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Nunito SemiBold"/>
      <p:regular r:id="rId28"/>
      <p:bold r:id="rId29"/>
      <p:italic r:id="rId30"/>
      <p:boldItalic r:id="rId31"/>
    </p:embeddedFont>
    <p:embeddedFont>
      <p:font typeface="Roboto"/>
      <p:regular r:id="rId32"/>
      <p:bold r:id="rId33"/>
      <p:italic r:id="rId34"/>
      <p:boldItalic r:id="rId35"/>
    </p:embeddedFont>
    <p:embeddedFont>
      <p:font typeface="Nunito"/>
      <p:regular r:id="rId36"/>
      <p:bold r:id="rId37"/>
      <p:italic r:id="rId38"/>
      <p:boldItalic r:id="rId39"/>
    </p:embeddedFont>
    <p:embeddedFont>
      <p:font typeface="Montserrat"/>
      <p:regular r:id="rId40"/>
      <p:bold r:id="rId41"/>
      <p:italic r:id="rId42"/>
      <p:boldItalic r:id="rId43"/>
    </p:embeddedFont>
    <p:embeddedFont>
      <p:font typeface="Montserrat Medium"/>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Montserrat-regular.fntdata"/><Relationship Id="rId20" Type="http://schemas.openxmlformats.org/officeDocument/2006/relationships/slide" Target="slides/slide16.xml"/><Relationship Id="rId42" Type="http://schemas.openxmlformats.org/officeDocument/2006/relationships/font" Target="fonts/Montserrat-italic.fntdata"/><Relationship Id="rId41" Type="http://schemas.openxmlformats.org/officeDocument/2006/relationships/font" Target="fonts/Montserrat-bold.fntdata"/><Relationship Id="rId22" Type="http://schemas.openxmlformats.org/officeDocument/2006/relationships/slide" Target="slides/slide18.xml"/><Relationship Id="rId44" Type="http://schemas.openxmlformats.org/officeDocument/2006/relationships/font" Target="fonts/MontserratMedium-regular.fntdata"/><Relationship Id="rId21" Type="http://schemas.openxmlformats.org/officeDocument/2006/relationships/slide" Target="slides/slide17.xml"/><Relationship Id="rId43" Type="http://schemas.openxmlformats.org/officeDocument/2006/relationships/font" Target="fonts/Montserrat-boldItalic.fntdata"/><Relationship Id="rId24" Type="http://schemas.openxmlformats.org/officeDocument/2006/relationships/slide" Target="slides/slide20.xml"/><Relationship Id="rId46" Type="http://schemas.openxmlformats.org/officeDocument/2006/relationships/font" Target="fonts/MontserratMedium-italic.fntdata"/><Relationship Id="rId23" Type="http://schemas.openxmlformats.org/officeDocument/2006/relationships/slide" Target="slides/slide19.xml"/><Relationship Id="rId45" Type="http://schemas.openxmlformats.org/officeDocument/2006/relationships/font" Target="fonts/MontserratMedium-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schemas.openxmlformats.org/officeDocument/2006/relationships/font" Target="fonts/MontserratMedium-boldItalic.fntdata"/><Relationship Id="rId28" Type="http://schemas.openxmlformats.org/officeDocument/2006/relationships/font" Target="fonts/NunitoSemiBold-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NunitoSemiBold-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NunitoSemiBold-boldItalic.fntdata"/><Relationship Id="rId30" Type="http://schemas.openxmlformats.org/officeDocument/2006/relationships/font" Target="fonts/NunitoSemiBold-italic.fntdata"/><Relationship Id="rId11" Type="http://schemas.openxmlformats.org/officeDocument/2006/relationships/slide" Target="slides/slide7.xml"/><Relationship Id="rId33" Type="http://schemas.openxmlformats.org/officeDocument/2006/relationships/font" Target="fonts/Roboto-bold.fntdata"/><Relationship Id="rId10" Type="http://schemas.openxmlformats.org/officeDocument/2006/relationships/slide" Target="slides/slide6.xml"/><Relationship Id="rId32" Type="http://schemas.openxmlformats.org/officeDocument/2006/relationships/font" Target="fonts/Roboto-regular.fntdata"/><Relationship Id="rId13" Type="http://schemas.openxmlformats.org/officeDocument/2006/relationships/slide" Target="slides/slide9.xml"/><Relationship Id="rId35" Type="http://schemas.openxmlformats.org/officeDocument/2006/relationships/font" Target="fonts/Roboto-boldItalic.fntdata"/><Relationship Id="rId12" Type="http://schemas.openxmlformats.org/officeDocument/2006/relationships/slide" Target="slides/slide8.xml"/><Relationship Id="rId34" Type="http://schemas.openxmlformats.org/officeDocument/2006/relationships/font" Target="fonts/Roboto-italic.fntdata"/><Relationship Id="rId15" Type="http://schemas.openxmlformats.org/officeDocument/2006/relationships/slide" Target="slides/slide11.xml"/><Relationship Id="rId37" Type="http://schemas.openxmlformats.org/officeDocument/2006/relationships/font" Target="fonts/Nunito-bold.fntdata"/><Relationship Id="rId14" Type="http://schemas.openxmlformats.org/officeDocument/2006/relationships/slide" Target="slides/slide10.xml"/><Relationship Id="rId36" Type="http://schemas.openxmlformats.org/officeDocument/2006/relationships/font" Target="fonts/Nunito-regular.fntdata"/><Relationship Id="rId17" Type="http://schemas.openxmlformats.org/officeDocument/2006/relationships/slide" Target="slides/slide13.xml"/><Relationship Id="rId39" Type="http://schemas.openxmlformats.org/officeDocument/2006/relationships/font" Target="fonts/Nunito-boldItalic.fntdata"/><Relationship Id="rId16" Type="http://schemas.openxmlformats.org/officeDocument/2006/relationships/slide" Target="slides/slide12.xml"/><Relationship Id="rId38" Type="http://schemas.openxmlformats.org/officeDocument/2006/relationships/font" Target="fonts/Nunito-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0" name="Shape 1230"/>
        <p:cNvGrpSpPr/>
        <p:nvPr/>
      </p:nvGrpSpPr>
      <p:grpSpPr>
        <a:xfrm>
          <a:off x="0" y="0"/>
          <a:ext cx="0" cy="0"/>
          <a:chOff x="0" y="0"/>
          <a:chExt cx="0" cy="0"/>
        </a:xfrm>
      </p:grpSpPr>
      <p:sp>
        <p:nvSpPr>
          <p:cNvPr id="1231" name="Google Shape;1231;gb1f5f6b5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2" name="Google Shape;1232;gb1f5f6b5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9" name="Shape 1389"/>
        <p:cNvGrpSpPr/>
        <p:nvPr/>
      </p:nvGrpSpPr>
      <p:grpSpPr>
        <a:xfrm>
          <a:off x="0" y="0"/>
          <a:ext cx="0" cy="0"/>
          <a:chOff x="0" y="0"/>
          <a:chExt cx="0" cy="0"/>
        </a:xfrm>
      </p:grpSpPr>
      <p:sp>
        <p:nvSpPr>
          <p:cNvPr id="1390" name="Google Shape;1390;ge02092f5b9_2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1" name="Google Shape;1391;ge02092f5b9_2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6" name="Shape 1436"/>
        <p:cNvGrpSpPr/>
        <p:nvPr/>
      </p:nvGrpSpPr>
      <p:grpSpPr>
        <a:xfrm>
          <a:off x="0" y="0"/>
          <a:ext cx="0" cy="0"/>
          <a:chOff x="0" y="0"/>
          <a:chExt cx="0" cy="0"/>
        </a:xfrm>
      </p:grpSpPr>
      <p:sp>
        <p:nvSpPr>
          <p:cNvPr id="1437" name="Google Shape;1437;gde6304acf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8" name="Google Shape;1438;gde6304acf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2" name="Shape 1442"/>
        <p:cNvGrpSpPr/>
        <p:nvPr/>
      </p:nvGrpSpPr>
      <p:grpSpPr>
        <a:xfrm>
          <a:off x="0" y="0"/>
          <a:ext cx="0" cy="0"/>
          <a:chOff x="0" y="0"/>
          <a:chExt cx="0" cy="0"/>
        </a:xfrm>
      </p:grpSpPr>
      <p:sp>
        <p:nvSpPr>
          <p:cNvPr id="1443" name="Google Shape;1443;gb28855024d_0_4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4" name="Google Shape;1444;gb28855024d_0_4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3" name="Shape 1503"/>
        <p:cNvGrpSpPr/>
        <p:nvPr/>
      </p:nvGrpSpPr>
      <p:grpSpPr>
        <a:xfrm>
          <a:off x="0" y="0"/>
          <a:ext cx="0" cy="0"/>
          <a:chOff x="0" y="0"/>
          <a:chExt cx="0" cy="0"/>
        </a:xfrm>
      </p:grpSpPr>
      <p:sp>
        <p:nvSpPr>
          <p:cNvPr id="1504" name="Google Shape;1504;ge02092f5b9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5" name="Google Shape;1505;ge02092f5b9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9" name="Shape 1509"/>
        <p:cNvGrpSpPr/>
        <p:nvPr/>
      </p:nvGrpSpPr>
      <p:grpSpPr>
        <a:xfrm>
          <a:off x="0" y="0"/>
          <a:ext cx="0" cy="0"/>
          <a:chOff x="0" y="0"/>
          <a:chExt cx="0" cy="0"/>
        </a:xfrm>
      </p:grpSpPr>
      <p:sp>
        <p:nvSpPr>
          <p:cNvPr id="1510" name="Google Shape;1510;ge02092f5b9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1" name="Google Shape;1511;ge02092f5b9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4" name="Shape 1544"/>
        <p:cNvGrpSpPr/>
        <p:nvPr/>
      </p:nvGrpSpPr>
      <p:grpSpPr>
        <a:xfrm>
          <a:off x="0" y="0"/>
          <a:ext cx="0" cy="0"/>
          <a:chOff x="0" y="0"/>
          <a:chExt cx="0" cy="0"/>
        </a:xfrm>
      </p:grpSpPr>
      <p:sp>
        <p:nvSpPr>
          <p:cNvPr id="1545" name="Google Shape;1545;gde6304acf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6" name="Google Shape;1546;gde6304acf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0" name="Shape 1550"/>
        <p:cNvGrpSpPr/>
        <p:nvPr/>
      </p:nvGrpSpPr>
      <p:grpSpPr>
        <a:xfrm>
          <a:off x="0" y="0"/>
          <a:ext cx="0" cy="0"/>
          <a:chOff x="0" y="0"/>
          <a:chExt cx="0" cy="0"/>
        </a:xfrm>
      </p:grpSpPr>
      <p:sp>
        <p:nvSpPr>
          <p:cNvPr id="1551" name="Google Shape;1551;gb28855024d_0_1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2" name="Google Shape;1552;gb28855024d_0_1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1" name="Shape 1591"/>
        <p:cNvGrpSpPr/>
        <p:nvPr/>
      </p:nvGrpSpPr>
      <p:grpSpPr>
        <a:xfrm>
          <a:off x="0" y="0"/>
          <a:ext cx="0" cy="0"/>
          <a:chOff x="0" y="0"/>
          <a:chExt cx="0" cy="0"/>
        </a:xfrm>
      </p:grpSpPr>
      <p:sp>
        <p:nvSpPr>
          <p:cNvPr id="1592" name="Google Shape;1592;gde6304acf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3" name="Google Shape;1593;gde6304acf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7" name="Shape 1597"/>
        <p:cNvGrpSpPr/>
        <p:nvPr/>
      </p:nvGrpSpPr>
      <p:grpSpPr>
        <a:xfrm>
          <a:off x="0" y="0"/>
          <a:ext cx="0" cy="0"/>
          <a:chOff x="0" y="0"/>
          <a:chExt cx="0" cy="0"/>
        </a:xfrm>
      </p:grpSpPr>
      <p:sp>
        <p:nvSpPr>
          <p:cNvPr id="1598" name="Google Shape;1598;ge02092f5b9_4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9" name="Google Shape;1599;ge02092f5b9_4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6" name="Shape 1626"/>
        <p:cNvGrpSpPr/>
        <p:nvPr/>
      </p:nvGrpSpPr>
      <p:grpSpPr>
        <a:xfrm>
          <a:off x="0" y="0"/>
          <a:ext cx="0" cy="0"/>
          <a:chOff x="0" y="0"/>
          <a:chExt cx="0" cy="0"/>
        </a:xfrm>
      </p:grpSpPr>
      <p:sp>
        <p:nvSpPr>
          <p:cNvPr id="1627" name="Google Shape;1627;gde6304acf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8" name="Google Shape;1628;gde6304acf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9" name="Shape 1239"/>
        <p:cNvGrpSpPr/>
        <p:nvPr/>
      </p:nvGrpSpPr>
      <p:grpSpPr>
        <a:xfrm>
          <a:off x="0" y="0"/>
          <a:ext cx="0" cy="0"/>
          <a:chOff x="0" y="0"/>
          <a:chExt cx="0" cy="0"/>
        </a:xfrm>
      </p:grpSpPr>
      <p:sp>
        <p:nvSpPr>
          <p:cNvPr id="1240" name="Google Shape;1240;ge02092f5b9_5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1" name="Google Shape;1241;ge02092f5b9_5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2" name="Shape 1632"/>
        <p:cNvGrpSpPr/>
        <p:nvPr/>
      </p:nvGrpSpPr>
      <p:grpSpPr>
        <a:xfrm>
          <a:off x="0" y="0"/>
          <a:ext cx="0" cy="0"/>
          <a:chOff x="0" y="0"/>
          <a:chExt cx="0" cy="0"/>
        </a:xfrm>
      </p:grpSpPr>
      <p:sp>
        <p:nvSpPr>
          <p:cNvPr id="1633" name="Google Shape;1633;gde6304acf4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4" name="Google Shape;1634;gde6304acf4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9" name="Shape 1679"/>
        <p:cNvGrpSpPr/>
        <p:nvPr/>
      </p:nvGrpSpPr>
      <p:grpSpPr>
        <a:xfrm>
          <a:off x="0" y="0"/>
          <a:ext cx="0" cy="0"/>
          <a:chOff x="0" y="0"/>
          <a:chExt cx="0" cy="0"/>
        </a:xfrm>
      </p:grpSpPr>
      <p:sp>
        <p:nvSpPr>
          <p:cNvPr id="1680" name="Google Shape;1680;ge02092f5b9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1" name="Google Shape;1681;ge02092f5b9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5" name="Shape 1715"/>
        <p:cNvGrpSpPr/>
        <p:nvPr/>
      </p:nvGrpSpPr>
      <p:grpSpPr>
        <a:xfrm>
          <a:off x="0" y="0"/>
          <a:ext cx="0" cy="0"/>
          <a:chOff x="0" y="0"/>
          <a:chExt cx="0" cy="0"/>
        </a:xfrm>
      </p:grpSpPr>
      <p:sp>
        <p:nvSpPr>
          <p:cNvPr id="1716" name="Google Shape;1716;gde6304acf4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7" name="Google Shape;1717;gde6304acf4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5" name="Shape 1735"/>
        <p:cNvGrpSpPr/>
        <p:nvPr/>
      </p:nvGrpSpPr>
      <p:grpSpPr>
        <a:xfrm>
          <a:off x="0" y="0"/>
          <a:ext cx="0" cy="0"/>
          <a:chOff x="0" y="0"/>
          <a:chExt cx="0" cy="0"/>
        </a:xfrm>
      </p:grpSpPr>
      <p:sp>
        <p:nvSpPr>
          <p:cNvPr id="1736" name="Google Shape;1736;ga0fe23abdf_0_29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7" name="Google Shape;1737;ga0fe23abdf_0_29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MEGHNA- DO NOT DELETE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5" name="Shape 1245"/>
        <p:cNvGrpSpPr/>
        <p:nvPr/>
      </p:nvGrpSpPr>
      <p:grpSpPr>
        <a:xfrm>
          <a:off x="0" y="0"/>
          <a:ext cx="0" cy="0"/>
          <a:chOff x="0" y="0"/>
          <a:chExt cx="0" cy="0"/>
        </a:xfrm>
      </p:grpSpPr>
      <p:sp>
        <p:nvSpPr>
          <p:cNvPr id="1246" name="Google Shape;1246;g99bc3d0d5b_0_2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7" name="Google Shape;1247;g99bc3d0d5b_0_28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1" name="Shape 1251"/>
        <p:cNvGrpSpPr/>
        <p:nvPr/>
      </p:nvGrpSpPr>
      <p:grpSpPr>
        <a:xfrm>
          <a:off x="0" y="0"/>
          <a:ext cx="0" cy="0"/>
          <a:chOff x="0" y="0"/>
          <a:chExt cx="0" cy="0"/>
        </a:xfrm>
      </p:grpSpPr>
      <p:sp>
        <p:nvSpPr>
          <p:cNvPr id="1252" name="Google Shape;1252;gb28855024d_0_88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3" name="Google Shape;1253;gb28855024d_0_88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gb1f5f6b51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9" name="Google Shape;1259;gb1f5f6b51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5" name="Shape 1285"/>
        <p:cNvGrpSpPr/>
        <p:nvPr/>
      </p:nvGrpSpPr>
      <p:grpSpPr>
        <a:xfrm>
          <a:off x="0" y="0"/>
          <a:ext cx="0" cy="0"/>
          <a:chOff x="0" y="0"/>
          <a:chExt cx="0" cy="0"/>
        </a:xfrm>
      </p:grpSpPr>
      <p:sp>
        <p:nvSpPr>
          <p:cNvPr id="1286" name="Google Shape;1286;gde6304acf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7" name="Google Shape;1287;gde6304acf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1" name="Shape 1291"/>
        <p:cNvGrpSpPr/>
        <p:nvPr/>
      </p:nvGrpSpPr>
      <p:grpSpPr>
        <a:xfrm>
          <a:off x="0" y="0"/>
          <a:ext cx="0" cy="0"/>
          <a:chOff x="0" y="0"/>
          <a:chExt cx="0" cy="0"/>
        </a:xfrm>
      </p:grpSpPr>
      <p:sp>
        <p:nvSpPr>
          <p:cNvPr id="1292" name="Google Shape;1292;g99bc3d0d5b_0_27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3" name="Google Shape;1293;g99bc3d0d5b_0_27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9" name="Shape 1339"/>
        <p:cNvGrpSpPr/>
        <p:nvPr/>
      </p:nvGrpSpPr>
      <p:grpSpPr>
        <a:xfrm>
          <a:off x="0" y="0"/>
          <a:ext cx="0" cy="0"/>
          <a:chOff x="0" y="0"/>
          <a:chExt cx="0" cy="0"/>
        </a:xfrm>
      </p:grpSpPr>
      <p:sp>
        <p:nvSpPr>
          <p:cNvPr id="1340" name="Google Shape;1340;gde6304acf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1" name="Google Shape;1341;gde6304acf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5" name="Shape 1345"/>
        <p:cNvGrpSpPr/>
        <p:nvPr/>
      </p:nvGrpSpPr>
      <p:grpSpPr>
        <a:xfrm>
          <a:off x="0" y="0"/>
          <a:ext cx="0" cy="0"/>
          <a:chOff x="0" y="0"/>
          <a:chExt cx="0" cy="0"/>
        </a:xfrm>
      </p:grpSpPr>
      <p:sp>
        <p:nvSpPr>
          <p:cNvPr id="1346" name="Google Shape;1346;ge02092f5b9_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7" name="Google Shape;1347;ge02092f5b9_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FFC7C0">
                <a:alpha val="22352"/>
              </a:srgbClr>
            </a:gs>
            <a:gs pos="100000">
              <a:srgbClr val="B4EAEA">
                <a:alpha val="18039"/>
              </a:srgbClr>
            </a:gs>
          </a:gsLst>
          <a:lin ang="5400012" scaled="0"/>
        </a:gra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1614300" y="1427688"/>
            <a:ext cx="5915400" cy="19842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999375" y="3330273"/>
            <a:ext cx="5096100" cy="477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800">
                <a:latin typeface="Nunito SemiBold"/>
                <a:ea typeface="Nunito SemiBold"/>
                <a:cs typeface="Nunito SemiBold"/>
                <a:sym typeface="Nunito SemiBol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8326132" y="5156246"/>
            <a:ext cx="26079" cy="21040"/>
          </a:xfrm>
          <a:custGeom>
            <a:rect b="b" l="l" r="r" t="t"/>
            <a:pathLst>
              <a:path extrusionOk="0" h="835" w="1035">
                <a:moveTo>
                  <a:pt x="535" y="0"/>
                </a:moveTo>
                <a:cubicBezTo>
                  <a:pt x="1" y="0"/>
                  <a:pt x="1" y="834"/>
                  <a:pt x="535" y="834"/>
                </a:cubicBezTo>
                <a:cubicBezTo>
                  <a:pt x="1035" y="834"/>
                  <a:pt x="1035" y="0"/>
                  <a:pt x="535" y="0"/>
                </a:cubicBezTo>
                <a:close/>
              </a:path>
            </a:pathLst>
          </a:custGeom>
          <a:solidFill>
            <a:srgbClr val="915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8290833" y="5183986"/>
            <a:ext cx="26079" cy="20183"/>
          </a:xfrm>
          <a:custGeom>
            <a:rect b="b" l="l" r="r" t="t"/>
            <a:pathLst>
              <a:path extrusionOk="0" h="801" w="1035">
                <a:moveTo>
                  <a:pt x="501" y="0"/>
                </a:moveTo>
                <a:cubicBezTo>
                  <a:pt x="1" y="0"/>
                  <a:pt x="1" y="801"/>
                  <a:pt x="501" y="801"/>
                </a:cubicBezTo>
                <a:cubicBezTo>
                  <a:pt x="1035" y="801"/>
                  <a:pt x="1035" y="0"/>
                  <a:pt x="501" y="0"/>
                </a:cubicBezTo>
                <a:close/>
              </a:path>
            </a:pathLst>
          </a:custGeom>
          <a:solidFill>
            <a:srgbClr val="915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8725" y="92938"/>
            <a:ext cx="679375" cy="1642925"/>
          </a:xfrm>
          <a:custGeom>
            <a:rect b="b" l="l" r="r" t="t"/>
            <a:pathLst>
              <a:path extrusionOk="0" h="65717" w="27175">
                <a:moveTo>
                  <a:pt x="7083" y="1"/>
                </a:moveTo>
                <a:lnTo>
                  <a:pt x="3861" y="4773"/>
                </a:lnTo>
                <a:cubicBezTo>
                  <a:pt x="11034" y="9241"/>
                  <a:pt x="16384" y="16567"/>
                  <a:pt x="18116" y="25503"/>
                </a:cubicBezTo>
                <a:cubicBezTo>
                  <a:pt x="20974" y="40154"/>
                  <a:pt x="13101" y="54440"/>
                  <a:pt x="1" y="60276"/>
                </a:cubicBezTo>
                <a:lnTo>
                  <a:pt x="1976" y="65716"/>
                </a:lnTo>
                <a:cubicBezTo>
                  <a:pt x="17691" y="58938"/>
                  <a:pt x="27174" y="41917"/>
                  <a:pt x="23770" y="24409"/>
                </a:cubicBezTo>
                <a:cubicBezTo>
                  <a:pt x="21734" y="13892"/>
                  <a:pt x="15472" y="5290"/>
                  <a:pt x="70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7889150" y="-343550"/>
            <a:ext cx="1904325" cy="1267450"/>
          </a:xfrm>
          <a:custGeom>
            <a:rect b="b" l="l" r="r" t="t"/>
            <a:pathLst>
              <a:path extrusionOk="0" h="50698" w="76173">
                <a:moveTo>
                  <a:pt x="761" y="0"/>
                </a:moveTo>
                <a:lnTo>
                  <a:pt x="761" y="0"/>
                </a:lnTo>
                <a:cubicBezTo>
                  <a:pt x="1" y="22554"/>
                  <a:pt x="14955" y="43375"/>
                  <a:pt x="37722" y="49180"/>
                </a:cubicBezTo>
                <a:cubicBezTo>
                  <a:pt x="41765" y="50207"/>
                  <a:pt x="45819" y="50697"/>
                  <a:pt x="49809" y="50697"/>
                </a:cubicBezTo>
                <a:cubicBezTo>
                  <a:pt x="59288" y="50697"/>
                  <a:pt x="68407" y="47930"/>
                  <a:pt x="76172" y="43010"/>
                </a:cubicBezTo>
                <a:lnTo>
                  <a:pt x="72282" y="36475"/>
                </a:lnTo>
                <a:cubicBezTo>
                  <a:pt x="65675" y="40722"/>
                  <a:pt x="57888" y="43107"/>
                  <a:pt x="49796" y="43107"/>
                </a:cubicBezTo>
                <a:cubicBezTo>
                  <a:pt x="46421" y="43107"/>
                  <a:pt x="42993" y="42692"/>
                  <a:pt x="39576" y="41825"/>
                </a:cubicBezTo>
                <a:cubicBezTo>
                  <a:pt x="20518" y="36992"/>
                  <a:pt x="7934" y="19575"/>
                  <a:pt x="8329" y="699"/>
                </a:cubicBezTo>
                <a:lnTo>
                  <a:pt x="76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 name="Google Shape;15;p2"/>
          <p:cNvGrpSpPr/>
          <p:nvPr/>
        </p:nvGrpSpPr>
        <p:grpSpPr>
          <a:xfrm rot="2700000">
            <a:off x="2999243" y="4538907"/>
            <a:ext cx="670994" cy="821442"/>
            <a:chOff x="5847850" y="2941500"/>
            <a:chExt cx="671000" cy="821450"/>
          </a:xfrm>
        </p:grpSpPr>
        <p:sp>
          <p:nvSpPr>
            <p:cNvPr id="16" name="Google Shape;16;p2"/>
            <p:cNvSpPr/>
            <p:nvPr/>
          </p:nvSpPr>
          <p:spPr>
            <a:xfrm>
              <a:off x="6475525" y="2941500"/>
              <a:ext cx="43325" cy="43325"/>
            </a:xfrm>
            <a:custGeom>
              <a:rect b="b" l="l" r="r" t="t"/>
              <a:pathLst>
                <a:path extrusionOk="0" h="1733" w="1733">
                  <a:moveTo>
                    <a:pt x="882" y="0"/>
                  </a:moveTo>
                  <a:cubicBezTo>
                    <a:pt x="395" y="0"/>
                    <a:pt x="0" y="395"/>
                    <a:pt x="0" y="882"/>
                  </a:cubicBezTo>
                  <a:cubicBezTo>
                    <a:pt x="0" y="1368"/>
                    <a:pt x="395" y="1733"/>
                    <a:pt x="882" y="1733"/>
                  </a:cubicBezTo>
                  <a:cubicBezTo>
                    <a:pt x="1338" y="1733"/>
                    <a:pt x="1733" y="1368"/>
                    <a:pt x="1733" y="882"/>
                  </a:cubicBezTo>
                  <a:cubicBezTo>
                    <a:pt x="1733" y="39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388900" y="3025650"/>
              <a:ext cx="48650" cy="43725"/>
            </a:xfrm>
            <a:custGeom>
              <a:rect b="b" l="l" r="r" t="t"/>
              <a:pathLst>
                <a:path extrusionOk="0" h="1749" w="1946">
                  <a:moveTo>
                    <a:pt x="973" y="0"/>
                  </a:moveTo>
                  <a:cubicBezTo>
                    <a:pt x="752" y="0"/>
                    <a:pt x="532" y="84"/>
                    <a:pt x="365" y="251"/>
                  </a:cubicBezTo>
                  <a:cubicBezTo>
                    <a:pt x="0" y="586"/>
                    <a:pt x="0" y="1133"/>
                    <a:pt x="365" y="1497"/>
                  </a:cubicBezTo>
                  <a:cubicBezTo>
                    <a:pt x="532" y="1665"/>
                    <a:pt x="752" y="1748"/>
                    <a:pt x="973" y="1748"/>
                  </a:cubicBezTo>
                  <a:cubicBezTo>
                    <a:pt x="1193" y="1748"/>
                    <a:pt x="1413" y="1665"/>
                    <a:pt x="1581" y="1497"/>
                  </a:cubicBezTo>
                  <a:cubicBezTo>
                    <a:pt x="1945" y="1133"/>
                    <a:pt x="1945" y="586"/>
                    <a:pt x="1581" y="251"/>
                  </a:cubicBezTo>
                  <a:cubicBezTo>
                    <a:pt x="1413" y="84"/>
                    <a:pt x="1193"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6305300" y="3109225"/>
              <a:ext cx="47900" cy="43725"/>
            </a:xfrm>
            <a:custGeom>
              <a:rect b="b" l="l" r="r" t="t"/>
              <a:pathLst>
                <a:path extrusionOk="0" h="1749" w="1916">
                  <a:moveTo>
                    <a:pt x="958" y="1"/>
                  </a:moveTo>
                  <a:cubicBezTo>
                    <a:pt x="730" y="1"/>
                    <a:pt x="502" y="85"/>
                    <a:pt x="335" y="252"/>
                  </a:cubicBezTo>
                  <a:cubicBezTo>
                    <a:pt x="0" y="616"/>
                    <a:pt x="0" y="1164"/>
                    <a:pt x="335" y="1498"/>
                  </a:cubicBezTo>
                  <a:cubicBezTo>
                    <a:pt x="502" y="1665"/>
                    <a:pt x="722" y="1749"/>
                    <a:pt x="947" y="1749"/>
                  </a:cubicBezTo>
                  <a:cubicBezTo>
                    <a:pt x="1171" y="1749"/>
                    <a:pt x="1399" y="1665"/>
                    <a:pt x="1581" y="1498"/>
                  </a:cubicBezTo>
                  <a:cubicBezTo>
                    <a:pt x="1915" y="1164"/>
                    <a:pt x="1915" y="616"/>
                    <a:pt x="1581" y="252"/>
                  </a:cubicBezTo>
                  <a:cubicBezTo>
                    <a:pt x="1414" y="85"/>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6223225" y="3193775"/>
              <a:ext cx="43350" cy="43350"/>
            </a:xfrm>
            <a:custGeom>
              <a:rect b="b" l="l" r="r" t="t"/>
              <a:pathLst>
                <a:path extrusionOk="0" h="1734" w="1734">
                  <a:moveTo>
                    <a:pt x="882" y="0"/>
                  </a:moveTo>
                  <a:cubicBezTo>
                    <a:pt x="396" y="0"/>
                    <a:pt x="1" y="365"/>
                    <a:pt x="1" y="852"/>
                  </a:cubicBezTo>
                  <a:cubicBezTo>
                    <a:pt x="1" y="1338"/>
                    <a:pt x="396" y="1733"/>
                    <a:pt x="882" y="1733"/>
                  </a:cubicBezTo>
                  <a:cubicBezTo>
                    <a:pt x="1369" y="1733"/>
                    <a:pt x="1733" y="1338"/>
                    <a:pt x="1733" y="852"/>
                  </a:cubicBezTo>
                  <a:cubicBezTo>
                    <a:pt x="1733" y="365"/>
                    <a:pt x="1369"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6137375" y="3277375"/>
              <a:ext cx="47875" cy="44075"/>
            </a:xfrm>
            <a:custGeom>
              <a:rect b="b" l="l" r="r" t="t"/>
              <a:pathLst>
                <a:path extrusionOk="0" h="1763" w="1915">
                  <a:moveTo>
                    <a:pt x="942" y="0"/>
                  </a:moveTo>
                  <a:cubicBezTo>
                    <a:pt x="722" y="0"/>
                    <a:pt x="502" y="91"/>
                    <a:pt x="334" y="274"/>
                  </a:cubicBezTo>
                  <a:cubicBezTo>
                    <a:pt x="0" y="608"/>
                    <a:pt x="0" y="1155"/>
                    <a:pt x="334" y="1489"/>
                  </a:cubicBezTo>
                  <a:cubicBezTo>
                    <a:pt x="502" y="1672"/>
                    <a:pt x="722" y="1763"/>
                    <a:pt x="942" y="1763"/>
                  </a:cubicBezTo>
                  <a:cubicBezTo>
                    <a:pt x="1163" y="1763"/>
                    <a:pt x="1383" y="1672"/>
                    <a:pt x="1550" y="1489"/>
                  </a:cubicBezTo>
                  <a:cubicBezTo>
                    <a:pt x="1915" y="1155"/>
                    <a:pt x="1915" y="608"/>
                    <a:pt x="1550" y="274"/>
                  </a:cubicBezTo>
                  <a:cubicBezTo>
                    <a:pt x="1383" y="91"/>
                    <a:pt x="1163" y="0"/>
                    <a:pt x="9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6055300" y="3361700"/>
              <a:ext cx="43325" cy="43350"/>
            </a:xfrm>
            <a:custGeom>
              <a:rect b="b" l="l" r="r" t="t"/>
              <a:pathLst>
                <a:path extrusionOk="0" h="1734" w="1733">
                  <a:moveTo>
                    <a:pt x="882" y="1"/>
                  </a:moveTo>
                  <a:cubicBezTo>
                    <a:pt x="395" y="1"/>
                    <a:pt x="0" y="396"/>
                    <a:pt x="0" y="882"/>
                  </a:cubicBezTo>
                  <a:cubicBezTo>
                    <a:pt x="0" y="1338"/>
                    <a:pt x="395" y="1733"/>
                    <a:pt x="882" y="1733"/>
                  </a:cubicBezTo>
                  <a:cubicBezTo>
                    <a:pt x="1338" y="1733"/>
                    <a:pt x="1733" y="1338"/>
                    <a:pt x="1733" y="882"/>
                  </a:cubicBezTo>
                  <a:cubicBezTo>
                    <a:pt x="1733" y="396"/>
                    <a:pt x="133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5970950" y="3445300"/>
              <a:ext cx="44100" cy="44100"/>
            </a:xfrm>
            <a:custGeom>
              <a:rect b="b" l="l" r="r" t="t"/>
              <a:pathLst>
                <a:path extrusionOk="0" h="1764" w="1764">
                  <a:moveTo>
                    <a:pt x="882" y="0"/>
                  </a:moveTo>
                  <a:cubicBezTo>
                    <a:pt x="396" y="0"/>
                    <a:pt x="0" y="396"/>
                    <a:pt x="0" y="882"/>
                  </a:cubicBezTo>
                  <a:cubicBezTo>
                    <a:pt x="0" y="1368"/>
                    <a:pt x="396" y="1763"/>
                    <a:pt x="882" y="1763"/>
                  </a:cubicBezTo>
                  <a:cubicBezTo>
                    <a:pt x="1368" y="1763"/>
                    <a:pt x="1763" y="1368"/>
                    <a:pt x="1763" y="882"/>
                  </a:cubicBezTo>
                  <a:cubicBezTo>
                    <a:pt x="1763" y="396"/>
                    <a:pt x="136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5885075" y="3529450"/>
              <a:ext cx="47900" cy="43725"/>
            </a:xfrm>
            <a:custGeom>
              <a:rect b="b" l="l" r="r" t="t"/>
              <a:pathLst>
                <a:path extrusionOk="0" h="1749" w="1916">
                  <a:moveTo>
                    <a:pt x="958" y="1"/>
                  </a:moveTo>
                  <a:cubicBezTo>
                    <a:pt x="730" y="1"/>
                    <a:pt x="502" y="84"/>
                    <a:pt x="335" y="252"/>
                  </a:cubicBezTo>
                  <a:cubicBezTo>
                    <a:pt x="1" y="616"/>
                    <a:pt x="1" y="1163"/>
                    <a:pt x="335" y="1498"/>
                  </a:cubicBezTo>
                  <a:cubicBezTo>
                    <a:pt x="502" y="1665"/>
                    <a:pt x="730" y="1749"/>
                    <a:pt x="958" y="1749"/>
                  </a:cubicBezTo>
                  <a:cubicBezTo>
                    <a:pt x="1186" y="1749"/>
                    <a:pt x="1414" y="1665"/>
                    <a:pt x="1581" y="1498"/>
                  </a:cubicBezTo>
                  <a:cubicBezTo>
                    <a:pt x="1916" y="1163"/>
                    <a:pt x="1916" y="616"/>
                    <a:pt x="1581" y="252"/>
                  </a:cubicBezTo>
                  <a:cubicBezTo>
                    <a:pt x="1414" y="84"/>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6436000" y="3130700"/>
              <a:ext cx="43350" cy="44100"/>
            </a:xfrm>
            <a:custGeom>
              <a:rect b="b" l="l" r="r" t="t"/>
              <a:pathLst>
                <a:path extrusionOk="0" h="1764" w="1734">
                  <a:moveTo>
                    <a:pt x="882" y="1"/>
                  </a:moveTo>
                  <a:cubicBezTo>
                    <a:pt x="396" y="1"/>
                    <a:pt x="1" y="396"/>
                    <a:pt x="1" y="882"/>
                  </a:cubicBezTo>
                  <a:cubicBezTo>
                    <a:pt x="1" y="1368"/>
                    <a:pt x="396" y="1764"/>
                    <a:pt x="882" y="1764"/>
                  </a:cubicBezTo>
                  <a:cubicBezTo>
                    <a:pt x="1368" y="1764"/>
                    <a:pt x="1733" y="1368"/>
                    <a:pt x="1733" y="882"/>
                  </a:cubicBezTo>
                  <a:cubicBezTo>
                    <a:pt x="1733" y="39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351650" y="3215050"/>
              <a:ext cx="44100" cy="43350"/>
            </a:xfrm>
            <a:custGeom>
              <a:rect b="b" l="l" r="r" t="t"/>
              <a:pathLst>
                <a:path extrusionOk="0" h="1734" w="1764">
                  <a:moveTo>
                    <a:pt x="882" y="1"/>
                  </a:moveTo>
                  <a:cubicBezTo>
                    <a:pt x="396" y="1"/>
                    <a:pt x="1" y="396"/>
                    <a:pt x="1" y="882"/>
                  </a:cubicBezTo>
                  <a:cubicBezTo>
                    <a:pt x="1" y="1368"/>
                    <a:pt x="396" y="1733"/>
                    <a:pt x="882" y="1733"/>
                  </a:cubicBezTo>
                  <a:cubicBezTo>
                    <a:pt x="1368" y="1733"/>
                    <a:pt x="1764" y="1368"/>
                    <a:pt x="1764" y="882"/>
                  </a:cubicBezTo>
                  <a:cubicBezTo>
                    <a:pt x="1764" y="39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6265775" y="3299200"/>
              <a:ext cx="47900" cy="43725"/>
            </a:xfrm>
            <a:custGeom>
              <a:rect b="b" l="l" r="r" t="t"/>
              <a:pathLst>
                <a:path extrusionOk="0" h="1749" w="1916">
                  <a:moveTo>
                    <a:pt x="958" y="1"/>
                  </a:moveTo>
                  <a:cubicBezTo>
                    <a:pt x="730" y="1"/>
                    <a:pt x="502" y="84"/>
                    <a:pt x="335" y="252"/>
                  </a:cubicBezTo>
                  <a:cubicBezTo>
                    <a:pt x="1" y="586"/>
                    <a:pt x="1" y="1133"/>
                    <a:pt x="335" y="1498"/>
                  </a:cubicBezTo>
                  <a:cubicBezTo>
                    <a:pt x="502" y="1665"/>
                    <a:pt x="730" y="1749"/>
                    <a:pt x="958" y="1749"/>
                  </a:cubicBezTo>
                  <a:cubicBezTo>
                    <a:pt x="1186" y="1749"/>
                    <a:pt x="1414" y="1665"/>
                    <a:pt x="1581" y="1498"/>
                  </a:cubicBezTo>
                  <a:cubicBezTo>
                    <a:pt x="1916" y="1133"/>
                    <a:pt x="1916" y="586"/>
                    <a:pt x="1581" y="252"/>
                  </a:cubicBezTo>
                  <a:cubicBezTo>
                    <a:pt x="1414" y="84"/>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6183725" y="3383000"/>
              <a:ext cx="44100" cy="44075"/>
            </a:xfrm>
            <a:custGeom>
              <a:rect b="b" l="l" r="r" t="t"/>
              <a:pathLst>
                <a:path extrusionOk="0" h="1763" w="1764">
                  <a:moveTo>
                    <a:pt x="882" y="0"/>
                  </a:moveTo>
                  <a:cubicBezTo>
                    <a:pt x="395" y="0"/>
                    <a:pt x="0" y="395"/>
                    <a:pt x="0" y="881"/>
                  </a:cubicBezTo>
                  <a:cubicBezTo>
                    <a:pt x="0" y="1368"/>
                    <a:pt x="395" y="1763"/>
                    <a:pt x="882" y="1763"/>
                  </a:cubicBezTo>
                  <a:cubicBezTo>
                    <a:pt x="1368" y="1763"/>
                    <a:pt x="1763" y="1368"/>
                    <a:pt x="1763" y="881"/>
                  </a:cubicBezTo>
                  <a:cubicBezTo>
                    <a:pt x="1763" y="395"/>
                    <a:pt x="136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6099375" y="3467325"/>
              <a:ext cx="44100" cy="43350"/>
            </a:xfrm>
            <a:custGeom>
              <a:rect b="b" l="l" r="r" t="t"/>
              <a:pathLst>
                <a:path extrusionOk="0" h="1734" w="1764">
                  <a:moveTo>
                    <a:pt x="882" y="1"/>
                  </a:moveTo>
                  <a:cubicBezTo>
                    <a:pt x="395" y="1"/>
                    <a:pt x="0" y="366"/>
                    <a:pt x="0" y="852"/>
                  </a:cubicBezTo>
                  <a:cubicBezTo>
                    <a:pt x="0" y="1338"/>
                    <a:pt x="395" y="1733"/>
                    <a:pt x="882" y="1733"/>
                  </a:cubicBezTo>
                  <a:cubicBezTo>
                    <a:pt x="1368" y="1733"/>
                    <a:pt x="1763" y="1338"/>
                    <a:pt x="1763" y="852"/>
                  </a:cubicBezTo>
                  <a:cubicBezTo>
                    <a:pt x="1763" y="36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013500" y="3550925"/>
              <a:ext cx="47900" cy="44100"/>
            </a:xfrm>
            <a:custGeom>
              <a:rect b="b" l="l" r="r" t="t"/>
              <a:pathLst>
                <a:path extrusionOk="0" h="1764" w="1916">
                  <a:moveTo>
                    <a:pt x="958" y="0"/>
                  </a:moveTo>
                  <a:cubicBezTo>
                    <a:pt x="730" y="0"/>
                    <a:pt x="502" y="92"/>
                    <a:pt x="335" y="274"/>
                  </a:cubicBezTo>
                  <a:cubicBezTo>
                    <a:pt x="1" y="608"/>
                    <a:pt x="1" y="1155"/>
                    <a:pt x="335" y="1490"/>
                  </a:cubicBezTo>
                  <a:cubicBezTo>
                    <a:pt x="517" y="1672"/>
                    <a:pt x="745" y="1763"/>
                    <a:pt x="969" y="1763"/>
                  </a:cubicBezTo>
                  <a:cubicBezTo>
                    <a:pt x="1194" y="1763"/>
                    <a:pt x="1414" y="1672"/>
                    <a:pt x="1581" y="1490"/>
                  </a:cubicBezTo>
                  <a:cubicBezTo>
                    <a:pt x="1915" y="1155"/>
                    <a:pt x="1915" y="608"/>
                    <a:pt x="1581" y="274"/>
                  </a:cubicBezTo>
                  <a:cubicBezTo>
                    <a:pt x="1414" y="92"/>
                    <a:pt x="1186" y="0"/>
                    <a:pt x="9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931425" y="3635275"/>
              <a:ext cx="44100" cy="43325"/>
            </a:xfrm>
            <a:custGeom>
              <a:rect b="b" l="l" r="r" t="t"/>
              <a:pathLst>
                <a:path extrusionOk="0" h="1733" w="1764">
                  <a:moveTo>
                    <a:pt x="882" y="0"/>
                  </a:moveTo>
                  <a:cubicBezTo>
                    <a:pt x="396" y="0"/>
                    <a:pt x="1" y="396"/>
                    <a:pt x="1" y="882"/>
                  </a:cubicBezTo>
                  <a:cubicBezTo>
                    <a:pt x="1" y="1368"/>
                    <a:pt x="396" y="1733"/>
                    <a:pt x="882" y="1733"/>
                  </a:cubicBezTo>
                  <a:cubicBezTo>
                    <a:pt x="1369" y="1733"/>
                    <a:pt x="1764" y="1368"/>
                    <a:pt x="1764" y="882"/>
                  </a:cubicBezTo>
                  <a:cubicBezTo>
                    <a:pt x="1764" y="396"/>
                    <a:pt x="1369"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847850" y="3719625"/>
              <a:ext cx="43325" cy="43325"/>
            </a:xfrm>
            <a:custGeom>
              <a:rect b="b" l="l" r="r" t="t"/>
              <a:pathLst>
                <a:path extrusionOk="0" h="1733" w="1733">
                  <a:moveTo>
                    <a:pt x="851" y="0"/>
                  </a:moveTo>
                  <a:cubicBezTo>
                    <a:pt x="395" y="0"/>
                    <a:pt x="0" y="365"/>
                    <a:pt x="0" y="851"/>
                  </a:cubicBezTo>
                  <a:cubicBezTo>
                    <a:pt x="0" y="1338"/>
                    <a:pt x="395" y="1733"/>
                    <a:pt x="851" y="1733"/>
                  </a:cubicBezTo>
                  <a:cubicBezTo>
                    <a:pt x="1338" y="1733"/>
                    <a:pt x="1733" y="1338"/>
                    <a:pt x="1733" y="851"/>
                  </a:cubicBezTo>
                  <a:cubicBezTo>
                    <a:pt x="1733" y="365"/>
                    <a:pt x="1338"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 name="Google Shape;32;p2"/>
          <p:cNvGrpSpPr/>
          <p:nvPr/>
        </p:nvGrpSpPr>
        <p:grpSpPr>
          <a:xfrm>
            <a:off x="121750" y="4686288"/>
            <a:ext cx="1674825" cy="392325"/>
            <a:chOff x="2173775" y="1420000"/>
            <a:chExt cx="1674825" cy="392325"/>
          </a:xfrm>
        </p:grpSpPr>
        <p:sp>
          <p:nvSpPr>
            <p:cNvPr id="33" name="Google Shape;33;p2"/>
            <p:cNvSpPr/>
            <p:nvPr/>
          </p:nvSpPr>
          <p:spPr>
            <a:xfrm>
              <a:off x="2176800" y="1524300"/>
              <a:ext cx="1666475" cy="288025"/>
            </a:xfrm>
            <a:custGeom>
              <a:rect b="b" l="l" r="r" t="t"/>
              <a:pathLst>
                <a:path extrusionOk="0" h="11521" w="66659">
                  <a:moveTo>
                    <a:pt x="51309" y="0"/>
                  </a:moveTo>
                  <a:cubicBezTo>
                    <a:pt x="50708" y="0"/>
                    <a:pt x="50108" y="213"/>
                    <a:pt x="49637" y="639"/>
                  </a:cubicBezTo>
                  <a:lnTo>
                    <a:pt x="44500" y="5198"/>
                  </a:lnTo>
                  <a:cubicBezTo>
                    <a:pt x="44394" y="5304"/>
                    <a:pt x="44257" y="5357"/>
                    <a:pt x="44120" y="5357"/>
                  </a:cubicBezTo>
                  <a:cubicBezTo>
                    <a:pt x="43983" y="5357"/>
                    <a:pt x="43846" y="5304"/>
                    <a:pt x="43740" y="5198"/>
                  </a:cubicBezTo>
                  <a:lnTo>
                    <a:pt x="38603" y="669"/>
                  </a:lnTo>
                  <a:cubicBezTo>
                    <a:pt x="38117" y="243"/>
                    <a:pt x="37509" y="31"/>
                    <a:pt x="36905" y="31"/>
                  </a:cubicBezTo>
                  <a:cubicBezTo>
                    <a:pt x="36301" y="31"/>
                    <a:pt x="35700" y="243"/>
                    <a:pt x="35229" y="669"/>
                  </a:cubicBezTo>
                  <a:lnTo>
                    <a:pt x="30092" y="5228"/>
                  </a:lnTo>
                  <a:cubicBezTo>
                    <a:pt x="29986" y="5335"/>
                    <a:pt x="29849" y="5388"/>
                    <a:pt x="29712" y="5388"/>
                  </a:cubicBezTo>
                  <a:cubicBezTo>
                    <a:pt x="29576" y="5388"/>
                    <a:pt x="29439" y="5335"/>
                    <a:pt x="29332" y="5228"/>
                  </a:cubicBezTo>
                  <a:lnTo>
                    <a:pt x="24196" y="699"/>
                  </a:lnTo>
                  <a:cubicBezTo>
                    <a:pt x="23709" y="274"/>
                    <a:pt x="23109" y="61"/>
                    <a:pt x="22509" y="61"/>
                  </a:cubicBezTo>
                  <a:cubicBezTo>
                    <a:pt x="21908" y="61"/>
                    <a:pt x="21308" y="274"/>
                    <a:pt x="20822" y="699"/>
                  </a:cubicBezTo>
                  <a:lnTo>
                    <a:pt x="15715" y="5259"/>
                  </a:lnTo>
                  <a:cubicBezTo>
                    <a:pt x="15594" y="5350"/>
                    <a:pt x="15449" y="5395"/>
                    <a:pt x="15309" y="5395"/>
                  </a:cubicBezTo>
                  <a:cubicBezTo>
                    <a:pt x="15168" y="5395"/>
                    <a:pt x="15031" y="5350"/>
                    <a:pt x="14925" y="5259"/>
                  </a:cubicBezTo>
                  <a:lnTo>
                    <a:pt x="9788" y="699"/>
                  </a:lnTo>
                  <a:cubicBezTo>
                    <a:pt x="9325" y="281"/>
                    <a:pt x="8738" y="76"/>
                    <a:pt x="8148" y="76"/>
                  </a:cubicBezTo>
                  <a:cubicBezTo>
                    <a:pt x="7537" y="76"/>
                    <a:pt x="6924" y="297"/>
                    <a:pt x="6445" y="730"/>
                  </a:cubicBezTo>
                  <a:lnTo>
                    <a:pt x="1125" y="5441"/>
                  </a:lnTo>
                  <a:cubicBezTo>
                    <a:pt x="92" y="6353"/>
                    <a:pt x="1" y="7964"/>
                    <a:pt x="913" y="8997"/>
                  </a:cubicBezTo>
                  <a:cubicBezTo>
                    <a:pt x="1419" y="9570"/>
                    <a:pt x="2120" y="9860"/>
                    <a:pt x="2819" y="9860"/>
                  </a:cubicBezTo>
                  <a:cubicBezTo>
                    <a:pt x="3421" y="9860"/>
                    <a:pt x="4022" y="9646"/>
                    <a:pt x="4499" y="9210"/>
                  </a:cubicBezTo>
                  <a:lnTo>
                    <a:pt x="7721" y="6353"/>
                  </a:lnTo>
                  <a:cubicBezTo>
                    <a:pt x="7843" y="6247"/>
                    <a:pt x="7987" y="6193"/>
                    <a:pt x="8128" y="6193"/>
                  </a:cubicBezTo>
                  <a:cubicBezTo>
                    <a:pt x="8268" y="6193"/>
                    <a:pt x="8405" y="6247"/>
                    <a:pt x="8511" y="6353"/>
                  </a:cubicBezTo>
                  <a:lnTo>
                    <a:pt x="13648" y="10882"/>
                  </a:lnTo>
                  <a:cubicBezTo>
                    <a:pt x="14135" y="11307"/>
                    <a:pt x="14735" y="11520"/>
                    <a:pt x="15335" y="11520"/>
                  </a:cubicBezTo>
                  <a:cubicBezTo>
                    <a:pt x="15936" y="11520"/>
                    <a:pt x="16536" y="11307"/>
                    <a:pt x="17022" y="10882"/>
                  </a:cubicBezTo>
                  <a:lnTo>
                    <a:pt x="22129" y="6323"/>
                  </a:lnTo>
                  <a:cubicBezTo>
                    <a:pt x="22250" y="6231"/>
                    <a:pt x="22395" y="6186"/>
                    <a:pt x="22535" y="6186"/>
                  </a:cubicBezTo>
                  <a:cubicBezTo>
                    <a:pt x="22676" y="6186"/>
                    <a:pt x="22813" y="6231"/>
                    <a:pt x="22919" y="6323"/>
                  </a:cubicBezTo>
                  <a:lnTo>
                    <a:pt x="28056" y="10851"/>
                  </a:lnTo>
                  <a:cubicBezTo>
                    <a:pt x="28527" y="11277"/>
                    <a:pt x="29127" y="11490"/>
                    <a:pt x="29731" y="11490"/>
                  </a:cubicBezTo>
                  <a:cubicBezTo>
                    <a:pt x="30336" y="11490"/>
                    <a:pt x="30943" y="11277"/>
                    <a:pt x="31430" y="10851"/>
                  </a:cubicBezTo>
                  <a:lnTo>
                    <a:pt x="36536" y="6292"/>
                  </a:lnTo>
                  <a:cubicBezTo>
                    <a:pt x="36643" y="6201"/>
                    <a:pt x="36779" y="6155"/>
                    <a:pt x="36920" y="6155"/>
                  </a:cubicBezTo>
                  <a:cubicBezTo>
                    <a:pt x="37061" y="6155"/>
                    <a:pt x="37205" y="6201"/>
                    <a:pt x="37327" y="6292"/>
                  </a:cubicBezTo>
                  <a:lnTo>
                    <a:pt x="42463" y="10851"/>
                  </a:lnTo>
                  <a:cubicBezTo>
                    <a:pt x="42935" y="11277"/>
                    <a:pt x="43535" y="11490"/>
                    <a:pt x="44135" y="11490"/>
                  </a:cubicBezTo>
                  <a:cubicBezTo>
                    <a:pt x="44736" y="11490"/>
                    <a:pt x="45336" y="11277"/>
                    <a:pt x="45807" y="10851"/>
                  </a:cubicBezTo>
                  <a:lnTo>
                    <a:pt x="50944" y="6292"/>
                  </a:lnTo>
                  <a:cubicBezTo>
                    <a:pt x="51050" y="6186"/>
                    <a:pt x="51187" y="6133"/>
                    <a:pt x="51324" y="6133"/>
                  </a:cubicBezTo>
                  <a:cubicBezTo>
                    <a:pt x="51461" y="6133"/>
                    <a:pt x="51597" y="6186"/>
                    <a:pt x="51704" y="6292"/>
                  </a:cubicBezTo>
                  <a:lnTo>
                    <a:pt x="56841" y="10821"/>
                  </a:lnTo>
                  <a:cubicBezTo>
                    <a:pt x="57327" y="11247"/>
                    <a:pt x="57935" y="11459"/>
                    <a:pt x="58539" y="11459"/>
                  </a:cubicBezTo>
                  <a:cubicBezTo>
                    <a:pt x="59143" y="11459"/>
                    <a:pt x="59743" y="11247"/>
                    <a:pt x="60215" y="10821"/>
                  </a:cubicBezTo>
                  <a:lnTo>
                    <a:pt x="65503" y="6110"/>
                  </a:lnTo>
                  <a:cubicBezTo>
                    <a:pt x="66567" y="5167"/>
                    <a:pt x="66658" y="3587"/>
                    <a:pt x="65716" y="2523"/>
                  </a:cubicBezTo>
                  <a:cubicBezTo>
                    <a:pt x="65225" y="1966"/>
                    <a:pt x="64530" y="1683"/>
                    <a:pt x="63827" y="1683"/>
                  </a:cubicBezTo>
                  <a:cubicBezTo>
                    <a:pt x="63227" y="1683"/>
                    <a:pt x="62620" y="1890"/>
                    <a:pt x="62129" y="2310"/>
                  </a:cubicBezTo>
                  <a:lnTo>
                    <a:pt x="58908" y="5198"/>
                  </a:lnTo>
                  <a:cubicBezTo>
                    <a:pt x="58801" y="5289"/>
                    <a:pt x="58664" y="5335"/>
                    <a:pt x="58524" y="5335"/>
                  </a:cubicBezTo>
                  <a:cubicBezTo>
                    <a:pt x="58383" y="5335"/>
                    <a:pt x="58239" y="5289"/>
                    <a:pt x="58117" y="5198"/>
                  </a:cubicBezTo>
                  <a:lnTo>
                    <a:pt x="52980" y="639"/>
                  </a:lnTo>
                  <a:cubicBezTo>
                    <a:pt x="52509" y="213"/>
                    <a:pt x="51909" y="0"/>
                    <a:pt x="513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2173775" y="1420000"/>
              <a:ext cx="1674825" cy="301900"/>
            </a:xfrm>
            <a:custGeom>
              <a:rect b="b" l="l" r="r" t="t"/>
              <a:pathLst>
                <a:path extrusionOk="0" h="12076" w="66993">
                  <a:moveTo>
                    <a:pt x="51642" y="563"/>
                  </a:moveTo>
                  <a:cubicBezTo>
                    <a:pt x="52174" y="563"/>
                    <a:pt x="52706" y="753"/>
                    <a:pt x="53132" y="1133"/>
                  </a:cubicBezTo>
                  <a:lnTo>
                    <a:pt x="58269" y="5662"/>
                  </a:lnTo>
                  <a:cubicBezTo>
                    <a:pt x="58436" y="5814"/>
                    <a:pt x="58641" y="5890"/>
                    <a:pt x="58846" y="5890"/>
                  </a:cubicBezTo>
                  <a:cubicBezTo>
                    <a:pt x="59051" y="5890"/>
                    <a:pt x="59256" y="5814"/>
                    <a:pt x="59424" y="5662"/>
                  </a:cubicBezTo>
                  <a:lnTo>
                    <a:pt x="62646" y="2804"/>
                  </a:lnTo>
                  <a:cubicBezTo>
                    <a:pt x="63073" y="2434"/>
                    <a:pt x="63607" y="2224"/>
                    <a:pt x="64172" y="2224"/>
                  </a:cubicBezTo>
                  <a:cubicBezTo>
                    <a:pt x="64210" y="2224"/>
                    <a:pt x="64249" y="2225"/>
                    <a:pt x="64287" y="2227"/>
                  </a:cubicBezTo>
                  <a:cubicBezTo>
                    <a:pt x="64864" y="2257"/>
                    <a:pt x="65442" y="2531"/>
                    <a:pt x="65837" y="2987"/>
                  </a:cubicBezTo>
                  <a:cubicBezTo>
                    <a:pt x="66658" y="3899"/>
                    <a:pt x="66567" y="5327"/>
                    <a:pt x="65655" y="6178"/>
                  </a:cubicBezTo>
                  <a:lnTo>
                    <a:pt x="60336" y="10859"/>
                  </a:lnTo>
                  <a:cubicBezTo>
                    <a:pt x="59906" y="11243"/>
                    <a:pt x="59367" y="11433"/>
                    <a:pt x="58830" y="11433"/>
                  </a:cubicBezTo>
                  <a:cubicBezTo>
                    <a:pt x="58303" y="11433"/>
                    <a:pt x="57778" y="11251"/>
                    <a:pt x="57357" y="10890"/>
                  </a:cubicBezTo>
                  <a:lnTo>
                    <a:pt x="52220" y="6330"/>
                  </a:lnTo>
                  <a:cubicBezTo>
                    <a:pt x="52053" y="6178"/>
                    <a:pt x="51848" y="6102"/>
                    <a:pt x="51642" y="6102"/>
                  </a:cubicBezTo>
                  <a:cubicBezTo>
                    <a:pt x="51437" y="6102"/>
                    <a:pt x="51232" y="6178"/>
                    <a:pt x="51065" y="6330"/>
                  </a:cubicBezTo>
                  <a:lnTo>
                    <a:pt x="45958" y="10890"/>
                  </a:lnTo>
                  <a:cubicBezTo>
                    <a:pt x="45518" y="11270"/>
                    <a:pt x="44978" y="11460"/>
                    <a:pt x="44442" y="11460"/>
                  </a:cubicBezTo>
                  <a:cubicBezTo>
                    <a:pt x="43907" y="11460"/>
                    <a:pt x="43375" y="11270"/>
                    <a:pt x="42949" y="10890"/>
                  </a:cubicBezTo>
                  <a:lnTo>
                    <a:pt x="37812" y="6361"/>
                  </a:lnTo>
                  <a:cubicBezTo>
                    <a:pt x="37645" y="6209"/>
                    <a:pt x="37440" y="6133"/>
                    <a:pt x="37235" y="6133"/>
                  </a:cubicBezTo>
                  <a:cubicBezTo>
                    <a:pt x="37030" y="6133"/>
                    <a:pt x="36824" y="6209"/>
                    <a:pt x="36657" y="6361"/>
                  </a:cubicBezTo>
                  <a:lnTo>
                    <a:pt x="31551" y="10920"/>
                  </a:lnTo>
                  <a:cubicBezTo>
                    <a:pt x="31125" y="11300"/>
                    <a:pt x="30586" y="11490"/>
                    <a:pt x="30046" y="11490"/>
                  </a:cubicBezTo>
                  <a:cubicBezTo>
                    <a:pt x="29507" y="11490"/>
                    <a:pt x="28967" y="11300"/>
                    <a:pt x="28542" y="10920"/>
                  </a:cubicBezTo>
                  <a:lnTo>
                    <a:pt x="23405" y="6391"/>
                  </a:lnTo>
                  <a:cubicBezTo>
                    <a:pt x="23253" y="6239"/>
                    <a:pt x="23048" y="6163"/>
                    <a:pt x="22842" y="6163"/>
                  </a:cubicBezTo>
                  <a:cubicBezTo>
                    <a:pt x="22637" y="6163"/>
                    <a:pt x="22432" y="6239"/>
                    <a:pt x="22280" y="6391"/>
                  </a:cubicBezTo>
                  <a:lnTo>
                    <a:pt x="17143" y="10920"/>
                  </a:lnTo>
                  <a:cubicBezTo>
                    <a:pt x="16718" y="11300"/>
                    <a:pt x="16186" y="11490"/>
                    <a:pt x="15654" y="11490"/>
                  </a:cubicBezTo>
                  <a:cubicBezTo>
                    <a:pt x="15122" y="11490"/>
                    <a:pt x="14590" y="11300"/>
                    <a:pt x="14164" y="10920"/>
                  </a:cubicBezTo>
                  <a:lnTo>
                    <a:pt x="9028" y="6391"/>
                  </a:lnTo>
                  <a:cubicBezTo>
                    <a:pt x="8845" y="6270"/>
                    <a:pt x="8663" y="6178"/>
                    <a:pt x="8450" y="6178"/>
                  </a:cubicBezTo>
                  <a:cubicBezTo>
                    <a:pt x="8237" y="6178"/>
                    <a:pt x="8025" y="6270"/>
                    <a:pt x="7873" y="6391"/>
                  </a:cubicBezTo>
                  <a:lnTo>
                    <a:pt x="4651" y="9279"/>
                  </a:lnTo>
                  <a:cubicBezTo>
                    <a:pt x="4227" y="9646"/>
                    <a:pt x="3699" y="9829"/>
                    <a:pt x="3139" y="9829"/>
                  </a:cubicBezTo>
                  <a:cubicBezTo>
                    <a:pt x="3096" y="9829"/>
                    <a:pt x="3053" y="9828"/>
                    <a:pt x="3009" y="9826"/>
                  </a:cubicBezTo>
                  <a:cubicBezTo>
                    <a:pt x="2401" y="9795"/>
                    <a:pt x="1854" y="9522"/>
                    <a:pt x="1459" y="9096"/>
                  </a:cubicBezTo>
                  <a:cubicBezTo>
                    <a:pt x="638" y="8154"/>
                    <a:pt x="699" y="6725"/>
                    <a:pt x="1641" y="5905"/>
                  </a:cubicBezTo>
                  <a:lnTo>
                    <a:pt x="6930" y="1193"/>
                  </a:lnTo>
                  <a:cubicBezTo>
                    <a:pt x="7356" y="814"/>
                    <a:pt x="7895" y="624"/>
                    <a:pt x="8435" y="624"/>
                  </a:cubicBezTo>
                  <a:cubicBezTo>
                    <a:pt x="8974" y="624"/>
                    <a:pt x="9514" y="814"/>
                    <a:pt x="9939" y="1193"/>
                  </a:cubicBezTo>
                  <a:lnTo>
                    <a:pt x="15076" y="5722"/>
                  </a:lnTo>
                  <a:cubicBezTo>
                    <a:pt x="15228" y="5874"/>
                    <a:pt x="15433" y="5950"/>
                    <a:pt x="15642" y="5950"/>
                  </a:cubicBezTo>
                  <a:cubicBezTo>
                    <a:pt x="15851" y="5950"/>
                    <a:pt x="16064" y="5874"/>
                    <a:pt x="16231" y="5722"/>
                  </a:cubicBezTo>
                  <a:lnTo>
                    <a:pt x="21338" y="1163"/>
                  </a:lnTo>
                  <a:cubicBezTo>
                    <a:pt x="21763" y="783"/>
                    <a:pt x="22295" y="593"/>
                    <a:pt x="22831" y="593"/>
                  </a:cubicBezTo>
                  <a:cubicBezTo>
                    <a:pt x="23367" y="593"/>
                    <a:pt x="23906" y="783"/>
                    <a:pt x="24347" y="1163"/>
                  </a:cubicBezTo>
                  <a:lnTo>
                    <a:pt x="29453" y="5692"/>
                  </a:lnTo>
                  <a:cubicBezTo>
                    <a:pt x="29621" y="5844"/>
                    <a:pt x="29833" y="5920"/>
                    <a:pt x="30042" y="5920"/>
                  </a:cubicBezTo>
                  <a:cubicBezTo>
                    <a:pt x="30251" y="5920"/>
                    <a:pt x="30457" y="5844"/>
                    <a:pt x="30609" y="5692"/>
                  </a:cubicBezTo>
                  <a:lnTo>
                    <a:pt x="35745" y="1163"/>
                  </a:lnTo>
                  <a:cubicBezTo>
                    <a:pt x="36179" y="776"/>
                    <a:pt x="36724" y="578"/>
                    <a:pt x="37267" y="578"/>
                  </a:cubicBezTo>
                  <a:cubicBezTo>
                    <a:pt x="37788" y="578"/>
                    <a:pt x="38307" y="760"/>
                    <a:pt x="38724" y="1133"/>
                  </a:cubicBezTo>
                  <a:lnTo>
                    <a:pt x="43861" y="5692"/>
                  </a:lnTo>
                  <a:cubicBezTo>
                    <a:pt x="44028" y="5829"/>
                    <a:pt x="44233" y="5897"/>
                    <a:pt x="44439" y="5897"/>
                  </a:cubicBezTo>
                  <a:cubicBezTo>
                    <a:pt x="44644" y="5897"/>
                    <a:pt x="44849" y="5829"/>
                    <a:pt x="45016" y="5692"/>
                  </a:cubicBezTo>
                  <a:lnTo>
                    <a:pt x="50153" y="1133"/>
                  </a:lnTo>
                  <a:cubicBezTo>
                    <a:pt x="50579" y="753"/>
                    <a:pt x="51110" y="563"/>
                    <a:pt x="51642" y="563"/>
                  </a:cubicBezTo>
                  <a:close/>
                  <a:moveTo>
                    <a:pt x="51627" y="0"/>
                  </a:moveTo>
                  <a:cubicBezTo>
                    <a:pt x="50958" y="0"/>
                    <a:pt x="50290" y="236"/>
                    <a:pt x="49758" y="707"/>
                  </a:cubicBezTo>
                  <a:lnTo>
                    <a:pt x="44651" y="5266"/>
                  </a:lnTo>
                  <a:cubicBezTo>
                    <a:pt x="44591" y="5312"/>
                    <a:pt x="44515" y="5335"/>
                    <a:pt x="44439" y="5335"/>
                  </a:cubicBezTo>
                  <a:cubicBezTo>
                    <a:pt x="44363" y="5335"/>
                    <a:pt x="44287" y="5312"/>
                    <a:pt x="44226" y="5266"/>
                  </a:cubicBezTo>
                  <a:lnTo>
                    <a:pt x="39089" y="738"/>
                  </a:lnTo>
                  <a:cubicBezTo>
                    <a:pt x="38561" y="255"/>
                    <a:pt x="37899" y="19"/>
                    <a:pt x="37236" y="19"/>
                  </a:cubicBezTo>
                  <a:cubicBezTo>
                    <a:pt x="36562" y="19"/>
                    <a:pt x="35886" y="263"/>
                    <a:pt x="35350" y="738"/>
                  </a:cubicBezTo>
                  <a:lnTo>
                    <a:pt x="30244" y="5297"/>
                  </a:lnTo>
                  <a:cubicBezTo>
                    <a:pt x="30183" y="5342"/>
                    <a:pt x="30107" y="5365"/>
                    <a:pt x="30035" y="5365"/>
                  </a:cubicBezTo>
                  <a:cubicBezTo>
                    <a:pt x="29963" y="5365"/>
                    <a:pt x="29894" y="5342"/>
                    <a:pt x="29849" y="5297"/>
                  </a:cubicBezTo>
                  <a:lnTo>
                    <a:pt x="24712" y="738"/>
                  </a:lnTo>
                  <a:cubicBezTo>
                    <a:pt x="24180" y="266"/>
                    <a:pt x="23511" y="31"/>
                    <a:pt x="22842" y="31"/>
                  </a:cubicBezTo>
                  <a:cubicBezTo>
                    <a:pt x="22174" y="31"/>
                    <a:pt x="21505" y="266"/>
                    <a:pt x="20973" y="738"/>
                  </a:cubicBezTo>
                  <a:lnTo>
                    <a:pt x="15836" y="5297"/>
                  </a:lnTo>
                  <a:cubicBezTo>
                    <a:pt x="15775" y="5358"/>
                    <a:pt x="15707" y="5388"/>
                    <a:pt x="15639" y="5388"/>
                  </a:cubicBezTo>
                  <a:cubicBezTo>
                    <a:pt x="15570" y="5388"/>
                    <a:pt x="15502" y="5358"/>
                    <a:pt x="15441" y="5297"/>
                  </a:cubicBezTo>
                  <a:lnTo>
                    <a:pt x="10304" y="768"/>
                  </a:lnTo>
                  <a:cubicBezTo>
                    <a:pt x="9772" y="297"/>
                    <a:pt x="9104" y="61"/>
                    <a:pt x="8435" y="61"/>
                  </a:cubicBezTo>
                  <a:cubicBezTo>
                    <a:pt x="7766" y="61"/>
                    <a:pt x="7097" y="297"/>
                    <a:pt x="6566" y="768"/>
                  </a:cubicBezTo>
                  <a:lnTo>
                    <a:pt x="1277" y="5479"/>
                  </a:lnTo>
                  <a:cubicBezTo>
                    <a:pt x="122" y="6513"/>
                    <a:pt x="0" y="8306"/>
                    <a:pt x="1034" y="9461"/>
                  </a:cubicBezTo>
                  <a:cubicBezTo>
                    <a:pt x="1550" y="10008"/>
                    <a:pt x="2219" y="10343"/>
                    <a:pt x="2979" y="10403"/>
                  </a:cubicBezTo>
                  <a:cubicBezTo>
                    <a:pt x="3021" y="10405"/>
                    <a:pt x="3063" y="10406"/>
                    <a:pt x="3106" y="10406"/>
                  </a:cubicBezTo>
                  <a:cubicBezTo>
                    <a:pt x="3819" y="10406"/>
                    <a:pt x="4499" y="10163"/>
                    <a:pt x="5015" y="9704"/>
                  </a:cubicBezTo>
                  <a:lnTo>
                    <a:pt x="8237" y="6817"/>
                  </a:lnTo>
                  <a:cubicBezTo>
                    <a:pt x="8298" y="6771"/>
                    <a:pt x="8374" y="6748"/>
                    <a:pt x="8450" y="6748"/>
                  </a:cubicBezTo>
                  <a:cubicBezTo>
                    <a:pt x="8526" y="6748"/>
                    <a:pt x="8602" y="6771"/>
                    <a:pt x="8663" y="6817"/>
                  </a:cubicBezTo>
                  <a:lnTo>
                    <a:pt x="13769" y="11376"/>
                  </a:lnTo>
                  <a:cubicBezTo>
                    <a:pt x="14316" y="11832"/>
                    <a:pt x="14985" y="12075"/>
                    <a:pt x="15654" y="12075"/>
                  </a:cubicBezTo>
                  <a:cubicBezTo>
                    <a:pt x="16323" y="12075"/>
                    <a:pt x="16991" y="11832"/>
                    <a:pt x="17508" y="11346"/>
                  </a:cubicBezTo>
                  <a:lnTo>
                    <a:pt x="22645" y="6786"/>
                  </a:lnTo>
                  <a:cubicBezTo>
                    <a:pt x="22706" y="6741"/>
                    <a:pt x="22774" y="6718"/>
                    <a:pt x="22842" y="6718"/>
                  </a:cubicBezTo>
                  <a:cubicBezTo>
                    <a:pt x="22911" y="6718"/>
                    <a:pt x="22979" y="6741"/>
                    <a:pt x="23040" y="6786"/>
                  </a:cubicBezTo>
                  <a:lnTo>
                    <a:pt x="28177" y="11346"/>
                  </a:lnTo>
                  <a:cubicBezTo>
                    <a:pt x="28709" y="11817"/>
                    <a:pt x="29378" y="12052"/>
                    <a:pt x="30046" y="12052"/>
                  </a:cubicBezTo>
                  <a:cubicBezTo>
                    <a:pt x="30715" y="12052"/>
                    <a:pt x="31384" y="11817"/>
                    <a:pt x="31916" y="11346"/>
                  </a:cubicBezTo>
                  <a:lnTo>
                    <a:pt x="37052" y="6786"/>
                  </a:lnTo>
                  <a:cubicBezTo>
                    <a:pt x="37113" y="6725"/>
                    <a:pt x="37182" y="6695"/>
                    <a:pt x="37250" y="6695"/>
                  </a:cubicBezTo>
                  <a:cubicBezTo>
                    <a:pt x="37318" y="6695"/>
                    <a:pt x="37387" y="6725"/>
                    <a:pt x="37448" y="6786"/>
                  </a:cubicBezTo>
                  <a:lnTo>
                    <a:pt x="42584" y="11315"/>
                  </a:lnTo>
                  <a:cubicBezTo>
                    <a:pt x="43116" y="11786"/>
                    <a:pt x="43785" y="12022"/>
                    <a:pt x="44454" y="12022"/>
                  </a:cubicBezTo>
                  <a:cubicBezTo>
                    <a:pt x="45122" y="12022"/>
                    <a:pt x="45791" y="11786"/>
                    <a:pt x="46323" y="11315"/>
                  </a:cubicBezTo>
                  <a:lnTo>
                    <a:pt x="51430" y="6756"/>
                  </a:lnTo>
                  <a:cubicBezTo>
                    <a:pt x="51490" y="6710"/>
                    <a:pt x="51566" y="6687"/>
                    <a:pt x="51642" y="6687"/>
                  </a:cubicBezTo>
                  <a:cubicBezTo>
                    <a:pt x="51718" y="6687"/>
                    <a:pt x="51794" y="6710"/>
                    <a:pt x="51855" y="6756"/>
                  </a:cubicBezTo>
                  <a:lnTo>
                    <a:pt x="56992" y="11285"/>
                  </a:lnTo>
                  <a:cubicBezTo>
                    <a:pt x="57520" y="11767"/>
                    <a:pt x="58182" y="12003"/>
                    <a:pt x="58845" y="12003"/>
                  </a:cubicBezTo>
                  <a:cubicBezTo>
                    <a:pt x="59519" y="12003"/>
                    <a:pt x="60195" y="11760"/>
                    <a:pt x="60731" y="11285"/>
                  </a:cubicBezTo>
                  <a:lnTo>
                    <a:pt x="66020" y="6573"/>
                  </a:lnTo>
                  <a:cubicBezTo>
                    <a:pt x="66567" y="6087"/>
                    <a:pt x="66901" y="5388"/>
                    <a:pt x="66962" y="4659"/>
                  </a:cubicBezTo>
                  <a:cubicBezTo>
                    <a:pt x="66992" y="3899"/>
                    <a:pt x="66749" y="3169"/>
                    <a:pt x="66263" y="2622"/>
                  </a:cubicBezTo>
                  <a:cubicBezTo>
                    <a:pt x="65746" y="2045"/>
                    <a:pt x="65077" y="1710"/>
                    <a:pt x="64317" y="1680"/>
                  </a:cubicBezTo>
                  <a:cubicBezTo>
                    <a:pt x="64241" y="1674"/>
                    <a:pt x="64165" y="1671"/>
                    <a:pt x="64089" y="1671"/>
                  </a:cubicBezTo>
                  <a:cubicBezTo>
                    <a:pt x="63413" y="1671"/>
                    <a:pt x="62773" y="1914"/>
                    <a:pt x="62281" y="2379"/>
                  </a:cubicBezTo>
                  <a:lnTo>
                    <a:pt x="59059" y="5236"/>
                  </a:lnTo>
                  <a:cubicBezTo>
                    <a:pt x="58998" y="5297"/>
                    <a:pt x="58922" y="5327"/>
                    <a:pt x="58846" y="5327"/>
                  </a:cubicBezTo>
                  <a:cubicBezTo>
                    <a:pt x="58770" y="5327"/>
                    <a:pt x="58694" y="5297"/>
                    <a:pt x="58633" y="5236"/>
                  </a:cubicBezTo>
                  <a:lnTo>
                    <a:pt x="53496" y="707"/>
                  </a:lnTo>
                  <a:cubicBezTo>
                    <a:pt x="52965" y="236"/>
                    <a:pt x="52296" y="0"/>
                    <a:pt x="51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 name="Google Shape;35;p2"/>
          <p:cNvGrpSpPr/>
          <p:nvPr/>
        </p:nvGrpSpPr>
        <p:grpSpPr>
          <a:xfrm>
            <a:off x="219225" y="2933338"/>
            <a:ext cx="696850" cy="555500"/>
            <a:chOff x="6610025" y="3412625"/>
            <a:chExt cx="696850" cy="555500"/>
          </a:xfrm>
        </p:grpSpPr>
        <p:sp>
          <p:nvSpPr>
            <p:cNvPr id="36" name="Google Shape;36;p2"/>
            <p:cNvSpPr/>
            <p:nvPr/>
          </p:nvSpPr>
          <p:spPr>
            <a:xfrm>
              <a:off x="6617625" y="3438450"/>
              <a:ext cx="455950" cy="522850"/>
            </a:xfrm>
            <a:custGeom>
              <a:rect b="b" l="l" r="r" t="t"/>
              <a:pathLst>
                <a:path extrusionOk="0" h="20914" w="18238">
                  <a:moveTo>
                    <a:pt x="8967" y="1"/>
                  </a:moveTo>
                  <a:lnTo>
                    <a:pt x="0" y="10518"/>
                  </a:lnTo>
                  <a:lnTo>
                    <a:pt x="9848" y="20913"/>
                  </a:lnTo>
                  <a:lnTo>
                    <a:pt x="18238" y="10214"/>
                  </a:lnTo>
                  <a:lnTo>
                    <a:pt x="896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6610025" y="3412625"/>
              <a:ext cx="696850" cy="555500"/>
            </a:xfrm>
            <a:custGeom>
              <a:rect b="b" l="l" r="r" t="t"/>
              <a:pathLst>
                <a:path extrusionOk="0" h="22220" w="27874">
                  <a:moveTo>
                    <a:pt x="17630" y="578"/>
                  </a:moveTo>
                  <a:lnTo>
                    <a:pt x="27204" y="10700"/>
                  </a:lnTo>
                  <a:lnTo>
                    <a:pt x="18450" y="20913"/>
                  </a:lnTo>
                  <a:lnTo>
                    <a:pt x="10244" y="21642"/>
                  </a:lnTo>
                  <a:lnTo>
                    <a:pt x="669" y="11551"/>
                  </a:lnTo>
                  <a:lnTo>
                    <a:pt x="9423" y="1338"/>
                  </a:lnTo>
                  <a:lnTo>
                    <a:pt x="17630" y="578"/>
                  </a:lnTo>
                  <a:close/>
                  <a:moveTo>
                    <a:pt x="17721" y="0"/>
                  </a:moveTo>
                  <a:lnTo>
                    <a:pt x="9240" y="760"/>
                  </a:lnTo>
                  <a:cubicBezTo>
                    <a:pt x="9180" y="791"/>
                    <a:pt x="9119" y="821"/>
                    <a:pt x="9058" y="882"/>
                  </a:cubicBezTo>
                  <a:lnTo>
                    <a:pt x="91" y="11368"/>
                  </a:lnTo>
                  <a:cubicBezTo>
                    <a:pt x="0" y="11490"/>
                    <a:pt x="0" y="11642"/>
                    <a:pt x="91" y="11733"/>
                  </a:cubicBezTo>
                  <a:lnTo>
                    <a:pt x="9940" y="22128"/>
                  </a:lnTo>
                  <a:cubicBezTo>
                    <a:pt x="10000" y="22189"/>
                    <a:pt x="10061" y="22220"/>
                    <a:pt x="10152" y="22220"/>
                  </a:cubicBezTo>
                  <a:lnTo>
                    <a:pt x="18633" y="21460"/>
                  </a:lnTo>
                  <a:cubicBezTo>
                    <a:pt x="18694" y="21460"/>
                    <a:pt x="18754" y="21429"/>
                    <a:pt x="18815" y="21369"/>
                  </a:cubicBezTo>
                  <a:lnTo>
                    <a:pt x="27782" y="10852"/>
                  </a:lnTo>
                  <a:cubicBezTo>
                    <a:pt x="27873" y="10760"/>
                    <a:pt x="27873" y="10578"/>
                    <a:pt x="27782" y="10487"/>
                  </a:cubicBezTo>
                  <a:lnTo>
                    <a:pt x="17934" y="92"/>
                  </a:lnTo>
                  <a:cubicBezTo>
                    <a:pt x="17873" y="31"/>
                    <a:pt x="17782" y="0"/>
                    <a:pt x="177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2"/>
          <p:cNvSpPr/>
          <p:nvPr/>
        </p:nvSpPr>
        <p:spPr>
          <a:xfrm>
            <a:off x="8671800" y="2328488"/>
            <a:ext cx="874650" cy="875425"/>
          </a:xfrm>
          <a:custGeom>
            <a:rect b="b" l="l" r="r" t="t"/>
            <a:pathLst>
              <a:path extrusionOk="0" h="35017" w="34986">
                <a:moveTo>
                  <a:pt x="17478" y="1"/>
                </a:moveTo>
                <a:cubicBezTo>
                  <a:pt x="7842" y="1"/>
                  <a:pt x="0" y="7843"/>
                  <a:pt x="0" y="17508"/>
                </a:cubicBezTo>
                <a:cubicBezTo>
                  <a:pt x="0" y="27174"/>
                  <a:pt x="7842" y="35016"/>
                  <a:pt x="17478" y="35016"/>
                </a:cubicBezTo>
                <a:cubicBezTo>
                  <a:pt x="27144" y="35016"/>
                  <a:pt x="34986" y="27174"/>
                  <a:pt x="34986" y="17508"/>
                </a:cubicBezTo>
                <a:cubicBezTo>
                  <a:pt x="34986" y="7843"/>
                  <a:pt x="27144" y="1"/>
                  <a:pt x="174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2"/>
          <p:cNvGrpSpPr/>
          <p:nvPr/>
        </p:nvGrpSpPr>
        <p:grpSpPr>
          <a:xfrm>
            <a:off x="8325250" y="4466200"/>
            <a:ext cx="449875" cy="434850"/>
            <a:chOff x="3240650" y="4150300"/>
            <a:chExt cx="449875" cy="434850"/>
          </a:xfrm>
        </p:grpSpPr>
        <p:sp>
          <p:nvSpPr>
            <p:cNvPr id="40" name="Google Shape;40;p2"/>
            <p:cNvSpPr/>
            <p:nvPr/>
          </p:nvSpPr>
          <p:spPr>
            <a:xfrm>
              <a:off x="3290800" y="4199875"/>
              <a:ext cx="399725" cy="385275"/>
            </a:xfrm>
            <a:custGeom>
              <a:rect b="b" l="l" r="r" t="t"/>
              <a:pathLst>
                <a:path extrusionOk="0" h="15411" w="15989">
                  <a:moveTo>
                    <a:pt x="8329" y="1"/>
                  </a:moveTo>
                  <a:cubicBezTo>
                    <a:pt x="10639" y="2311"/>
                    <a:pt x="10639" y="6019"/>
                    <a:pt x="8329" y="8329"/>
                  </a:cubicBezTo>
                  <a:cubicBezTo>
                    <a:pt x="7174" y="9469"/>
                    <a:pt x="5670" y="10038"/>
                    <a:pt x="4165" y="10038"/>
                  </a:cubicBezTo>
                  <a:cubicBezTo>
                    <a:pt x="2660" y="10038"/>
                    <a:pt x="1156" y="9469"/>
                    <a:pt x="1" y="8329"/>
                  </a:cubicBezTo>
                  <a:lnTo>
                    <a:pt x="1" y="8329"/>
                  </a:lnTo>
                  <a:lnTo>
                    <a:pt x="5350" y="13678"/>
                  </a:lnTo>
                  <a:cubicBezTo>
                    <a:pt x="6505" y="14833"/>
                    <a:pt x="8010" y="15411"/>
                    <a:pt x="9515" y="15411"/>
                  </a:cubicBezTo>
                  <a:cubicBezTo>
                    <a:pt x="11019" y="15411"/>
                    <a:pt x="12524" y="14833"/>
                    <a:pt x="13679" y="13678"/>
                  </a:cubicBezTo>
                  <a:cubicBezTo>
                    <a:pt x="15989" y="11368"/>
                    <a:pt x="15989" y="7660"/>
                    <a:pt x="13679" y="5350"/>
                  </a:cubicBezTo>
                  <a:lnTo>
                    <a:pt x="83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3240650" y="4150300"/>
              <a:ext cx="308550" cy="307950"/>
            </a:xfrm>
            <a:custGeom>
              <a:rect b="b" l="l" r="r" t="t"/>
              <a:pathLst>
                <a:path extrusionOk="0" h="12318" w="12342">
                  <a:moveTo>
                    <a:pt x="6171" y="555"/>
                  </a:moveTo>
                  <a:cubicBezTo>
                    <a:pt x="7600" y="555"/>
                    <a:pt x="9028" y="1102"/>
                    <a:pt x="10122" y="2196"/>
                  </a:cubicBezTo>
                  <a:cubicBezTo>
                    <a:pt x="12311" y="4385"/>
                    <a:pt x="12311" y="7910"/>
                    <a:pt x="10122" y="10099"/>
                  </a:cubicBezTo>
                  <a:cubicBezTo>
                    <a:pt x="9028" y="11193"/>
                    <a:pt x="7600" y="11740"/>
                    <a:pt x="6171" y="11740"/>
                  </a:cubicBezTo>
                  <a:cubicBezTo>
                    <a:pt x="4742" y="11740"/>
                    <a:pt x="3314" y="11193"/>
                    <a:pt x="2220" y="10099"/>
                  </a:cubicBezTo>
                  <a:cubicBezTo>
                    <a:pt x="31" y="7910"/>
                    <a:pt x="31" y="4385"/>
                    <a:pt x="2220" y="2196"/>
                  </a:cubicBezTo>
                  <a:cubicBezTo>
                    <a:pt x="3314" y="1102"/>
                    <a:pt x="4742" y="555"/>
                    <a:pt x="6171" y="555"/>
                  </a:cubicBezTo>
                  <a:close/>
                  <a:moveTo>
                    <a:pt x="6175" y="0"/>
                  </a:moveTo>
                  <a:cubicBezTo>
                    <a:pt x="4598" y="0"/>
                    <a:pt x="3025" y="600"/>
                    <a:pt x="1824" y="1801"/>
                  </a:cubicBezTo>
                  <a:cubicBezTo>
                    <a:pt x="639" y="2956"/>
                    <a:pt x="1" y="4506"/>
                    <a:pt x="1" y="6148"/>
                  </a:cubicBezTo>
                  <a:cubicBezTo>
                    <a:pt x="1" y="7789"/>
                    <a:pt x="639" y="9339"/>
                    <a:pt x="1824" y="10525"/>
                  </a:cubicBezTo>
                  <a:cubicBezTo>
                    <a:pt x="3010" y="11710"/>
                    <a:pt x="4590" y="12318"/>
                    <a:pt x="6171" y="12318"/>
                  </a:cubicBezTo>
                  <a:cubicBezTo>
                    <a:pt x="7752" y="12318"/>
                    <a:pt x="9332" y="11710"/>
                    <a:pt x="10548" y="10525"/>
                  </a:cubicBezTo>
                  <a:cubicBezTo>
                    <a:pt x="11703" y="9339"/>
                    <a:pt x="12341" y="7789"/>
                    <a:pt x="12341" y="6148"/>
                  </a:cubicBezTo>
                  <a:cubicBezTo>
                    <a:pt x="12341" y="4506"/>
                    <a:pt x="11703" y="2956"/>
                    <a:pt x="10548" y="1801"/>
                  </a:cubicBezTo>
                  <a:cubicBezTo>
                    <a:pt x="9332" y="600"/>
                    <a:pt x="7752" y="0"/>
                    <a:pt x="61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 name="Google Shape;42;p2"/>
          <p:cNvGrpSpPr/>
          <p:nvPr/>
        </p:nvGrpSpPr>
        <p:grpSpPr>
          <a:xfrm>
            <a:off x="1278649" y="-8"/>
            <a:ext cx="455944" cy="438063"/>
            <a:chOff x="4216350" y="3170125"/>
            <a:chExt cx="269025" cy="258475"/>
          </a:xfrm>
        </p:grpSpPr>
        <p:sp>
          <p:nvSpPr>
            <p:cNvPr id="43" name="Google Shape;43;p2"/>
            <p:cNvSpPr/>
            <p:nvPr/>
          </p:nvSpPr>
          <p:spPr>
            <a:xfrm>
              <a:off x="4216350" y="3180750"/>
              <a:ext cx="93500" cy="86000"/>
            </a:xfrm>
            <a:custGeom>
              <a:rect b="b" l="l" r="r" t="t"/>
              <a:pathLst>
                <a:path extrusionOk="0" h="3440" w="3740">
                  <a:moveTo>
                    <a:pt x="324" y="1"/>
                  </a:moveTo>
                  <a:cubicBezTo>
                    <a:pt x="246" y="1"/>
                    <a:pt x="171" y="31"/>
                    <a:pt x="122" y="96"/>
                  </a:cubicBezTo>
                  <a:cubicBezTo>
                    <a:pt x="1" y="218"/>
                    <a:pt x="31" y="400"/>
                    <a:pt x="122" y="491"/>
                  </a:cubicBezTo>
                  <a:lnTo>
                    <a:pt x="3253" y="3348"/>
                  </a:lnTo>
                  <a:cubicBezTo>
                    <a:pt x="3314" y="3409"/>
                    <a:pt x="3375" y="3439"/>
                    <a:pt x="3466" y="3439"/>
                  </a:cubicBezTo>
                  <a:cubicBezTo>
                    <a:pt x="3527" y="3439"/>
                    <a:pt x="3587" y="3409"/>
                    <a:pt x="3648" y="3348"/>
                  </a:cubicBezTo>
                  <a:cubicBezTo>
                    <a:pt x="3739" y="3227"/>
                    <a:pt x="3739" y="3044"/>
                    <a:pt x="3618" y="2923"/>
                  </a:cubicBezTo>
                  <a:lnTo>
                    <a:pt x="517" y="66"/>
                  </a:lnTo>
                  <a:cubicBezTo>
                    <a:pt x="461" y="23"/>
                    <a:pt x="391" y="1"/>
                    <a:pt x="3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4220150" y="3177700"/>
              <a:ext cx="86650" cy="92100"/>
            </a:xfrm>
            <a:custGeom>
              <a:rect b="b" l="l" r="r" t="t"/>
              <a:pathLst>
                <a:path extrusionOk="0" h="3684" w="3466">
                  <a:moveTo>
                    <a:pt x="3151" y="1"/>
                  </a:moveTo>
                  <a:cubicBezTo>
                    <a:pt x="3073" y="1"/>
                    <a:pt x="2998" y="31"/>
                    <a:pt x="2949" y="96"/>
                  </a:cubicBezTo>
                  <a:lnTo>
                    <a:pt x="92" y="3227"/>
                  </a:lnTo>
                  <a:cubicBezTo>
                    <a:pt x="1" y="3318"/>
                    <a:pt x="1" y="3501"/>
                    <a:pt x="122" y="3622"/>
                  </a:cubicBezTo>
                  <a:cubicBezTo>
                    <a:pt x="183" y="3653"/>
                    <a:pt x="244" y="3683"/>
                    <a:pt x="305" y="3683"/>
                  </a:cubicBezTo>
                  <a:cubicBezTo>
                    <a:pt x="396" y="3683"/>
                    <a:pt x="457" y="3653"/>
                    <a:pt x="517" y="3592"/>
                  </a:cubicBezTo>
                  <a:lnTo>
                    <a:pt x="3375" y="461"/>
                  </a:lnTo>
                  <a:cubicBezTo>
                    <a:pt x="3466" y="340"/>
                    <a:pt x="3466" y="188"/>
                    <a:pt x="3344" y="66"/>
                  </a:cubicBezTo>
                  <a:cubicBezTo>
                    <a:pt x="3288" y="24"/>
                    <a:pt x="3218" y="1"/>
                    <a:pt x="3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4384300" y="3173250"/>
              <a:ext cx="93475" cy="85900"/>
            </a:xfrm>
            <a:custGeom>
              <a:rect b="b" l="l" r="r" t="t"/>
              <a:pathLst>
                <a:path extrusionOk="0" h="3436" w="3739">
                  <a:moveTo>
                    <a:pt x="308" y="1"/>
                  </a:moveTo>
                  <a:cubicBezTo>
                    <a:pt x="236" y="1"/>
                    <a:pt x="167" y="31"/>
                    <a:pt x="122" y="92"/>
                  </a:cubicBezTo>
                  <a:cubicBezTo>
                    <a:pt x="0" y="214"/>
                    <a:pt x="0" y="396"/>
                    <a:pt x="122" y="487"/>
                  </a:cubicBezTo>
                  <a:lnTo>
                    <a:pt x="3253" y="3344"/>
                  </a:lnTo>
                  <a:cubicBezTo>
                    <a:pt x="3313" y="3405"/>
                    <a:pt x="3374" y="3436"/>
                    <a:pt x="3435" y="3436"/>
                  </a:cubicBezTo>
                  <a:cubicBezTo>
                    <a:pt x="3526" y="3436"/>
                    <a:pt x="3587" y="3405"/>
                    <a:pt x="3648" y="3344"/>
                  </a:cubicBezTo>
                  <a:cubicBezTo>
                    <a:pt x="3739" y="3223"/>
                    <a:pt x="3739" y="3040"/>
                    <a:pt x="3617" y="2949"/>
                  </a:cubicBezTo>
                  <a:lnTo>
                    <a:pt x="517" y="92"/>
                  </a:lnTo>
                  <a:cubicBezTo>
                    <a:pt x="456" y="31"/>
                    <a:pt x="380" y="1"/>
                    <a:pt x="3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4388100" y="3170125"/>
              <a:ext cx="86650" cy="92075"/>
            </a:xfrm>
            <a:custGeom>
              <a:rect b="b" l="l" r="r" t="t"/>
              <a:pathLst>
                <a:path extrusionOk="0" h="3683" w="3466">
                  <a:moveTo>
                    <a:pt x="3150" y="0"/>
                  </a:moveTo>
                  <a:cubicBezTo>
                    <a:pt x="3072" y="0"/>
                    <a:pt x="2997" y="30"/>
                    <a:pt x="2949" y="95"/>
                  </a:cubicBezTo>
                  <a:lnTo>
                    <a:pt x="91" y="3226"/>
                  </a:lnTo>
                  <a:cubicBezTo>
                    <a:pt x="0" y="3348"/>
                    <a:pt x="0" y="3500"/>
                    <a:pt x="122" y="3621"/>
                  </a:cubicBezTo>
                  <a:cubicBezTo>
                    <a:pt x="152" y="3652"/>
                    <a:pt x="243" y="3682"/>
                    <a:pt x="304" y="3682"/>
                  </a:cubicBezTo>
                  <a:cubicBezTo>
                    <a:pt x="395" y="3682"/>
                    <a:pt x="456" y="3652"/>
                    <a:pt x="517" y="3591"/>
                  </a:cubicBezTo>
                  <a:lnTo>
                    <a:pt x="3344" y="460"/>
                  </a:lnTo>
                  <a:cubicBezTo>
                    <a:pt x="3465" y="339"/>
                    <a:pt x="3465" y="187"/>
                    <a:pt x="3344" y="65"/>
                  </a:cubicBezTo>
                  <a:cubicBezTo>
                    <a:pt x="3287" y="23"/>
                    <a:pt x="3218" y="0"/>
                    <a:pt x="31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4223950" y="3339950"/>
              <a:ext cx="93500" cy="85625"/>
            </a:xfrm>
            <a:custGeom>
              <a:rect b="b" l="l" r="r" t="t"/>
              <a:pathLst>
                <a:path extrusionOk="0" h="3425" w="3740">
                  <a:moveTo>
                    <a:pt x="316" y="0"/>
                  </a:moveTo>
                  <a:cubicBezTo>
                    <a:pt x="239" y="0"/>
                    <a:pt x="157" y="32"/>
                    <a:pt x="92" y="81"/>
                  </a:cubicBezTo>
                  <a:cubicBezTo>
                    <a:pt x="1" y="202"/>
                    <a:pt x="1" y="385"/>
                    <a:pt x="122" y="476"/>
                  </a:cubicBezTo>
                  <a:lnTo>
                    <a:pt x="3223" y="3333"/>
                  </a:lnTo>
                  <a:cubicBezTo>
                    <a:pt x="3283" y="3394"/>
                    <a:pt x="3375" y="3424"/>
                    <a:pt x="3435" y="3424"/>
                  </a:cubicBezTo>
                  <a:cubicBezTo>
                    <a:pt x="3496" y="3424"/>
                    <a:pt x="3587" y="3394"/>
                    <a:pt x="3618" y="3333"/>
                  </a:cubicBezTo>
                  <a:cubicBezTo>
                    <a:pt x="3739" y="3211"/>
                    <a:pt x="3739" y="3029"/>
                    <a:pt x="3618" y="2938"/>
                  </a:cubicBezTo>
                  <a:lnTo>
                    <a:pt x="487" y="81"/>
                  </a:lnTo>
                  <a:cubicBezTo>
                    <a:pt x="445" y="24"/>
                    <a:pt x="383" y="0"/>
                    <a:pt x="3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4227000" y="3336525"/>
              <a:ext cx="86650" cy="92075"/>
            </a:xfrm>
            <a:custGeom>
              <a:rect b="b" l="l" r="r" t="t"/>
              <a:pathLst>
                <a:path extrusionOk="0" h="3683" w="3466">
                  <a:moveTo>
                    <a:pt x="3173" y="1"/>
                  </a:moveTo>
                  <a:cubicBezTo>
                    <a:pt x="3096" y="1"/>
                    <a:pt x="3014" y="31"/>
                    <a:pt x="2949" y="96"/>
                  </a:cubicBezTo>
                  <a:lnTo>
                    <a:pt x="122" y="3227"/>
                  </a:lnTo>
                  <a:cubicBezTo>
                    <a:pt x="0" y="3318"/>
                    <a:pt x="0" y="3500"/>
                    <a:pt x="122" y="3622"/>
                  </a:cubicBezTo>
                  <a:cubicBezTo>
                    <a:pt x="183" y="3652"/>
                    <a:pt x="243" y="3683"/>
                    <a:pt x="335" y="3683"/>
                  </a:cubicBezTo>
                  <a:cubicBezTo>
                    <a:pt x="395" y="3683"/>
                    <a:pt x="487" y="3652"/>
                    <a:pt x="517" y="3592"/>
                  </a:cubicBezTo>
                  <a:lnTo>
                    <a:pt x="3374" y="461"/>
                  </a:lnTo>
                  <a:cubicBezTo>
                    <a:pt x="3465" y="339"/>
                    <a:pt x="3465" y="187"/>
                    <a:pt x="3344" y="66"/>
                  </a:cubicBezTo>
                  <a:cubicBezTo>
                    <a:pt x="3301" y="23"/>
                    <a:pt x="3239" y="1"/>
                    <a:pt x="31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4391900" y="3332350"/>
              <a:ext cx="93475" cy="85625"/>
            </a:xfrm>
            <a:custGeom>
              <a:rect b="b" l="l" r="r" t="t"/>
              <a:pathLst>
                <a:path extrusionOk="0" h="3425" w="3739">
                  <a:moveTo>
                    <a:pt x="293" y="0"/>
                  </a:moveTo>
                  <a:cubicBezTo>
                    <a:pt x="215" y="0"/>
                    <a:pt x="140" y="32"/>
                    <a:pt x="91" y="81"/>
                  </a:cubicBezTo>
                  <a:cubicBezTo>
                    <a:pt x="0" y="202"/>
                    <a:pt x="0" y="385"/>
                    <a:pt x="122" y="476"/>
                  </a:cubicBezTo>
                  <a:lnTo>
                    <a:pt x="3222" y="3333"/>
                  </a:lnTo>
                  <a:cubicBezTo>
                    <a:pt x="3283" y="3394"/>
                    <a:pt x="3344" y="3424"/>
                    <a:pt x="3435" y="3424"/>
                  </a:cubicBezTo>
                  <a:cubicBezTo>
                    <a:pt x="3496" y="3424"/>
                    <a:pt x="3556" y="3394"/>
                    <a:pt x="3617" y="3333"/>
                  </a:cubicBezTo>
                  <a:cubicBezTo>
                    <a:pt x="3739" y="3211"/>
                    <a:pt x="3708" y="3029"/>
                    <a:pt x="3617" y="2938"/>
                  </a:cubicBezTo>
                  <a:lnTo>
                    <a:pt x="486" y="81"/>
                  </a:lnTo>
                  <a:cubicBezTo>
                    <a:pt x="430" y="24"/>
                    <a:pt x="360" y="0"/>
                    <a:pt x="2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4394925" y="3328925"/>
              <a:ext cx="86650" cy="92075"/>
            </a:xfrm>
            <a:custGeom>
              <a:rect b="b" l="l" r="r" t="t"/>
              <a:pathLst>
                <a:path extrusionOk="0" h="3683" w="3466">
                  <a:moveTo>
                    <a:pt x="3161" y="1"/>
                  </a:moveTo>
                  <a:cubicBezTo>
                    <a:pt x="3088" y="1"/>
                    <a:pt x="3014" y="31"/>
                    <a:pt x="2949" y="96"/>
                  </a:cubicBezTo>
                  <a:lnTo>
                    <a:pt x="92" y="3227"/>
                  </a:lnTo>
                  <a:cubicBezTo>
                    <a:pt x="1" y="3348"/>
                    <a:pt x="1" y="3500"/>
                    <a:pt x="122" y="3622"/>
                  </a:cubicBezTo>
                  <a:cubicBezTo>
                    <a:pt x="183" y="3683"/>
                    <a:pt x="244" y="3683"/>
                    <a:pt x="335" y="3683"/>
                  </a:cubicBezTo>
                  <a:cubicBezTo>
                    <a:pt x="396" y="3683"/>
                    <a:pt x="457" y="3652"/>
                    <a:pt x="517" y="3592"/>
                  </a:cubicBezTo>
                  <a:lnTo>
                    <a:pt x="3375" y="461"/>
                  </a:lnTo>
                  <a:cubicBezTo>
                    <a:pt x="3466" y="370"/>
                    <a:pt x="3466" y="187"/>
                    <a:pt x="3344" y="66"/>
                  </a:cubicBezTo>
                  <a:cubicBezTo>
                    <a:pt x="3288" y="23"/>
                    <a:pt x="3225" y="1"/>
                    <a:pt x="31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 name="Google Shape;51;p2"/>
          <p:cNvGrpSpPr/>
          <p:nvPr/>
        </p:nvGrpSpPr>
        <p:grpSpPr>
          <a:xfrm>
            <a:off x="4999975" y="4686300"/>
            <a:ext cx="1387600" cy="526650"/>
            <a:chOff x="5618350" y="3984050"/>
            <a:chExt cx="1387600" cy="526650"/>
          </a:xfrm>
        </p:grpSpPr>
        <p:sp>
          <p:nvSpPr>
            <p:cNvPr id="52" name="Google Shape;52;p2"/>
            <p:cNvSpPr/>
            <p:nvPr/>
          </p:nvSpPr>
          <p:spPr>
            <a:xfrm>
              <a:off x="5904075" y="3984050"/>
              <a:ext cx="1006875" cy="516750"/>
            </a:xfrm>
            <a:custGeom>
              <a:rect b="b" l="l" r="r" t="t"/>
              <a:pathLst>
                <a:path extrusionOk="0" h="20670" w="40275">
                  <a:moveTo>
                    <a:pt x="19606" y="1"/>
                  </a:moveTo>
                  <a:lnTo>
                    <a:pt x="1" y="20670"/>
                  </a:lnTo>
                  <a:lnTo>
                    <a:pt x="40275" y="20670"/>
                  </a:lnTo>
                  <a:lnTo>
                    <a:pt x="196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5618350" y="4223425"/>
              <a:ext cx="540325" cy="277375"/>
            </a:xfrm>
            <a:custGeom>
              <a:rect b="b" l="l" r="r" t="t"/>
              <a:pathLst>
                <a:path extrusionOk="0" h="11095" w="21613">
                  <a:moveTo>
                    <a:pt x="10518" y="1"/>
                  </a:moveTo>
                  <a:lnTo>
                    <a:pt x="1" y="11095"/>
                  </a:lnTo>
                  <a:lnTo>
                    <a:pt x="21612" y="11095"/>
                  </a:lnTo>
                  <a:lnTo>
                    <a:pt x="105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6148000" y="4063100"/>
              <a:ext cx="857950" cy="447600"/>
            </a:xfrm>
            <a:custGeom>
              <a:rect b="b" l="l" r="r" t="t"/>
              <a:pathLst>
                <a:path extrusionOk="0" h="17904" w="34318">
                  <a:moveTo>
                    <a:pt x="16688" y="0"/>
                  </a:moveTo>
                  <a:cubicBezTo>
                    <a:pt x="16693" y="0"/>
                    <a:pt x="16698" y="0"/>
                    <a:pt x="16703" y="0"/>
                  </a:cubicBezTo>
                  <a:lnTo>
                    <a:pt x="16703" y="0"/>
                  </a:lnTo>
                  <a:cubicBezTo>
                    <a:pt x="16708" y="0"/>
                    <a:pt x="16713" y="0"/>
                    <a:pt x="16718" y="0"/>
                  </a:cubicBezTo>
                  <a:close/>
                  <a:moveTo>
                    <a:pt x="16703" y="0"/>
                  </a:moveTo>
                  <a:cubicBezTo>
                    <a:pt x="16617" y="4"/>
                    <a:pt x="16532" y="34"/>
                    <a:pt x="16475" y="91"/>
                  </a:cubicBezTo>
                  <a:lnTo>
                    <a:pt x="122" y="17356"/>
                  </a:lnTo>
                  <a:cubicBezTo>
                    <a:pt x="1" y="17478"/>
                    <a:pt x="1" y="17690"/>
                    <a:pt x="122" y="17812"/>
                  </a:cubicBezTo>
                  <a:cubicBezTo>
                    <a:pt x="198" y="17873"/>
                    <a:pt x="282" y="17903"/>
                    <a:pt x="365" y="17903"/>
                  </a:cubicBezTo>
                  <a:cubicBezTo>
                    <a:pt x="449" y="17903"/>
                    <a:pt x="533" y="17873"/>
                    <a:pt x="608" y="17812"/>
                  </a:cubicBezTo>
                  <a:lnTo>
                    <a:pt x="16718" y="821"/>
                  </a:lnTo>
                  <a:lnTo>
                    <a:pt x="33709" y="17812"/>
                  </a:lnTo>
                  <a:cubicBezTo>
                    <a:pt x="33785" y="17873"/>
                    <a:pt x="33869" y="17903"/>
                    <a:pt x="33953" y="17903"/>
                  </a:cubicBezTo>
                  <a:cubicBezTo>
                    <a:pt x="34036" y="17903"/>
                    <a:pt x="34120" y="17873"/>
                    <a:pt x="34196" y="17812"/>
                  </a:cubicBezTo>
                  <a:cubicBezTo>
                    <a:pt x="34317" y="17690"/>
                    <a:pt x="34317" y="17478"/>
                    <a:pt x="34196" y="17356"/>
                  </a:cubicBezTo>
                  <a:lnTo>
                    <a:pt x="16931" y="91"/>
                  </a:lnTo>
                  <a:cubicBezTo>
                    <a:pt x="16874" y="34"/>
                    <a:pt x="16789" y="4"/>
                    <a:pt x="167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 name="Google Shape;55;p2"/>
          <p:cNvSpPr/>
          <p:nvPr/>
        </p:nvSpPr>
        <p:spPr>
          <a:xfrm rot="10800000">
            <a:off x="3206765" y="3"/>
            <a:ext cx="1371310" cy="185747"/>
          </a:xfrm>
          <a:custGeom>
            <a:rect b="b" l="l" r="r" t="t"/>
            <a:pathLst>
              <a:path extrusionOk="0" h="3648" w="26932">
                <a:moveTo>
                  <a:pt x="10457" y="0"/>
                </a:moveTo>
                <a:lnTo>
                  <a:pt x="6900" y="3587"/>
                </a:lnTo>
                <a:lnTo>
                  <a:pt x="3435" y="122"/>
                </a:lnTo>
                <a:lnTo>
                  <a:pt x="1" y="3587"/>
                </a:lnTo>
                <a:lnTo>
                  <a:pt x="26931" y="3648"/>
                </a:lnTo>
                <a:lnTo>
                  <a:pt x="23557" y="244"/>
                </a:lnTo>
                <a:lnTo>
                  <a:pt x="20396" y="3405"/>
                </a:lnTo>
                <a:lnTo>
                  <a:pt x="17174" y="183"/>
                </a:lnTo>
                <a:lnTo>
                  <a:pt x="13922" y="3465"/>
                </a:lnTo>
                <a:lnTo>
                  <a:pt x="104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2"/>
          <p:cNvGrpSpPr/>
          <p:nvPr/>
        </p:nvGrpSpPr>
        <p:grpSpPr>
          <a:xfrm>
            <a:off x="8427500" y="2218575"/>
            <a:ext cx="522825" cy="502875"/>
            <a:chOff x="7116875" y="2700800"/>
            <a:chExt cx="522825" cy="502875"/>
          </a:xfrm>
        </p:grpSpPr>
        <p:sp>
          <p:nvSpPr>
            <p:cNvPr id="57" name="Google Shape;57;p2"/>
            <p:cNvSpPr/>
            <p:nvPr/>
          </p:nvSpPr>
          <p:spPr>
            <a:xfrm>
              <a:off x="7121425" y="2803200"/>
              <a:ext cx="341975" cy="395150"/>
            </a:xfrm>
            <a:custGeom>
              <a:rect b="b" l="l" r="r" t="t"/>
              <a:pathLst>
                <a:path extrusionOk="0" h="15806" w="13679">
                  <a:moveTo>
                    <a:pt x="31" y="0"/>
                  </a:moveTo>
                  <a:lnTo>
                    <a:pt x="0" y="7903"/>
                  </a:lnTo>
                  <a:lnTo>
                    <a:pt x="13679" y="15806"/>
                  </a:lnTo>
                  <a:lnTo>
                    <a:pt x="13557" y="7903"/>
                  </a:lnTo>
                  <a:lnTo>
                    <a:pt x="3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7116875" y="2798050"/>
              <a:ext cx="351850" cy="405625"/>
            </a:xfrm>
            <a:custGeom>
              <a:rect b="b" l="l" r="r" t="t"/>
              <a:pathLst>
                <a:path extrusionOk="0" h="16225" w="14074">
                  <a:moveTo>
                    <a:pt x="426" y="540"/>
                  </a:moveTo>
                  <a:lnTo>
                    <a:pt x="13526" y="8231"/>
                  </a:lnTo>
                  <a:lnTo>
                    <a:pt x="13648" y="15678"/>
                  </a:lnTo>
                  <a:lnTo>
                    <a:pt x="395" y="7987"/>
                  </a:lnTo>
                  <a:lnTo>
                    <a:pt x="426" y="540"/>
                  </a:lnTo>
                  <a:close/>
                  <a:moveTo>
                    <a:pt x="213" y="1"/>
                  </a:moveTo>
                  <a:cubicBezTo>
                    <a:pt x="182" y="1"/>
                    <a:pt x="152" y="9"/>
                    <a:pt x="122" y="24"/>
                  </a:cubicBezTo>
                  <a:cubicBezTo>
                    <a:pt x="61" y="54"/>
                    <a:pt x="31" y="115"/>
                    <a:pt x="31" y="206"/>
                  </a:cubicBezTo>
                  <a:lnTo>
                    <a:pt x="0" y="8109"/>
                  </a:lnTo>
                  <a:cubicBezTo>
                    <a:pt x="0" y="8170"/>
                    <a:pt x="31" y="8261"/>
                    <a:pt x="91" y="8291"/>
                  </a:cubicBezTo>
                  <a:lnTo>
                    <a:pt x="13769" y="16194"/>
                  </a:lnTo>
                  <a:cubicBezTo>
                    <a:pt x="13800" y="16225"/>
                    <a:pt x="13830" y="16225"/>
                    <a:pt x="13861" y="16225"/>
                  </a:cubicBezTo>
                  <a:cubicBezTo>
                    <a:pt x="13891" y="16225"/>
                    <a:pt x="13921" y="16225"/>
                    <a:pt x="13952" y="16194"/>
                  </a:cubicBezTo>
                  <a:cubicBezTo>
                    <a:pt x="14013" y="16164"/>
                    <a:pt x="14073" y="16103"/>
                    <a:pt x="14073" y="16012"/>
                  </a:cubicBezTo>
                  <a:lnTo>
                    <a:pt x="13921" y="8109"/>
                  </a:lnTo>
                  <a:cubicBezTo>
                    <a:pt x="13921" y="8048"/>
                    <a:pt x="13891" y="7987"/>
                    <a:pt x="13830" y="7927"/>
                  </a:cubicBezTo>
                  <a:lnTo>
                    <a:pt x="304" y="24"/>
                  </a:lnTo>
                  <a:cubicBezTo>
                    <a:pt x="274" y="9"/>
                    <a:pt x="243" y="1"/>
                    <a:pt x="213"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7460325" y="2899700"/>
              <a:ext cx="174050" cy="298650"/>
            </a:xfrm>
            <a:custGeom>
              <a:rect b="b" l="l" r="r" t="t"/>
              <a:pathLst>
                <a:path extrusionOk="0" h="11946" w="6962">
                  <a:moveTo>
                    <a:pt x="6810" y="0"/>
                  </a:moveTo>
                  <a:lnTo>
                    <a:pt x="1" y="4043"/>
                  </a:lnTo>
                  <a:lnTo>
                    <a:pt x="123" y="11946"/>
                  </a:lnTo>
                  <a:lnTo>
                    <a:pt x="6962" y="7994"/>
                  </a:lnTo>
                  <a:lnTo>
                    <a:pt x="6810"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7455025" y="2894650"/>
              <a:ext cx="184675" cy="309025"/>
            </a:xfrm>
            <a:custGeom>
              <a:rect b="b" l="l" r="r" t="t"/>
              <a:pathLst>
                <a:path extrusionOk="0" h="12361" w="7387">
                  <a:moveTo>
                    <a:pt x="6809" y="567"/>
                  </a:moveTo>
                  <a:lnTo>
                    <a:pt x="6961" y="8105"/>
                  </a:lnTo>
                  <a:lnTo>
                    <a:pt x="517" y="11814"/>
                  </a:lnTo>
                  <a:lnTo>
                    <a:pt x="395" y="4367"/>
                  </a:lnTo>
                  <a:lnTo>
                    <a:pt x="6809" y="567"/>
                  </a:lnTo>
                  <a:close/>
                  <a:moveTo>
                    <a:pt x="7026" y="0"/>
                  </a:moveTo>
                  <a:cubicBezTo>
                    <a:pt x="6982" y="0"/>
                    <a:pt x="6936" y="15"/>
                    <a:pt x="6900" y="50"/>
                  </a:cubicBezTo>
                  <a:lnTo>
                    <a:pt x="122" y="4063"/>
                  </a:lnTo>
                  <a:cubicBezTo>
                    <a:pt x="61" y="4123"/>
                    <a:pt x="0" y="4184"/>
                    <a:pt x="0" y="4245"/>
                  </a:cubicBezTo>
                  <a:lnTo>
                    <a:pt x="152" y="12148"/>
                  </a:lnTo>
                  <a:cubicBezTo>
                    <a:pt x="152" y="12239"/>
                    <a:pt x="183" y="12300"/>
                    <a:pt x="243" y="12330"/>
                  </a:cubicBezTo>
                  <a:cubicBezTo>
                    <a:pt x="274" y="12361"/>
                    <a:pt x="304" y="12361"/>
                    <a:pt x="335" y="12361"/>
                  </a:cubicBezTo>
                  <a:cubicBezTo>
                    <a:pt x="365" y="12361"/>
                    <a:pt x="395" y="12361"/>
                    <a:pt x="426" y="12330"/>
                  </a:cubicBezTo>
                  <a:lnTo>
                    <a:pt x="7265" y="8379"/>
                  </a:lnTo>
                  <a:cubicBezTo>
                    <a:pt x="7326" y="8348"/>
                    <a:pt x="7386" y="8257"/>
                    <a:pt x="7386" y="8196"/>
                  </a:cubicBezTo>
                  <a:lnTo>
                    <a:pt x="7204" y="202"/>
                  </a:lnTo>
                  <a:cubicBezTo>
                    <a:pt x="7204" y="142"/>
                    <a:pt x="7174" y="81"/>
                    <a:pt x="7113" y="20"/>
                  </a:cubicBezTo>
                  <a:cubicBezTo>
                    <a:pt x="7088" y="7"/>
                    <a:pt x="7057" y="0"/>
                    <a:pt x="70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7122175" y="2705925"/>
              <a:ext cx="508400" cy="294850"/>
            </a:xfrm>
            <a:custGeom>
              <a:rect b="b" l="l" r="r" t="t"/>
              <a:pathLst>
                <a:path extrusionOk="0" h="11794" w="20336">
                  <a:moveTo>
                    <a:pt x="6901" y="0"/>
                  </a:moveTo>
                  <a:lnTo>
                    <a:pt x="1" y="3891"/>
                  </a:lnTo>
                  <a:lnTo>
                    <a:pt x="13527" y="11794"/>
                  </a:lnTo>
                  <a:lnTo>
                    <a:pt x="20336" y="7751"/>
                  </a:lnTo>
                  <a:lnTo>
                    <a:pt x="690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7117625" y="2700800"/>
              <a:ext cx="517500" cy="305300"/>
            </a:xfrm>
            <a:custGeom>
              <a:rect b="b" l="l" r="r" t="t"/>
              <a:pathLst>
                <a:path extrusionOk="0" h="12212" w="20700">
                  <a:moveTo>
                    <a:pt x="7052" y="449"/>
                  </a:moveTo>
                  <a:lnTo>
                    <a:pt x="20122" y="7956"/>
                  </a:lnTo>
                  <a:lnTo>
                    <a:pt x="13709" y="11756"/>
                  </a:lnTo>
                  <a:lnTo>
                    <a:pt x="578" y="4096"/>
                  </a:lnTo>
                  <a:lnTo>
                    <a:pt x="7052" y="449"/>
                  </a:lnTo>
                  <a:close/>
                  <a:moveTo>
                    <a:pt x="7068" y="0"/>
                  </a:moveTo>
                  <a:cubicBezTo>
                    <a:pt x="7030" y="0"/>
                    <a:pt x="6992" y="8"/>
                    <a:pt x="6961" y="23"/>
                  </a:cubicBezTo>
                  <a:lnTo>
                    <a:pt x="92" y="3914"/>
                  </a:lnTo>
                  <a:cubicBezTo>
                    <a:pt x="31" y="3944"/>
                    <a:pt x="1" y="4005"/>
                    <a:pt x="1" y="4096"/>
                  </a:cubicBezTo>
                  <a:cubicBezTo>
                    <a:pt x="1" y="4157"/>
                    <a:pt x="31" y="4218"/>
                    <a:pt x="92" y="4248"/>
                  </a:cubicBezTo>
                  <a:lnTo>
                    <a:pt x="13618" y="12181"/>
                  </a:lnTo>
                  <a:cubicBezTo>
                    <a:pt x="13648" y="12181"/>
                    <a:pt x="13679" y="12212"/>
                    <a:pt x="13709" y="12212"/>
                  </a:cubicBezTo>
                  <a:cubicBezTo>
                    <a:pt x="13739" y="12212"/>
                    <a:pt x="13770" y="12181"/>
                    <a:pt x="13800" y="12181"/>
                  </a:cubicBezTo>
                  <a:lnTo>
                    <a:pt x="20609" y="8139"/>
                  </a:lnTo>
                  <a:cubicBezTo>
                    <a:pt x="20670" y="8108"/>
                    <a:pt x="20700" y="8048"/>
                    <a:pt x="20700" y="7956"/>
                  </a:cubicBezTo>
                  <a:cubicBezTo>
                    <a:pt x="20700" y="7896"/>
                    <a:pt x="20670" y="7835"/>
                    <a:pt x="20609" y="7804"/>
                  </a:cubicBezTo>
                  <a:lnTo>
                    <a:pt x="7174" y="23"/>
                  </a:lnTo>
                  <a:cubicBezTo>
                    <a:pt x="7144" y="8"/>
                    <a:pt x="7106" y="0"/>
                    <a:pt x="7068"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 name="Google Shape;63;p2"/>
          <p:cNvGrpSpPr/>
          <p:nvPr/>
        </p:nvGrpSpPr>
        <p:grpSpPr>
          <a:xfrm rot="5833598">
            <a:off x="6626512" y="126024"/>
            <a:ext cx="449895" cy="434869"/>
            <a:chOff x="3240650" y="4150300"/>
            <a:chExt cx="449875" cy="434850"/>
          </a:xfrm>
        </p:grpSpPr>
        <p:sp>
          <p:nvSpPr>
            <p:cNvPr id="64" name="Google Shape;64;p2"/>
            <p:cNvSpPr/>
            <p:nvPr/>
          </p:nvSpPr>
          <p:spPr>
            <a:xfrm>
              <a:off x="3290800" y="4199875"/>
              <a:ext cx="399725" cy="385275"/>
            </a:xfrm>
            <a:custGeom>
              <a:rect b="b" l="l" r="r" t="t"/>
              <a:pathLst>
                <a:path extrusionOk="0" h="15411" w="15989">
                  <a:moveTo>
                    <a:pt x="8329" y="1"/>
                  </a:moveTo>
                  <a:cubicBezTo>
                    <a:pt x="10639" y="2311"/>
                    <a:pt x="10639" y="6019"/>
                    <a:pt x="8329" y="8329"/>
                  </a:cubicBezTo>
                  <a:cubicBezTo>
                    <a:pt x="7174" y="9469"/>
                    <a:pt x="5670" y="10038"/>
                    <a:pt x="4165" y="10038"/>
                  </a:cubicBezTo>
                  <a:cubicBezTo>
                    <a:pt x="2660" y="10038"/>
                    <a:pt x="1156" y="9469"/>
                    <a:pt x="1" y="8329"/>
                  </a:cubicBezTo>
                  <a:lnTo>
                    <a:pt x="1" y="8329"/>
                  </a:lnTo>
                  <a:lnTo>
                    <a:pt x="5350" y="13678"/>
                  </a:lnTo>
                  <a:cubicBezTo>
                    <a:pt x="6505" y="14833"/>
                    <a:pt x="8010" y="15411"/>
                    <a:pt x="9515" y="15411"/>
                  </a:cubicBezTo>
                  <a:cubicBezTo>
                    <a:pt x="11019" y="15411"/>
                    <a:pt x="12524" y="14833"/>
                    <a:pt x="13679" y="13678"/>
                  </a:cubicBezTo>
                  <a:cubicBezTo>
                    <a:pt x="15989" y="11368"/>
                    <a:pt x="15989" y="7660"/>
                    <a:pt x="13679" y="5350"/>
                  </a:cubicBezTo>
                  <a:lnTo>
                    <a:pt x="8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3240650" y="4150300"/>
              <a:ext cx="308550" cy="307950"/>
            </a:xfrm>
            <a:custGeom>
              <a:rect b="b" l="l" r="r" t="t"/>
              <a:pathLst>
                <a:path extrusionOk="0" h="12318" w="12342">
                  <a:moveTo>
                    <a:pt x="6171" y="555"/>
                  </a:moveTo>
                  <a:cubicBezTo>
                    <a:pt x="7600" y="555"/>
                    <a:pt x="9028" y="1102"/>
                    <a:pt x="10122" y="2196"/>
                  </a:cubicBezTo>
                  <a:cubicBezTo>
                    <a:pt x="12311" y="4385"/>
                    <a:pt x="12311" y="7910"/>
                    <a:pt x="10122" y="10099"/>
                  </a:cubicBezTo>
                  <a:cubicBezTo>
                    <a:pt x="9028" y="11193"/>
                    <a:pt x="7600" y="11740"/>
                    <a:pt x="6171" y="11740"/>
                  </a:cubicBezTo>
                  <a:cubicBezTo>
                    <a:pt x="4742" y="11740"/>
                    <a:pt x="3314" y="11193"/>
                    <a:pt x="2220" y="10099"/>
                  </a:cubicBezTo>
                  <a:cubicBezTo>
                    <a:pt x="31" y="7910"/>
                    <a:pt x="31" y="4385"/>
                    <a:pt x="2220" y="2196"/>
                  </a:cubicBezTo>
                  <a:cubicBezTo>
                    <a:pt x="3314" y="1102"/>
                    <a:pt x="4742" y="555"/>
                    <a:pt x="6171" y="555"/>
                  </a:cubicBezTo>
                  <a:close/>
                  <a:moveTo>
                    <a:pt x="6175" y="0"/>
                  </a:moveTo>
                  <a:cubicBezTo>
                    <a:pt x="4598" y="0"/>
                    <a:pt x="3025" y="600"/>
                    <a:pt x="1824" y="1801"/>
                  </a:cubicBezTo>
                  <a:cubicBezTo>
                    <a:pt x="639" y="2956"/>
                    <a:pt x="1" y="4506"/>
                    <a:pt x="1" y="6148"/>
                  </a:cubicBezTo>
                  <a:cubicBezTo>
                    <a:pt x="1" y="7789"/>
                    <a:pt x="639" y="9339"/>
                    <a:pt x="1824" y="10525"/>
                  </a:cubicBezTo>
                  <a:cubicBezTo>
                    <a:pt x="3010" y="11710"/>
                    <a:pt x="4590" y="12318"/>
                    <a:pt x="6171" y="12318"/>
                  </a:cubicBezTo>
                  <a:cubicBezTo>
                    <a:pt x="7752" y="12318"/>
                    <a:pt x="9332" y="11710"/>
                    <a:pt x="10548" y="10525"/>
                  </a:cubicBezTo>
                  <a:cubicBezTo>
                    <a:pt x="11703" y="9339"/>
                    <a:pt x="12341" y="7789"/>
                    <a:pt x="12341" y="6148"/>
                  </a:cubicBezTo>
                  <a:cubicBezTo>
                    <a:pt x="12341" y="4506"/>
                    <a:pt x="11703" y="2956"/>
                    <a:pt x="10548" y="1801"/>
                  </a:cubicBezTo>
                  <a:cubicBezTo>
                    <a:pt x="9332" y="600"/>
                    <a:pt x="7752" y="0"/>
                    <a:pt x="61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1" name="Shape 481"/>
        <p:cNvGrpSpPr/>
        <p:nvPr/>
      </p:nvGrpSpPr>
      <p:grpSpPr>
        <a:xfrm>
          <a:off x="0" y="0"/>
          <a:ext cx="0" cy="0"/>
          <a:chOff x="0" y="0"/>
          <a:chExt cx="0" cy="0"/>
        </a:xfrm>
      </p:grpSpPr>
      <p:sp>
        <p:nvSpPr>
          <p:cNvPr id="482" name="Google Shape;482;p11"/>
          <p:cNvSpPr txBox="1"/>
          <p:nvPr>
            <p:ph hasCustomPrompt="1" type="title"/>
          </p:nvPr>
        </p:nvSpPr>
        <p:spPr>
          <a:xfrm>
            <a:off x="1068250" y="2076175"/>
            <a:ext cx="6848100" cy="11457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76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3" name="Google Shape;483;p11"/>
          <p:cNvSpPr txBox="1"/>
          <p:nvPr>
            <p:ph idx="1" type="body"/>
          </p:nvPr>
        </p:nvSpPr>
        <p:spPr>
          <a:xfrm>
            <a:off x="2335500" y="3071250"/>
            <a:ext cx="4473000" cy="4803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84" name="Google Shape;484;p11"/>
          <p:cNvSpPr/>
          <p:nvPr/>
        </p:nvSpPr>
        <p:spPr>
          <a:xfrm flipH="1" rot="-10392468">
            <a:off x="7366618" y="475810"/>
            <a:ext cx="28598" cy="21871"/>
          </a:xfrm>
          <a:custGeom>
            <a:rect b="b" l="l" r="r" t="t"/>
            <a:pathLst>
              <a:path extrusionOk="0" h="868" w="1135">
                <a:moveTo>
                  <a:pt x="567" y="1"/>
                </a:moveTo>
                <a:cubicBezTo>
                  <a:pt x="0" y="1"/>
                  <a:pt x="0" y="868"/>
                  <a:pt x="567" y="868"/>
                </a:cubicBezTo>
                <a:cubicBezTo>
                  <a:pt x="1134" y="868"/>
                  <a:pt x="1134" y="1"/>
                  <a:pt x="567" y="1"/>
                </a:cubicBezTo>
                <a:close/>
              </a:path>
            </a:pathLst>
          </a:custGeom>
          <a:solidFill>
            <a:srgbClr val="489B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1"/>
          <p:cNvSpPr/>
          <p:nvPr/>
        </p:nvSpPr>
        <p:spPr>
          <a:xfrm flipH="1" rot="-10392468">
            <a:off x="7370099" y="446588"/>
            <a:ext cx="28598" cy="21871"/>
          </a:xfrm>
          <a:custGeom>
            <a:rect b="b" l="l" r="r" t="t"/>
            <a:pathLst>
              <a:path extrusionOk="0" h="868" w="1135">
                <a:moveTo>
                  <a:pt x="567" y="0"/>
                </a:moveTo>
                <a:cubicBezTo>
                  <a:pt x="0" y="0"/>
                  <a:pt x="0" y="867"/>
                  <a:pt x="567" y="867"/>
                </a:cubicBezTo>
                <a:cubicBezTo>
                  <a:pt x="1134" y="867"/>
                  <a:pt x="1134" y="0"/>
                  <a:pt x="567" y="0"/>
                </a:cubicBezTo>
                <a:close/>
              </a:path>
            </a:pathLst>
          </a:custGeom>
          <a:solidFill>
            <a:srgbClr val="489B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1"/>
          <p:cNvSpPr/>
          <p:nvPr/>
        </p:nvSpPr>
        <p:spPr>
          <a:xfrm>
            <a:off x="-208725" y="92938"/>
            <a:ext cx="679375" cy="1642925"/>
          </a:xfrm>
          <a:custGeom>
            <a:rect b="b" l="l" r="r" t="t"/>
            <a:pathLst>
              <a:path extrusionOk="0" h="65717" w="27175">
                <a:moveTo>
                  <a:pt x="7083" y="1"/>
                </a:moveTo>
                <a:lnTo>
                  <a:pt x="3861" y="4773"/>
                </a:lnTo>
                <a:cubicBezTo>
                  <a:pt x="11034" y="9241"/>
                  <a:pt x="16384" y="16567"/>
                  <a:pt x="18116" y="25503"/>
                </a:cubicBezTo>
                <a:cubicBezTo>
                  <a:pt x="20974" y="40154"/>
                  <a:pt x="13101" y="54440"/>
                  <a:pt x="1" y="60276"/>
                </a:cubicBezTo>
                <a:lnTo>
                  <a:pt x="1976" y="65716"/>
                </a:lnTo>
                <a:cubicBezTo>
                  <a:pt x="17691" y="58938"/>
                  <a:pt x="27174" y="41917"/>
                  <a:pt x="23770" y="24409"/>
                </a:cubicBezTo>
                <a:cubicBezTo>
                  <a:pt x="21734" y="13892"/>
                  <a:pt x="15472" y="5290"/>
                  <a:pt x="70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1"/>
          <p:cNvSpPr/>
          <p:nvPr/>
        </p:nvSpPr>
        <p:spPr>
          <a:xfrm>
            <a:off x="7889150" y="-343550"/>
            <a:ext cx="1904325" cy="1267450"/>
          </a:xfrm>
          <a:custGeom>
            <a:rect b="b" l="l" r="r" t="t"/>
            <a:pathLst>
              <a:path extrusionOk="0" h="50698" w="76173">
                <a:moveTo>
                  <a:pt x="761" y="0"/>
                </a:moveTo>
                <a:lnTo>
                  <a:pt x="761" y="0"/>
                </a:lnTo>
                <a:cubicBezTo>
                  <a:pt x="1" y="22554"/>
                  <a:pt x="14955" y="43375"/>
                  <a:pt x="37722" y="49180"/>
                </a:cubicBezTo>
                <a:cubicBezTo>
                  <a:pt x="41765" y="50207"/>
                  <a:pt x="45819" y="50697"/>
                  <a:pt x="49809" y="50697"/>
                </a:cubicBezTo>
                <a:cubicBezTo>
                  <a:pt x="59288" y="50697"/>
                  <a:pt x="68407" y="47930"/>
                  <a:pt x="76172" y="43010"/>
                </a:cubicBezTo>
                <a:lnTo>
                  <a:pt x="72282" y="36475"/>
                </a:lnTo>
                <a:cubicBezTo>
                  <a:pt x="65675" y="40722"/>
                  <a:pt x="57888" y="43107"/>
                  <a:pt x="49796" y="43107"/>
                </a:cubicBezTo>
                <a:cubicBezTo>
                  <a:pt x="46421" y="43107"/>
                  <a:pt x="42993" y="42692"/>
                  <a:pt x="39576" y="41825"/>
                </a:cubicBezTo>
                <a:cubicBezTo>
                  <a:pt x="20518" y="36992"/>
                  <a:pt x="7934" y="19575"/>
                  <a:pt x="8329" y="699"/>
                </a:cubicBezTo>
                <a:lnTo>
                  <a:pt x="76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8" name="Google Shape;488;p11"/>
          <p:cNvGrpSpPr/>
          <p:nvPr/>
        </p:nvGrpSpPr>
        <p:grpSpPr>
          <a:xfrm rot="2700000">
            <a:off x="2999243" y="4538907"/>
            <a:ext cx="670994" cy="821442"/>
            <a:chOff x="5847850" y="2941500"/>
            <a:chExt cx="671000" cy="821450"/>
          </a:xfrm>
        </p:grpSpPr>
        <p:sp>
          <p:nvSpPr>
            <p:cNvPr id="489" name="Google Shape;489;p11"/>
            <p:cNvSpPr/>
            <p:nvPr/>
          </p:nvSpPr>
          <p:spPr>
            <a:xfrm>
              <a:off x="6475525" y="2941500"/>
              <a:ext cx="43325" cy="43325"/>
            </a:xfrm>
            <a:custGeom>
              <a:rect b="b" l="l" r="r" t="t"/>
              <a:pathLst>
                <a:path extrusionOk="0" h="1733" w="1733">
                  <a:moveTo>
                    <a:pt x="882" y="0"/>
                  </a:moveTo>
                  <a:cubicBezTo>
                    <a:pt x="395" y="0"/>
                    <a:pt x="0" y="395"/>
                    <a:pt x="0" y="882"/>
                  </a:cubicBezTo>
                  <a:cubicBezTo>
                    <a:pt x="0" y="1368"/>
                    <a:pt x="395" y="1733"/>
                    <a:pt x="882" y="1733"/>
                  </a:cubicBezTo>
                  <a:cubicBezTo>
                    <a:pt x="1338" y="1733"/>
                    <a:pt x="1733" y="1368"/>
                    <a:pt x="1733" y="882"/>
                  </a:cubicBezTo>
                  <a:cubicBezTo>
                    <a:pt x="1733" y="39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1"/>
            <p:cNvSpPr/>
            <p:nvPr/>
          </p:nvSpPr>
          <p:spPr>
            <a:xfrm>
              <a:off x="6388900" y="3025650"/>
              <a:ext cx="48650" cy="43725"/>
            </a:xfrm>
            <a:custGeom>
              <a:rect b="b" l="l" r="r" t="t"/>
              <a:pathLst>
                <a:path extrusionOk="0" h="1749" w="1946">
                  <a:moveTo>
                    <a:pt x="973" y="0"/>
                  </a:moveTo>
                  <a:cubicBezTo>
                    <a:pt x="752" y="0"/>
                    <a:pt x="532" y="84"/>
                    <a:pt x="365" y="251"/>
                  </a:cubicBezTo>
                  <a:cubicBezTo>
                    <a:pt x="0" y="586"/>
                    <a:pt x="0" y="1133"/>
                    <a:pt x="365" y="1497"/>
                  </a:cubicBezTo>
                  <a:cubicBezTo>
                    <a:pt x="532" y="1665"/>
                    <a:pt x="752" y="1748"/>
                    <a:pt x="973" y="1748"/>
                  </a:cubicBezTo>
                  <a:cubicBezTo>
                    <a:pt x="1193" y="1748"/>
                    <a:pt x="1413" y="1665"/>
                    <a:pt x="1581" y="1497"/>
                  </a:cubicBezTo>
                  <a:cubicBezTo>
                    <a:pt x="1945" y="1133"/>
                    <a:pt x="1945" y="586"/>
                    <a:pt x="1581" y="251"/>
                  </a:cubicBezTo>
                  <a:cubicBezTo>
                    <a:pt x="1413" y="84"/>
                    <a:pt x="1193"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1"/>
            <p:cNvSpPr/>
            <p:nvPr/>
          </p:nvSpPr>
          <p:spPr>
            <a:xfrm>
              <a:off x="6305300" y="3109225"/>
              <a:ext cx="47900" cy="43725"/>
            </a:xfrm>
            <a:custGeom>
              <a:rect b="b" l="l" r="r" t="t"/>
              <a:pathLst>
                <a:path extrusionOk="0" h="1749" w="1916">
                  <a:moveTo>
                    <a:pt x="958" y="1"/>
                  </a:moveTo>
                  <a:cubicBezTo>
                    <a:pt x="730" y="1"/>
                    <a:pt x="502" y="85"/>
                    <a:pt x="335" y="252"/>
                  </a:cubicBezTo>
                  <a:cubicBezTo>
                    <a:pt x="0" y="616"/>
                    <a:pt x="0" y="1164"/>
                    <a:pt x="335" y="1498"/>
                  </a:cubicBezTo>
                  <a:cubicBezTo>
                    <a:pt x="502" y="1665"/>
                    <a:pt x="722" y="1749"/>
                    <a:pt x="947" y="1749"/>
                  </a:cubicBezTo>
                  <a:cubicBezTo>
                    <a:pt x="1171" y="1749"/>
                    <a:pt x="1399" y="1665"/>
                    <a:pt x="1581" y="1498"/>
                  </a:cubicBezTo>
                  <a:cubicBezTo>
                    <a:pt x="1915" y="1164"/>
                    <a:pt x="1915" y="616"/>
                    <a:pt x="1581" y="252"/>
                  </a:cubicBezTo>
                  <a:cubicBezTo>
                    <a:pt x="1414" y="85"/>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1"/>
            <p:cNvSpPr/>
            <p:nvPr/>
          </p:nvSpPr>
          <p:spPr>
            <a:xfrm>
              <a:off x="6223225" y="3193775"/>
              <a:ext cx="43350" cy="43350"/>
            </a:xfrm>
            <a:custGeom>
              <a:rect b="b" l="l" r="r" t="t"/>
              <a:pathLst>
                <a:path extrusionOk="0" h="1734" w="1734">
                  <a:moveTo>
                    <a:pt x="882" y="0"/>
                  </a:moveTo>
                  <a:cubicBezTo>
                    <a:pt x="396" y="0"/>
                    <a:pt x="1" y="365"/>
                    <a:pt x="1" y="852"/>
                  </a:cubicBezTo>
                  <a:cubicBezTo>
                    <a:pt x="1" y="1338"/>
                    <a:pt x="396" y="1733"/>
                    <a:pt x="882" y="1733"/>
                  </a:cubicBezTo>
                  <a:cubicBezTo>
                    <a:pt x="1369" y="1733"/>
                    <a:pt x="1733" y="1338"/>
                    <a:pt x="1733" y="852"/>
                  </a:cubicBezTo>
                  <a:cubicBezTo>
                    <a:pt x="1733" y="365"/>
                    <a:pt x="1369"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1"/>
            <p:cNvSpPr/>
            <p:nvPr/>
          </p:nvSpPr>
          <p:spPr>
            <a:xfrm>
              <a:off x="6137375" y="3277375"/>
              <a:ext cx="47875" cy="44075"/>
            </a:xfrm>
            <a:custGeom>
              <a:rect b="b" l="l" r="r" t="t"/>
              <a:pathLst>
                <a:path extrusionOk="0" h="1763" w="1915">
                  <a:moveTo>
                    <a:pt x="942" y="0"/>
                  </a:moveTo>
                  <a:cubicBezTo>
                    <a:pt x="722" y="0"/>
                    <a:pt x="502" y="91"/>
                    <a:pt x="334" y="274"/>
                  </a:cubicBezTo>
                  <a:cubicBezTo>
                    <a:pt x="0" y="608"/>
                    <a:pt x="0" y="1155"/>
                    <a:pt x="334" y="1489"/>
                  </a:cubicBezTo>
                  <a:cubicBezTo>
                    <a:pt x="502" y="1672"/>
                    <a:pt x="722" y="1763"/>
                    <a:pt x="942" y="1763"/>
                  </a:cubicBezTo>
                  <a:cubicBezTo>
                    <a:pt x="1163" y="1763"/>
                    <a:pt x="1383" y="1672"/>
                    <a:pt x="1550" y="1489"/>
                  </a:cubicBezTo>
                  <a:cubicBezTo>
                    <a:pt x="1915" y="1155"/>
                    <a:pt x="1915" y="608"/>
                    <a:pt x="1550" y="274"/>
                  </a:cubicBezTo>
                  <a:cubicBezTo>
                    <a:pt x="1383" y="91"/>
                    <a:pt x="1163" y="0"/>
                    <a:pt x="9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1"/>
            <p:cNvSpPr/>
            <p:nvPr/>
          </p:nvSpPr>
          <p:spPr>
            <a:xfrm>
              <a:off x="6055300" y="3361700"/>
              <a:ext cx="43325" cy="43350"/>
            </a:xfrm>
            <a:custGeom>
              <a:rect b="b" l="l" r="r" t="t"/>
              <a:pathLst>
                <a:path extrusionOk="0" h="1734" w="1733">
                  <a:moveTo>
                    <a:pt x="882" y="1"/>
                  </a:moveTo>
                  <a:cubicBezTo>
                    <a:pt x="395" y="1"/>
                    <a:pt x="0" y="396"/>
                    <a:pt x="0" y="882"/>
                  </a:cubicBezTo>
                  <a:cubicBezTo>
                    <a:pt x="0" y="1338"/>
                    <a:pt x="395" y="1733"/>
                    <a:pt x="882" y="1733"/>
                  </a:cubicBezTo>
                  <a:cubicBezTo>
                    <a:pt x="1338" y="1733"/>
                    <a:pt x="1733" y="1338"/>
                    <a:pt x="1733" y="882"/>
                  </a:cubicBezTo>
                  <a:cubicBezTo>
                    <a:pt x="1733" y="396"/>
                    <a:pt x="133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1"/>
            <p:cNvSpPr/>
            <p:nvPr/>
          </p:nvSpPr>
          <p:spPr>
            <a:xfrm>
              <a:off x="5970950" y="3445300"/>
              <a:ext cx="44100" cy="44100"/>
            </a:xfrm>
            <a:custGeom>
              <a:rect b="b" l="l" r="r" t="t"/>
              <a:pathLst>
                <a:path extrusionOk="0" h="1764" w="1764">
                  <a:moveTo>
                    <a:pt x="882" y="0"/>
                  </a:moveTo>
                  <a:cubicBezTo>
                    <a:pt x="396" y="0"/>
                    <a:pt x="0" y="396"/>
                    <a:pt x="0" y="882"/>
                  </a:cubicBezTo>
                  <a:cubicBezTo>
                    <a:pt x="0" y="1368"/>
                    <a:pt x="396" y="1763"/>
                    <a:pt x="882" y="1763"/>
                  </a:cubicBezTo>
                  <a:cubicBezTo>
                    <a:pt x="1368" y="1763"/>
                    <a:pt x="1763" y="1368"/>
                    <a:pt x="1763" y="882"/>
                  </a:cubicBezTo>
                  <a:cubicBezTo>
                    <a:pt x="1763" y="396"/>
                    <a:pt x="136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1"/>
            <p:cNvSpPr/>
            <p:nvPr/>
          </p:nvSpPr>
          <p:spPr>
            <a:xfrm>
              <a:off x="5885075" y="3529450"/>
              <a:ext cx="47900" cy="43725"/>
            </a:xfrm>
            <a:custGeom>
              <a:rect b="b" l="l" r="r" t="t"/>
              <a:pathLst>
                <a:path extrusionOk="0" h="1749" w="1916">
                  <a:moveTo>
                    <a:pt x="958" y="1"/>
                  </a:moveTo>
                  <a:cubicBezTo>
                    <a:pt x="730" y="1"/>
                    <a:pt x="502" y="84"/>
                    <a:pt x="335" y="252"/>
                  </a:cubicBezTo>
                  <a:cubicBezTo>
                    <a:pt x="1" y="616"/>
                    <a:pt x="1" y="1163"/>
                    <a:pt x="335" y="1498"/>
                  </a:cubicBezTo>
                  <a:cubicBezTo>
                    <a:pt x="502" y="1665"/>
                    <a:pt x="730" y="1749"/>
                    <a:pt x="958" y="1749"/>
                  </a:cubicBezTo>
                  <a:cubicBezTo>
                    <a:pt x="1186" y="1749"/>
                    <a:pt x="1414" y="1665"/>
                    <a:pt x="1581" y="1498"/>
                  </a:cubicBezTo>
                  <a:cubicBezTo>
                    <a:pt x="1916" y="1163"/>
                    <a:pt x="1916" y="616"/>
                    <a:pt x="1581" y="252"/>
                  </a:cubicBezTo>
                  <a:cubicBezTo>
                    <a:pt x="1414" y="84"/>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1"/>
            <p:cNvSpPr/>
            <p:nvPr/>
          </p:nvSpPr>
          <p:spPr>
            <a:xfrm>
              <a:off x="6436000" y="3130700"/>
              <a:ext cx="43350" cy="44100"/>
            </a:xfrm>
            <a:custGeom>
              <a:rect b="b" l="l" r="r" t="t"/>
              <a:pathLst>
                <a:path extrusionOk="0" h="1764" w="1734">
                  <a:moveTo>
                    <a:pt x="882" y="1"/>
                  </a:moveTo>
                  <a:cubicBezTo>
                    <a:pt x="396" y="1"/>
                    <a:pt x="1" y="396"/>
                    <a:pt x="1" y="882"/>
                  </a:cubicBezTo>
                  <a:cubicBezTo>
                    <a:pt x="1" y="1368"/>
                    <a:pt x="396" y="1764"/>
                    <a:pt x="882" y="1764"/>
                  </a:cubicBezTo>
                  <a:cubicBezTo>
                    <a:pt x="1368" y="1764"/>
                    <a:pt x="1733" y="1368"/>
                    <a:pt x="1733" y="882"/>
                  </a:cubicBezTo>
                  <a:cubicBezTo>
                    <a:pt x="1733" y="39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1"/>
            <p:cNvSpPr/>
            <p:nvPr/>
          </p:nvSpPr>
          <p:spPr>
            <a:xfrm>
              <a:off x="6351650" y="3215050"/>
              <a:ext cx="44100" cy="43350"/>
            </a:xfrm>
            <a:custGeom>
              <a:rect b="b" l="l" r="r" t="t"/>
              <a:pathLst>
                <a:path extrusionOk="0" h="1734" w="1764">
                  <a:moveTo>
                    <a:pt x="882" y="1"/>
                  </a:moveTo>
                  <a:cubicBezTo>
                    <a:pt x="396" y="1"/>
                    <a:pt x="1" y="396"/>
                    <a:pt x="1" y="882"/>
                  </a:cubicBezTo>
                  <a:cubicBezTo>
                    <a:pt x="1" y="1368"/>
                    <a:pt x="396" y="1733"/>
                    <a:pt x="882" y="1733"/>
                  </a:cubicBezTo>
                  <a:cubicBezTo>
                    <a:pt x="1368" y="1733"/>
                    <a:pt x="1764" y="1368"/>
                    <a:pt x="1764" y="882"/>
                  </a:cubicBezTo>
                  <a:cubicBezTo>
                    <a:pt x="1764" y="39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1"/>
            <p:cNvSpPr/>
            <p:nvPr/>
          </p:nvSpPr>
          <p:spPr>
            <a:xfrm>
              <a:off x="6265775" y="3299200"/>
              <a:ext cx="47900" cy="43725"/>
            </a:xfrm>
            <a:custGeom>
              <a:rect b="b" l="l" r="r" t="t"/>
              <a:pathLst>
                <a:path extrusionOk="0" h="1749" w="1916">
                  <a:moveTo>
                    <a:pt x="958" y="1"/>
                  </a:moveTo>
                  <a:cubicBezTo>
                    <a:pt x="730" y="1"/>
                    <a:pt x="502" y="84"/>
                    <a:pt x="335" y="252"/>
                  </a:cubicBezTo>
                  <a:cubicBezTo>
                    <a:pt x="1" y="586"/>
                    <a:pt x="1" y="1133"/>
                    <a:pt x="335" y="1498"/>
                  </a:cubicBezTo>
                  <a:cubicBezTo>
                    <a:pt x="502" y="1665"/>
                    <a:pt x="730" y="1749"/>
                    <a:pt x="958" y="1749"/>
                  </a:cubicBezTo>
                  <a:cubicBezTo>
                    <a:pt x="1186" y="1749"/>
                    <a:pt x="1414" y="1665"/>
                    <a:pt x="1581" y="1498"/>
                  </a:cubicBezTo>
                  <a:cubicBezTo>
                    <a:pt x="1916" y="1133"/>
                    <a:pt x="1916" y="586"/>
                    <a:pt x="1581" y="252"/>
                  </a:cubicBezTo>
                  <a:cubicBezTo>
                    <a:pt x="1414" y="84"/>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1"/>
            <p:cNvSpPr/>
            <p:nvPr/>
          </p:nvSpPr>
          <p:spPr>
            <a:xfrm>
              <a:off x="6183725" y="3383000"/>
              <a:ext cx="44100" cy="44075"/>
            </a:xfrm>
            <a:custGeom>
              <a:rect b="b" l="l" r="r" t="t"/>
              <a:pathLst>
                <a:path extrusionOk="0" h="1763" w="1764">
                  <a:moveTo>
                    <a:pt x="882" y="0"/>
                  </a:moveTo>
                  <a:cubicBezTo>
                    <a:pt x="395" y="0"/>
                    <a:pt x="0" y="395"/>
                    <a:pt x="0" y="881"/>
                  </a:cubicBezTo>
                  <a:cubicBezTo>
                    <a:pt x="0" y="1368"/>
                    <a:pt x="395" y="1763"/>
                    <a:pt x="882" y="1763"/>
                  </a:cubicBezTo>
                  <a:cubicBezTo>
                    <a:pt x="1368" y="1763"/>
                    <a:pt x="1763" y="1368"/>
                    <a:pt x="1763" y="881"/>
                  </a:cubicBezTo>
                  <a:cubicBezTo>
                    <a:pt x="1763" y="395"/>
                    <a:pt x="136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1"/>
            <p:cNvSpPr/>
            <p:nvPr/>
          </p:nvSpPr>
          <p:spPr>
            <a:xfrm>
              <a:off x="6099375" y="3467325"/>
              <a:ext cx="44100" cy="43350"/>
            </a:xfrm>
            <a:custGeom>
              <a:rect b="b" l="l" r="r" t="t"/>
              <a:pathLst>
                <a:path extrusionOk="0" h="1734" w="1764">
                  <a:moveTo>
                    <a:pt x="882" y="1"/>
                  </a:moveTo>
                  <a:cubicBezTo>
                    <a:pt x="395" y="1"/>
                    <a:pt x="0" y="366"/>
                    <a:pt x="0" y="852"/>
                  </a:cubicBezTo>
                  <a:cubicBezTo>
                    <a:pt x="0" y="1338"/>
                    <a:pt x="395" y="1733"/>
                    <a:pt x="882" y="1733"/>
                  </a:cubicBezTo>
                  <a:cubicBezTo>
                    <a:pt x="1368" y="1733"/>
                    <a:pt x="1763" y="1338"/>
                    <a:pt x="1763" y="852"/>
                  </a:cubicBezTo>
                  <a:cubicBezTo>
                    <a:pt x="1763" y="36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1"/>
            <p:cNvSpPr/>
            <p:nvPr/>
          </p:nvSpPr>
          <p:spPr>
            <a:xfrm>
              <a:off x="6013500" y="3550925"/>
              <a:ext cx="47900" cy="44100"/>
            </a:xfrm>
            <a:custGeom>
              <a:rect b="b" l="l" r="r" t="t"/>
              <a:pathLst>
                <a:path extrusionOk="0" h="1764" w="1916">
                  <a:moveTo>
                    <a:pt x="958" y="0"/>
                  </a:moveTo>
                  <a:cubicBezTo>
                    <a:pt x="730" y="0"/>
                    <a:pt x="502" y="92"/>
                    <a:pt x="335" y="274"/>
                  </a:cubicBezTo>
                  <a:cubicBezTo>
                    <a:pt x="1" y="608"/>
                    <a:pt x="1" y="1155"/>
                    <a:pt x="335" y="1490"/>
                  </a:cubicBezTo>
                  <a:cubicBezTo>
                    <a:pt x="517" y="1672"/>
                    <a:pt x="745" y="1763"/>
                    <a:pt x="969" y="1763"/>
                  </a:cubicBezTo>
                  <a:cubicBezTo>
                    <a:pt x="1194" y="1763"/>
                    <a:pt x="1414" y="1672"/>
                    <a:pt x="1581" y="1490"/>
                  </a:cubicBezTo>
                  <a:cubicBezTo>
                    <a:pt x="1915" y="1155"/>
                    <a:pt x="1915" y="608"/>
                    <a:pt x="1581" y="274"/>
                  </a:cubicBezTo>
                  <a:cubicBezTo>
                    <a:pt x="1414" y="92"/>
                    <a:pt x="1186" y="0"/>
                    <a:pt x="9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1"/>
            <p:cNvSpPr/>
            <p:nvPr/>
          </p:nvSpPr>
          <p:spPr>
            <a:xfrm>
              <a:off x="5931425" y="3635275"/>
              <a:ext cx="44100" cy="43325"/>
            </a:xfrm>
            <a:custGeom>
              <a:rect b="b" l="l" r="r" t="t"/>
              <a:pathLst>
                <a:path extrusionOk="0" h="1733" w="1764">
                  <a:moveTo>
                    <a:pt x="882" y="0"/>
                  </a:moveTo>
                  <a:cubicBezTo>
                    <a:pt x="396" y="0"/>
                    <a:pt x="1" y="396"/>
                    <a:pt x="1" y="882"/>
                  </a:cubicBezTo>
                  <a:cubicBezTo>
                    <a:pt x="1" y="1368"/>
                    <a:pt x="396" y="1733"/>
                    <a:pt x="882" y="1733"/>
                  </a:cubicBezTo>
                  <a:cubicBezTo>
                    <a:pt x="1369" y="1733"/>
                    <a:pt x="1764" y="1368"/>
                    <a:pt x="1764" y="882"/>
                  </a:cubicBezTo>
                  <a:cubicBezTo>
                    <a:pt x="1764" y="396"/>
                    <a:pt x="1369"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1"/>
            <p:cNvSpPr/>
            <p:nvPr/>
          </p:nvSpPr>
          <p:spPr>
            <a:xfrm>
              <a:off x="5847850" y="3719625"/>
              <a:ext cx="43325" cy="43325"/>
            </a:xfrm>
            <a:custGeom>
              <a:rect b="b" l="l" r="r" t="t"/>
              <a:pathLst>
                <a:path extrusionOk="0" h="1733" w="1733">
                  <a:moveTo>
                    <a:pt x="851" y="0"/>
                  </a:moveTo>
                  <a:cubicBezTo>
                    <a:pt x="395" y="0"/>
                    <a:pt x="0" y="365"/>
                    <a:pt x="0" y="851"/>
                  </a:cubicBezTo>
                  <a:cubicBezTo>
                    <a:pt x="0" y="1338"/>
                    <a:pt x="395" y="1733"/>
                    <a:pt x="851" y="1733"/>
                  </a:cubicBezTo>
                  <a:cubicBezTo>
                    <a:pt x="1338" y="1733"/>
                    <a:pt x="1733" y="1338"/>
                    <a:pt x="1733" y="851"/>
                  </a:cubicBezTo>
                  <a:cubicBezTo>
                    <a:pt x="1733" y="365"/>
                    <a:pt x="1338"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5" name="Google Shape;505;p11"/>
          <p:cNvGrpSpPr/>
          <p:nvPr/>
        </p:nvGrpSpPr>
        <p:grpSpPr>
          <a:xfrm>
            <a:off x="121750" y="4686288"/>
            <a:ext cx="1674825" cy="392325"/>
            <a:chOff x="2173775" y="1420000"/>
            <a:chExt cx="1674825" cy="392325"/>
          </a:xfrm>
        </p:grpSpPr>
        <p:sp>
          <p:nvSpPr>
            <p:cNvPr id="506" name="Google Shape;506;p11"/>
            <p:cNvSpPr/>
            <p:nvPr/>
          </p:nvSpPr>
          <p:spPr>
            <a:xfrm>
              <a:off x="2176800" y="1524300"/>
              <a:ext cx="1666475" cy="288025"/>
            </a:xfrm>
            <a:custGeom>
              <a:rect b="b" l="l" r="r" t="t"/>
              <a:pathLst>
                <a:path extrusionOk="0" h="11521" w="66659">
                  <a:moveTo>
                    <a:pt x="51309" y="0"/>
                  </a:moveTo>
                  <a:cubicBezTo>
                    <a:pt x="50708" y="0"/>
                    <a:pt x="50108" y="213"/>
                    <a:pt x="49637" y="639"/>
                  </a:cubicBezTo>
                  <a:lnTo>
                    <a:pt x="44500" y="5198"/>
                  </a:lnTo>
                  <a:cubicBezTo>
                    <a:pt x="44394" y="5304"/>
                    <a:pt x="44257" y="5357"/>
                    <a:pt x="44120" y="5357"/>
                  </a:cubicBezTo>
                  <a:cubicBezTo>
                    <a:pt x="43983" y="5357"/>
                    <a:pt x="43846" y="5304"/>
                    <a:pt x="43740" y="5198"/>
                  </a:cubicBezTo>
                  <a:lnTo>
                    <a:pt x="38603" y="669"/>
                  </a:lnTo>
                  <a:cubicBezTo>
                    <a:pt x="38117" y="243"/>
                    <a:pt x="37509" y="31"/>
                    <a:pt x="36905" y="31"/>
                  </a:cubicBezTo>
                  <a:cubicBezTo>
                    <a:pt x="36301" y="31"/>
                    <a:pt x="35700" y="243"/>
                    <a:pt x="35229" y="669"/>
                  </a:cubicBezTo>
                  <a:lnTo>
                    <a:pt x="30092" y="5228"/>
                  </a:lnTo>
                  <a:cubicBezTo>
                    <a:pt x="29986" y="5335"/>
                    <a:pt x="29849" y="5388"/>
                    <a:pt x="29712" y="5388"/>
                  </a:cubicBezTo>
                  <a:cubicBezTo>
                    <a:pt x="29576" y="5388"/>
                    <a:pt x="29439" y="5335"/>
                    <a:pt x="29332" y="5228"/>
                  </a:cubicBezTo>
                  <a:lnTo>
                    <a:pt x="24196" y="699"/>
                  </a:lnTo>
                  <a:cubicBezTo>
                    <a:pt x="23709" y="274"/>
                    <a:pt x="23109" y="61"/>
                    <a:pt x="22509" y="61"/>
                  </a:cubicBezTo>
                  <a:cubicBezTo>
                    <a:pt x="21908" y="61"/>
                    <a:pt x="21308" y="274"/>
                    <a:pt x="20822" y="699"/>
                  </a:cubicBezTo>
                  <a:lnTo>
                    <a:pt x="15715" y="5259"/>
                  </a:lnTo>
                  <a:cubicBezTo>
                    <a:pt x="15594" y="5350"/>
                    <a:pt x="15449" y="5395"/>
                    <a:pt x="15309" y="5395"/>
                  </a:cubicBezTo>
                  <a:cubicBezTo>
                    <a:pt x="15168" y="5395"/>
                    <a:pt x="15031" y="5350"/>
                    <a:pt x="14925" y="5259"/>
                  </a:cubicBezTo>
                  <a:lnTo>
                    <a:pt x="9788" y="699"/>
                  </a:lnTo>
                  <a:cubicBezTo>
                    <a:pt x="9325" y="281"/>
                    <a:pt x="8738" y="76"/>
                    <a:pt x="8148" y="76"/>
                  </a:cubicBezTo>
                  <a:cubicBezTo>
                    <a:pt x="7537" y="76"/>
                    <a:pt x="6924" y="297"/>
                    <a:pt x="6445" y="730"/>
                  </a:cubicBezTo>
                  <a:lnTo>
                    <a:pt x="1125" y="5441"/>
                  </a:lnTo>
                  <a:cubicBezTo>
                    <a:pt x="92" y="6353"/>
                    <a:pt x="1" y="7964"/>
                    <a:pt x="913" y="8997"/>
                  </a:cubicBezTo>
                  <a:cubicBezTo>
                    <a:pt x="1419" y="9570"/>
                    <a:pt x="2120" y="9860"/>
                    <a:pt x="2819" y="9860"/>
                  </a:cubicBezTo>
                  <a:cubicBezTo>
                    <a:pt x="3421" y="9860"/>
                    <a:pt x="4022" y="9646"/>
                    <a:pt x="4499" y="9210"/>
                  </a:cubicBezTo>
                  <a:lnTo>
                    <a:pt x="7721" y="6353"/>
                  </a:lnTo>
                  <a:cubicBezTo>
                    <a:pt x="7843" y="6247"/>
                    <a:pt x="7987" y="6193"/>
                    <a:pt x="8128" y="6193"/>
                  </a:cubicBezTo>
                  <a:cubicBezTo>
                    <a:pt x="8268" y="6193"/>
                    <a:pt x="8405" y="6247"/>
                    <a:pt x="8511" y="6353"/>
                  </a:cubicBezTo>
                  <a:lnTo>
                    <a:pt x="13648" y="10882"/>
                  </a:lnTo>
                  <a:cubicBezTo>
                    <a:pt x="14135" y="11307"/>
                    <a:pt x="14735" y="11520"/>
                    <a:pt x="15335" y="11520"/>
                  </a:cubicBezTo>
                  <a:cubicBezTo>
                    <a:pt x="15936" y="11520"/>
                    <a:pt x="16536" y="11307"/>
                    <a:pt x="17022" y="10882"/>
                  </a:cubicBezTo>
                  <a:lnTo>
                    <a:pt x="22129" y="6323"/>
                  </a:lnTo>
                  <a:cubicBezTo>
                    <a:pt x="22250" y="6231"/>
                    <a:pt x="22395" y="6186"/>
                    <a:pt x="22535" y="6186"/>
                  </a:cubicBezTo>
                  <a:cubicBezTo>
                    <a:pt x="22676" y="6186"/>
                    <a:pt x="22813" y="6231"/>
                    <a:pt x="22919" y="6323"/>
                  </a:cubicBezTo>
                  <a:lnTo>
                    <a:pt x="28056" y="10851"/>
                  </a:lnTo>
                  <a:cubicBezTo>
                    <a:pt x="28527" y="11277"/>
                    <a:pt x="29127" y="11490"/>
                    <a:pt x="29731" y="11490"/>
                  </a:cubicBezTo>
                  <a:cubicBezTo>
                    <a:pt x="30336" y="11490"/>
                    <a:pt x="30943" y="11277"/>
                    <a:pt x="31430" y="10851"/>
                  </a:cubicBezTo>
                  <a:lnTo>
                    <a:pt x="36536" y="6292"/>
                  </a:lnTo>
                  <a:cubicBezTo>
                    <a:pt x="36643" y="6201"/>
                    <a:pt x="36779" y="6155"/>
                    <a:pt x="36920" y="6155"/>
                  </a:cubicBezTo>
                  <a:cubicBezTo>
                    <a:pt x="37061" y="6155"/>
                    <a:pt x="37205" y="6201"/>
                    <a:pt x="37327" y="6292"/>
                  </a:cubicBezTo>
                  <a:lnTo>
                    <a:pt x="42463" y="10851"/>
                  </a:lnTo>
                  <a:cubicBezTo>
                    <a:pt x="42935" y="11277"/>
                    <a:pt x="43535" y="11490"/>
                    <a:pt x="44135" y="11490"/>
                  </a:cubicBezTo>
                  <a:cubicBezTo>
                    <a:pt x="44736" y="11490"/>
                    <a:pt x="45336" y="11277"/>
                    <a:pt x="45807" y="10851"/>
                  </a:cubicBezTo>
                  <a:lnTo>
                    <a:pt x="50944" y="6292"/>
                  </a:lnTo>
                  <a:cubicBezTo>
                    <a:pt x="51050" y="6186"/>
                    <a:pt x="51187" y="6133"/>
                    <a:pt x="51324" y="6133"/>
                  </a:cubicBezTo>
                  <a:cubicBezTo>
                    <a:pt x="51461" y="6133"/>
                    <a:pt x="51597" y="6186"/>
                    <a:pt x="51704" y="6292"/>
                  </a:cubicBezTo>
                  <a:lnTo>
                    <a:pt x="56841" y="10821"/>
                  </a:lnTo>
                  <a:cubicBezTo>
                    <a:pt x="57327" y="11247"/>
                    <a:pt x="57935" y="11459"/>
                    <a:pt x="58539" y="11459"/>
                  </a:cubicBezTo>
                  <a:cubicBezTo>
                    <a:pt x="59143" y="11459"/>
                    <a:pt x="59743" y="11247"/>
                    <a:pt x="60215" y="10821"/>
                  </a:cubicBezTo>
                  <a:lnTo>
                    <a:pt x="65503" y="6110"/>
                  </a:lnTo>
                  <a:cubicBezTo>
                    <a:pt x="66567" y="5167"/>
                    <a:pt x="66658" y="3587"/>
                    <a:pt x="65716" y="2523"/>
                  </a:cubicBezTo>
                  <a:cubicBezTo>
                    <a:pt x="65225" y="1966"/>
                    <a:pt x="64530" y="1683"/>
                    <a:pt x="63827" y="1683"/>
                  </a:cubicBezTo>
                  <a:cubicBezTo>
                    <a:pt x="63227" y="1683"/>
                    <a:pt x="62620" y="1890"/>
                    <a:pt x="62129" y="2310"/>
                  </a:cubicBezTo>
                  <a:lnTo>
                    <a:pt x="58908" y="5198"/>
                  </a:lnTo>
                  <a:cubicBezTo>
                    <a:pt x="58801" y="5289"/>
                    <a:pt x="58664" y="5335"/>
                    <a:pt x="58524" y="5335"/>
                  </a:cubicBezTo>
                  <a:cubicBezTo>
                    <a:pt x="58383" y="5335"/>
                    <a:pt x="58239" y="5289"/>
                    <a:pt x="58117" y="5198"/>
                  </a:cubicBezTo>
                  <a:lnTo>
                    <a:pt x="52980" y="639"/>
                  </a:lnTo>
                  <a:cubicBezTo>
                    <a:pt x="52509" y="213"/>
                    <a:pt x="51909" y="0"/>
                    <a:pt x="513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1"/>
            <p:cNvSpPr/>
            <p:nvPr/>
          </p:nvSpPr>
          <p:spPr>
            <a:xfrm>
              <a:off x="2173775" y="1420000"/>
              <a:ext cx="1674825" cy="301900"/>
            </a:xfrm>
            <a:custGeom>
              <a:rect b="b" l="l" r="r" t="t"/>
              <a:pathLst>
                <a:path extrusionOk="0" h="12076" w="66993">
                  <a:moveTo>
                    <a:pt x="51642" y="563"/>
                  </a:moveTo>
                  <a:cubicBezTo>
                    <a:pt x="52174" y="563"/>
                    <a:pt x="52706" y="753"/>
                    <a:pt x="53132" y="1133"/>
                  </a:cubicBezTo>
                  <a:lnTo>
                    <a:pt x="58269" y="5662"/>
                  </a:lnTo>
                  <a:cubicBezTo>
                    <a:pt x="58436" y="5814"/>
                    <a:pt x="58641" y="5890"/>
                    <a:pt x="58846" y="5890"/>
                  </a:cubicBezTo>
                  <a:cubicBezTo>
                    <a:pt x="59051" y="5890"/>
                    <a:pt x="59256" y="5814"/>
                    <a:pt x="59424" y="5662"/>
                  </a:cubicBezTo>
                  <a:lnTo>
                    <a:pt x="62646" y="2804"/>
                  </a:lnTo>
                  <a:cubicBezTo>
                    <a:pt x="63073" y="2434"/>
                    <a:pt x="63607" y="2224"/>
                    <a:pt x="64172" y="2224"/>
                  </a:cubicBezTo>
                  <a:cubicBezTo>
                    <a:pt x="64210" y="2224"/>
                    <a:pt x="64249" y="2225"/>
                    <a:pt x="64287" y="2227"/>
                  </a:cubicBezTo>
                  <a:cubicBezTo>
                    <a:pt x="64864" y="2257"/>
                    <a:pt x="65442" y="2531"/>
                    <a:pt x="65837" y="2987"/>
                  </a:cubicBezTo>
                  <a:cubicBezTo>
                    <a:pt x="66658" y="3899"/>
                    <a:pt x="66567" y="5327"/>
                    <a:pt x="65655" y="6178"/>
                  </a:cubicBezTo>
                  <a:lnTo>
                    <a:pt x="60336" y="10859"/>
                  </a:lnTo>
                  <a:cubicBezTo>
                    <a:pt x="59906" y="11243"/>
                    <a:pt x="59367" y="11433"/>
                    <a:pt x="58830" y="11433"/>
                  </a:cubicBezTo>
                  <a:cubicBezTo>
                    <a:pt x="58303" y="11433"/>
                    <a:pt x="57778" y="11251"/>
                    <a:pt x="57357" y="10890"/>
                  </a:cubicBezTo>
                  <a:lnTo>
                    <a:pt x="52220" y="6330"/>
                  </a:lnTo>
                  <a:cubicBezTo>
                    <a:pt x="52053" y="6178"/>
                    <a:pt x="51848" y="6102"/>
                    <a:pt x="51642" y="6102"/>
                  </a:cubicBezTo>
                  <a:cubicBezTo>
                    <a:pt x="51437" y="6102"/>
                    <a:pt x="51232" y="6178"/>
                    <a:pt x="51065" y="6330"/>
                  </a:cubicBezTo>
                  <a:lnTo>
                    <a:pt x="45958" y="10890"/>
                  </a:lnTo>
                  <a:cubicBezTo>
                    <a:pt x="45518" y="11270"/>
                    <a:pt x="44978" y="11460"/>
                    <a:pt x="44442" y="11460"/>
                  </a:cubicBezTo>
                  <a:cubicBezTo>
                    <a:pt x="43907" y="11460"/>
                    <a:pt x="43375" y="11270"/>
                    <a:pt x="42949" y="10890"/>
                  </a:cubicBezTo>
                  <a:lnTo>
                    <a:pt x="37812" y="6361"/>
                  </a:lnTo>
                  <a:cubicBezTo>
                    <a:pt x="37645" y="6209"/>
                    <a:pt x="37440" y="6133"/>
                    <a:pt x="37235" y="6133"/>
                  </a:cubicBezTo>
                  <a:cubicBezTo>
                    <a:pt x="37030" y="6133"/>
                    <a:pt x="36824" y="6209"/>
                    <a:pt x="36657" y="6361"/>
                  </a:cubicBezTo>
                  <a:lnTo>
                    <a:pt x="31551" y="10920"/>
                  </a:lnTo>
                  <a:cubicBezTo>
                    <a:pt x="31125" y="11300"/>
                    <a:pt x="30586" y="11490"/>
                    <a:pt x="30046" y="11490"/>
                  </a:cubicBezTo>
                  <a:cubicBezTo>
                    <a:pt x="29507" y="11490"/>
                    <a:pt x="28967" y="11300"/>
                    <a:pt x="28542" y="10920"/>
                  </a:cubicBezTo>
                  <a:lnTo>
                    <a:pt x="23405" y="6391"/>
                  </a:lnTo>
                  <a:cubicBezTo>
                    <a:pt x="23253" y="6239"/>
                    <a:pt x="23048" y="6163"/>
                    <a:pt x="22842" y="6163"/>
                  </a:cubicBezTo>
                  <a:cubicBezTo>
                    <a:pt x="22637" y="6163"/>
                    <a:pt x="22432" y="6239"/>
                    <a:pt x="22280" y="6391"/>
                  </a:cubicBezTo>
                  <a:lnTo>
                    <a:pt x="17143" y="10920"/>
                  </a:lnTo>
                  <a:cubicBezTo>
                    <a:pt x="16718" y="11300"/>
                    <a:pt x="16186" y="11490"/>
                    <a:pt x="15654" y="11490"/>
                  </a:cubicBezTo>
                  <a:cubicBezTo>
                    <a:pt x="15122" y="11490"/>
                    <a:pt x="14590" y="11300"/>
                    <a:pt x="14164" y="10920"/>
                  </a:cubicBezTo>
                  <a:lnTo>
                    <a:pt x="9028" y="6391"/>
                  </a:lnTo>
                  <a:cubicBezTo>
                    <a:pt x="8845" y="6270"/>
                    <a:pt x="8663" y="6178"/>
                    <a:pt x="8450" y="6178"/>
                  </a:cubicBezTo>
                  <a:cubicBezTo>
                    <a:pt x="8237" y="6178"/>
                    <a:pt x="8025" y="6270"/>
                    <a:pt x="7873" y="6391"/>
                  </a:cubicBezTo>
                  <a:lnTo>
                    <a:pt x="4651" y="9279"/>
                  </a:lnTo>
                  <a:cubicBezTo>
                    <a:pt x="4227" y="9646"/>
                    <a:pt x="3699" y="9829"/>
                    <a:pt x="3139" y="9829"/>
                  </a:cubicBezTo>
                  <a:cubicBezTo>
                    <a:pt x="3096" y="9829"/>
                    <a:pt x="3053" y="9828"/>
                    <a:pt x="3009" y="9826"/>
                  </a:cubicBezTo>
                  <a:cubicBezTo>
                    <a:pt x="2401" y="9795"/>
                    <a:pt x="1854" y="9522"/>
                    <a:pt x="1459" y="9096"/>
                  </a:cubicBezTo>
                  <a:cubicBezTo>
                    <a:pt x="638" y="8154"/>
                    <a:pt x="699" y="6725"/>
                    <a:pt x="1641" y="5905"/>
                  </a:cubicBezTo>
                  <a:lnTo>
                    <a:pt x="6930" y="1193"/>
                  </a:lnTo>
                  <a:cubicBezTo>
                    <a:pt x="7356" y="814"/>
                    <a:pt x="7895" y="624"/>
                    <a:pt x="8435" y="624"/>
                  </a:cubicBezTo>
                  <a:cubicBezTo>
                    <a:pt x="8974" y="624"/>
                    <a:pt x="9514" y="814"/>
                    <a:pt x="9939" y="1193"/>
                  </a:cubicBezTo>
                  <a:lnTo>
                    <a:pt x="15076" y="5722"/>
                  </a:lnTo>
                  <a:cubicBezTo>
                    <a:pt x="15228" y="5874"/>
                    <a:pt x="15433" y="5950"/>
                    <a:pt x="15642" y="5950"/>
                  </a:cubicBezTo>
                  <a:cubicBezTo>
                    <a:pt x="15851" y="5950"/>
                    <a:pt x="16064" y="5874"/>
                    <a:pt x="16231" y="5722"/>
                  </a:cubicBezTo>
                  <a:lnTo>
                    <a:pt x="21338" y="1163"/>
                  </a:lnTo>
                  <a:cubicBezTo>
                    <a:pt x="21763" y="783"/>
                    <a:pt x="22295" y="593"/>
                    <a:pt x="22831" y="593"/>
                  </a:cubicBezTo>
                  <a:cubicBezTo>
                    <a:pt x="23367" y="593"/>
                    <a:pt x="23906" y="783"/>
                    <a:pt x="24347" y="1163"/>
                  </a:cubicBezTo>
                  <a:lnTo>
                    <a:pt x="29453" y="5692"/>
                  </a:lnTo>
                  <a:cubicBezTo>
                    <a:pt x="29621" y="5844"/>
                    <a:pt x="29833" y="5920"/>
                    <a:pt x="30042" y="5920"/>
                  </a:cubicBezTo>
                  <a:cubicBezTo>
                    <a:pt x="30251" y="5920"/>
                    <a:pt x="30457" y="5844"/>
                    <a:pt x="30609" y="5692"/>
                  </a:cubicBezTo>
                  <a:lnTo>
                    <a:pt x="35745" y="1163"/>
                  </a:lnTo>
                  <a:cubicBezTo>
                    <a:pt x="36179" y="776"/>
                    <a:pt x="36724" y="578"/>
                    <a:pt x="37267" y="578"/>
                  </a:cubicBezTo>
                  <a:cubicBezTo>
                    <a:pt x="37788" y="578"/>
                    <a:pt x="38307" y="760"/>
                    <a:pt x="38724" y="1133"/>
                  </a:cubicBezTo>
                  <a:lnTo>
                    <a:pt x="43861" y="5692"/>
                  </a:lnTo>
                  <a:cubicBezTo>
                    <a:pt x="44028" y="5829"/>
                    <a:pt x="44233" y="5897"/>
                    <a:pt x="44439" y="5897"/>
                  </a:cubicBezTo>
                  <a:cubicBezTo>
                    <a:pt x="44644" y="5897"/>
                    <a:pt x="44849" y="5829"/>
                    <a:pt x="45016" y="5692"/>
                  </a:cubicBezTo>
                  <a:lnTo>
                    <a:pt x="50153" y="1133"/>
                  </a:lnTo>
                  <a:cubicBezTo>
                    <a:pt x="50579" y="753"/>
                    <a:pt x="51110" y="563"/>
                    <a:pt x="51642" y="563"/>
                  </a:cubicBezTo>
                  <a:close/>
                  <a:moveTo>
                    <a:pt x="51627" y="0"/>
                  </a:moveTo>
                  <a:cubicBezTo>
                    <a:pt x="50958" y="0"/>
                    <a:pt x="50290" y="236"/>
                    <a:pt x="49758" y="707"/>
                  </a:cubicBezTo>
                  <a:lnTo>
                    <a:pt x="44651" y="5266"/>
                  </a:lnTo>
                  <a:cubicBezTo>
                    <a:pt x="44591" y="5312"/>
                    <a:pt x="44515" y="5335"/>
                    <a:pt x="44439" y="5335"/>
                  </a:cubicBezTo>
                  <a:cubicBezTo>
                    <a:pt x="44363" y="5335"/>
                    <a:pt x="44287" y="5312"/>
                    <a:pt x="44226" y="5266"/>
                  </a:cubicBezTo>
                  <a:lnTo>
                    <a:pt x="39089" y="738"/>
                  </a:lnTo>
                  <a:cubicBezTo>
                    <a:pt x="38561" y="255"/>
                    <a:pt x="37899" y="19"/>
                    <a:pt x="37236" y="19"/>
                  </a:cubicBezTo>
                  <a:cubicBezTo>
                    <a:pt x="36562" y="19"/>
                    <a:pt x="35886" y="263"/>
                    <a:pt x="35350" y="738"/>
                  </a:cubicBezTo>
                  <a:lnTo>
                    <a:pt x="30244" y="5297"/>
                  </a:lnTo>
                  <a:cubicBezTo>
                    <a:pt x="30183" y="5342"/>
                    <a:pt x="30107" y="5365"/>
                    <a:pt x="30035" y="5365"/>
                  </a:cubicBezTo>
                  <a:cubicBezTo>
                    <a:pt x="29963" y="5365"/>
                    <a:pt x="29894" y="5342"/>
                    <a:pt x="29849" y="5297"/>
                  </a:cubicBezTo>
                  <a:lnTo>
                    <a:pt x="24712" y="738"/>
                  </a:lnTo>
                  <a:cubicBezTo>
                    <a:pt x="24180" y="266"/>
                    <a:pt x="23511" y="31"/>
                    <a:pt x="22842" y="31"/>
                  </a:cubicBezTo>
                  <a:cubicBezTo>
                    <a:pt x="22174" y="31"/>
                    <a:pt x="21505" y="266"/>
                    <a:pt x="20973" y="738"/>
                  </a:cubicBezTo>
                  <a:lnTo>
                    <a:pt x="15836" y="5297"/>
                  </a:lnTo>
                  <a:cubicBezTo>
                    <a:pt x="15775" y="5358"/>
                    <a:pt x="15707" y="5388"/>
                    <a:pt x="15639" y="5388"/>
                  </a:cubicBezTo>
                  <a:cubicBezTo>
                    <a:pt x="15570" y="5388"/>
                    <a:pt x="15502" y="5358"/>
                    <a:pt x="15441" y="5297"/>
                  </a:cubicBezTo>
                  <a:lnTo>
                    <a:pt x="10304" y="768"/>
                  </a:lnTo>
                  <a:cubicBezTo>
                    <a:pt x="9772" y="297"/>
                    <a:pt x="9104" y="61"/>
                    <a:pt x="8435" y="61"/>
                  </a:cubicBezTo>
                  <a:cubicBezTo>
                    <a:pt x="7766" y="61"/>
                    <a:pt x="7097" y="297"/>
                    <a:pt x="6566" y="768"/>
                  </a:cubicBezTo>
                  <a:lnTo>
                    <a:pt x="1277" y="5479"/>
                  </a:lnTo>
                  <a:cubicBezTo>
                    <a:pt x="122" y="6513"/>
                    <a:pt x="0" y="8306"/>
                    <a:pt x="1034" y="9461"/>
                  </a:cubicBezTo>
                  <a:cubicBezTo>
                    <a:pt x="1550" y="10008"/>
                    <a:pt x="2219" y="10343"/>
                    <a:pt x="2979" y="10403"/>
                  </a:cubicBezTo>
                  <a:cubicBezTo>
                    <a:pt x="3021" y="10405"/>
                    <a:pt x="3063" y="10406"/>
                    <a:pt x="3106" y="10406"/>
                  </a:cubicBezTo>
                  <a:cubicBezTo>
                    <a:pt x="3819" y="10406"/>
                    <a:pt x="4499" y="10163"/>
                    <a:pt x="5015" y="9704"/>
                  </a:cubicBezTo>
                  <a:lnTo>
                    <a:pt x="8237" y="6817"/>
                  </a:lnTo>
                  <a:cubicBezTo>
                    <a:pt x="8298" y="6771"/>
                    <a:pt x="8374" y="6748"/>
                    <a:pt x="8450" y="6748"/>
                  </a:cubicBezTo>
                  <a:cubicBezTo>
                    <a:pt x="8526" y="6748"/>
                    <a:pt x="8602" y="6771"/>
                    <a:pt x="8663" y="6817"/>
                  </a:cubicBezTo>
                  <a:lnTo>
                    <a:pt x="13769" y="11376"/>
                  </a:lnTo>
                  <a:cubicBezTo>
                    <a:pt x="14316" y="11832"/>
                    <a:pt x="14985" y="12075"/>
                    <a:pt x="15654" y="12075"/>
                  </a:cubicBezTo>
                  <a:cubicBezTo>
                    <a:pt x="16323" y="12075"/>
                    <a:pt x="16991" y="11832"/>
                    <a:pt x="17508" y="11346"/>
                  </a:cubicBezTo>
                  <a:lnTo>
                    <a:pt x="22645" y="6786"/>
                  </a:lnTo>
                  <a:cubicBezTo>
                    <a:pt x="22706" y="6741"/>
                    <a:pt x="22774" y="6718"/>
                    <a:pt x="22842" y="6718"/>
                  </a:cubicBezTo>
                  <a:cubicBezTo>
                    <a:pt x="22911" y="6718"/>
                    <a:pt x="22979" y="6741"/>
                    <a:pt x="23040" y="6786"/>
                  </a:cubicBezTo>
                  <a:lnTo>
                    <a:pt x="28177" y="11346"/>
                  </a:lnTo>
                  <a:cubicBezTo>
                    <a:pt x="28709" y="11817"/>
                    <a:pt x="29378" y="12052"/>
                    <a:pt x="30046" y="12052"/>
                  </a:cubicBezTo>
                  <a:cubicBezTo>
                    <a:pt x="30715" y="12052"/>
                    <a:pt x="31384" y="11817"/>
                    <a:pt x="31916" y="11346"/>
                  </a:cubicBezTo>
                  <a:lnTo>
                    <a:pt x="37052" y="6786"/>
                  </a:lnTo>
                  <a:cubicBezTo>
                    <a:pt x="37113" y="6725"/>
                    <a:pt x="37182" y="6695"/>
                    <a:pt x="37250" y="6695"/>
                  </a:cubicBezTo>
                  <a:cubicBezTo>
                    <a:pt x="37318" y="6695"/>
                    <a:pt x="37387" y="6725"/>
                    <a:pt x="37448" y="6786"/>
                  </a:cubicBezTo>
                  <a:lnTo>
                    <a:pt x="42584" y="11315"/>
                  </a:lnTo>
                  <a:cubicBezTo>
                    <a:pt x="43116" y="11786"/>
                    <a:pt x="43785" y="12022"/>
                    <a:pt x="44454" y="12022"/>
                  </a:cubicBezTo>
                  <a:cubicBezTo>
                    <a:pt x="45122" y="12022"/>
                    <a:pt x="45791" y="11786"/>
                    <a:pt x="46323" y="11315"/>
                  </a:cubicBezTo>
                  <a:lnTo>
                    <a:pt x="51430" y="6756"/>
                  </a:lnTo>
                  <a:cubicBezTo>
                    <a:pt x="51490" y="6710"/>
                    <a:pt x="51566" y="6687"/>
                    <a:pt x="51642" y="6687"/>
                  </a:cubicBezTo>
                  <a:cubicBezTo>
                    <a:pt x="51718" y="6687"/>
                    <a:pt x="51794" y="6710"/>
                    <a:pt x="51855" y="6756"/>
                  </a:cubicBezTo>
                  <a:lnTo>
                    <a:pt x="56992" y="11285"/>
                  </a:lnTo>
                  <a:cubicBezTo>
                    <a:pt x="57520" y="11767"/>
                    <a:pt x="58182" y="12003"/>
                    <a:pt x="58845" y="12003"/>
                  </a:cubicBezTo>
                  <a:cubicBezTo>
                    <a:pt x="59519" y="12003"/>
                    <a:pt x="60195" y="11760"/>
                    <a:pt x="60731" y="11285"/>
                  </a:cubicBezTo>
                  <a:lnTo>
                    <a:pt x="66020" y="6573"/>
                  </a:lnTo>
                  <a:cubicBezTo>
                    <a:pt x="66567" y="6087"/>
                    <a:pt x="66901" y="5388"/>
                    <a:pt x="66962" y="4659"/>
                  </a:cubicBezTo>
                  <a:cubicBezTo>
                    <a:pt x="66992" y="3899"/>
                    <a:pt x="66749" y="3169"/>
                    <a:pt x="66263" y="2622"/>
                  </a:cubicBezTo>
                  <a:cubicBezTo>
                    <a:pt x="65746" y="2045"/>
                    <a:pt x="65077" y="1710"/>
                    <a:pt x="64317" y="1680"/>
                  </a:cubicBezTo>
                  <a:cubicBezTo>
                    <a:pt x="64241" y="1674"/>
                    <a:pt x="64165" y="1671"/>
                    <a:pt x="64089" y="1671"/>
                  </a:cubicBezTo>
                  <a:cubicBezTo>
                    <a:pt x="63413" y="1671"/>
                    <a:pt x="62773" y="1914"/>
                    <a:pt x="62281" y="2379"/>
                  </a:cubicBezTo>
                  <a:lnTo>
                    <a:pt x="59059" y="5236"/>
                  </a:lnTo>
                  <a:cubicBezTo>
                    <a:pt x="58998" y="5297"/>
                    <a:pt x="58922" y="5327"/>
                    <a:pt x="58846" y="5327"/>
                  </a:cubicBezTo>
                  <a:cubicBezTo>
                    <a:pt x="58770" y="5327"/>
                    <a:pt x="58694" y="5297"/>
                    <a:pt x="58633" y="5236"/>
                  </a:cubicBezTo>
                  <a:lnTo>
                    <a:pt x="53496" y="707"/>
                  </a:lnTo>
                  <a:cubicBezTo>
                    <a:pt x="52965" y="236"/>
                    <a:pt x="52296" y="0"/>
                    <a:pt x="51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8" name="Google Shape;508;p11"/>
          <p:cNvGrpSpPr/>
          <p:nvPr/>
        </p:nvGrpSpPr>
        <p:grpSpPr>
          <a:xfrm>
            <a:off x="219225" y="2933338"/>
            <a:ext cx="696850" cy="555500"/>
            <a:chOff x="6610025" y="3412625"/>
            <a:chExt cx="696850" cy="555500"/>
          </a:xfrm>
        </p:grpSpPr>
        <p:sp>
          <p:nvSpPr>
            <p:cNvPr id="509" name="Google Shape;509;p11"/>
            <p:cNvSpPr/>
            <p:nvPr/>
          </p:nvSpPr>
          <p:spPr>
            <a:xfrm>
              <a:off x="6617625" y="3438450"/>
              <a:ext cx="455950" cy="522850"/>
            </a:xfrm>
            <a:custGeom>
              <a:rect b="b" l="l" r="r" t="t"/>
              <a:pathLst>
                <a:path extrusionOk="0" h="20914" w="18238">
                  <a:moveTo>
                    <a:pt x="8967" y="1"/>
                  </a:moveTo>
                  <a:lnTo>
                    <a:pt x="0" y="10518"/>
                  </a:lnTo>
                  <a:lnTo>
                    <a:pt x="9848" y="20913"/>
                  </a:lnTo>
                  <a:lnTo>
                    <a:pt x="18238" y="10214"/>
                  </a:lnTo>
                  <a:lnTo>
                    <a:pt x="896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1"/>
            <p:cNvSpPr/>
            <p:nvPr/>
          </p:nvSpPr>
          <p:spPr>
            <a:xfrm>
              <a:off x="6610025" y="3412625"/>
              <a:ext cx="696850" cy="555500"/>
            </a:xfrm>
            <a:custGeom>
              <a:rect b="b" l="l" r="r" t="t"/>
              <a:pathLst>
                <a:path extrusionOk="0" h="22220" w="27874">
                  <a:moveTo>
                    <a:pt x="17630" y="578"/>
                  </a:moveTo>
                  <a:lnTo>
                    <a:pt x="27204" y="10700"/>
                  </a:lnTo>
                  <a:lnTo>
                    <a:pt x="18450" y="20913"/>
                  </a:lnTo>
                  <a:lnTo>
                    <a:pt x="10244" y="21642"/>
                  </a:lnTo>
                  <a:lnTo>
                    <a:pt x="669" y="11551"/>
                  </a:lnTo>
                  <a:lnTo>
                    <a:pt x="9423" y="1338"/>
                  </a:lnTo>
                  <a:lnTo>
                    <a:pt x="17630" y="578"/>
                  </a:lnTo>
                  <a:close/>
                  <a:moveTo>
                    <a:pt x="17721" y="0"/>
                  </a:moveTo>
                  <a:lnTo>
                    <a:pt x="9240" y="760"/>
                  </a:lnTo>
                  <a:cubicBezTo>
                    <a:pt x="9180" y="791"/>
                    <a:pt x="9119" y="821"/>
                    <a:pt x="9058" y="882"/>
                  </a:cubicBezTo>
                  <a:lnTo>
                    <a:pt x="91" y="11368"/>
                  </a:lnTo>
                  <a:cubicBezTo>
                    <a:pt x="0" y="11490"/>
                    <a:pt x="0" y="11642"/>
                    <a:pt x="91" y="11733"/>
                  </a:cubicBezTo>
                  <a:lnTo>
                    <a:pt x="9940" y="22128"/>
                  </a:lnTo>
                  <a:cubicBezTo>
                    <a:pt x="10000" y="22189"/>
                    <a:pt x="10061" y="22220"/>
                    <a:pt x="10152" y="22220"/>
                  </a:cubicBezTo>
                  <a:lnTo>
                    <a:pt x="18633" y="21460"/>
                  </a:lnTo>
                  <a:cubicBezTo>
                    <a:pt x="18694" y="21460"/>
                    <a:pt x="18754" y="21429"/>
                    <a:pt x="18815" y="21369"/>
                  </a:cubicBezTo>
                  <a:lnTo>
                    <a:pt x="27782" y="10852"/>
                  </a:lnTo>
                  <a:cubicBezTo>
                    <a:pt x="27873" y="10760"/>
                    <a:pt x="27873" y="10578"/>
                    <a:pt x="27782" y="10487"/>
                  </a:cubicBezTo>
                  <a:lnTo>
                    <a:pt x="17934" y="92"/>
                  </a:lnTo>
                  <a:cubicBezTo>
                    <a:pt x="17873" y="31"/>
                    <a:pt x="17782" y="0"/>
                    <a:pt x="177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1" name="Google Shape;511;p11"/>
          <p:cNvSpPr/>
          <p:nvPr/>
        </p:nvSpPr>
        <p:spPr>
          <a:xfrm>
            <a:off x="8671800" y="2328488"/>
            <a:ext cx="874650" cy="875425"/>
          </a:xfrm>
          <a:custGeom>
            <a:rect b="b" l="l" r="r" t="t"/>
            <a:pathLst>
              <a:path extrusionOk="0" h="35017" w="34986">
                <a:moveTo>
                  <a:pt x="17478" y="1"/>
                </a:moveTo>
                <a:cubicBezTo>
                  <a:pt x="7842" y="1"/>
                  <a:pt x="0" y="7843"/>
                  <a:pt x="0" y="17508"/>
                </a:cubicBezTo>
                <a:cubicBezTo>
                  <a:pt x="0" y="27174"/>
                  <a:pt x="7842" y="35016"/>
                  <a:pt x="17478" y="35016"/>
                </a:cubicBezTo>
                <a:cubicBezTo>
                  <a:pt x="27144" y="35016"/>
                  <a:pt x="34986" y="27174"/>
                  <a:pt x="34986" y="17508"/>
                </a:cubicBezTo>
                <a:cubicBezTo>
                  <a:pt x="34986" y="7843"/>
                  <a:pt x="27144" y="1"/>
                  <a:pt x="174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2" name="Google Shape;512;p11"/>
          <p:cNvGrpSpPr/>
          <p:nvPr/>
        </p:nvGrpSpPr>
        <p:grpSpPr>
          <a:xfrm>
            <a:off x="8325250" y="4466200"/>
            <a:ext cx="449875" cy="434850"/>
            <a:chOff x="3240650" y="4150300"/>
            <a:chExt cx="449875" cy="434850"/>
          </a:xfrm>
        </p:grpSpPr>
        <p:sp>
          <p:nvSpPr>
            <p:cNvPr id="513" name="Google Shape;513;p11"/>
            <p:cNvSpPr/>
            <p:nvPr/>
          </p:nvSpPr>
          <p:spPr>
            <a:xfrm>
              <a:off x="3290800" y="4199875"/>
              <a:ext cx="399725" cy="385275"/>
            </a:xfrm>
            <a:custGeom>
              <a:rect b="b" l="l" r="r" t="t"/>
              <a:pathLst>
                <a:path extrusionOk="0" h="15411" w="15989">
                  <a:moveTo>
                    <a:pt x="8329" y="1"/>
                  </a:moveTo>
                  <a:cubicBezTo>
                    <a:pt x="10639" y="2311"/>
                    <a:pt x="10639" y="6019"/>
                    <a:pt x="8329" y="8329"/>
                  </a:cubicBezTo>
                  <a:cubicBezTo>
                    <a:pt x="7174" y="9469"/>
                    <a:pt x="5670" y="10038"/>
                    <a:pt x="4165" y="10038"/>
                  </a:cubicBezTo>
                  <a:cubicBezTo>
                    <a:pt x="2660" y="10038"/>
                    <a:pt x="1156" y="9469"/>
                    <a:pt x="1" y="8329"/>
                  </a:cubicBezTo>
                  <a:lnTo>
                    <a:pt x="1" y="8329"/>
                  </a:lnTo>
                  <a:lnTo>
                    <a:pt x="5350" y="13678"/>
                  </a:lnTo>
                  <a:cubicBezTo>
                    <a:pt x="6505" y="14833"/>
                    <a:pt x="8010" y="15411"/>
                    <a:pt x="9515" y="15411"/>
                  </a:cubicBezTo>
                  <a:cubicBezTo>
                    <a:pt x="11019" y="15411"/>
                    <a:pt x="12524" y="14833"/>
                    <a:pt x="13679" y="13678"/>
                  </a:cubicBezTo>
                  <a:cubicBezTo>
                    <a:pt x="15989" y="11368"/>
                    <a:pt x="15989" y="7660"/>
                    <a:pt x="13679" y="5350"/>
                  </a:cubicBezTo>
                  <a:lnTo>
                    <a:pt x="83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1"/>
            <p:cNvSpPr/>
            <p:nvPr/>
          </p:nvSpPr>
          <p:spPr>
            <a:xfrm>
              <a:off x="3240650" y="4150300"/>
              <a:ext cx="308550" cy="307950"/>
            </a:xfrm>
            <a:custGeom>
              <a:rect b="b" l="l" r="r" t="t"/>
              <a:pathLst>
                <a:path extrusionOk="0" h="12318" w="12342">
                  <a:moveTo>
                    <a:pt x="6171" y="555"/>
                  </a:moveTo>
                  <a:cubicBezTo>
                    <a:pt x="7600" y="555"/>
                    <a:pt x="9028" y="1102"/>
                    <a:pt x="10122" y="2196"/>
                  </a:cubicBezTo>
                  <a:cubicBezTo>
                    <a:pt x="12311" y="4385"/>
                    <a:pt x="12311" y="7910"/>
                    <a:pt x="10122" y="10099"/>
                  </a:cubicBezTo>
                  <a:cubicBezTo>
                    <a:pt x="9028" y="11193"/>
                    <a:pt x="7600" y="11740"/>
                    <a:pt x="6171" y="11740"/>
                  </a:cubicBezTo>
                  <a:cubicBezTo>
                    <a:pt x="4742" y="11740"/>
                    <a:pt x="3314" y="11193"/>
                    <a:pt x="2220" y="10099"/>
                  </a:cubicBezTo>
                  <a:cubicBezTo>
                    <a:pt x="31" y="7910"/>
                    <a:pt x="31" y="4385"/>
                    <a:pt x="2220" y="2196"/>
                  </a:cubicBezTo>
                  <a:cubicBezTo>
                    <a:pt x="3314" y="1102"/>
                    <a:pt x="4742" y="555"/>
                    <a:pt x="6171" y="555"/>
                  </a:cubicBezTo>
                  <a:close/>
                  <a:moveTo>
                    <a:pt x="6175" y="0"/>
                  </a:moveTo>
                  <a:cubicBezTo>
                    <a:pt x="4598" y="0"/>
                    <a:pt x="3025" y="600"/>
                    <a:pt x="1824" y="1801"/>
                  </a:cubicBezTo>
                  <a:cubicBezTo>
                    <a:pt x="639" y="2956"/>
                    <a:pt x="1" y="4506"/>
                    <a:pt x="1" y="6148"/>
                  </a:cubicBezTo>
                  <a:cubicBezTo>
                    <a:pt x="1" y="7789"/>
                    <a:pt x="639" y="9339"/>
                    <a:pt x="1824" y="10525"/>
                  </a:cubicBezTo>
                  <a:cubicBezTo>
                    <a:pt x="3010" y="11710"/>
                    <a:pt x="4590" y="12318"/>
                    <a:pt x="6171" y="12318"/>
                  </a:cubicBezTo>
                  <a:cubicBezTo>
                    <a:pt x="7752" y="12318"/>
                    <a:pt x="9332" y="11710"/>
                    <a:pt x="10548" y="10525"/>
                  </a:cubicBezTo>
                  <a:cubicBezTo>
                    <a:pt x="11703" y="9339"/>
                    <a:pt x="12341" y="7789"/>
                    <a:pt x="12341" y="6148"/>
                  </a:cubicBezTo>
                  <a:cubicBezTo>
                    <a:pt x="12341" y="4506"/>
                    <a:pt x="11703" y="2956"/>
                    <a:pt x="10548" y="1801"/>
                  </a:cubicBezTo>
                  <a:cubicBezTo>
                    <a:pt x="9332" y="600"/>
                    <a:pt x="7752" y="0"/>
                    <a:pt x="61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5" name="Google Shape;515;p11"/>
          <p:cNvGrpSpPr/>
          <p:nvPr/>
        </p:nvGrpSpPr>
        <p:grpSpPr>
          <a:xfrm>
            <a:off x="1278649" y="-8"/>
            <a:ext cx="455944" cy="438063"/>
            <a:chOff x="4216350" y="3170125"/>
            <a:chExt cx="269025" cy="258475"/>
          </a:xfrm>
        </p:grpSpPr>
        <p:sp>
          <p:nvSpPr>
            <p:cNvPr id="516" name="Google Shape;516;p11"/>
            <p:cNvSpPr/>
            <p:nvPr/>
          </p:nvSpPr>
          <p:spPr>
            <a:xfrm>
              <a:off x="4216350" y="3180750"/>
              <a:ext cx="93500" cy="86000"/>
            </a:xfrm>
            <a:custGeom>
              <a:rect b="b" l="l" r="r" t="t"/>
              <a:pathLst>
                <a:path extrusionOk="0" h="3440" w="3740">
                  <a:moveTo>
                    <a:pt x="324" y="1"/>
                  </a:moveTo>
                  <a:cubicBezTo>
                    <a:pt x="246" y="1"/>
                    <a:pt x="171" y="31"/>
                    <a:pt x="122" y="96"/>
                  </a:cubicBezTo>
                  <a:cubicBezTo>
                    <a:pt x="1" y="218"/>
                    <a:pt x="31" y="400"/>
                    <a:pt x="122" y="491"/>
                  </a:cubicBezTo>
                  <a:lnTo>
                    <a:pt x="3253" y="3348"/>
                  </a:lnTo>
                  <a:cubicBezTo>
                    <a:pt x="3314" y="3409"/>
                    <a:pt x="3375" y="3439"/>
                    <a:pt x="3466" y="3439"/>
                  </a:cubicBezTo>
                  <a:cubicBezTo>
                    <a:pt x="3527" y="3439"/>
                    <a:pt x="3587" y="3409"/>
                    <a:pt x="3648" y="3348"/>
                  </a:cubicBezTo>
                  <a:cubicBezTo>
                    <a:pt x="3739" y="3227"/>
                    <a:pt x="3739" y="3044"/>
                    <a:pt x="3618" y="2923"/>
                  </a:cubicBezTo>
                  <a:lnTo>
                    <a:pt x="517" y="66"/>
                  </a:lnTo>
                  <a:cubicBezTo>
                    <a:pt x="461" y="23"/>
                    <a:pt x="391" y="1"/>
                    <a:pt x="3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1"/>
            <p:cNvSpPr/>
            <p:nvPr/>
          </p:nvSpPr>
          <p:spPr>
            <a:xfrm>
              <a:off x="4220150" y="3177700"/>
              <a:ext cx="86650" cy="92100"/>
            </a:xfrm>
            <a:custGeom>
              <a:rect b="b" l="l" r="r" t="t"/>
              <a:pathLst>
                <a:path extrusionOk="0" h="3684" w="3466">
                  <a:moveTo>
                    <a:pt x="3151" y="1"/>
                  </a:moveTo>
                  <a:cubicBezTo>
                    <a:pt x="3073" y="1"/>
                    <a:pt x="2998" y="31"/>
                    <a:pt x="2949" y="96"/>
                  </a:cubicBezTo>
                  <a:lnTo>
                    <a:pt x="92" y="3227"/>
                  </a:lnTo>
                  <a:cubicBezTo>
                    <a:pt x="1" y="3318"/>
                    <a:pt x="1" y="3501"/>
                    <a:pt x="122" y="3622"/>
                  </a:cubicBezTo>
                  <a:cubicBezTo>
                    <a:pt x="183" y="3653"/>
                    <a:pt x="244" y="3683"/>
                    <a:pt x="305" y="3683"/>
                  </a:cubicBezTo>
                  <a:cubicBezTo>
                    <a:pt x="396" y="3683"/>
                    <a:pt x="457" y="3653"/>
                    <a:pt x="517" y="3592"/>
                  </a:cubicBezTo>
                  <a:lnTo>
                    <a:pt x="3375" y="461"/>
                  </a:lnTo>
                  <a:cubicBezTo>
                    <a:pt x="3466" y="340"/>
                    <a:pt x="3466" y="188"/>
                    <a:pt x="3344" y="66"/>
                  </a:cubicBezTo>
                  <a:cubicBezTo>
                    <a:pt x="3288" y="24"/>
                    <a:pt x="3218" y="1"/>
                    <a:pt x="3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1"/>
            <p:cNvSpPr/>
            <p:nvPr/>
          </p:nvSpPr>
          <p:spPr>
            <a:xfrm>
              <a:off x="4384300" y="3173250"/>
              <a:ext cx="93475" cy="85900"/>
            </a:xfrm>
            <a:custGeom>
              <a:rect b="b" l="l" r="r" t="t"/>
              <a:pathLst>
                <a:path extrusionOk="0" h="3436" w="3739">
                  <a:moveTo>
                    <a:pt x="308" y="1"/>
                  </a:moveTo>
                  <a:cubicBezTo>
                    <a:pt x="236" y="1"/>
                    <a:pt x="167" y="31"/>
                    <a:pt x="122" y="92"/>
                  </a:cubicBezTo>
                  <a:cubicBezTo>
                    <a:pt x="0" y="214"/>
                    <a:pt x="0" y="396"/>
                    <a:pt x="122" y="487"/>
                  </a:cubicBezTo>
                  <a:lnTo>
                    <a:pt x="3253" y="3344"/>
                  </a:lnTo>
                  <a:cubicBezTo>
                    <a:pt x="3313" y="3405"/>
                    <a:pt x="3374" y="3436"/>
                    <a:pt x="3435" y="3436"/>
                  </a:cubicBezTo>
                  <a:cubicBezTo>
                    <a:pt x="3526" y="3436"/>
                    <a:pt x="3587" y="3405"/>
                    <a:pt x="3648" y="3344"/>
                  </a:cubicBezTo>
                  <a:cubicBezTo>
                    <a:pt x="3739" y="3223"/>
                    <a:pt x="3739" y="3040"/>
                    <a:pt x="3617" y="2949"/>
                  </a:cubicBezTo>
                  <a:lnTo>
                    <a:pt x="517" y="92"/>
                  </a:lnTo>
                  <a:cubicBezTo>
                    <a:pt x="456" y="31"/>
                    <a:pt x="380" y="1"/>
                    <a:pt x="3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1"/>
            <p:cNvSpPr/>
            <p:nvPr/>
          </p:nvSpPr>
          <p:spPr>
            <a:xfrm>
              <a:off x="4388100" y="3170125"/>
              <a:ext cx="86650" cy="92075"/>
            </a:xfrm>
            <a:custGeom>
              <a:rect b="b" l="l" r="r" t="t"/>
              <a:pathLst>
                <a:path extrusionOk="0" h="3683" w="3466">
                  <a:moveTo>
                    <a:pt x="3150" y="0"/>
                  </a:moveTo>
                  <a:cubicBezTo>
                    <a:pt x="3072" y="0"/>
                    <a:pt x="2997" y="30"/>
                    <a:pt x="2949" y="95"/>
                  </a:cubicBezTo>
                  <a:lnTo>
                    <a:pt x="91" y="3226"/>
                  </a:lnTo>
                  <a:cubicBezTo>
                    <a:pt x="0" y="3348"/>
                    <a:pt x="0" y="3500"/>
                    <a:pt x="122" y="3621"/>
                  </a:cubicBezTo>
                  <a:cubicBezTo>
                    <a:pt x="152" y="3652"/>
                    <a:pt x="243" y="3682"/>
                    <a:pt x="304" y="3682"/>
                  </a:cubicBezTo>
                  <a:cubicBezTo>
                    <a:pt x="395" y="3682"/>
                    <a:pt x="456" y="3652"/>
                    <a:pt x="517" y="3591"/>
                  </a:cubicBezTo>
                  <a:lnTo>
                    <a:pt x="3344" y="460"/>
                  </a:lnTo>
                  <a:cubicBezTo>
                    <a:pt x="3465" y="339"/>
                    <a:pt x="3465" y="187"/>
                    <a:pt x="3344" y="65"/>
                  </a:cubicBezTo>
                  <a:cubicBezTo>
                    <a:pt x="3287" y="23"/>
                    <a:pt x="3218" y="0"/>
                    <a:pt x="31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1"/>
            <p:cNvSpPr/>
            <p:nvPr/>
          </p:nvSpPr>
          <p:spPr>
            <a:xfrm>
              <a:off x="4223950" y="3339950"/>
              <a:ext cx="93500" cy="85625"/>
            </a:xfrm>
            <a:custGeom>
              <a:rect b="b" l="l" r="r" t="t"/>
              <a:pathLst>
                <a:path extrusionOk="0" h="3425" w="3740">
                  <a:moveTo>
                    <a:pt x="316" y="0"/>
                  </a:moveTo>
                  <a:cubicBezTo>
                    <a:pt x="239" y="0"/>
                    <a:pt x="157" y="32"/>
                    <a:pt x="92" y="81"/>
                  </a:cubicBezTo>
                  <a:cubicBezTo>
                    <a:pt x="1" y="202"/>
                    <a:pt x="1" y="385"/>
                    <a:pt x="122" y="476"/>
                  </a:cubicBezTo>
                  <a:lnTo>
                    <a:pt x="3223" y="3333"/>
                  </a:lnTo>
                  <a:cubicBezTo>
                    <a:pt x="3283" y="3394"/>
                    <a:pt x="3375" y="3424"/>
                    <a:pt x="3435" y="3424"/>
                  </a:cubicBezTo>
                  <a:cubicBezTo>
                    <a:pt x="3496" y="3424"/>
                    <a:pt x="3587" y="3394"/>
                    <a:pt x="3618" y="3333"/>
                  </a:cubicBezTo>
                  <a:cubicBezTo>
                    <a:pt x="3739" y="3211"/>
                    <a:pt x="3739" y="3029"/>
                    <a:pt x="3618" y="2938"/>
                  </a:cubicBezTo>
                  <a:lnTo>
                    <a:pt x="487" y="81"/>
                  </a:lnTo>
                  <a:cubicBezTo>
                    <a:pt x="445" y="24"/>
                    <a:pt x="383" y="0"/>
                    <a:pt x="3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1"/>
            <p:cNvSpPr/>
            <p:nvPr/>
          </p:nvSpPr>
          <p:spPr>
            <a:xfrm>
              <a:off x="4227000" y="3336525"/>
              <a:ext cx="86650" cy="92075"/>
            </a:xfrm>
            <a:custGeom>
              <a:rect b="b" l="l" r="r" t="t"/>
              <a:pathLst>
                <a:path extrusionOk="0" h="3683" w="3466">
                  <a:moveTo>
                    <a:pt x="3173" y="1"/>
                  </a:moveTo>
                  <a:cubicBezTo>
                    <a:pt x="3096" y="1"/>
                    <a:pt x="3014" y="31"/>
                    <a:pt x="2949" y="96"/>
                  </a:cubicBezTo>
                  <a:lnTo>
                    <a:pt x="122" y="3227"/>
                  </a:lnTo>
                  <a:cubicBezTo>
                    <a:pt x="0" y="3318"/>
                    <a:pt x="0" y="3500"/>
                    <a:pt x="122" y="3622"/>
                  </a:cubicBezTo>
                  <a:cubicBezTo>
                    <a:pt x="183" y="3652"/>
                    <a:pt x="243" y="3683"/>
                    <a:pt x="335" y="3683"/>
                  </a:cubicBezTo>
                  <a:cubicBezTo>
                    <a:pt x="395" y="3683"/>
                    <a:pt x="487" y="3652"/>
                    <a:pt x="517" y="3592"/>
                  </a:cubicBezTo>
                  <a:lnTo>
                    <a:pt x="3374" y="461"/>
                  </a:lnTo>
                  <a:cubicBezTo>
                    <a:pt x="3465" y="339"/>
                    <a:pt x="3465" y="187"/>
                    <a:pt x="3344" y="66"/>
                  </a:cubicBezTo>
                  <a:cubicBezTo>
                    <a:pt x="3301" y="23"/>
                    <a:pt x="3239" y="1"/>
                    <a:pt x="31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1"/>
            <p:cNvSpPr/>
            <p:nvPr/>
          </p:nvSpPr>
          <p:spPr>
            <a:xfrm>
              <a:off x="4391900" y="3332350"/>
              <a:ext cx="93475" cy="85625"/>
            </a:xfrm>
            <a:custGeom>
              <a:rect b="b" l="l" r="r" t="t"/>
              <a:pathLst>
                <a:path extrusionOk="0" h="3425" w="3739">
                  <a:moveTo>
                    <a:pt x="293" y="0"/>
                  </a:moveTo>
                  <a:cubicBezTo>
                    <a:pt x="215" y="0"/>
                    <a:pt x="140" y="32"/>
                    <a:pt x="91" y="81"/>
                  </a:cubicBezTo>
                  <a:cubicBezTo>
                    <a:pt x="0" y="202"/>
                    <a:pt x="0" y="385"/>
                    <a:pt x="122" y="476"/>
                  </a:cubicBezTo>
                  <a:lnTo>
                    <a:pt x="3222" y="3333"/>
                  </a:lnTo>
                  <a:cubicBezTo>
                    <a:pt x="3283" y="3394"/>
                    <a:pt x="3344" y="3424"/>
                    <a:pt x="3435" y="3424"/>
                  </a:cubicBezTo>
                  <a:cubicBezTo>
                    <a:pt x="3496" y="3424"/>
                    <a:pt x="3556" y="3394"/>
                    <a:pt x="3617" y="3333"/>
                  </a:cubicBezTo>
                  <a:cubicBezTo>
                    <a:pt x="3739" y="3211"/>
                    <a:pt x="3708" y="3029"/>
                    <a:pt x="3617" y="2938"/>
                  </a:cubicBezTo>
                  <a:lnTo>
                    <a:pt x="486" y="81"/>
                  </a:lnTo>
                  <a:cubicBezTo>
                    <a:pt x="430" y="24"/>
                    <a:pt x="360" y="0"/>
                    <a:pt x="2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1"/>
            <p:cNvSpPr/>
            <p:nvPr/>
          </p:nvSpPr>
          <p:spPr>
            <a:xfrm>
              <a:off x="4394925" y="3328925"/>
              <a:ext cx="86650" cy="92075"/>
            </a:xfrm>
            <a:custGeom>
              <a:rect b="b" l="l" r="r" t="t"/>
              <a:pathLst>
                <a:path extrusionOk="0" h="3683" w="3466">
                  <a:moveTo>
                    <a:pt x="3161" y="1"/>
                  </a:moveTo>
                  <a:cubicBezTo>
                    <a:pt x="3088" y="1"/>
                    <a:pt x="3014" y="31"/>
                    <a:pt x="2949" y="96"/>
                  </a:cubicBezTo>
                  <a:lnTo>
                    <a:pt x="92" y="3227"/>
                  </a:lnTo>
                  <a:cubicBezTo>
                    <a:pt x="1" y="3348"/>
                    <a:pt x="1" y="3500"/>
                    <a:pt x="122" y="3622"/>
                  </a:cubicBezTo>
                  <a:cubicBezTo>
                    <a:pt x="183" y="3683"/>
                    <a:pt x="244" y="3683"/>
                    <a:pt x="335" y="3683"/>
                  </a:cubicBezTo>
                  <a:cubicBezTo>
                    <a:pt x="396" y="3683"/>
                    <a:pt x="457" y="3652"/>
                    <a:pt x="517" y="3592"/>
                  </a:cubicBezTo>
                  <a:lnTo>
                    <a:pt x="3375" y="461"/>
                  </a:lnTo>
                  <a:cubicBezTo>
                    <a:pt x="3466" y="370"/>
                    <a:pt x="3466" y="187"/>
                    <a:pt x="3344" y="66"/>
                  </a:cubicBezTo>
                  <a:cubicBezTo>
                    <a:pt x="3288" y="23"/>
                    <a:pt x="3225" y="1"/>
                    <a:pt x="31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4" name="Google Shape;524;p11"/>
          <p:cNvGrpSpPr/>
          <p:nvPr/>
        </p:nvGrpSpPr>
        <p:grpSpPr>
          <a:xfrm>
            <a:off x="4999975" y="4686300"/>
            <a:ext cx="1387600" cy="526650"/>
            <a:chOff x="5618350" y="3984050"/>
            <a:chExt cx="1387600" cy="526650"/>
          </a:xfrm>
        </p:grpSpPr>
        <p:sp>
          <p:nvSpPr>
            <p:cNvPr id="525" name="Google Shape;525;p11"/>
            <p:cNvSpPr/>
            <p:nvPr/>
          </p:nvSpPr>
          <p:spPr>
            <a:xfrm>
              <a:off x="5904075" y="3984050"/>
              <a:ext cx="1006875" cy="516750"/>
            </a:xfrm>
            <a:custGeom>
              <a:rect b="b" l="l" r="r" t="t"/>
              <a:pathLst>
                <a:path extrusionOk="0" h="20670" w="40275">
                  <a:moveTo>
                    <a:pt x="19606" y="1"/>
                  </a:moveTo>
                  <a:lnTo>
                    <a:pt x="1" y="20670"/>
                  </a:lnTo>
                  <a:lnTo>
                    <a:pt x="40275" y="20670"/>
                  </a:lnTo>
                  <a:lnTo>
                    <a:pt x="196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1"/>
            <p:cNvSpPr/>
            <p:nvPr/>
          </p:nvSpPr>
          <p:spPr>
            <a:xfrm>
              <a:off x="5618350" y="4223425"/>
              <a:ext cx="540325" cy="277375"/>
            </a:xfrm>
            <a:custGeom>
              <a:rect b="b" l="l" r="r" t="t"/>
              <a:pathLst>
                <a:path extrusionOk="0" h="11095" w="21613">
                  <a:moveTo>
                    <a:pt x="10518" y="1"/>
                  </a:moveTo>
                  <a:lnTo>
                    <a:pt x="1" y="11095"/>
                  </a:lnTo>
                  <a:lnTo>
                    <a:pt x="21612" y="11095"/>
                  </a:lnTo>
                  <a:lnTo>
                    <a:pt x="105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1"/>
            <p:cNvSpPr/>
            <p:nvPr/>
          </p:nvSpPr>
          <p:spPr>
            <a:xfrm>
              <a:off x="6148000" y="4063100"/>
              <a:ext cx="857950" cy="447600"/>
            </a:xfrm>
            <a:custGeom>
              <a:rect b="b" l="l" r="r" t="t"/>
              <a:pathLst>
                <a:path extrusionOk="0" h="17904" w="34318">
                  <a:moveTo>
                    <a:pt x="16688" y="0"/>
                  </a:moveTo>
                  <a:cubicBezTo>
                    <a:pt x="16693" y="0"/>
                    <a:pt x="16698" y="0"/>
                    <a:pt x="16703" y="0"/>
                  </a:cubicBezTo>
                  <a:lnTo>
                    <a:pt x="16703" y="0"/>
                  </a:lnTo>
                  <a:cubicBezTo>
                    <a:pt x="16708" y="0"/>
                    <a:pt x="16713" y="0"/>
                    <a:pt x="16718" y="0"/>
                  </a:cubicBezTo>
                  <a:close/>
                  <a:moveTo>
                    <a:pt x="16703" y="0"/>
                  </a:moveTo>
                  <a:cubicBezTo>
                    <a:pt x="16617" y="4"/>
                    <a:pt x="16532" y="34"/>
                    <a:pt x="16475" y="91"/>
                  </a:cubicBezTo>
                  <a:lnTo>
                    <a:pt x="122" y="17356"/>
                  </a:lnTo>
                  <a:cubicBezTo>
                    <a:pt x="1" y="17478"/>
                    <a:pt x="1" y="17690"/>
                    <a:pt x="122" y="17812"/>
                  </a:cubicBezTo>
                  <a:cubicBezTo>
                    <a:pt x="198" y="17873"/>
                    <a:pt x="282" y="17903"/>
                    <a:pt x="365" y="17903"/>
                  </a:cubicBezTo>
                  <a:cubicBezTo>
                    <a:pt x="449" y="17903"/>
                    <a:pt x="533" y="17873"/>
                    <a:pt x="608" y="17812"/>
                  </a:cubicBezTo>
                  <a:lnTo>
                    <a:pt x="16718" y="821"/>
                  </a:lnTo>
                  <a:lnTo>
                    <a:pt x="33709" y="17812"/>
                  </a:lnTo>
                  <a:cubicBezTo>
                    <a:pt x="33785" y="17873"/>
                    <a:pt x="33869" y="17903"/>
                    <a:pt x="33953" y="17903"/>
                  </a:cubicBezTo>
                  <a:cubicBezTo>
                    <a:pt x="34036" y="17903"/>
                    <a:pt x="34120" y="17873"/>
                    <a:pt x="34196" y="17812"/>
                  </a:cubicBezTo>
                  <a:cubicBezTo>
                    <a:pt x="34317" y="17690"/>
                    <a:pt x="34317" y="17478"/>
                    <a:pt x="34196" y="17356"/>
                  </a:cubicBezTo>
                  <a:lnTo>
                    <a:pt x="16931" y="91"/>
                  </a:lnTo>
                  <a:cubicBezTo>
                    <a:pt x="16874" y="34"/>
                    <a:pt x="16789" y="4"/>
                    <a:pt x="167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8" name="Google Shape;528;p11"/>
          <p:cNvSpPr/>
          <p:nvPr/>
        </p:nvSpPr>
        <p:spPr>
          <a:xfrm rot="10800000">
            <a:off x="3206765" y="3"/>
            <a:ext cx="1371310" cy="185747"/>
          </a:xfrm>
          <a:custGeom>
            <a:rect b="b" l="l" r="r" t="t"/>
            <a:pathLst>
              <a:path extrusionOk="0" h="3648" w="26932">
                <a:moveTo>
                  <a:pt x="10457" y="0"/>
                </a:moveTo>
                <a:lnTo>
                  <a:pt x="6900" y="3587"/>
                </a:lnTo>
                <a:lnTo>
                  <a:pt x="3435" y="122"/>
                </a:lnTo>
                <a:lnTo>
                  <a:pt x="1" y="3587"/>
                </a:lnTo>
                <a:lnTo>
                  <a:pt x="26931" y="3648"/>
                </a:lnTo>
                <a:lnTo>
                  <a:pt x="23557" y="244"/>
                </a:lnTo>
                <a:lnTo>
                  <a:pt x="20396" y="3405"/>
                </a:lnTo>
                <a:lnTo>
                  <a:pt x="17174" y="183"/>
                </a:lnTo>
                <a:lnTo>
                  <a:pt x="13922" y="3465"/>
                </a:lnTo>
                <a:lnTo>
                  <a:pt x="104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9" name="Google Shape;529;p11"/>
          <p:cNvGrpSpPr/>
          <p:nvPr/>
        </p:nvGrpSpPr>
        <p:grpSpPr>
          <a:xfrm>
            <a:off x="8427500" y="2218575"/>
            <a:ext cx="522825" cy="502875"/>
            <a:chOff x="7116875" y="2700800"/>
            <a:chExt cx="522825" cy="502875"/>
          </a:xfrm>
        </p:grpSpPr>
        <p:sp>
          <p:nvSpPr>
            <p:cNvPr id="530" name="Google Shape;530;p11"/>
            <p:cNvSpPr/>
            <p:nvPr/>
          </p:nvSpPr>
          <p:spPr>
            <a:xfrm>
              <a:off x="7121425" y="2803200"/>
              <a:ext cx="341975" cy="395150"/>
            </a:xfrm>
            <a:custGeom>
              <a:rect b="b" l="l" r="r" t="t"/>
              <a:pathLst>
                <a:path extrusionOk="0" h="15806" w="13679">
                  <a:moveTo>
                    <a:pt x="31" y="0"/>
                  </a:moveTo>
                  <a:lnTo>
                    <a:pt x="0" y="7903"/>
                  </a:lnTo>
                  <a:lnTo>
                    <a:pt x="13679" y="15806"/>
                  </a:lnTo>
                  <a:lnTo>
                    <a:pt x="13557" y="7903"/>
                  </a:lnTo>
                  <a:lnTo>
                    <a:pt x="3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1"/>
            <p:cNvSpPr/>
            <p:nvPr/>
          </p:nvSpPr>
          <p:spPr>
            <a:xfrm>
              <a:off x="7116875" y="2798050"/>
              <a:ext cx="351850" cy="405625"/>
            </a:xfrm>
            <a:custGeom>
              <a:rect b="b" l="l" r="r" t="t"/>
              <a:pathLst>
                <a:path extrusionOk="0" h="16225" w="14074">
                  <a:moveTo>
                    <a:pt x="426" y="540"/>
                  </a:moveTo>
                  <a:lnTo>
                    <a:pt x="13526" y="8231"/>
                  </a:lnTo>
                  <a:lnTo>
                    <a:pt x="13648" y="15678"/>
                  </a:lnTo>
                  <a:lnTo>
                    <a:pt x="395" y="7987"/>
                  </a:lnTo>
                  <a:lnTo>
                    <a:pt x="426" y="540"/>
                  </a:lnTo>
                  <a:close/>
                  <a:moveTo>
                    <a:pt x="213" y="1"/>
                  </a:moveTo>
                  <a:cubicBezTo>
                    <a:pt x="182" y="1"/>
                    <a:pt x="152" y="9"/>
                    <a:pt x="122" y="24"/>
                  </a:cubicBezTo>
                  <a:cubicBezTo>
                    <a:pt x="61" y="54"/>
                    <a:pt x="31" y="115"/>
                    <a:pt x="31" y="206"/>
                  </a:cubicBezTo>
                  <a:lnTo>
                    <a:pt x="0" y="8109"/>
                  </a:lnTo>
                  <a:cubicBezTo>
                    <a:pt x="0" y="8170"/>
                    <a:pt x="31" y="8261"/>
                    <a:pt x="91" y="8291"/>
                  </a:cubicBezTo>
                  <a:lnTo>
                    <a:pt x="13769" y="16194"/>
                  </a:lnTo>
                  <a:cubicBezTo>
                    <a:pt x="13800" y="16225"/>
                    <a:pt x="13830" y="16225"/>
                    <a:pt x="13861" y="16225"/>
                  </a:cubicBezTo>
                  <a:cubicBezTo>
                    <a:pt x="13891" y="16225"/>
                    <a:pt x="13921" y="16225"/>
                    <a:pt x="13952" y="16194"/>
                  </a:cubicBezTo>
                  <a:cubicBezTo>
                    <a:pt x="14013" y="16164"/>
                    <a:pt x="14073" y="16103"/>
                    <a:pt x="14073" y="16012"/>
                  </a:cubicBezTo>
                  <a:lnTo>
                    <a:pt x="13921" y="8109"/>
                  </a:lnTo>
                  <a:cubicBezTo>
                    <a:pt x="13921" y="8048"/>
                    <a:pt x="13891" y="7987"/>
                    <a:pt x="13830" y="7927"/>
                  </a:cubicBezTo>
                  <a:lnTo>
                    <a:pt x="304" y="24"/>
                  </a:lnTo>
                  <a:cubicBezTo>
                    <a:pt x="274" y="9"/>
                    <a:pt x="243" y="1"/>
                    <a:pt x="213"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1"/>
            <p:cNvSpPr/>
            <p:nvPr/>
          </p:nvSpPr>
          <p:spPr>
            <a:xfrm>
              <a:off x="7460325" y="2899700"/>
              <a:ext cx="174050" cy="298650"/>
            </a:xfrm>
            <a:custGeom>
              <a:rect b="b" l="l" r="r" t="t"/>
              <a:pathLst>
                <a:path extrusionOk="0" h="11946" w="6962">
                  <a:moveTo>
                    <a:pt x="6810" y="0"/>
                  </a:moveTo>
                  <a:lnTo>
                    <a:pt x="1" y="4043"/>
                  </a:lnTo>
                  <a:lnTo>
                    <a:pt x="123" y="11946"/>
                  </a:lnTo>
                  <a:lnTo>
                    <a:pt x="6962" y="7994"/>
                  </a:lnTo>
                  <a:lnTo>
                    <a:pt x="6810"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1"/>
            <p:cNvSpPr/>
            <p:nvPr/>
          </p:nvSpPr>
          <p:spPr>
            <a:xfrm>
              <a:off x="7455025" y="2894650"/>
              <a:ext cx="184675" cy="309025"/>
            </a:xfrm>
            <a:custGeom>
              <a:rect b="b" l="l" r="r" t="t"/>
              <a:pathLst>
                <a:path extrusionOk="0" h="12361" w="7387">
                  <a:moveTo>
                    <a:pt x="6809" y="567"/>
                  </a:moveTo>
                  <a:lnTo>
                    <a:pt x="6961" y="8105"/>
                  </a:lnTo>
                  <a:lnTo>
                    <a:pt x="517" y="11814"/>
                  </a:lnTo>
                  <a:lnTo>
                    <a:pt x="395" y="4367"/>
                  </a:lnTo>
                  <a:lnTo>
                    <a:pt x="6809" y="567"/>
                  </a:lnTo>
                  <a:close/>
                  <a:moveTo>
                    <a:pt x="7026" y="0"/>
                  </a:moveTo>
                  <a:cubicBezTo>
                    <a:pt x="6982" y="0"/>
                    <a:pt x="6936" y="15"/>
                    <a:pt x="6900" y="50"/>
                  </a:cubicBezTo>
                  <a:lnTo>
                    <a:pt x="122" y="4063"/>
                  </a:lnTo>
                  <a:cubicBezTo>
                    <a:pt x="61" y="4123"/>
                    <a:pt x="0" y="4184"/>
                    <a:pt x="0" y="4245"/>
                  </a:cubicBezTo>
                  <a:lnTo>
                    <a:pt x="152" y="12148"/>
                  </a:lnTo>
                  <a:cubicBezTo>
                    <a:pt x="152" y="12239"/>
                    <a:pt x="183" y="12300"/>
                    <a:pt x="243" y="12330"/>
                  </a:cubicBezTo>
                  <a:cubicBezTo>
                    <a:pt x="274" y="12361"/>
                    <a:pt x="304" y="12361"/>
                    <a:pt x="335" y="12361"/>
                  </a:cubicBezTo>
                  <a:cubicBezTo>
                    <a:pt x="365" y="12361"/>
                    <a:pt x="395" y="12361"/>
                    <a:pt x="426" y="12330"/>
                  </a:cubicBezTo>
                  <a:lnTo>
                    <a:pt x="7265" y="8379"/>
                  </a:lnTo>
                  <a:cubicBezTo>
                    <a:pt x="7326" y="8348"/>
                    <a:pt x="7386" y="8257"/>
                    <a:pt x="7386" y="8196"/>
                  </a:cubicBezTo>
                  <a:lnTo>
                    <a:pt x="7204" y="202"/>
                  </a:lnTo>
                  <a:cubicBezTo>
                    <a:pt x="7204" y="142"/>
                    <a:pt x="7174" y="81"/>
                    <a:pt x="7113" y="20"/>
                  </a:cubicBezTo>
                  <a:cubicBezTo>
                    <a:pt x="7088" y="7"/>
                    <a:pt x="7057" y="0"/>
                    <a:pt x="70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1"/>
            <p:cNvSpPr/>
            <p:nvPr/>
          </p:nvSpPr>
          <p:spPr>
            <a:xfrm>
              <a:off x="7122175" y="2705925"/>
              <a:ext cx="508400" cy="294850"/>
            </a:xfrm>
            <a:custGeom>
              <a:rect b="b" l="l" r="r" t="t"/>
              <a:pathLst>
                <a:path extrusionOk="0" h="11794" w="20336">
                  <a:moveTo>
                    <a:pt x="6901" y="0"/>
                  </a:moveTo>
                  <a:lnTo>
                    <a:pt x="1" y="3891"/>
                  </a:lnTo>
                  <a:lnTo>
                    <a:pt x="13527" y="11794"/>
                  </a:lnTo>
                  <a:lnTo>
                    <a:pt x="20336" y="7751"/>
                  </a:lnTo>
                  <a:lnTo>
                    <a:pt x="690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1"/>
            <p:cNvSpPr/>
            <p:nvPr/>
          </p:nvSpPr>
          <p:spPr>
            <a:xfrm>
              <a:off x="7117625" y="2700800"/>
              <a:ext cx="517500" cy="305300"/>
            </a:xfrm>
            <a:custGeom>
              <a:rect b="b" l="l" r="r" t="t"/>
              <a:pathLst>
                <a:path extrusionOk="0" h="12212" w="20700">
                  <a:moveTo>
                    <a:pt x="7052" y="449"/>
                  </a:moveTo>
                  <a:lnTo>
                    <a:pt x="20122" y="7956"/>
                  </a:lnTo>
                  <a:lnTo>
                    <a:pt x="13709" y="11756"/>
                  </a:lnTo>
                  <a:lnTo>
                    <a:pt x="578" y="4096"/>
                  </a:lnTo>
                  <a:lnTo>
                    <a:pt x="7052" y="449"/>
                  </a:lnTo>
                  <a:close/>
                  <a:moveTo>
                    <a:pt x="7068" y="0"/>
                  </a:moveTo>
                  <a:cubicBezTo>
                    <a:pt x="7030" y="0"/>
                    <a:pt x="6992" y="8"/>
                    <a:pt x="6961" y="23"/>
                  </a:cubicBezTo>
                  <a:lnTo>
                    <a:pt x="92" y="3914"/>
                  </a:lnTo>
                  <a:cubicBezTo>
                    <a:pt x="31" y="3944"/>
                    <a:pt x="1" y="4005"/>
                    <a:pt x="1" y="4096"/>
                  </a:cubicBezTo>
                  <a:cubicBezTo>
                    <a:pt x="1" y="4157"/>
                    <a:pt x="31" y="4218"/>
                    <a:pt x="92" y="4248"/>
                  </a:cubicBezTo>
                  <a:lnTo>
                    <a:pt x="13618" y="12181"/>
                  </a:lnTo>
                  <a:cubicBezTo>
                    <a:pt x="13648" y="12181"/>
                    <a:pt x="13679" y="12212"/>
                    <a:pt x="13709" y="12212"/>
                  </a:cubicBezTo>
                  <a:cubicBezTo>
                    <a:pt x="13739" y="12212"/>
                    <a:pt x="13770" y="12181"/>
                    <a:pt x="13800" y="12181"/>
                  </a:cubicBezTo>
                  <a:lnTo>
                    <a:pt x="20609" y="8139"/>
                  </a:lnTo>
                  <a:cubicBezTo>
                    <a:pt x="20670" y="8108"/>
                    <a:pt x="20700" y="8048"/>
                    <a:pt x="20700" y="7956"/>
                  </a:cubicBezTo>
                  <a:cubicBezTo>
                    <a:pt x="20700" y="7896"/>
                    <a:pt x="20670" y="7835"/>
                    <a:pt x="20609" y="7804"/>
                  </a:cubicBezTo>
                  <a:lnTo>
                    <a:pt x="7174" y="23"/>
                  </a:lnTo>
                  <a:cubicBezTo>
                    <a:pt x="7144" y="8"/>
                    <a:pt x="7106" y="0"/>
                    <a:pt x="7068"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6" name="Google Shape;536;p11"/>
          <p:cNvGrpSpPr/>
          <p:nvPr/>
        </p:nvGrpSpPr>
        <p:grpSpPr>
          <a:xfrm rot="5833598">
            <a:off x="6626512" y="126024"/>
            <a:ext cx="449895" cy="434869"/>
            <a:chOff x="3240650" y="4150300"/>
            <a:chExt cx="449875" cy="434850"/>
          </a:xfrm>
        </p:grpSpPr>
        <p:sp>
          <p:nvSpPr>
            <p:cNvPr id="537" name="Google Shape;537;p11"/>
            <p:cNvSpPr/>
            <p:nvPr/>
          </p:nvSpPr>
          <p:spPr>
            <a:xfrm>
              <a:off x="3290800" y="4199875"/>
              <a:ext cx="399725" cy="385275"/>
            </a:xfrm>
            <a:custGeom>
              <a:rect b="b" l="l" r="r" t="t"/>
              <a:pathLst>
                <a:path extrusionOk="0" h="15411" w="15989">
                  <a:moveTo>
                    <a:pt x="8329" y="1"/>
                  </a:moveTo>
                  <a:cubicBezTo>
                    <a:pt x="10639" y="2311"/>
                    <a:pt x="10639" y="6019"/>
                    <a:pt x="8329" y="8329"/>
                  </a:cubicBezTo>
                  <a:cubicBezTo>
                    <a:pt x="7174" y="9469"/>
                    <a:pt x="5670" y="10038"/>
                    <a:pt x="4165" y="10038"/>
                  </a:cubicBezTo>
                  <a:cubicBezTo>
                    <a:pt x="2660" y="10038"/>
                    <a:pt x="1156" y="9469"/>
                    <a:pt x="1" y="8329"/>
                  </a:cubicBezTo>
                  <a:lnTo>
                    <a:pt x="1" y="8329"/>
                  </a:lnTo>
                  <a:lnTo>
                    <a:pt x="5350" y="13678"/>
                  </a:lnTo>
                  <a:cubicBezTo>
                    <a:pt x="6505" y="14833"/>
                    <a:pt x="8010" y="15411"/>
                    <a:pt x="9515" y="15411"/>
                  </a:cubicBezTo>
                  <a:cubicBezTo>
                    <a:pt x="11019" y="15411"/>
                    <a:pt x="12524" y="14833"/>
                    <a:pt x="13679" y="13678"/>
                  </a:cubicBezTo>
                  <a:cubicBezTo>
                    <a:pt x="15989" y="11368"/>
                    <a:pt x="15989" y="7660"/>
                    <a:pt x="13679" y="5350"/>
                  </a:cubicBezTo>
                  <a:lnTo>
                    <a:pt x="8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1"/>
            <p:cNvSpPr/>
            <p:nvPr/>
          </p:nvSpPr>
          <p:spPr>
            <a:xfrm>
              <a:off x="3240650" y="4150300"/>
              <a:ext cx="308550" cy="307950"/>
            </a:xfrm>
            <a:custGeom>
              <a:rect b="b" l="l" r="r" t="t"/>
              <a:pathLst>
                <a:path extrusionOk="0" h="12318" w="12342">
                  <a:moveTo>
                    <a:pt x="6171" y="555"/>
                  </a:moveTo>
                  <a:cubicBezTo>
                    <a:pt x="7600" y="555"/>
                    <a:pt x="9028" y="1102"/>
                    <a:pt x="10122" y="2196"/>
                  </a:cubicBezTo>
                  <a:cubicBezTo>
                    <a:pt x="12311" y="4385"/>
                    <a:pt x="12311" y="7910"/>
                    <a:pt x="10122" y="10099"/>
                  </a:cubicBezTo>
                  <a:cubicBezTo>
                    <a:pt x="9028" y="11193"/>
                    <a:pt x="7600" y="11740"/>
                    <a:pt x="6171" y="11740"/>
                  </a:cubicBezTo>
                  <a:cubicBezTo>
                    <a:pt x="4742" y="11740"/>
                    <a:pt x="3314" y="11193"/>
                    <a:pt x="2220" y="10099"/>
                  </a:cubicBezTo>
                  <a:cubicBezTo>
                    <a:pt x="31" y="7910"/>
                    <a:pt x="31" y="4385"/>
                    <a:pt x="2220" y="2196"/>
                  </a:cubicBezTo>
                  <a:cubicBezTo>
                    <a:pt x="3314" y="1102"/>
                    <a:pt x="4742" y="555"/>
                    <a:pt x="6171" y="555"/>
                  </a:cubicBezTo>
                  <a:close/>
                  <a:moveTo>
                    <a:pt x="6175" y="0"/>
                  </a:moveTo>
                  <a:cubicBezTo>
                    <a:pt x="4598" y="0"/>
                    <a:pt x="3025" y="600"/>
                    <a:pt x="1824" y="1801"/>
                  </a:cubicBezTo>
                  <a:cubicBezTo>
                    <a:pt x="639" y="2956"/>
                    <a:pt x="1" y="4506"/>
                    <a:pt x="1" y="6148"/>
                  </a:cubicBezTo>
                  <a:cubicBezTo>
                    <a:pt x="1" y="7789"/>
                    <a:pt x="639" y="9339"/>
                    <a:pt x="1824" y="10525"/>
                  </a:cubicBezTo>
                  <a:cubicBezTo>
                    <a:pt x="3010" y="11710"/>
                    <a:pt x="4590" y="12318"/>
                    <a:pt x="6171" y="12318"/>
                  </a:cubicBezTo>
                  <a:cubicBezTo>
                    <a:pt x="7752" y="12318"/>
                    <a:pt x="9332" y="11710"/>
                    <a:pt x="10548" y="10525"/>
                  </a:cubicBezTo>
                  <a:cubicBezTo>
                    <a:pt x="11703" y="9339"/>
                    <a:pt x="12341" y="7789"/>
                    <a:pt x="12341" y="6148"/>
                  </a:cubicBezTo>
                  <a:cubicBezTo>
                    <a:pt x="12341" y="4506"/>
                    <a:pt x="11703" y="2956"/>
                    <a:pt x="10548" y="1801"/>
                  </a:cubicBezTo>
                  <a:cubicBezTo>
                    <a:pt x="9332" y="600"/>
                    <a:pt x="7752" y="0"/>
                    <a:pt x="61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39" name="Shape 5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2">
    <p:spTree>
      <p:nvGrpSpPr>
        <p:cNvPr id="540" name="Shape 540"/>
        <p:cNvGrpSpPr/>
        <p:nvPr/>
      </p:nvGrpSpPr>
      <p:grpSpPr>
        <a:xfrm>
          <a:off x="0" y="0"/>
          <a:ext cx="0" cy="0"/>
          <a:chOff x="0" y="0"/>
          <a:chExt cx="0" cy="0"/>
        </a:xfrm>
      </p:grpSpPr>
      <p:sp>
        <p:nvSpPr>
          <p:cNvPr id="541" name="Google Shape;541;p13"/>
          <p:cNvSpPr txBox="1"/>
          <p:nvPr>
            <p:ph type="ctrTitle"/>
          </p:nvPr>
        </p:nvSpPr>
        <p:spPr>
          <a:xfrm>
            <a:off x="1591675" y="3187175"/>
            <a:ext cx="3010800" cy="4248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20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542" name="Google Shape;542;p13"/>
          <p:cNvSpPr txBox="1"/>
          <p:nvPr>
            <p:ph idx="1" type="subTitle"/>
          </p:nvPr>
        </p:nvSpPr>
        <p:spPr>
          <a:xfrm>
            <a:off x="1599633" y="3518629"/>
            <a:ext cx="29346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atin typeface="Montserrat Medium"/>
                <a:ea typeface="Montserrat Medium"/>
                <a:cs typeface="Montserrat Medium"/>
                <a:sym typeface="Montserrat Medium"/>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543" name="Google Shape;543;p13"/>
          <p:cNvSpPr txBox="1"/>
          <p:nvPr>
            <p:ph hasCustomPrompt="1" idx="2" type="title"/>
          </p:nvPr>
        </p:nvSpPr>
        <p:spPr>
          <a:xfrm>
            <a:off x="756850" y="3528538"/>
            <a:ext cx="939900" cy="4248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3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44" name="Google Shape;544;p13"/>
          <p:cNvSpPr txBox="1"/>
          <p:nvPr>
            <p:ph idx="3" type="ctrTitle"/>
          </p:nvPr>
        </p:nvSpPr>
        <p:spPr>
          <a:xfrm>
            <a:off x="1591675" y="1805050"/>
            <a:ext cx="3010800" cy="4248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20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545" name="Google Shape;545;p13"/>
          <p:cNvSpPr txBox="1"/>
          <p:nvPr>
            <p:ph idx="4" type="subTitle"/>
          </p:nvPr>
        </p:nvSpPr>
        <p:spPr>
          <a:xfrm>
            <a:off x="1599625" y="2135825"/>
            <a:ext cx="29346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atin typeface="Montserrat Medium"/>
                <a:ea typeface="Montserrat Medium"/>
                <a:cs typeface="Montserrat Medium"/>
                <a:sym typeface="Montserrat Medium"/>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546" name="Google Shape;546;p13"/>
          <p:cNvSpPr txBox="1"/>
          <p:nvPr>
            <p:ph hasCustomPrompt="1" idx="5" type="title"/>
          </p:nvPr>
        </p:nvSpPr>
        <p:spPr>
          <a:xfrm>
            <a:off x="756850" y="2146413"/>
            <a:ext cx="939900" cy="4248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3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47" name="Google Shape;547;p13"/>
          <p:cNvSpPr txBox="1"/>
          <p:nvPr>
            <p:ph idx="6" type="ctrTitle"/>
          </p:nvPr>
        </p:nvSpPr>
        <p:spPr>
          <a:xfrm>
            <a:off x="5672875" y="1805050"/>
            <a:ext cx="3010800" cy="4248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20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548" name="Google Shape;548;p13"/>
          <p:cNvSpPr txBox="1"/>
          <p:nvPr>
            <p:ph idx="7" type="subTitle"/>
          </p:nvPr>
        </p:nvSpPr>
        <p:spPr>
          <a:xfrm>
            <a:off x="5672875" y="2135819"/>
            <a:ext cx="29346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atin typeface="Montserrat Medium"/>
                <a:ea typeface="Montserrat Medium"/>
                <a:cs typeface="Montserrat Medium"/>
                <a:sym typeface="Montserrat Medium"/>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549" name="Google Shape;549;p13"/>
          <p:cNvSpPr txBox="1"/>
          <p:nvPr>
            <p:ph hasCustomPrompt="1" idx="8" type="title"/>
          </p:nvPr>
        </p:nvSpPr>
        <p:spPr>
          <a:xfrm>
            <a:off x="4838050" y="2157238"/>
            <a:ext cx="939900" cy="4248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3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50" name="Google Shape;550;p13"/>
          <p:cNvSpPr txBox="1"/>
          <p:nvPr>
            <p:ph idx="9" type="ctrTitle"/>
          </p:nvPr>
        </p:nvSpPr>
        <p:spPr>
          <a:xfrm>
            <a:off x="5672875" y="3187175"/>
            <a:ext cx="3010800" cy="4248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20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551" name="Google Shape;551;p13"/>
          <p:cNvSpPr txBox="1"/>
          <p:nvPr>
            <p:ph idx="13" type="subTitle"/>
          </p:nvPr>
        </p:nvSpPr>
        <p:spPr>
          <a:xfrm>
            <a:off x="5672875" y="3518623"/>
            <a:ext cx="29346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atin typeface="Montserrat Medium"/>
                <a:ea typeface="Montserrat Medium"/>
                <a:cs typeface="Montserrat Medium"/>
                <a:sym typeface="Montserrat Medium"/>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552" name="Google Shape;552;p13"/>
          <p:cNvSpPr txBox="1"/>
          <p:nvPr>
            <p:ph hasCustomPrompt="1" idx="14" type="title"/>
          </p:nvPr>
        </p:nvSpPr>
        <p:spPr>
          <a:xfrm>
            <a:off x="4793875" y="3518625"/>
            <a:ext cx="939900" cy="4248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3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53" name="Google Shape;553;p13"/>
          <p:cNvSpPr txBox="1"/>
          <p:nvPr>
            <p:ph idx="15" type="title"/>
          </p:nvPr>
        </p:nvSpPr>
        <p:spPr>
          <a:xfrm>
            <a:off x="604150" y="521625"/>
            <a:ext cx="6955500" cy="5604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554" name="Google Shape;554;p13"/>
          <p:cNvSpPr/>
          <p:nvPr/>
        </p:nvSpPr>
        <p:spPr>
          <a:xfrm>
            <a:off x="8607475" y="63000"/>
            <a:ext cx="784975" cy="517525"/>
          </a:xfrm>
          <a:custGeom>
            <a:rect b="b" l="l" r="r" t="t"/>
            <a:pathLst>
              <a:path extrusionOk="0" h="20701" w="31399">
                <a:moveTo>
                  <a:pt x="0" y="1"/>
                </a:moveTo>
                <a:lnTo>
                  <a:pt x="0" y="20700"/>
                </a:lnTo>
                <a:lnTo>
                  <a:pt x="31399" y="20700"/>
                </a:lnTo>
                <a:lnTo>
                  <a:pt x="313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5" name="Google Shape;555;p13"/>
          <p:cNvGrpSpPr/>
          <p:nvPr/>
        </p:nvGrpSpPr>
        <p:grpSpPr>
          <a:xfrm>
            <a:off x="7008850" y="4636725"/>
            <a:ext cx="1674825" cy="392325"/>
            <a:chOff x="2173775" y="1420000"/>
            <a:chExt cx="1674825" cy="392325"/>
          </a:xfrm>
        </p:grpSpPr>
        <p:sp>
          <p:nvSpPr>
            <p:cNvPr id="556" name="Google Shape;556;p13"/>
            <p:cNvSpPr/>
            <p:nvPr/>
          </p:nvSpPr>
          <p:spPr>
            <a:xfrm>
              <a:off x="2176800" y="1524300"/>
              <a:ext cx="1666475" cy="288025"/>
            </a:xfrm>
            <a:custGeom>
              <a:rect b="b" l="l" r="r" t="t"/>
              <a:pathLst>
                <a:path extrusionOk="0" h="11521" w="66659">
                  <a:moveTo>
                    <a:pt x="51309" y="0"/>
                  </a:moveTo>
                  <a:cubicBezTo>
                    <a:pt x="50708" y="0"/>
                    <a:pt x="50108" y="213"/>
                    <a:pt x="49637" y="639"/>
                  </a:cubicBezTo>
                  <a:lnTo>
                    <a:pt x="44500" y="5198"/>
                  </a:lnTo>
                  <a:cubicBezTo>
                    <a:pt x="44394" y="5304"/>
                    <a:pt x="44257" y="5357"/>
                    <a:pt x="44120" y="5357"/>
                  </a:cubicBezTo>
                  <a:cubicBezTo>
                    <a:pt x="43983" y="5357"/>
                    <a:pt x="43846" y="5304"/>
                    <a:pt x="43740" y="5198"/>
                  </a:cubicBezTo>
                  <a:lnTo>
                    <a:pt x="38603" y="669"/>
                  </a:lnTo>
                  <a:cubicBezTo>
                    <a:pt x="38117" y="243"/>
                    <a:pt x="37509" y="31"/>
                    <a:pt x="36905" y="31"/>
                  </a:cubicBezTo>
                  <a:cubicBezTo>
                    <a:pt x="36301" y="31"/>
                    <a:pt x="35700" y="243"/>
                    <a:pt x="35229" y="669"/>
                  </a:cubicBezTo>
                  <a:lnTo>
                    <a:pt x="30092" y="5228"/>
                  </a:lnTo>
                  <a:cubicBezTo>
                    <a:pt x="29986" y="5335"/>
                    <a:pt x="29849" y="5388"/>
                    <a:pt x="29712" y="5388"/>
                  </a:cubicBezTo>
                  <a:cubicBezTo>
                    <a:pt x="29576" y="5388"/>
                    <a:pt x="29439" y="5335"/>
                    <a:pt x="29332" y="5228"/>
                  </a:cubicBezTo>
                  <a:lnTo>
                    <a:pt x="24196" y="699"/>
                  </a:lnTo>
                  <a:cubicBezTo>
                    <a:pt x="23709" y="274"/>
                    <a:pt x="23109" y="61"/>
                    <a:pt x="22509" y="61"/>
                  </a:cubicBezTo>
                  <a:cubicBezTo>
                    <a:pt x="21908" y="61"/>
                    <a:pt x="21308" y="274"/>
                    <a:pt x="20822" y="699"/>
                  </a:cubicBezTo>
                  <a:lnTo>
                    <a:pt x="15715" y="5259"/>
                  </a:lnTo>
                  <a:cubicBezTo>
                    <a:pt x="15594" y="5350"/>
                    <a:pt x="15449" y="5395"/>
                    <a:pt x="15309" y="5395"/>
                  </a:cubicBezTo>
                  <a:cubicBezTo>
                    <a:pt x="15168" y="5395"/>
                    <a:pt x="15031" y="5350"/>
                    <a:pt x="14925" y="5259"/>
                  </a:cubicBezTo>
                  <a:lnTo>
                    <a:pt x="9788" y="699"/>
                  </a:lnTo>
                  <a:cubicBezTo>
                    <a:pt x="9325" y="281"/>
                    <a:pt x="8738" y="76"/>
                    <a:pt x="8148" y="76"/>
                  </a:cubicBezTo>
                  <a:cubicBezTo>
                    <a:pt x="7537" y="76"/>
                    <a:pt x="6924" y="297"/>
                    <a:pt x="6445" y="730"/>
                  </a:cubicBezTo>
                  <a:lnTo>
                    <a:pt x="1125" y="5441"/>
                  </a:lnTo>
                  <a:cubicBezTo>
                    <a:pt x="92" y="6353"/>
                    <a:pt x="1" y="7964"/>
                    <a:pt x="913" y="8997"/>
                  </a:cubicBezTo>
                  <a:cubicBezTo>
                    <a:pt x="1419" y="9570"/>
                    <a:pt x="2120" y="9860"/>
                    <a:pt x="2819" y="9860"/>
                  </a:cubicBezTo>
                  <a:cubicBezTo>
                    <a:pt x="3421" y="9860"/>
                    <a:pt x="4022" y="9646"/>
                    <a:pt x="4499" y="9210"/>
                  </a:cubicBezTo>
                  <a:lnTo>
                    <a:pt x="7721" y="6353"/>
                  </a:lnTo>
                  <a:cubicBezTo>
                    <a:pt x="7843" y="6247"/>
                    <a:pt x="7987" y="6193"/>
                    <a:pt x="8128" y="6193"/>
                  </a:cubicBezTo>
                  <a:cubicBezTo>
                    <a:pt x="8268" y="6193"/>
                    <a:pt x="8405" y="6247"/>
                    <a:pt x="8511" y="6353"/>
                  </a:cubicBezTo>
                  <a:lnTo>
                    <a:pt x="13648" y="10882"/>
                  </a:lnTo>
                  <a:cubicBezTo>
                    <a:pt x="14135" y="11307"/>
                    <a:pt x="14735" y="11520"/>
                    <a:pt x="15335" y="11520"/>
                  </a:cubicBezTo>
                  <a:cubicBezTo>
                    <a:pt x="15936" y="11520"/>
                    <a:pt x="16536" y="11307"/>
                    <a:pt x="17022" y="10882"/>
                  </a:cubicBezTo>
                  <a:lnTo>
                    <a:pt x="22129" y="6323"/>
                  </a:lnTo>
                  <a:cubicBezTo>
                    <a:pt x="22250" y="6231"/>
                    <a:pt x="22395" y="6186"/>
                    <a:pt x="22535" y="6186"/>
                  </a:cubicBezTo>
                  <a:cubicBezTo>
                    <a:pt x="22676" y="6186"/>
                    <a:pt x="22813" y="6231"/>
                    <a:pt x="22919" y="6323"/>
                  </a:cubicBezTo>
                  <a:lnTo>
                    <a:pt x="28056" y="10851"/>
                  </a:lnTo>
                  <a:cubicBezTo>
                    <a:pt x="28527" y="11277"/>
                    <a:pt x="29127" y="11490"/>
                    <a:pt x="29731" y="11490"/>
                  </a:cubicBezTo>
                  <a:cubicBezTo>
                    <a:pt x="30336" y="11490"/>
                    <a:pt x="30943" y="11277"/>
                    <a:pt x="31430" y="10851"/>
                  </a:cubicBezTo>
                  <a:lnTo>
                    <a:pt x="36536" y="6292"/>
                  </a:lnTo>
                  <a:cubicBezTo>
                    <a:pt x="36643" y="6201"/>
                    <a:pt x="36779" y="6155"/>
                    <a:pt x="36920" y="6155"/>
                  </a:cubicBezTo>
                  <a:cubicBezTo>
                    <a:pt x="37061" y="6155"/>
                    <a:pt x="37205" y="6201"/>
                    <a:pt x="37327" y="6292"/>
                  </a:cubicBezTo>
                  <a:lnTo>
                    <a:pt x="42463" y="10851"/>
                  </a:lnTo>
                  <a:cubicBezTo>
                    <a:pt x="42935" y="11277"/>
                    <a:pt x="43535" y="11490"/>
                    <a:pt x="44135" y="11490"/>
                  </a:cubicBezTo>
                  <a:cubicBezTo>
                    <a:pt x="44736" y="11490"/>
                    <a:pt x="45336" y="11277"/>
                    <a:pt x="45807" y="10851"/>
                  </a:cubicBezTo>
                  <a:lnTo>
                    <a:pt x="50944" y="6292"/>
                  </a:lnTo>
                  <a:cubicBezTo>
                    <a:pt x="51050" y="6186"/>
                    <a:pt x="51187" y="6133"/>
                    <a:pt x="51324" y="6133"/>
                  </a:cubicBezTo>
                  <a:cubicBezTo>
                    <a:pt x="51461" y="6133"/>
                    <a:pt x="51597" y="6186"/>
                    <a:pt x="51704" y="6292"/>
                  </a:cubicBezTo>
                  <a:lnTo>
                    <a:pt x="56841" y="10821"/>
                  </a:lnTo>
                  <a:cubicBezTo>
                    <a:pt x="57327" y="11247"/>
                    <a:pt x="57935" y="11459"/>
                    <a:pt x="58539" y="11459"/>
                  </a:cubicBezTo>
                  <a:cubicBezTo>
                    <a:pt x="59143" y="11459"/>
                    <a:pt x="59743" y="11247"/>
                    <a:pt x="60215" y="10821"/>
                  </a:cubicBezTo>
                  <a:lnTo>
                    <a:pt x="65503" y="6110"/>
                  </a:lnTo>
                  <a:cubicBezTo>
                    <a:pt x="66567" y="5167"/>
                    <a:pt x="66658" y="3587"/>
                    <a:pt x="65716" y="2523"/>
                  </a:cubicBezTo>
                  <a:cubicBezTo>
                    <a:pt x="65225" y="1966"/>
                    <a:pt x="64530" y="1683"/>
                    <a:pt x="63827" y="1683"/>
                  </a:cubicBezTo>
                  <a:cubicBezTo>
                    <a:pt x="63227" y="1683"/>
                    <a:pt x="62620" y="1890"/>
                    <a:pt x="62129" y="2310"/>
                  </a:cubicBezTo>
                  <a:lnTo>
                    <a:pt x="58908" y="5198"/>
                  </a:lnTo>
                  <a:cubicBezTo>
                    <a:pt x="58801" y="5289"/>
                    <a:pt x="58664" y="5335"/>
                    <a:pt x="58524" y="5335"/>
                  </a:cubicBezTo>
                  <a:cubicBezTo>
                    <a:pt x="58383" y="5335"/>
                    <a:pt x="58239" y="5289"/>
                    <a:pt x="58117" y="5198"/>
                  </a:cubicBezTo>
                  <a:lnTo>
                    <a:pt x="52980" y="639"/>
                  </a:lnTo>
                  <a:cubicBezTo>
                    <a:pt x="52509" y="213"/>
                    <a:pt x="51909" y="0"/>
                    <a:pt x="513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3"/>
            <p:cNvSpPr/>
            <p:nvPr/>
          </p:nvSpPr>
          <p:spPr>
            <a:xfrm>
              <a:off x="2173775" y="1420000"/>
              <a:ext cx="1674825" cy="301900"/>
            </a:xfrm>
            <a:custGeom>
              <a:rect b="b" l="l" r="r" t="t"/>
              <a:pathLst>
                <a:path extrusionOk="0" h="12076" w="66993">
                  <a:moveTo>
                    <a:pt x="51642" y="563"/>
                  </a:moveTo>
                  <a:cubicBezTo>
                    <a:pt x="52174" y="563"/>
                    <a:pt x="52706" y="753"/>
                    <a:pt x="53132" y="1133"/>
                  </a:cubicBezTo>
                  <a:lnTo>
                    <a:pt x="58269" y="5662"/>
                  </a:lnTo>
                  <a:cubicBezTo>
                    <a:pt x="58436" y="5814"/>
                    <a:pt x="58641" y="5890"/>
                    <a:pt x="58846" y="5890"/>
                  </a:cubicBezTo>
                  <a:cubicBezTo>
                    <a:pt x="59051" y="5890"/>
                    <a:pt x="59256" y="5814"/>
                    <a:pt x="59424" y="5662"/>
                  </a:cubicBezTo>
                  <a:lnTo>
                    <a:pt x="62646" y="2804"/>
                  </a:lnTo>
                  <a:cubicBezTo>
                    <a:pt x="63073" y="2434"/>
                    <a:pt x="63607" y="2224"/>
                    <a:pt x="64172" y="2224"/>
                  </a:cubicBezTo>
                  <a:cubicBezTo>
                    <a:pt x="64210" y="2224"/>
                    <a:pt x="64249" y="2225"/>
                    <a:pt x="64287" y="2227"/>
                  </a:cubicBezTo>
                  <a:cubicBezTo>
                    <a:pt x="64864" y="2257"/>
                    <a:pt x="65442" y="2531"/>
                    <a:pt x="65837" y="2987"/>
                  </a:cubicBezTo>
                  <a:cubicBezTo>
                    <a:pt x="66658" y="3899"/>
                    <a:pt x="66567" y="5327"/>
                    <a:pt x="65655" y="6178"/>
                  </a:cubicBezTo>
                  <a:lnTo>
                    <a:pt x="60336" y="10859"/>
                  </a:lnTo>
                  <a:cubicBezTo>
                    <a:pt x="59906" y="11243"/>
                    <a:pt x="59367" y="11433"/>
                    <a:pt x="58830" y="11433"/>
                  </a:cubicBezTo>
                  <a:cubicBezTo>
                    <a:pt x="58303" y="11433"/>
                    <a:pt x="57778" y="11251"/>
                    <a:pt x="57357" y="10890"/>
                  </a:cubicBezTo>
                  <a:lnTo>
                    <a:pt x="52220" y="6330"/>
                  </a:lnTo>
                  <a:cubicBezTo>
                    <a:pt x="52053" y="6178"/>
                    <a:pt x="51848" y="6102"/>
                    <a:pt x="51642" y="6102"/>
                  </a:cubicBezTo>
                  <a:cubicBezTo>
                    <a:pt x="51437" y="6102"/>
                    <a:pt x="51232" y="6178"/>
                    <a:pt x="51065" y="6330"/>
                  </a:cubicBezTo>
                  <a:lnTo>
                    <a:pt x="45958" y="10890"/>
                  </a:lnTo>
                  <a:cubicBezTo>
                    <a:pt x="45518" y="11270"/>
                    <a:pt x="44978" y="11460"/>
                    <a:pt x="44442" y="11460"/>
                  </a:cubicBezTo>
                  <a:cubicBezTo>
                    <a:pt x="43907" y="11460"/>
                    <a:pt x="43375" y="11270"/>
                    <a:pt x="42949" y="10890"/>
                  </a:cubicBezTo>
                  <a:lnTo>
                    <a:pt x="37812" y="6361"/>
                  </a:lnTo>
                  <a:cubicBezTo>
                    <a:pt x="37645" y="6209"/>
                    <a:pt x="37440" y="6133"/>
                    <a:pt x="37235" y="6133"/>
                  </a:cubicBezTo>
                  <a:cubicBezTo>
                    <a:pt x="37030" y="6133"/>
                    <a:pt x="36824" y="6209"/>
                    <a:pt x="36657" y="6361"/>
                  </a:cubicBezTo>
                  <a:lnTo>
                    <a:pt x="31551" y="10920"/>
                  </a:lnTo>
                  <a:cubicBezTo>
                    <a:pt x="31125" y="11300"/>
                    <a:pt x="30586" y="11490"/>
                    <a:pt x="30046" y="11490"/>
                  </a:cubicBezTo>
                  <a:cubicBezTo>
                    <a:pt x="29507" y="11490"/>
                    <a:pt x="28967" y="11300"/>
                    <a:pt x="28542" y="10920"/>
                  </a:cubicBezTo>
                  <a:lnTo>
                    <a:pt x="23405" y="6391"/>
                  </a:lnTo>
                  <a:cubicBezTo>
                    <a:pt x="23253" y="6239"/>
                    <a:pt x="23048" y="6163"/>
                    <a:pt x="22842" y="6163"/>
                  </a:cubicBezTo>
                  <a:cubicBezTo>
                    <a:pt x="22637" y="6163"/>
                    <a:pt x="22432" y="6239"/>
                    <a:pt x="22280" y="6391"/>
                  </a:cubicBezTo>
                  <a:lnTo>
                    <a:pt x="17143" y="10920"/>
                  </a:lnTo>
                  <a:cubicBezTo>
                    <a:pt x="16718" y="11300"/>
                    <a:pt x="16186" y="11490"/>
                    <a:pt x="15654" y="11490"/>
                  </a:cubicBezTo>
                  <a:cubicBezTo>
                    <a:pt x="15122" y="11490"/>
                    <a:pt x="14590" y="11300"/>
                    <a:pt x="14164" y="10920"/>
                  </a:cubicBezTo>
                  <a:lnTo>
                    <a:pt x="9028" y="6391"/>
                  </a:lnTo>
                  <a:cubicBezTo>
                    <a:pt x="8845" y="6270"/>
                    <a:pt x="8663" y="6178"/>
                    <a:pt x="8450" y="6178"/>
                  </a:cubicBezTo>
                  <a:cubicBezTo>
                    <a:pt x="8237" y="6178"/>
                    <a:pt x="8025" y="6270"/>
                    <a:pt x="7873" y="6391"/>
                  </a:cubicBezTo>
                  <a:lnTo>
                    <a:pt x="4651" y="9279"/>
                  </a:lnTo>
                  <a:cubicBezTo>
                    <a:pt x="4227" y="9646"/>
                    <a:pt x="3699" y="9829"/>
                    <a:pt x="3139" y="9829"/>
                  </a:cubicBezTo>
                  <a:cubicBezTo>
                    <a:pt x="3096" y="9829"/>
                    <a:pt x="3053" y="9828"/>
                    <a:pt x="3009" y="9826"/>
                  </a:cubicBezTo>
                  <a:cubicBezTo>
                    <a:pt x="2401" y="9795"/>
                    <a:pt x="1854" y="9522"/>
                    <a:pt x="1459" y="9096"/>
                  </a:cubicBezTo>
                  <a:cubicBezTo>
                    <a:pt x="638" y="8154"/>
                    <a:pt x="699" y="6725"/>
                    <a:pt x="1641" y="5905"/>
                  </a:cubicBezTo>
                  <a:lnTo>
                    <a:pt x="6930" y="1193"/>
                  </a:lnTo>
                  <a:cubicBezTo>
                    <a:pt x="7356" y="814"/>
                    <a:pt x="7895" y="624"/>
                    <a:pt x="8435" y="624"/>
                  </a:cubicBezTo>
                  <a:cubicBezTo>
                    <a:pt x="8974" y="624"/>
                    <a:pt x="9514" y="814"/>
                    <a:pt x="9939" y="1193"/>
                  </a:cubicBezTo>
                  <a:lnTo>
                    <a:pt x="15076" y="5722"/>
                  </a:lnTo>
                  <a:cubicBezTo>
                    <a:pt x="15228" y="5874"/>
                    <a:pt x="15433" y="5950"/>
                    <a:pt x="15642" y="5950"/>
                  </a:cubicBezTo>
                  <a:cubicBezTo>
                    <a:pt x="15851" y="5950"/>
                    <a:pt x="16064" y="5874"/>
                    <a:pt x="16231" y="5722"/>
                  </a:cubicBezTo>
                  <a:lnTo>
                    <a:pt x="21338" y="1163"/>
                  </a:lnTo>
                  <a:cubicBezTo>
                    <a:pt x="21763" y="783"/>
                    <a:pt x="22295" y="593"/>
                    <a:pt x="22831" y="593"/>
                  </a:cubicBezTo>
                  <a:cubicBezTo>
                    <a:pt x="23367" y="593"/>
                    <a:pt x="23906" y="783"/>
                    <a:pt x="24347" y="1163"/>
                  </a:cubicBezTo>
                  <a:lnTo>
                    <a:pt x="29453" y="5692"/>
                  </a:lnTo>
                  <a:cubicBezTo>
                    <a:pt x="29621" y="5844"/>
                    <a:pt x="29833" y="5920"/>
                    <a:pt x="30042" y="5920"/>
                  </a:cubicBezTo>
                  <a:cubicBezTo>
                    <a:pt x="30251" y="5920"/>
                    <a:pt x="30457" y="5844"/>
                    <a:pt x="30609" y="5692"/>
                  </a:cubicBezTo>
                  <a:lnTo>
                    <a:pt x="35745" y="1163"/>
                  </a:lnTo>
                  <a:cubicBezTo>
                    <a:pt x="36179" y="776"/>
                    <a:pt x="36724" y="578"/>
                    <a:pt x="37267" y="578"/>
                  </a:cubicBezTo>
                  <a:cubicBezTo>
                    <a:pt x="37788" y="578"/>
                    <a:pt x="38307" y="760"/>
                    <a:pt x="38724" y="1133"/>
                  </a:cubicBezTo>
                  <a:lnTo>
                    <a:pt x="43861" y="5692"/>
                  </a:lnTo>
                  <a:cubicBezTo>
                    <a:pt x="44028" y="5829"/>
                    <a:pt x="44233" y="5897"/>
                    <a:pt x="44439" y="5897"/>
                  </a:cubicBezTo>
                  <a:cubicBezTo>
                    <a:pt x="44644" y="5897"/>
                    <a:pt x="44849" y="5829"/>
                    <a:pt x="45016" y="5692"/>
                  </a:cubicBezTo>
                  <a:lnTo>
                    <a:pt x="50153" y="1133"/>
                  </a:lnTo>
                  <a:cubicBezTo>
                    <a:pt x="50579" y="753"/>
                    <a:pt x="51110" y="563"/>
                    <a:pt x="51642" y="563"/>
                  </a:cubicBezTo>
                  <a:close/>
                  <a:moveTo>
                    <a:pt x="51627" y="0"/>
                  </a:moveTo>
                  <a:cubicBezTo>
                    <a:pt x="50958" y="0"/>
                    <a:pt x="50290" y="236"/>
                    <a:pt x="49758" y="707"/>
                  </a:cubicBezTo>
                  <a:lnTo>
                    <a:pt x="44651" y="5266"/>
                  </a:lnTo>
                  <a:cubicBezTo>
                    <a:pt x="44591" y="5312"/>
                    <a:pt x="44515" y="5335"/>
                    <a:pt x="44439" y="5335"/>
                  </a:cubicBezTo>
                  <a:cubicBezTo>
                    <a:pt x="44363" y="5335"/>
                    <a:pt x="44287" y="5312"/>
                    <a:pt x="44226" y="5266"/>
                  </a:cubicBezTo>
                  <a:lnTo>
                    <a:pt x="39089" y="738"/>
                  </a:lnTo>
                  <a:cubicBezTo>
                    <a:pt x="38561" y="255"/>
                    <a:pt x="37899" y="19"/>
                    <a:pt x="37236" y="19"/>
                  </a:cubicBezTo>
                  <a:cubicBezTo>
                    <a:pt x="36562" y="19"/>
                    <a:pt x="35886" y="263"/>
                    <a:pt x="35350" y="738"/>
                  </a:cubicBezTo>
                  <a:lnTo>
                    <a:pt x="30244" y="5297"/>
                  </a:lnTo>
                  <a:cubicBezTo>
                    <a:pt x="30183" y="5342"/>
                    <a:pt x="30107" y="5365"/>
                    <a:pt x="30035" y="5365"/>
                  </a:cubicBezTo>
                  <a:cubicBezTo>
                    <a:pt x="29963" y="5365"/>
                    <a:pt x="29894" y="5342"/>
                    <a:pt x="29849" y="5297"/>
                  </a:cubicBezTo>
                  <a:lnTo>
                    <a:pt x="24712" y="738"/>
                  </a:lnTo>
                  <a:cubicBezTo>
                    <a:pt x="24180" y="266"/>
                    <a:pt x="23511" y="31"/>
                    <a:pt x="22842" y="31"/>
                  </a:cubicBezTo>
                  <a:cubicBezTo>
                    <a:pt x="22174" y="31"/>
                    <a:pt x="21505" y="266"/>
                    <a:pt x="20973" y="738"/>
                  </a:cubicBezTo>
                  <a:lnTo>
                    <a:pt x="15836" y="5297"/>
                  </a:lnTo>
                  <a:cubicBezTo>
                    <a:pt x="15775" y="5358"/>
                    <a:pt x="15707" y="5388"/>
                    <a:pt x="15639" y="5388"/>
                  </a:cubicBezTo>
                  <a:cubicBezTo>
                    <a:pt x="15570" y="5388"/>
                    <a:pt x="15502" y="5358"/>
                    <a:pt x="15441" y="5297"/>
                  </a:cubicBezTo>
                  <a:lnTo>
                    <a:pt x="10304" y="768"/>
                  </a:lnTo>
                  <a:cubicBezTo>
                    <a:pt x="9772" y="297"/>
                    <a:pt x="9104" y="61"/>
                    <a:pt x="8435" y="61"/>
                  </a:cubicBezTo>
                  <a:cubicBezTo>
                    <a:pt x="7766" y="61"/>
                    <a:pt x="7097" y="297"/>
                    <a:pt x="6566" y="768"/>
                  </a:cubicBezTo>
                  <a:lnTo>
                    <a:pt x="1277" y="5479"/>
                  </a:lnTo>
                  <a:cubicBezTo>
                    <a:pt x="122" y="6513"/>
                    <a:pt x="0" y="8306"/>
                    <a:pt x="1034" y="9461"/>
                  </a:cubicBezTo>
                  <a:cubicBezTo>
                    <a:pt x="1550" y="10008"/>
                    <a:pt x="2219" y="10343"/>
                    <a:pt x="2979" y="10403"/>
                  </a:cubicBezTo>
                  <a:cubicBezTo>
                    <a:pt x="3021" y="10405"/>
                    <a:pt x="3063" y="10406"/>
                    <a:pt x="3106" y="10406"/>
                  </a:cubicBezTo>
                  <a:cubicBezTo>
                    <a:pt x="3819" y="10406"/>
                    <a:pt x="4499" y="10163"/>
                    <a:pt x="5015" y="9704"/>
                  </a:cubicBezTo>
                  <a:lnTo>
                    <a:pt x="8237" y="6817"/>
                  </a:lnTo>
                  <a:cubicBezTo>
                    <a:pt x="8298" y="6771"/>
                    <a:pt x="8374" y="6748"/>
                    <a:pt x="8450" y="6748"/>
                  </a:cubicBezTo>
                  <a:cubicBezTo>
                    <a:pt x="8526" y="6748"/>
                    <a:pt x="8602" y="6771"/>
                    <a:pt x="8663" y="6817"/>
                  </a:cubicBezTo>
                  <a:lnTo>
                    <a:pt x="13769" y="11376"/>
                  </a:lnTo>
                  <a:cubicBezTo>
                    <a:pt x="14316" y="11832"/>
                    <a:pt x="14985" y="12075"/>
                    <a:pt x="15654" y="12075"/>
                  </a:cubicBezTo>
                  <a:cubicBezTo>
                    <a:pt x="16323" y="12075"/>
                    <a:pt x="16991" y="11832"/>
                    <a:pt x="17508" y="11346"/>
                  </a:cubicBezTo>
                  <a:lnTo>
                    <a:pt x="22645" y="6786"/>
                  </a:lnTo>
                  <a:cubicBezTo>
                    <a:pt x="22706" y="6741"/>
                    <a:pt x="22774" y="6718"/>
                    <a:pt x="22842" y="6718"/>
                  </a:cubicBezTo>
                  <a:cubicBezTo>
                    <a:pt x="22911" y="6718"/>
                    <a:pt x="22979" y="6741"/>
                    <a:pt x="23040" y="6786"/>
                  </a:cubicBezTo>
                  <a:lnTo>
                    <a:pt x="28177" y="11346"/>
                  </a:lnTo>
                  <a:cubicBezTo>
                    <a:pt x="28709" y="11817"/>
                    <a:pt x="29378" y="12052"/>
                    <a:pt x="30046" y="12052"/>
                  </a:cubicBezTo>
                  <a:cubicBezTo>
                    <a:pt x="30715" y="12052"/>
                    <a:pt x="31384" y="11817"/>
                    <a:pt x="31916" y="11346"/>
                  </a:cubicBezTo>
                  <a:lnTo>
                    <a:pt x="37052" y="6786"/>
                  </a:lnTo>
                  <a:cubicBezTo>
                    <a:pt x="37113" y="6725"/>
                    <a:pt x="37182" y="6695"/>
                    <a:pt x="37250" y="6695"/>
                  </a:cubicBezTo>
                  <a:cubicBezTo>
                    <a:pt x="37318" y="6695"/>
                    <a:pt x="37387" y="6725"/>
                    <a:pt x="37448" y="6786"/>
                  </a:cubicBezTo>
                  <a:lnTo>
                    <a:pt x="42584" y="11315"/>
                  </a:lnTo>
                  <a:cubicBezTo>
                    <a:pt x="43116" y="11786"/>
                    <a:pt x="43785" y="12022"/>
                    <a:pt x="44454" y="12022"/>
                  </a:cubicBezTo>
                  <a:cubicBezTo>
                    <a:pt x="45122" y="12022"/>
                    <a:pt x="45791" y="11786"/>
                    <a:pt x="46323" y="11315"/>
                  </a:cubicBezTo>
                  <a:lnTo>
                    <a:pt x="51430" y="6756"/>
                  </a:lnTo>
                  <a:cubicBezTo>
                    <a:pt x="51490" y="6710"/>
                    <a:pt x="51566" y="6687"/>
                    <a:pt x="51642" y="6687"/>
                  </a:cubicBezTo>
                  <a:cubicBezTo>
                    <a:pt x="51718" y="6687"/>
                    <a:pt x="51794" y="6710"/>
                    <a:pt x="51855" y="6756"/>
                  </a:cubicBezTo>
                  <a:lnTo>
                    <a:pt x="56992" y="11285"/>
                  </a:lnTo>
                  <a:cubicBezTo>
                    <a:pt x="57520" y="11767"/>
                    <a:pt x="58182" y="12003"/>
                    <a:pt x="58845" y="12003"/>
                  </a:cubicBezTo>
                  <a:cubicBezTo>
                    <a:pt x="59519" y="12003"/>
                    <a:pt x="60195" y="11760"/>
                    <a:pt x="60731" y="11285"/>
                  </a:cubicBezTo>
                  <a:lnTo>
                    <a:pt x="66020" y="6573"/>
                  </a:lnTo>
                  <a:cubicBezTo>
                    <a:pt x="66567" y="6087"/>
                    <a:pt x="66901" y="5388"/>
                    <a:pt x="66962" y="4659"/>
                  </a:cubicBezTo>
                  <a:cubicBezTo>
                    <a:pt x="66992" y="3899"/>
                    <a:pt x="66749" y="3169"/>
                    <a:pt x="66263" y="2622"/>
                  </a:cubicBezTo>
                  <a:cubicBezTo>
                    <a:pt x="65746" y="2045"/>
                    <a:pt x="65077" y="1710"/>
                    <a:pt x="64317" y="1680"/>
                  </a:cubicBezTo>
                  <a:cubicBezTo>
                    <a:pt x="64241" y="1674"/>
                    <a:pt x="64165" y="1671"/>
                    <a:pt x="64089" y="1671"/>
                  </a:cubicBezTo>
                  <a:cubicBezTo>
                    <a:pt x="63413" y="1671"/>
                    <a:pt x="62773" y="1914"/>
                    <a:pt x="62281" y="2379"/>
                  </a:cubicBezTo>
                  <a:lnTo>
                    <a:pt x="59059" y="5236"/>
                  </a:lnTo>
                  <a:cubicBezTo>
                    <a:pt x="58998" y="5297"/>
                    <a:pt x="58922" y="5327"/>
                    <a:pt x="58846" y="5327"/>
                  </a:cubicBezTo>
                  <a:cubicBezTo>
                    <a:pt x="58770" y="5327"/>
                    <a:pt x="58694" y="5297"/>
                    <a:pt x="58633" y="5236"/>
                  </a:cubicBezTo>
                  <a:lnTo>
                    <a:pt x="53496" y="707"/>
                  </a:lnTo>
                  <a:cubicBezTo>
                    <a:pt x="52965" y="236"/>
                    <a:pt x="52296" y="0"/>
                    <a:pt x="51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8" name="Google Shape;558;p13"/>
          <p:cNvGrpSpPr/>
          <p:nvPr/>
        </p:nvGrpSpPr>
        <p:grpSpPr>
          <a:xfrm>
            <a:off x="118900" y="4367050"/>
            <a:ext cx="696850" cy="555500"/>
            <a:chOff x="6610025" y="3412625"/>
            <a:chExt cx="696850" cy="555500"/>
          </a:xfrm>
        </p:grpSpPr>
        <p:sp>
          <p:nvSpPr>
            <p:cNvPr id="559" name="Google Shape;559;p13"/>
            <p:cNvSpPr/>
            <p:nvPr/>
          </p:nvSpPr>
          <p:spPr>
            <a:xfrm>
              <a:off x="6617625" y="3438450"/>
              <a:ext cx="455950" cy="522850"/>
            </a:xfrm>
            <a:custGeom>
              <a:rect b="b" l="l" r="r" t="t"/>
              <a:pathLst>
                <a:path extrusionOk="0" h="20914" w="18238">
                  <a:moveTo>
                    <a:pt x="8967" y="1"/>
                  </a:moveTo>
                  <a:lnTo>
                    <a:pt x="0" y="10518"/>
                  </a:lnTo>
                  <a:lnTo>
                    <a:pt x="9848" y="20913"/>
                  </a:lnTo>
                  <a:lnTo>
                    <a:pt x="18238" y="10214"/>
                  </a:lnTo>
                  <a:lnTo>
                    <a:pt x="896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3"/>
            <p:cNvSpPr/>
            <p:nvPr/>
          </p:nvSpPr>
          <p:spPr>
            <a:xfrm>
              <a:off x="6610025" y="3412625"/>
              <a:ext cx="696850" cy="555500"/>
            </a:xfrm>
            <a:custGeom>
              <a:rect b="b" l="l" r="r" t="t"/>
              <a:pathLst>
                <a:path extrusionOk="0" h="22220" w="27874">
                  <a:moveTo>
                    <a:pt x="17630" y="578"/>
                  </a:moveTo>
                  <a:lnTo>
                    <a:pt x="27204" y="10700"/>
                  </a:lnTo>
                  <a:lnTo>
                    <a:pt x="18450" y="20913"/>
                  </a:lnTo>
                  <a:lnTo>
                    <a:pt x="10244" y="21642"/>
                  </a:lnTo>
                  <a:lnTo>
                    <a:pt x="669" y="11551"/>
                  </a:lnTo>
                  <a:lnTo>
                    <a:pt x="9423" y="1338"/>
                  </a:lnTo>
                  <a:lnTo>
                    <a:pt x="17630" y="578"/>
                  </a:lnTo>
                  <a:close/>
                  <a:moveTo>
                    <a:pt x="17721" y="0"/>
                  </a:moveTo>
                  <a:lnTo>
                    <a:pt x="9240" y="760"/>
                  </a:lnTo>
                  <a:cubicBezTo>
                    <a:pt x="9180" y="791"/>
                    <a:pt x="9119" y="821"/>
                    <a:pt x="9058" y="882"/>
                  </a:cubicBezTo>
                  <a:lnTo>
                    <a:pt x="91" y="11368"/>
                  </a:lnTo>
                  <a:cubicBezTo>
                    <a:pt x="0" y="11490"/>
                    <a:pt x="0" y="11642"/>
                    <a:pt x="91" y="11733"/>
                  </a:cubicBezTo>
                  <a:lnTo>
                    <a:pt x="9940" y="22128"/>
                  </a:lnTo>
                  <a:cubicBezTo>
                    <a:pt x="10000" y="22189"/>
                    <a:pt x="10061" y="22220"/>
                    <a:pt x="10152" y="22220"/>
                  </a:cubicBezTo>
                  <a:lnTo>
                    <a:pt x="18633" y="21460"/>
                  </a:lnTo>
                  <a:cubicBezTo>
                    <a:pt x="18694" y="21460"/>
                    <a:pt x="18754" y="21429"/>
                    <a:pt x="18815" y="21369"/>
                  </a:cubicBezTo>
                  <a:lnTo>
                    <a:pt x="27782" y="10852"/>
                  </a:lnTo>
                  <a:cubicBezTo>
                    <a:pt x="27873" y="10760"/>
                    <a:pt x="27873" y="10578"/>
                    <a:pt x="27782" y="10487"/>
                  </a:cubicBezTo>
                  <a:lnTo>
                    <a:pt x="17934" y="92"/>
                  </a:lnTo>
                  <a:cubicBezTo>
                    <a:pt x="17873" y="31"/>
                    <a:pt x="17782" y="0"/>
                    <a:pt x="177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1" name="Google Shape;561;p13"/>
          <p:cNvGrpSpPr/>
          <p:nvPr/>
        </p:nvGrpSpPr>
        <p:grpSpPr>
          <a:xfrm>
            <a:off x="8448825" y="239775"/>
            <a:ext cx="449875" cy="434850"/>
            <a:chOff x="3240650" y="4150300"/>
            <a:chExt cx="449875" cy="434850"/>
          </a:xfrm>
        </p:grpSpPr>
        <p:sp>
          <p:nvSpPr>
            <p:cNvPr id="562" name="Google Shape;562;p13"/>
            <p:cNvSpPr/>
            <p:nvPr/>
          </p:nvSpPr>
          <p:spPr>
            <a:xfrm>
              <a:off x="3290800" y="4199875"/>
              <a:ext cx="399725" cy="385275"/>
            </a:xfrm>
            <a:custGeom>
              <a:rect b="b" l="l" r="r" t="t"/>
              <a:pathLst>
                <a:path extrusionOk="0" h="15411" w="15989">
                  <a:moveTo>
                    <a:pt x="8329" y="1"/>
                  </a:moveTo>
                  <a:cubicBezTo>
                    <a:pt x="10639" y="2311"/>
                    <a:pt x="10639" y="6019"/>
                    <a:pt x="8329" y="8329"/>
                  </a:cubicBezTo>
                  <a:cubicBezTo>
                    <a:pt x="7174" y="9469"/>
                    <a:pt x="5670" y="10038"/>
                    <a:pt x="4165" y="10038"/>
                  </a:cubicBezTo>
                  <a:cubicBezTo>
                    <a:pt x="2660" y="10038"/>
                    <a:pt x="1156" y="9469"/>
                    <a:pt x="1" y="8329"/>
                  </a:cubicBezTo>
                  <a:lnTo>
                    <a:pt x="1" y="8329"/>
                  </a:lnTo>
                  <a:lnTo>
                    <a:pt x="5350" y="13678"/>
                  </a:lnTo>
                  <a:cubicBezTo>
                    <a:pt x="6505" y="14833"/>
                    <a:pt x="8010" y="15411"/>
                    <a:pt x="9515" y="15411"/>
                  </a:cubicBezTo>
                  <a:cubicBezTo>
                    <a:pt x="11019" y="15411"/>
                    <a:pt x="12524" y="14833"/>
                    <a:pt x="13679" y="13678"/>
                  </a:cubicBezTo>
                  <a:cubicBezTo>
                    <a:pt x="15989" y="11368"/>
                    <a:pt x="15989" y="7660"/>
                    <a:pt x="13679" y="5350"/>
                  </a:cubicBezTo>
                  <a:lnTo>
                    <a:pt x="8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3"/>
            <p:cNvSpPr/>
            <p:nvPr/>
          </p:nvSpPr>
          <p:spPr>
            <a:xfrm>
              <a:off x="3240650" y="4150300"/>
              <a:ext cx="308550" cy="307950"/>
            </a:xfrm>
            <a:custGeom>
              <a:rect b="b" l="l" r="r" t="t"/>
              <a:pathLst>
                <a:path extrusionOk="0" h="12318" w="12342">
                  <a:moveTo>
                    <a:pt x="6171" y="555"/>
                  </a:moveTo>
                  <a:cubicBezTo>
                    <a:pt x="7600" y="555"/>
                    <a:pt x="9028" y="1102"/>
                    <a:pt x="10122" y="2196"/>
                  </a:cubicBezTo>
                  <a:cubicBezTo>
                    <a:pt x="12311" y="4385"/>
                    <a:pt x="12311" y="7910"/>
                    <a:pt x="10122" y="10099"/>
                  </a:cubicBezTo>
                  <a:cubicBezTo>
                    <a:pt x="9028" y="11193"/>
                    <a:pt x="7600" y="11740"/>
                    <a:pt x="6171" y="11740"/>
                  </a:cubicBezTo>
                  <a:cubicBezTo>
                    <a:pt x="4742" y="11740"/>
                    <a:pt x="3314" y="11193"/>
                    <a:pt x="2220" y="10099"/>
                  </a:cubicBezTo>
                  <a:cubicBezTo>
                    <a:pt x="31" y="7910"/>
                    <a:pt x="31" y="4385"/>
                    <a:pt x="2220" y="2196"/>
                  </a:cubicBezTo>
                  <a:cubicBezTo>
                    <a:pt x="3314" y="1102"/>
                    <a:pt x="4742" y="555"/>
                    <a:pt x="6171" y="555"/>
                  </a:cubicBezTo>
                  <a:close/>
                  <a:moveTo>
                    <a:pt x="6175" y="0"/>
                  </a:moveTo>
                  <a:cubicBezTo>
                    <a:pt x="4598" y="0"/>
                    <a:pt x="3025" y="600"/>
                    <a:pt x="1824" y="1801"/>
                  </a:cubicBezTo>
                  <a:cubicBezTo>
                    <a:pt x="639" y="2956"/>
                    <a:pt x="1" y="4506"/>
                    <a:pt x="1" y="6148"/>
                  </a:cubicBezTo>
                  <a:cubicBezTo>
                    <a:pt x="1" y="7789"/>
                    <a:pt x="639" y="9339"/>
                    <a:pt x="1824" y="10525"/>
                  </a:cubicBezTo>
                  <a:cubicBezTo>
                    <a:pt x="3010" y="11710"/>
                    <a:pt x="4590" y="12318"/>
                    <a:pt x="6171" y="12318"/>
                  </a:cubicBezTo>
                  <a:cubicBezTo>
                    <a:pt x="7752" y="12318"/>
                    <a:pt x="9332" y="11710"/>
                    <a:pt x="10548" y="10525"/>
                  </a:cubicBezTo>
                  <a:cubicBezTo>
                    <a:pt x="11703" y="9339"/>
                    <a:pt x="12341" y="7789"/>
                    <a:pt x="12341" y="6148"/>
                  </a:cubicBezTo>
                  <a:cubicBezTo>
                    <a:pt x="12341" y="4506"/>
                    <a:pt x="11703" y="2956"/>
                    <a:pt x="10548" y="1801"/>
                  </a:cubicBezTo>
                  <a:cubicBezTo>
                    <a:pt x="9332" y="600"/>
                    <a:pt x="7752" y="0"/>
                    <a:pt x="61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4" name="Google Shape;564;p13"/>
          <p:cNvGrpSpPr/>
          <p:nvPr/>
        </p:nvGrpSpPr>
        <p:grpSpPr>
          <a:xfrm rot="5400000">
            <a:off x="663475" y="-259588"/>
            <a:ext cx="280488" cy="939908"/>
            <a:chOff x="3466350" y="2417925"/>
            <a:chExt cx="341975" cy="1145950"/>
          </a:xfrm>
        </p:grpSpPr>
        <p:sp>
          <p:nvSpPr>
            <p:cNvPr id="565" name="Google Shape;565;p13"/>
            <p:cNvSpPr/>
            <p:nvPr/>
          </p:nvSpPr>
          <p:spPr>
            <a:xfrm>
              <a:off x="3565875" y="2417925"/>
              <a:ext cx="242450" cy="1073000"/>
            </a:xfrm>
            <a:custGeom>
              <a:rect b="b" l="l" r="r" t="t"/>
              <a:pathLst>
                <a:path extrusionOk="0" h="42920" w="9698">
                  <a:moveTo>
                    <a:pt x="3679" y="1"/>
                  </a:moveTo>
                  <a:cubicBezTo>
                    <a:pt x="1886" y="1"/>
                    <a:pt x="366" y="1308"/>
                    <a:pt x="62" y="3040"/>
                  </a:cubicBezTo>
                  <a:lnTo>
                    <a:pt x="1" y="3040"/>
                  </a:lnTo>
                  <a:cubicBezTo>
                    <a:pt x="1" y="3162"/>
                    <a:pt x="1" y="3253"/>
                    <a:pt x="1" y="3374"/>
                  </a:cubicBezTo>
                  <a:cubicBezTo>
                    <a:pt x="1" y="3466"/>
                    <a:pt x="1" y="3587"/>
                    <a:pt x="1" y="3709"/>
                  </a:cubicBezTo>
                  <a:lnTo>
                    <a:pt x="1" y="39211"/>
                  </a:lnTo>
                  <a:cubicBezTo>
                    <a:pt x="1" y="39302"/>
                    <a:pt x="1" y="39363"/>
                    <a:pt x="1" y="39424"/>
                  </a:cubicBezTo>
                  <a:cubicBezTo>
                    <a:pt x="1" y="39515"/>
                    <a:pt x="1" y="39576"/>
                    <a:pt x="1" y="39667"/>
                  </a:cubicBezTo>
                  <a:lnTo>
                    <a:pt x="31" y="39667"/>
                  </a:lnTo>
                  <a:cubicBezTo>
                    <a:pt x="244" y="41491"/>
                    <a:pt x="1794" y="42919"/>
                    <a:pt x="3709" y="42919"/>
                  </a:cubicBezTo>
                  <a:lnTo>
                    <a:pt x="5989" y="42919"/>
                  </a:lnTo>
                  <a:cubicBezTo>
                    <a:pt x="7873" y="42919"/>
                    <a:pt x="9424" y="41491"/>
                    <a:pt x="9667" y="39667"/>
                  </a:cubicBezTo>
                  <a:lnTo>
                    <a:pt x="9697" y="39667"/>
                  </a:lnTo>
                  <a:cubicBezTo>
                    <a:pt x="9697" y="39576"/>
                    <a:pt x="9697" y="39515"/>
                    <a:pt x="9667" y="39424"/>
                  </a:cubicBezTo>
                  <a:cubicBezTo>
                    <a:pt x="9697" y="39363"/>
                    <a:pt x="9697" y="39302"/>
                    <a:pt x="9697" y="39211"/>
                  </a:cubicBezTo>
                  <a:lnTo>
                    <a:pt x="9697" y="3709"/>
                  </a:lnTo>
                  <a:cubicBezTo>
                    <a:pt x="9697" y="3587"/>
                    <a:pt x="9697" y="3466"/>
                    <a:pt x="9667" y="3374"/>
                  </a:cubicBezTo>
                  <a:cubicBezTo>
                    <a:pt x="9667" y="3253"/>
                    <a:pt x="9697" y="3162"/>
                    <a:pt x="9697" y="3040"/>
                  </a:cubicBezTo>
                  <a:lnTo>
                    <a:pt x="9606" y="3040"/>
                  </a:lnTo>
                  <a:cubicBezTo>
                    <a:pt x="9302" y="1308"/>
                    <a:pt x="7813" y="1"/>
                    <a:pt x="59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3"/>
            <p:cNvSpPr/>
            <p:nvPr/>
          </p:nvSpPr>
          <p:spPr>
            <a:xfrm>
              <a:off x="3466350" y="2477200"/>
              <a:ext cx="256100" cy="1086675"/>
            </a:xfrm>
            <a:custGeom>
              <a:rect b="b" l="l" r="r" t="t"/>
              <a:pathLst>
                <a:path extrusionOk="0" h="43467" w="10244">
                  <a:moveTo>
                    <a:pt x="6262" y="548"/>
                  </a:moveTo>
                  <a:cubicBezTo>
                    <a:pt x="8146" y="548"/>
                    <a:pt x="9666" y="2098"/>
                    <a:pt x="9666" y="3982"/>
                  </a:cubicBezTo>
                  <a:lnTo>
                    <a:pt x="9666" y="39484"/>
                  </a:lnTo>
                  <a:cubicBezTo>
                    <a:pt x="9666" y="41369"/>
                    <a:pt x="8146" y="42919"/>
                    <a:pt x="6262" y="42919"/>
                  </a:cubicBezTo>
                  <a:lnTo>
                    <a:pt x="3982" y="42919"/>
                  </a:lnTo>
                  <a:cubicBezTo>
                    <a:pt x="2097" y="42919"/>
                    <a:pt x="547" y="41369"/>
                    <a:pt x="547" y="39484"/>
                  </a:cubicBezTo>
                  <a:lnTo>
                    <a:pt x="547" y="3982"/>
                  </a:lnTo>
                  <a:cubicBezTo>
                    <a:pt x="547" y="2098"/>
                    <a:pt x="2097" y="548"/>
                    <a:pt x="3982" y="548"/>
                  </a:cubicBezTo>
                  <a:close/>
                  <a:moveTo>
                    <a:pt x="3982" y="0"/>
                  </a:moveTo>
                  <a:cubicBezTo>
                    <a:pt x="1763" y="0"/>
                    <a:pt x="0" y="1763"/>
                    <a:pt x="0" y="3982"/>
                  </a:cubicBezTo>
                  <a:lnTo>
                    <a:pt x="0" y="39484"/>
                  </a:lnTo>
                  <a:cubicBezTo>
                    <a:pt x="0" y="41703"/>
                    <a:pt x="1763" y="43466"/>
                    <a:pt x="3982" y="43466"/>
                  </a:cubicBezTo>
                  <a:lnTo>
                    <a:pt x="6262" y="43466"/>
                  </a:lnTo>
                  <a:cubicBezTo>
                    <a:pt x="8450" y="43466"/>
                    <a:pt x="10243" y="41703"/>
                    <a:pt x="10243" y="39484"/>
                  </a:cubicBezTo>
                  <a:lnTo>
                    <a:pt x="10243" y="3982"/>
                  </a:lnTo>
                  <a:cubicBezTo>
                    <a:pt x="10243" y="1763"/>
                    <a:pt x="8450" y="0"/>
                    <a:pt x="6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3"/>
            <p:cNvSpPr/>
            <p:nvPr/>
          </p:nvSpPr>
          <p:spPr>
            <a:xfrm>
              <a:off x="3466350" y="3376150"/>
              <a:ext cx="256100" cy="106400"/>
            </a:xfrm>
            <a:custGeom>
              <a:rect b="b" l="l" r="r" t="t"/>
              <a:pathLst>
                <a:path extrusionOk="0" h="4256" w="10244">
                  <a:moveTo>
                    <a:pt x="3982" y="0"/>
                  </a:moveTo>
                  <a:cubicBezTo>
                    <a:pt x="1793" y="0"/>
                    <a:pt x="0" y="1794"/>
                    <a:pt x="0" y="3982"/>
                  </a:cubicBezTo>
                  <a:cubicBezTo>
                    <a:pt x="0" y="4134"/>
                    <a:pt x="122" y="4256"/>
                    <a:pt x="274" y="4256"/>
                  </a:cubicBezTo>
                  <a:cubicBezTo>
                    <a:pt x="426" y="4256"/>
                    <a:pt x="547" y="4134"/>
                    <a:pt x="547" y="3982"/>
                  </a:cubicBezTo>
                  <a:cubicBezTo>
                    <a:pt x="547" y="2098"/>
                    <a:pt x="2097" y="548"/>
                    <a:pt x="3982" y="548"/>
                  </a:cubicBezTo>
                  <a:lnTo>
                    <a:pt x="6262" y="548"/>
                  </a:lnTo>
                  <a:cubicBezTo>
                    <a:pt x="8146" y="548"/>
                    <a:pt x="9696" y="2098"/>
                    <a:pt x="9696" y="3982"/>
                  </a:cubicBezTo>
                  <a:cubicBezTo>
                    <a:pt x="9696" y="4134"/>
                    <a:pt x="9818" y="4256"/>
                    <a:pt x="9970" y="4256"/>
                  </a:cubicBezTo>
                  <a:cubicBezTo>
                    <a:pt x="10122" y="4256"/>
                    <a:pt x="10243" y="4134"/>
                    <a:pt x="10243" y="3982"/>
                  </a:cubicBezTo>
                  <a:cubicBezTo>
                    <a:pt x="10243" y="1763"/>
                    <a:pt x="8450" y="0"/>
                    <a:pt x="6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3"/>
            <p:cNvSpPr/>
            <p:nvPr/>
          </p:nvSpPr>
          <p:spPr>
            <a:xfrm>
              <a:off x="3466350" y="2553175"/>
              <a:ext cx="256100" cy="106425"/>
            </a:xfrm>
            <a:custGeom>
              <a:rect b="b" l="l" r="r" t="t"/>
              <a:pathLst>
                <a:path extrusionOk="0" h="4257" w="10244">
                  <a:moveTo>
                    <a:pt x="274" y="1"/>
                  </a:moveTo>
                  <a:cubicBezTo>
                    <a:pt x="122" y="1"/>
                    <a:pt x="0" y="123"/>
                    <a:pt x="0" y="275"/>
                  </a:cubicBezTo>
                  <a:cubicBezTo>
                    <a:pt x="0" y="2463"/>
                    <a:pt x="1763" y="4256"/>
                    <a:pt x="3982" y="4256"/>
                  </a:cubicBezTo>
                  <a:lnTo>
                    <a:pt x="6262" y="4256"/>
                  </a:lnTo>
                  <a:cubicBezTo>
                    <a:pt x="8450" y="4256"/>
                    <a:pt x="10243" y="2463"/>
                    <a:pt x="10243" y="275"/>
                  </a:cubicBezTo>
                  <a:cubicBezTo>
                    <a:pt x="10243" y="123"/>
                    <a:pt x="10122" y="1"/>
                    <a:pt x="9970" y="1"/>
                  </a:cubicBezTo>
                  <a:cubicBezTo>
                    <a:pt x="9818" y="1"/>
                    <a:pt x="9696" y="123"/>
                    <a:pt x="9696" y="275"/>
                  </a:cubicBezTo>
                  <a:cubicBezTo>
                    <a:pt x="9696" y="2159"/>
                    <a:pt x="8146" y="3709"/>
                    <a:pt x="6262" y="3709"/>
                  </a:cubicBezTo>
                  <a:lnTo>
                    <a:pt x="3982" y="3709"/>
                  </a:lnTo>
                  <a:cubicBezTo>
                    <a:pt x="2097" y="3709"/>
                    <a:pt x="547" y="2159"/>
                    <a:pt x="547" y="275"/>
                  </a:cubicBezTo>
                  <a:cubicBezTo>
                    <a:pt x="547" y="123"/>
                    <a:pt x="426" y="1"/>
                    <a:pt x="2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9" name="Google Shape;569;p13"/>
          <p:cNvSpPr/>
          <p:nvPr/>
        </p:nvSpPr>
        <p:spPr>
          <a:xfrm>
            <a:off x="900025" y="4968900"/>
            <a:ext cx="1346533" cy="182391"/>
          </a:xfrm>
          <a:custGeom>
            <a:rect b="b" l="l" r="r" t="t"/>
            <a:pathLst>
              <a:path extrusionOk="0" h="3648" w="26932">
                <a:moveTo>
                  <a:pt x="10457" y="0"/>
                </a:moveTo>
                <a:lnTo>
                  <a:pt x="6900" y="3587"/>
                </a:lnTo>
                <a:lnTo>
                  <a:pt x="3435" y="122"/>
                </a:lnTo>
                <a:lnTo>
                  <a:pt x="1" y="3587"/>
                </a:lnTo>
                <a:lnTo>
                  <a:pt x="26931" y="3648"/>
                </a:lnTo>
                <a:lnTo>
                  <a:pt x="23557" y="244"/>
                </a:lnTo>
                <a:lnTo>
                  <a:pt x="20396" y="3405"/>
                </a:lnTo>
                <a:lnTo>
                  <a:pt x="17174" y="183"/>
                </a:lnTo>
                <a:lnTo>
                  <a:pt x="13922" y="3465"/>
                </a:lnTo>
                <a:lnTo>
                  <a:pt x="104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p:cSld name="TITLE_ONLY_1">
    <p:spTree>
      <p:nvGrpSpPr>
        <p:cNvPr id="570" name="Shape 570"/>
        <p:cNvGrpSpPr/>
        <p:nvPr/>
      </p:nvGrpSpPr>
      <p:grpSpPr>
        <a:xfrm>
          <a:off x="0" y="0"/>
          <a:ext cx="0" cy="0"/>
          <a:chOff x="0" y="0"/>
          <a:chExt cx="0" cy="0"/>
        </a:xfrm>
      </p:grpSpPr>
      <p:sp>
        <p:nvSpPr>
          <p:cNvPr id="571" name="Google Shape;571;p14"/>
          <p:cNvSpPr txBox="1"/>
          <p:nvPr>
            <p:ph type="title"/>
          </p:nvPr>
        </p:nvSpPr>
        <p:spPr>
          <a:xfrm>
            <a:off x="604150" y="521625"/>
            <a:ext cx="6955500" cy="5604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572" name="Google Shape;572;p14"/>
          <p:cNvSpPr/>
          <p:nvPr/>
        </p:nvSpPr>
        <p:spPr>
          <a:xfrm>
            <a:off x="8607475" y="63000"/>
            <a:ext cx="784975" cy="517525"/>
          </a:xfrm>
          <a:custGeom>
            <a:rect b="b" l="l" r="r" t="t"/>
            <a:pathLst>
              <a:path extrusionOk="0" h="20701" w="31399">
                <a:moveTo>
                  <a:pt x="0" y="1"/>
                </a:moveTo>
                <a:lnTo>
                  <a:pt x="0" y="20700"/>
                </a:lnTo>
                <a:lnTo>
                  <a:pt x="31399" y="20700"/>
                </a:lnTo>
                <a:lnTo>
                  <a:pt x="313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3" name="Google Shape;573;p14"/>
          <p:cNvGrpSpPr/>
          <p:nvPr/>
        </p:nvGrpSpPr>
        <p:grpSpPr>
          <a:xfrm>
            <a:off x="7272950" y="4863925"/>
            <a:ext cx="1674825" cy="392325"/>
            <a:chOff x="2173775" y="1420000"/>
            <a:chExt cx="1674825" cy="392325"/>
          </a:xfrm>
        </p:grpSpPr>
        <p:sp>
          <p:nvSpPr>
            <p:cNvPr id="574" name="Google Shape;574;p14"/>
            <p:cNvSpPr/>
            <p:nvPr/>
          </p:nvSpPr>
          <p:spPr>
            <a:xfrm>
              <a:off x="2176800" y="1524300"/>
              <a:ext cx="1666475" cy="288025"/>
            </a:xfrm>
            <a:custGeom>
              <a:rect b="b" l="l" r="r" t="t"/>
              <a:pathLst>
                <a:path extrusionOk="0" h="11521" w="66659">
                  <a:moveTo>
                    <a:pt x="51309" y="0"/>
                  </a:moveTo>
                  <a:cubicBezTo>
                    <a:pt x="50708" y="0"/>
                    <a:pt x="50108" y="213"/>
                    <a:pt x="49637" y="639"/>
                  </a:cubicBezTo>
                  <a:lnTo>
                    <a:pt x="44500" y="5198"/>
                  </a:lnTo>
                  <a:cubicBezTo>
                    <a:pt x="44394" y="5304"/>
                    <a:pt x="44257" y="5357"/>
                    <a:pt x="44120" y="5357"/>
                  </a:cubicBezTo>
                  <a:cubicBezTo>
                    <a:pt x="43983" y="5357"/>
                    <a:pt x="43846" y="5304"/>
                    <a:pt x="43740" y="5198"/>
                  </a:cubicBezTo>
                  <a:lnTo>
                    <a:pt x="38603" y="669"/>
                  </a:lnTo>
                  <a:cubicBezTo>
                    <a:pt x="38117" y="243"/>
                    <a:pt x="37509" y="31"/>
                    <a:pt x="36905" y="31"/>
                  </a:cubicBezTo>
                  <a:cubicBezTo>
                    <a:pt x="36301" y="31"/>
                    <a:pt x="35700" y="243"/>
                    <a:pt x="35229" y="669"/>
                  </a:cubicBezTo>
                  <a:lnTo>
                    <a:pt x="30092" y="5228"/>
                  </a:lnTo>
                  <a:cubicBezTo>
                    <a:pt x="29986" y="5335"/>
                    <a:pt x="29849" y="5388"/>
                    <a:pt x="29712" y="5388"/>
                  </a:cubicBezTo>
                  <a:cubicBezTo>
                    <a:pt x="29576" y="5388"/>
                    <a:pt x="29439" y="5335"/>
                    <a:pt x="29332" y="5228"/>
                  </a:cubicBezTo>
                  <a:lnTo>
                    <a:pt x="24196" y="699"/>
                  </a:lnTo>
                  <a:cubicBezTo>
                    <a:pt x="23709" y="274"/>
                    <a:pt x="23109" y="61"/>
                    <a:pt x="22509" y="61"/>
                  </a:cubicBezTo>
                  <a:cubicBezTo>
                    <a:pt x="21908" y="61"/>
                    <a:pt x="21308" y="274"/>
                    <a:pt x="20822" y="699"/>
                  </a:cubicBezTo>
                  <a:lnTo>
                    <a:pt x="15715" y="5259"/>
                  </a:lnTo>
                  <a:cubicBezTo>
                    <a:pt x="15594" y="5350"/>
                    <a:pt x="15449" y="5395"/>
                    <a:pt x="15309" y="5395"/>
                  </a:cubicBezTo>
                  <a:cubicBezTo>
                    <a:pt x="15168" y="5395"/>
                    <a:pt x="15031" y="5350"/>
                    <a:pt x="14925" y="5259"/>
                  </a:cubicBezTo>
                  <a:lnTo>
                    <a:pt x="9788" y="699"/>
                  </a:lnTo>
                  <a:cubicBezTo>
                    <a:pt x="9325" y="281"/>
                    <a:pt x="8738" y="76"/>
                    <a:pt x="8148" y="76"/>
                  </a:cubicBezTo>
                  <a:cubicBezTo>
                    <a:pt x="7537" y="76"/>
                    <a:pt x="6924" y="297"/>
                    <a:pt x="6445" y="730"/>
                  </a:cubicBezTo>
                  <a:lnTo>
                    <a:pt x="1125" y="5441"/>
                  </a:lnTo>
                  <a:cubicBezTo>
                    <a:pt x="92" y="6353"/>
                    <a:pt x="1" y="7964"/>
                    <a:pt x="913" y="8997"/>
                  </a:cubicBezTo>
                  <a:cubicBezTo>
                    <a:pt x="1419" y="9570"/>
                    <a:pt x="2120" y="9860"/>
                    <a:pt x="2819" y="9860"/>
                  </a:cubicBezTo>
                  <a:cubicBezTo>
                    <a:pt x="3421" y="9860"/>
                    <a:pt x="4022" y="9646"/>
                    <a:pt x="4499" y="9210"/>
                  </a:cubicBezTo>
                  <a:lnTo>
                    <a:pt x="7721" y="6353"/>
                  </a:lnTo>
                  <a:cubicBezTo>
                    <a:pt x="7843" y="6247"/>
                    <a:pt x="7987" y="6193"/>
                    <a:pt x="8128" y="6193"/>
                  </a:cubicBezTo>
                  <a:cubicBezTo>
                    <a:pt x="8268" y="6193"/>
                    <a:pt x="8405" y="6247"/>
                    <a:pt x="8511" y="6353"/>
                  </a:cubicBezTo>
                  <a:lnTo>
                    <a:pt x="13648" y="10882"/>
                  </a:lnTo>
                  <a:cubicBezTo>
                    <a:pt x="14135" y="11307"/>
                    <a:pt x="14735" y="11520"/>
                    <a:pt x="15335" y="11520"/>
                  </a:cubicBezTo>
                  <a:cubicBezTo>
                    <a:pt x="15936" y="11520"/>
                    <a:pt x="16536" y="11307"/>
                    <a:pt x="17022" y="10882"/>
                  </a:cubicBezTo>
                  <a:lnTo>
                    <a:pt x="22129" y="6323"/>
                  </a:lnTo>
                  <a:cubicBezTo>
                    <a:pt x="22250" y="6231"/>
                    <a:pt x="22395" y="6186"/>
                    <a:pt x="22535" y="6186"/>
                  </a:cubicBezTo>
                  <a:cubicBezTo>
                    <a:pt x="22676" y="6186"/>
                    <a:pt x="22813" y="6231"/>
                    <a:pt x="22919" y="6323"/>
                  </a:cubicBezTo>
                  <a:lnTo>
                    <a:pt x="28056" y="10851"/>
                  </a:lnTo>
                  <a:cubicBezTo>
                    <a:pt x="28527" y="11277"/>
                    <a:pt x="29127" y="11490"/>
                    <a:pt x="29731" y="11490"/>
                  </a:cubicBezTo>
                  <a:cubicBezTo>
                    <a:pt x="30336" y="11490"/>
                    <a:pt x="30943" y="11277"/>
                    <a:pt x="31430" y="10851"/>
                  </a:cubicBezTo>
                  <a:lnTo>
                    <a:pt x="36536" y="6292"/>
                  </a:lnTo>
                  <a:cubicBezTo>
                    <a:pt x="36643" y="6201"/>
                    <a:pt x="36779" y="6155"/>
                    <a:pt x="36920" y="6155"/>
                  </a:cubicBezTo>
                  <a:cubicBezTo>
                    <a:pt x="37061" y="6155"/>
                    <a:pt x="37205" y="6201"/>
                    <a:pt x="37327" y="6292"/>
                  </a:cubicBezTo>
                  <a:lnTo>
                    <a:pt x="42463" y="10851"/>
                  </a:lnTo>
                  <a:cubicBezTo>
                    <a:pt x="42935" y="11277"/>
                    <a:pt x="43535" y="11490"/>
                    <a:pt x="44135" y="11490"/>
                  </a:cubicBezTo>
                  <a:cubicBezTo>
                    <a:pt x="44736" y="11490"/>
                    <a:pt x="45336" y="11277"/>
                    <a:pt x="45807" y="10851"/>
                  </a:cubicBezTo>
                  <a:lnTo>
                    <a:pt x="50944" y="6292"/>
                  </a:lnTo>
                  <a:cubicBezTo>
                    <a:pt x="51050" y="6186"/>
                    <a:pt x="51187" y="6133"/>
                    <a:pt x="51324" y="6133"/>
                  </a:cubicBezTo>
                  <a:cubicBezTo>
                    <a:pt x="51461" y="6133"/>
                    <a:pt x="51597" y="6186"/>
                    <a:pt x="51704" y="6292"/>
                  </a:cubicBezTo>
                  <a:lnTo>
                    <a:pt x="56841" y="10821"/>
                  </a:lnTo>
                  <a:cubicBezTo>
                    <a:pt x="57327" y="11247"/>
                    <a:pt x="57935" y="11459"/>
                    <a:pt x="58539" y="11459"/>
                  </a:cubicBezTo>
                  <a:cubicBezTo>
                    <a:pt x="59143" y="11459"/>
                    <a:pt x="59743" y="11247"/>
                    <a:pt x="60215" y="10821"/>
                  </a:cubicBezTo>
                  <a:lnTo>
                    <a:pt x="65503" y="6110"/>
                  </a:lnTo>
                  <a:cubicBezTo>
                    <a:pt x="66567" y="5167"/>
                    <a:pt x="66658" y="3587"/>
                    <a:pt x="65716" y="2523"/>
                  </a:cubicBezTo>
                  <a:cubicBezTo>
                    <a:pt x="65225" y="1966"/>
                    <a:pt x="64530" y="1683"/>
                    <a:pt x="63827" y="1683"/>
                  </a:cubicBezTo>
                  <a:cubicBezTo>
                    <a:pt x="63227" y="1683"/>
                    <a:pt x="62620" y="1890"/>
                    <a:pt x="62129" y="2310"/>
                  </a:cubicBezTo>
                  <a:lnTo>
                    <a:pt x="58908" y="5198"/>
                  </a:lnTo>
                  <a:cubicBezTo>
                    <a:pt x="58801" y="5289"/>
                    <a:pt x="58664" y="5335"/>
                    <a:pt x="58524" y="5335"/>
                  </a:cubicBezTo>
                  <a:cubicBezTo>
                    <a:pt x="58383" y="5335"/>
                    <a:pt x="58239" y="5289"/>
                    <a:pt x="58117" y="5198"/>
                  </a:cubicBezTo>
                  <a:lnTo>
                    <a:pt x="52980" y="639"/>
                  </a:lnTo>
                  <a:cubicBezTo>
                    <a:pt x="52509" y="213"/>
                    <a:pt x="51909" y="0"/>
                    <a:pt x="513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4"/>
            <p:cNvSpPr/>
            <p:nvPr/>
          </p:nvSpPr>
          <p:spPr>
            <a:xfrm>
              <a:off x="2173775" y="1420000"/>
              <a:ext cx="1674825" cy="301900"/>
            </a:xfrm>
            <a:custGeom>
              <a:rect b="b" l="l" r="r" t="t"/>
              <a:pathLst>
                <a:path extrusionOk="0" h="12076" w="66993">
                  <a:moveTo>
                    <a:pt x="51642" y="563"/>
                  </a:moveTo>
                  <a:cubicBezTo>
                    <a:pt x="52174" y="563"/>
                    <a:pt x="52706" y="753"/>
                    <a:pt x="53132" y="1133"/>
                  </a:cubicBezTo>
                  <a:lnTo>
                    <a:pt x="58269" y="5662"/>
                  </a:lnTo>
                  <a:cubicBezTo>
                    <a:pt x="58436" y="5814"/>
                    <a:pt x="58641" y="5890"/>
                    <a:pt x="58846" y="5890"/>
                  </a:cubicBezTo>
                  <a:cubicBezTo>
                    <a:pt x="59051" y="5890"/>
                    <a:pt x="59256" y="5814"/>
                    <a:pt x="59424" y="5662"/>
                  </a:cubicBezTo>
                  <a:lnTo>
                    <a:pt x="62646" y="2804"/>
                  </a:lnTo>
                  <a:cubicBezTo>
                    <a:pt x="63073" y="2434"/>
                    <a:pt x="63607" y="2224"/>
                    <a:pt x="64172" y="2224"/>
                  </a:cubicBezTo>
                  <a:cubicBezTo>
                    <a:pt x="64210" y="2224"/>
                    <a:pt x="64249" y="2225"/>
                    <a:pt x="64287" y="2227"/>
                  </a:cubicBezTo>
                  <a:cubicBezTo>
                    <a:pt x="64864" y="2257"/>
                    <a:pt x="65442" y="2531"/>
                    <a:pt x="65837" y="2987"/>
                  </a:cubicBezTo>
                  <a:cubicBezTo>
                    <a:pt x="66658" y="3899"/>
                    <a:pt x="66567" y="5327"/>
                    <a:pt x="65655" y="6178"/>
                  </a:cubicBezTo>
                  <a:lnTo>
                    <a:pt x="60336" y="10859"/>
                  </a:lnTo>
                  <a:cubicBezTo>
                    <a:pt x="59906" y="11243"/>
                    <a:pt x="59367" y="11433"/>
                    <a:pt x="58830" y="11433"/>
                  </a:cubicBezTo>
                  <a:cubicBezTo>
                    <a:pt x="58303" y="11433"/>
                    <a:pt x="57778" y="11251"/>
                    <a:pt x="57357" y="10890"/>
                  </a:cubicBezTo>
                  <a:lnTo>
                    <a:pt x="52220" y="6330"/>
                  </a:lnTo>
                  <a:cubicBezTo>
                    <a:pt x="52053" y="6178"/>
                    <a:pt x="51848" y="6102"/>
                    <a:pt x="51642" y="6102"/>
                  </a:cubicBezTo>
                  <a:cubicBezTo>
                    <a:pt x="51437" y="6102"/>
                    <a:pt x="51232" y="6178"/>
                    <a:pt x="51065" y="6330"/>
                  </a:cubicBezTo>
                  <a:lnTo>
                    <a:pt x="45958" y="10890"/>
                  </a:lnTo>
                  <a:cubicBezTo>
                    <a:pt x="45518" y="11270"/>
                    <a:pt x="44978" y="11460"/>
                    <a:pt x="44442" y="11460"/>
                  </a:cubicBezTo>
                  <a:cubicBezTo>
                    <a:pt x="43907" y="11460"/>
                    <a:pt x="43375" y="11270"/>
                    <a:pt x="42949" y="10890"/>
                  </a:cubicBezTo>
                  <a:lnTo>
                    <a:pt x="37812" y="6361"/>
                  </a:lnTo>
                  <a:cubicBezTo>
                    <a:pt x="37645" y="6209"/>
                    <a:pt x="37440" y="6133"/>
                    <a:pt x="37235" y="6133"/>
                  </a:cubicBezTo>
                  <a:cubicBezTo>
                    <a:pt x="37030" y="6133"/>
                    <a:pt x="36824" y="6209"/>
                    <a:pt x="36657" y="6361"/>
                  </a:cubicBezTo>
                  <a:lnTo>
                    <a:pt x="31551" y="10920"/>
                  </a:lnTo>
                  <a:cubicBezTo>
                    <a:pt x="31125" y="11300"/>
                    <a:pt x="30586" y="11490"/>
                    <a:pt x="30046" y="11490"/>
                  </a:cubicBezTo>
                  <a:cubicBezTo>
                    <a:pt x="29507" y="11490"/>
                    <a:pt x="28967" y="11300"/>
                    <a:pt x="28542" y="10920"/>
                  </a:cubicBezTo>
                  <a:lnTo>
                    <a:pt x="23405" y="6391"/>
                  </a:lnTo>
                  <a:cubicBezTo>
                    <a:pt x="23253" y="6239"/>
                    <a:pt x="23048" y="6163"/>
                    <a:pt x="22842" y="6163"/>
                  </a:cubicBezTo>
                  <a:cubicBezTo>
                    <a:pt x="22637" y="6163"/>
                    <a:pt x="22432" y="6239"/>
                    <a:pt x="22280" y="6391"/>
                  </a:cubicBezTo>
                  <a:lnTo>
                    <a:pt x="17143" y="10920"/>
                  </a:lnTo>
                  <a:cubicBezTo>
                    <a:pt x="16718" y="11300"/>
                    <a:pt x="16186" y="11490"/>
                    <a:pt x="15654" y="11490"/>
                  </a:cubicBezTo>
                  <a:cubicBezTo>
                    <a:pt x="15122" y="11490"/>
                    <a:pt x="14590" y="11300"/>
                    <a:pt x="14164" y="10920"/>
                  </a:cubicBezTo>
                  <a:lnTo>
                    <a:pt x="9028" y="6391"/>
                  </a:lnTo>
                  <a:cubicBezTo>
                    <a:pt x="8845" y="6270"/>
                    <a:pt x="8663" y="6178"/>
                    <a:pt x="8450" y="6178"/>
                  </a:cubicBezTo>
                  <a:cubicBezTo>
                    <a:pt x="8237" y="6178"/>
                    <a:pt x="8025" y="6270"/>
                    <a:pt x="7873" y="6391"/>
                  </a:cubicBezTo>
                  <a:lnTo>
                    <a:pt x="4651" y="9279"/>
                  </a:lnTo>
                  <a:cubicBezTo>
                    <a:pt x="4227" y="9646"/>
                    <a:pt x="3699" y="9829"/>
                    <a:pt x="3139" y="9829"/>
                  </a:cubicBezTo>
                  <a:cubicBezTo>
                    <a:pt x="3096" y="9829"/>
                    <a:pt x="3053" y="9828"/>
                    <a:pt x="3009" y="9826"/>
                  </a:cubicBezTo>
                  <a:cubicBezTo>
                    <a:pt x="2401" y="9795"/>
                    <a:pt x="1854" y="9522"/>
                    <a:pt x="1459" y="9096"/>
                  </a:cubicBezTo>
                  <a:cubicBezTo>
                    <a:pt x="638" y="8154"/>
                    <a:pt x="699" y="6725"/>
                    <a:pt x="1641" y="5905"/>
                  </a:cubicBezTo>
                  <a:lnTo>
                    <a:pt x="6930" y="1193"/>
                  </a:lnTo>
                  <a:cubicBezTo>
                    <a:pt x="7356" y="814"/>
                    <a:pt x="7895" y="624"/>
                    <a:pt x="8435" y="624"/>
                  </a:cubicBezTo>
                  <a:cubicBezTo>
                    <a:pt x="8974" y="624"/>
                    <a:pt x="9514" y="814"/>
                    <a:pt x="9939" y="1193"/>
                  </a:cubicBezTo>
                  <a:lnTo>
                    <a:pt x="15076" y="5722"/>
                  </a:lnTo>
                  <a:cubicBezTo>
                    <a:pt x="15228" y="5874"/>
                    <a:pt x="15433" y="5950"/>
                    <a:pt x="15642" y="5950"/>
                  </a:cubicBezTo>
                  <a:cubicBezTo>
                    <a:pt x="15851" y="5950"/>
                    <a:pt x="16064" y="5874"/>
                    <a:pt x="16231" y="5722"/>
                  </a:cubicBezTo>
                  <a:lnTo>
                    <a:pt x="21338" y="1163"/>
                  </a:lnTo>
                  <a:cubicBezTo>
                    <a:pt x="21763" y="783"/>
                    <a:pt x="22295" y="593"/>
                    <a:pt x="22831" y="593"/>
                  </a:cubicBezTo>
                  <a:cubicBezTo>
                    <a:pt x="23367" y="593"/>
                    <a:pt x="23906" y="783"/>
                    <a:pt x="24347" y="1163"/>
                  </a:cubicBezTo>
                  <a:lnTo>
                    <a:pt x="29453" y="5692"/>
                  </a:lnTo>
                  <a:cubicBezTo>
                    <a:pt x="29621" y="5844"/>
                    <a:pt x="29833" y="5920"/>
                    <a:pt x="30042" y="5920"/>
                  </a:cubicBezTo>
                  <a:cubicBezTo>
                    <a:pt x="30251" y="5920"/>
                    <a:pt x="30457" y="5844"/>
                    <a:pt x="30609" y="5692"/>
                  </a:cubicBezTo>
                  <a:lnTo>
                    <a:pt x="35745" y="1163"/>
                  </a:lnTo>
                  <a:cubicBezTo>
                    <a:pt x="36179" y="776"/>
                    <a:pt x="36724" y="578"/>
                    <a:pt x="37267" y="578"/>
                  </a:cubicBezTo>
                  <a:cubicBezTo>
                    <a:pt x="37788" y="578"/>
                    <a:pt x="38307" y="760"/>
                    <a:pt x="38724" y="1133"/>
                  </a:cubicBezTo>
                  <a:lnTo>
                    <a:pt x="43861" y="5692"/>
                  </a:lnTo>
                  <a:cubicBezTo>
                    <a:pt x="44028" y="5829"/>
                    <a:pt x="44233" y="5897"/>
                    <a:pt x="44439" y="5897"/>
                  </a:cubicBezTo>
                  <a:cubicBezTo>
                    <a:pt x="44644" y="5897"/>
                    <a:pt x="44849" y="5829"/>
                    <a:pt x="45016" y="5692"/>
                  </a:cubicBezTo>
                  <a:lnTo>
                    <a:pt x="50153" y="1133"/>
                  </a:lnTo>
                  <a:cubicBezTo>
                    <a:pt x="50579" y="753"/>
                    <a:pt x="51110" y="563"/>
                    <a:pt x="51642" y="563"/>
                  </a:cubicBezTo>
                  <a:close/>
                  <a:moveTo>
                    <a:pt x="51627" y="0"/>
                  </a:moveTo>
                  <a:cubicBezTo>
                    <a:pt x="50958" y="0"/>
                    <a:pt x="50290" y="236"/>
                    <a:pt x="49758" y="707"/>
                  </a:cubicBezTo>
                  <a:lnTo>
                    <a:pt x="44651" y="5266"/>
                  </a:lnTo>
                  <a:cubicBezTo>
                    <a:pt x="44591" y="5312"/>
                    <a:pt x="44515" y="5335"/>
                    <a:pt x="44439" y="5335"/>
                  </a:cubicBezTo>
                  <a:cubicBezTo>
                    <a:pt x="44363" y="5335"/>
                    <a:pt x="44287" y="5312"/>
                    <a:pt x="44226" y="5266"/>
                  </a:cubicBezTo>
                  <a:lnTo>
                    <a:pt x="39089" y="738"/>
                  </a:lnTo>
                  <a:cubicBezTo>
                    <a:pt x="38561" y="255"/>
                    <a:pt x="37899" y="19"/>
                    <a:pt x="37236" y="19"/>
                  </a:cubicBezTo>
                  <a:cubicBezTo>
                    <a:pt x="36562" y="19"/>
                    <a:pt x="35886" y="263"/>
                    <a:pt x="35350" y="738"/>
                  </a:cubicBezTo>
                  <a:lnTo>
                    <a:pt x="30244" y="5297"/>
                  </a:lnTo>
                  <a:cubicBezTo>
                    <a:pt x="30183" y="5342"/>
                    <a:pt x="30107" y="5365"/>
                    <a:pt x="30035" y="5365"/>
                  </a:cubicBezTo>
                  <a:cubicBezTo>
                    <a:pt x="29963" y="5365"/>
                    <a:pt x="29894" y="5342"/>
                    <a:pt x="29849" y="5297"/>
                  </a:cubicBezTo>
                  <a:lnTo>
                    <a:pt x="24712" y="738"/>
                  </a:lnTo>
                  <a:cubicBezTo>
                    <a:pt x="24180" y="266"/>
                    <a:pt x="23511" y="31"/>
                    <a:pt x="22842" y="31"/>
                  </a:cubicBezTo>
                  <a:cubicBezTo>
                    <a:pt x="22174" y="31"/>
                    <a:pt x="21505" y="266"/>
                    <a:pt x="20973" y="738"/>
                  </a:cubicBezTo>
                  <a:lnTo>
                    <a:pt x="15836" y="5297"/>
                  </a:lnTo>
                  <a:cubicBezTo>
                    <a:pt x="15775" y="5358"/>
                    <a:pt x="15707" y="5388"/>
                    <a:pt x="15639" y="5388"/>
                  </a:cubicBezTo>
                  <a:cubicBezTo>
                    <a:pt x="15570" y="5388"/>
                    <a:pt x="15502" y="5358"/>
                    <a:pt x="15441" y="5297"/>
                  </a:cubicBezTo>
                  <a:lnTo>
                    <a:pt x="10304" y="768"/>
                  </a:lnTo>
                  <a:cubicBezTo>
                    <a:pt x="9772" y="297"/>
                    <a:pt x="9104" y="61"/>
                    <a:pt x="8435" y="61"/>
                  </a:cubicBezTo>
                  <a:cubicBezTo>
                    <a:pt x="7766" y="61"/>
                    <a:pt x="7097" y="297"/>
                    <a:pt x="6566" y="768"/>
                  </a:cubicBezTo>
                  <a:lnTo>
                    <a:pt x="1277" y="5479"/>
                  </a:lnTo>
                  <a:cubicBezTo>
                    <a:pt x="122" y="6513"/>
                    <a:pt x="0" y="8306"/>
                    <a:pt x="1034" y="9461"/>
                  </a:cubicBezTo>
                  <a:cubicBezTo>
                    <a:pt x="1550" y="10008"/>
                    <a:pt x="2219" y="10343"/>
                    <a:pt x="2979" y="10403"/>
                  </a:cubicBezTo>
                  <a:cubicBezTo>
                    <a:pt x="3021" y="10405"/>
                    <a:pt x="3063" y="10406"/>
                    <a:pt x="3106" y="10406"/>
                  </a:cubicBezTo>
                  <a:cubicBezTo>
                    <a:pt x="3819" y="10406"/>
                    <a:pt x="4499" y="10163"/>
                    <a:pt x="5015" y="9704"/>
                  </a:cubicBezTo>
                  <a:lnTo>
                    <a:pt x="8237" y="6817"/>
                  </a:lnTo>
                  <a:cubicBezTo>
                    <a:pt x="8298" y="6771"/>
                    <a:pt x="8374" y="6748"/>
                    <a:pt x="8450" y="6748"/>
                  </a:cubicBezTo>
                  <a:cubicBezTo>
                    <a:pt x="8526" y="6748"/>
                    <a:pt x="8602" y="6771"/>
                    <a:pt x="8663" y="6817"/>
                  </a:cubicBezTo>
                  <a:lnTo>
                    <a:pt x="13769" y="11376"/>
                  </a:lnTo>
                  <a:cubicBezTo>
                    <a:pt x="14316" y="11832"/>
                    <a:pt x="14985" y="12075"/>
                    <a:pt x="15654" y="12075"/>
                  </a:cubicBezTo>
                  <a:cubicBezTo>
                    <a:pt x="16323" y="12075"/>
                    <a:pt x="16991" y="11832"/>
                    <a:pt x="17508" y="11346"/>
                  </a:cubicBezTo>
                  <a:lnTo>
                    <a:pt x="22645" y="6786"/>
                  </a:lnTo>
                  <a:cubicBezTo>
                    <a:pt x="22706" y="6741"/>
                    <a:pt x="22774" y="6718"/>
                    <a:pt x="22842" y="6718"/>
                  </a:cubicBezTo>
                  <a:cubicBezTo>
                    <a:pt x="22911" y="6718"/>
                    <a:pt x="22979" y="6741"/>
                    <a:pt x="23040" y="6786"/>
                  </a:cubicBezTo>
                  <a:lnTo>
                    <a:pt x="28177" y="11346"/>
                  </a:lnTo>
                  <a:cubicBezTo>
                    <a:pt x="28709" y="11817"/>
                    <a:pt x="29378" y="12052"/>
                    <a:pt x="30046" y="12052"/>
                  </a:cubicBezTo>
                  <a:cubicBezTo>
                    <a:pt x="30715" y="12052"/>
                    <a:pt x="31384" y="11817"/>
                    <a:pt x="31916" y="11346"/>
                  </a:cubicBezTo>
                  <a:lnTo>
                    <a:pt x="37052" y="6786"/>
                  </a:lnTo>
                  <a:cubicBezTo>
                    <a:pt x="37113" y="6725"/>
                    <a:pt x="37182" y="6695"/>
                    <a:pt x="37250" y="6695"/>
                  </a:cubicBezTo>
                  <a:cubicBezTo>
                    <a:pt x="37318" y="6695"/>
                    <a:pt x="37387" y="6725"/>
                    <a:pt x="37448" y="6786"/>
                  </a:cubicBezTo>
                  <a:lnTo>
                    <a:pt x="42584" y="11315"/>
                  </a:lnTo>
                  <a:cubicBezTo>
                    <a:pt x="43116" y="11786"/>
                    <a:pt x="43785" y="12022"/>
                    <a:pt x="44454" y="12022"/>
                  </a:cubicBezTo>
                  <a:cubicBezTo>
                    <a:pt x="45122" y="12022"/>
                    <a:pt x="45791" y="11786"/>
                    <a:pt x="46323" y="11315"/>
                  </a:cubicBezTo>
                  <a:lnTo>
                    <a:pt x="51430" y="6756"/>
                  </a:lnTo>
                  <a:cubicBezTo>
                    <a:pt x="51490" y="6710"/>
                    <a:pt x="51566" y="6687"/>
                    <a:pt x="51642" y="6687"/>
                  </a:cubicBezTo>
                  <a:cubicBezTo>
                    <a:pt x="51718" y="6687"/>
                    <a:pt x="51794" y="6710"/>
                    <a:pt x="51855" y="6756"/>
                  </a:cubicBezTo>
                  <a:lnTo>
                    <a:pt x="56992" y="11285"/>
                  </a:lnTo>
                  <a:cubicBezTo>
                    <a:pt x="57520" y="11767"/>
                    <a:pt x="58182" y="12003"/>
                    <a:pt x="58845" y="12003"/>
                  </a:cubicBezTo>
                  <a:cubicBezTo>
                    <a:pt x="59519" y="12003"/>
                    <a:pt x="60195" y="11760"/>
                    <a:pt x="60731" y="11285"/>
                  </a:cubicBezTo>
                  <a:lnTo>
                    <a:pt x="66020" y="6573"/>
                  </a:lnTo>
                  <a:cubicBezTo>
                    <a:pt x="66567" y="6087"/>
                    <a:pt x="66901" y="5388"/>
                    <a:pt x="66962" y="4659"/>
                  </a:cubicBezTo>
                  <a:cubicBezTo>
                    <a:pt x="66992" y="3899"/>
                    <a:pt x="66749" y="3169"/>
                    <a:pt x="66263" y="2622"/>
                  </a:cubicBezTo>
                  <a:cubicBezTo>
                    <a:pt x="65746" y="2045"/>
                    <a:pt x="65077" y="1710"/>
                    <a:pt x="64317" y="1680"/>
                  </a:cubicBezTo>
                  <a:cubicBezTo>
                    <a:pt x="64241" y="1674"/>
                    <a:pt x="64165" y="1671"/>
                    <a:pt x="64089" y="1671"/>
                  </a:cubicBezTo>
                  <a:cubicBezTo>
                    <a:pt x="63413" y="1671"/>
                    <a:pt x="62773" y="1914"/>
                    <a:pt x="62281" y="2379"/>
                  </a:cubicBezTo>
                  <a:lnTo>
                    <a:pt x="59059" y="5236"/>
                  </a:lnTo>
                  <a:cubicBezTo>
                    <a:pt x="58998" y="5297"/>
                    <a:pt x="58922" y="5327"/>
                    <a:pt x="58846" y="5327"/>
                  </a:cubicBezTo>
                  <a:cubicBezTo>
                    <a:pt x="58770" y="5327"/>
                    <a:pt x="58694" y="5297"/>
                    <a:pt x="58633" y="5236"/>
                  </a:cubicBezTo>
                  <a:lnTo>
                    <a:pt x="53496" y="707"/>
                  </a:lnTo>
                  <a:cubicBezTo>
                    <a:pt x="52965" y="236"/>
                    <a:pt x="52296" y="0"/>
                    <a:pt x="51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6" name="Google Shape;576;p14"/>
          <p:cNvGrpSpPr/>
          <p:nvPr/>
        </p:nvGrpSpPr>
        <p:grpSpPr>
          <a:xfrm>
            <a:off x="-92700" y="4413400"/>
            <a:ext cx="696850" cy="555500"/>
            <a:chOff x="6610025" y="3412625"/>
            <a:chExt cx="696850" cy="555500"/>
          </a:xfrm>
        </p:grpSpPr>
        <p:sp>
          <p:nvSpPr>
            <p:cNvPr id="577" name="Google Shape;577;p14"/>
            <p:cNvSpPr/>
            <p:nvPr/>
          </p:nvSpPr>
          <p:spPr>
            <a:xfrm>
              <a:off x="6617625" y="3438450"/>
              <a:ext cx="455950" cy="522850"/>
            </a:xfrm>
            <a:custGeom>
              <a:rect b="b" l="l" r="r" t="t"/>
              <a:pathLst>
                <a:path extrusionOk="0" h="20914" w="18238">
                  <a:moveTo>
                    <a:pt x="8967" y="1"/>
                  </a:moveTo>
                  <a:lnTo>
                    <a:pt x="0" y="10518"/>
                  </a:lnTo>
                  <a:lnTo>
                    <a:pt x="9848" y="20913"/>
                  </a:lnTo>
                  <a:lnTo>
                    <a:pt x="18238" y="10214"/>
                  </a:lnTo>
                  <a:lnTo>
                    <a:pt x="896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4"/>
            <p:cNvSpPr/>
            <p:nvPr/>
          </p:nvSpPr>
          <p:spPr>
            <a:xfrm>
              <a:off x="6610025" y="3412625"/>
              <a:ext cx="696850" cy="555500"/>
            </a:xfrm>
            <a:custGeom>
              <a:rect b="b" l="l" r="r" t="t"/>
              <a:pathLst>
                <a:path extrusionOk="0" h="22220" w="27874">
                  <a:moveTo>
                    <a:pt x="17630" y="578"/>
                  </a:moveTo>
                  <a:lnTo>
                    <a:pt x="27204" y="10700"/>
                  </a:lnTo>
                  <a:lnTo>
                    <a:pt x="18450" y="20913"/>
                  </a:lnTo>
                  <a:lnTo>
                    <a:pt x="10244" y="21642"/>
                  </a:lnTo>
                  <a:lnTo>
                    <a:pt x="669" y="11551"/>
                  </a:lnTo>
                  <a:lnTo>
                    <a:pt x="9423" y="1338"/>
                  </a:lnTo>
                  <a:lnTo>
                    <a:pt x="17630" y="578"/>
                  </a:lnTo>
                  <a:close/>
                  <a:moveTo>
                    <a:pt x="17721" y="0"/>
                  </a:moveTo>
                  <a:lnTo>
                    <a:pt x="9240" y="760"/>
                  </a:lnTo>
                  <a:cubicBezTo>
                    <a:pt x="9180" y="791"/>
                    <a:pt x="9119" y="821"/>
                    <a:pt x="9058" y="882"/>
                  </a:cubicBezTo>
                  <a:lnTo>
                    <a:pt x="91" y="11368"/>
                  </a:lnTo>
                  <a:cubicBezTo>
                    <a:pt x="0" y="11490"/>
                    <a:pt x="0" y="11642"/>
                    <a:pt x="91" y="11733"/>
                  </a:cubicBezTo>
                  <a:lnTo>
                    <a:pt x="9940" y="22128"/>
                  </a:lnTo>
                  <a:cubicBezTo>
                    <a:pt x="10000" y="22189"/>
                    <a:pt x="10061" y="22220"/>
                    <a:pt x="10152" y="22220"/>
                  </a:cubicBezTo>
                  <a:lnTo>
                    <a:pt x="18633" y="21460"/>
                  </a:lnTo>
                  <a:cubicBezTo>
                    <a:pt x="18694" y="21460"/>
                    <a:pt x="18754" y="21429"/>
                    <a:pt x="18815" y="21369"/>
                  </a:cubicBezTo>
                  <a:lnTo>
                    <a:pt x="27782" y="10852"/>
                  </a:lnTo>
                  <a:cubicBezTo>
                    <a:pt x="27873" y="10760"/>
                    <a:pt x="27873" y="10578"/>
                    <a:pt x="27782" y="10487"/>
                  </a:cubicBezTo>
                  <a:lnTo>
                    <a:pt x="17934" y="92"/>
                  </a:lnTo>
                  <a:cubicBezTo>
                    <a:pt x="17873" y="31"/>
                    <a:pt x="17782" y="0"/>
                    <a:pt x="177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 name="Google Shape;579;p14"/>
          <p:cNvGrpSpPr/>
          <p:nvPr/>
        </p:nvGrpSpPr>
        <p:grpSpPr>
          <a:xfrm>
            <a:off x="8448825" y="239775"/>
            <a:ext cx="449875" cy="434850"/>
            <a:chOff x="3240650" y="4150300"/>
            <a:chExt cx="449875" cy="434850"/>
          </a:xfrm>
        </p:grpSpPr>
        <p:sp>
          <p:nvSpPr>
            <p:cNvPr id="580" name="Google Shape;580;p14"/>
            <p:cNvSpPr/>
            <p:nvPr/>
          </p:nvSpPr>
          <p:spPr>
            <a:xfrm>
              <a:off x="3290800" y="4199875"/>
              <a:ext cx="399725" cy="385275"/>
            </a:xfrm>
            <a:custGeom>
              <a:rect b="b" l="l" r="r" t="t"/>
              <a:pathLst>
                <a:path extrusionOk="0" h="15411" w="15989">
                  <a:moveTo>
                    <a:pt x="8329" y="1"/>
                  </a:moveTo>
                  <a:cubicBezTo>
                    <a:pt x="10639" y="2311"/>
                    <a:pt x="10639" y="6019"/>
                    <a:pt x="8329" y="8329"/>
                  </a:cubicBezTo>
                  <a:cubicBezTo>
                    <a:pt x="7174" y="9469"/>
                    <a:pt x="5670" y="10038"/>
                    <a:pt x="4165" y="10038"/>
                  </a:cubicBezTo>
                  <a:cubicBezTo>
                    <a:pt x="2660" y="10038"/>
                    <a:pt x="1156" y="9469"/>
                    <a:pt x="1" y="8329"/>
                  </a:cubicBezTo>
                  <a:lnTo>
                    <a:pt x="1" y="8329"/>
                  </a:lnTo>
                  <a:lnTo>
                    <a:pt x="5350" y="13678"/>
                  </a:lnTo>
                  <a:cubicBezTo>
                    <a:pt x="6505" y="14833"/>
                    <a:pt x="8010" y="15411"/>
                    <a:pt x="9515" y="15411"/>
                  </a:cubicBezTo>
                  <a:cubicBezTo>
                    <a:pt x="11019" y="15411"/>
                    <a:pt x="12524" y="14833"/>
                    <a:pt x="13679" y="13678"/>
                  </a:cubicBezTo>
                  <a:cubicBezTo>
                    <a:pt x="15989" y="11368"/>
                    <a:pt x="15989" y="7660"/>
                    <a:pt x="13679" y="5350"/>
                  </a:cubicBezTo>
                  <a:lnTo>
                    <a:pt x="8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4"/>
            <p:cNvSpPr/>
            <p:nvPr/>
          </p:nvSpPr>
          <p:spPr>
            <a:xfrm>
              <a:off x="3240650" y="4150300"/>
              <a:ext cx="308550" cy="307950"/>
            </a:xfrm>
            <a:custGeom>
              <a:rect b="b" l="l" r="r" t="t"/>
              <a:pathLst>
                <a:path extrusionOk="0" h="12318" w="12342">
                  <a:moveTo>
                    <a:pt x="6171" y="555"/>
                  </a:moveTo>
                  <a:cubicBezTo>
                    <a:pt x="7600" y="555"/>
                    <a:pt x="9028" y="1102"/>
                    <a:pt x="10122" y="2196"/>
                  </a:cubicBezTo>
                  <a:cubicBezTo>
                    <a:pt x="12311" y="4385"/>
                    <a:pt x="12311" y="7910"/>
                    <a:pt x="10122" y="10099"/>
                  </a:cubicBezTo>
                  <a:cubicBezTo>
                    <a:pt x="9028" y="11193"/>
                    <a:pt x="7600" y="11740"/>
                    <a:pt x="6171" y="11740"/>
                  </a:cubicBezTo>
                  <a:cubicBezTo>
                    <a:pt x="4742" y="11740"/>
                    <a:pt x="3314" y="11193"/>
                    <a:pt x="2220" y="10099"/>
                  </a:cubicBezTo>
                  <a:cubicBezTo>
                    <a:pt x="31" y="7910"/>
                    <a:pt x="31" y="4385"/>
                    <a:pt x="2220" y="2196"/>
                  </a:cubicBezTo>
                  <a:cubicBezTo>
                    <a:pt x="3314" y="1102"/>
                    <a:pt x="4742" y="555"/>
                    <a:pt x="6171" y="555"/>
                  </a:cubicBezTo>
                  <a:close/>
                  <a:moveTo>
                    <a:pt x="6175" y="0"/>
                  </a:moveTo>
                  <a:cubicBezTo>
                    <a:pt x="4598" y="0"/>
                    <a:pt x="3025" y="600"/>
                    <a:pt x="1824" y="1801"/>
                  </a:cubicBezTo>
                  <a:cubicBezTo>
                    <a:pt x="639" y="2956"/>
                    <a:pt x="1" y="4506"/>
                    <a:pt x="1" y="6148"/>
                  </a:cubicBezTo>
                  <a:cubicBezTo>
                    <a:pt x="1" y="7789"/>
                    <a:pt x="639" y="9339"/>
                    <a:pt x="1824" y="10525"/>
                  </a:cubicBezTo>
                  <a:cubicBezTo>
                    <a:pt x="3010" y="11710"/>
                    <a:pt x="4590" y="12318"/>
                    <a:pt x="6171" y="12318"/>
                  </a:cubicBezTo>
                  <a:cubicBezTo>
                    <a:pt x="7752" y="12318"/>
                    <a:pt x="9332" y="11710"/>
                    <a:pt x="10548" y="10525"/>
                  </a:cubicBezTo>
                  <a:cubicBezTo>
                    <a:pt x="11703" y="9339"/>
                    <a:pt x="12341" y="7789"/>
                    <a:pt x="12341" y="6148"/>
                  </a:cubicBezTo>
                  <a:cubicBezTo>
                    <a:pt x="12341" y="4506"/>
                    <a:pt x="11703" y="2956"/>
                    <a:pt x="10548" y="1801"/>
                  </a:cubicBezTo>
                  <a:cubicBezTo>
                    <a:pt x="9332" y="600"/>
                    <a:pt x="7752" y="0"/>
                    <a:pt x="61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2" name="Google Shape;582;p14"/>
          <p:cNvGrpSpPr/>
          <p:nvPr/>
        </p:nvGrpSpPr>
        <p:grpSpPr>
          <a:xfrm rot="5400000">
            <a:off x="663475" y="-259588"/>
            <a:ext cx="280488" cy="939908"/>
            <a:chOff x="3466350" y="2417925"/>
            <a:chExt cx="341975" cy="1145950"/>
          </a:xfrm>
        </p:grpSpPr>
        <p:sp>
          <p:nvSpPr>
            <p:cNvPr id="583" name="Google Shape;583;p14"/>
            <p:cNvSpPr/>
            <p:nvPr/>
          </p:nvSpPr>
          <p:spPr>
            <a:xfrm>
              <a:off x="3565875" y="2417925"/>
              <a:ext cx="242450" cy="1073000"/>
            </a:xfrm>
            <a:custGeom>
              <a:rect b="b" l="l" r="r" t="t"/>
              <a:pathLst>
                <a:path extrusionOk="0" h="42920" w="9698">
                  <a:moveTo>
                    <a:pt x="3679" y="1"/>
                  </a:moveTo>
                  <a:cubicBezTo>
                    <a:pt x="1886" y="1"/>
                    <a:pt x="366" y="1308"/>
                    <a:pt x="62" y="3040"/>
                  </a:cubicBezTo>
                  <a:lnTo>
                    <a:pt x="1" y="3040"/>
                  </a:lnTo>
                  <a:cubicBezTo>
                    <a:pt x="1" y="3162"/>
                    <a:pt x="1" y="3253"/>
                    <a:pt x="1" y="3374"/>
                  </a:cubicBezTo>
                  <a:cubicBezTo>
                    <a:pt x="1" y="3466"/>
                    <a:pt x="1" y="3587"/>
                    <a:pt x="1" y="3709"/>
                  </a:cubicBezTo>
                  <a:lnTo>
                    <a:pt x="1" y="39211"/>
                  </a:lnTo>
                  <a:cubicBezTo>
                    <a:pt x="1" y="39302"/>
                    <a:pt x="1" y="39363"/>
                    <a:pt x="1" y="39424"/>
                  </a:cubicBezTo>
                  <a:cubicBezTo>
                    <a:pt x="1" y="39515"/>
                    <a:pt x="1" y="39576"/>
                    <a:pt x="1" y="39667"/>
                  </a:cubicBezTo>
                  <a:lnTo>
                    <a:pt x="31" y="39667"/>
                  </a:lnTo>
                  <a:cubicBezTo>
                    <a:pt x="244" y="41491"/>
                    <a:pt x="1794" y="42919"/>
                    <a:pt x="3709" y="42919"/>
                  </a:cubicBezTo>
                  <a:lnTo>
                    <a:pt x="5989" y="42919"/>
                  </a:lnTo>
                  <a:cubicBezTo>
                    <a:pt x="7873" y="42919"/>
                    <a:pt x="9424" y="41491"/>
                    <a:pt x="9667" y="39667"/>
                  </a:cubicBezTo>
                  <a:lnTo>
                    <a:pt x="9697" y="39667"/>
                  </a:lnTo>
                  <a:cubicBezTo>
                    <a:pt x="9697" y="39576"/>
                    <a:pt x="9697" y="39515"/>
                    <a:pt x="9667" y="39424"/>
                  </a:cubicBezTo>
                  <a:cubicBezTo>
                    <a:pt x="9697" y="39363"/>
                    <a:pt x="9697" y="39302"/>
                    <a:pt x="9697" y="39211"/>
                  </a:cubicBezTo>
                  <a:lnTo>
                    <a:pt x="9697" y="3709"/>
                  </a:lnTo>
                  <a:cubicBezTo>
                    <a:pt x="9697" y="3587"/>
                    <a:pt x="9697" y="3466"/>
                    <a:pt x="9667" y="3374"/>
                  </a:cubicBezTo>
                  <a:cubicBezTo>
                    <a:pt x="9667" y="3253"/>
                    <a:pt x="9697" y="3162"/>
                    <a:pt x="9697" y="3040"/>
                  </a:cubicBezTo>
                  <a:lnTo>
                    <a:pt x="9606" y="3040"/>
                  </a:lnTo>
                  <a:cubicBezTo>
                    <a:pt x="9302" y="1308"/>
                    <a:pt x="7813" y="1"/>
                    <a:pt x="59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4"/>
            <p:cNvSpPr/>
            <p:nvPr/>
          </p:nvSpPr>
          <p:spPr>
            <a:xfrm>
              <a:off x="3466350" y="2477200"/>
              <a:ext cx="256100" cy="1086675"/>
            </a:xfrm>
            <a:custGeom>
              <a:rect b="b" l="l" r="r" t="t"/>
              <a:pathLst>
                <a:path extrusionOk="0" h="43467" w="10244">
                  <a:moveTo>
                    <a:pt x="6262" y="548"/>
                  </a:moveTo>
                  <a:cubicBezTo>
                    <a:pt x="8146" y="548"/>
                    <a:pt x="9666" y="2098"/>
                    <a:pt x="9666" y="3982"/>
                  </a:cubicBezTo>
                  <a:lnTo>
                    <a:pt x="9666" y="39484"/>
                  </a:lnTo>
                  <a:cubicBezTo>
                    <a:pt x="9666" y="41369"/>
                    <a:pt x="8146" y="42919"/>
                    <a:pt x="6262" y="42919"/>
                  </a:cubicBezTo>
                  <a:lnTo>
                    <a:pt x="3982" y="42919"/>
                  </a:lnTo>
                  <a:cubicBezTo>
                    <a:pt x="2097" y="42919"/>
                    <a:pt x="547" y="41369"/>
                    <a:pt x="547" y="39484"/>
                  </a:cubicBezTo>
                  <a:lnTo>
                    <a:pt x="547" y="3982"/>
                  </a:lnTo>
                  <a:cubicBezTo>
                    <a:pt x="547" y="2098"/>
                    <a:pt x="2097" y="548"/>
                    <a:pt x="3982" y="548"/>
                  </a:cubicBezTo>
                  <a:close/>
                  <a:moveTo>
                    <a:pt x="3982" y="0"/>
                  </a:moveTo>
                  <a:cubicBezTo>
                    <a:pt x="1763" y="0"/>
                    <a:pt x="0" y="1763"/>
                    <a:pt x="0" y="3982"/>
                  </a:cubicBezTo>
                  <a:lnTo>
                    <a:pt x="0" y="39484"/>
                  </a:lnTo>
                  <a:cubicBezTo>
                    <a:pt x="0" y="41703"/>
                    <a:pt x="1763" y="43466"/>
                    <a:pt x="3982" y="43466"/>
                  </a:cubicBezTo>
                  <a:lnTo>
                    <a:pt x="6262" y="43466"/>
                  </a:lnTo>
                  <a:cubicBezTo>
                    <a:pt x="8450" y="43466"/>
                    <a:pt x="10243" y="41703"/>
                    <a:pt x="10243" y="39484"/>
                  </a:cubicBezTo>
                  <a:lnTo>
                    <a:pt x="10243" y="3982"/>
                  </a:lnTo>
                  <a:cubicBezTo>
                    <a:pt x="10243" y="1763"/>
                    <a:pt x="8450" y="0"/>
                    <a:pt x="6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4"/>
            <p:cNvSpPr/>
            <p:nvPr/>
          </p:nvSpPr>
          <p:spPr>
            <a:xfrm>
              <a:off x="3466350" y="3376150"/>
              <a:ext cx="256100" cy="106400"/>
            </a:xfrm>
            <a:custGeom>
              <a:rect b="b" l="l" r="r" t="t"/>
              <a:pathLst>
                <a:path extrusionOk="0" h="4256" w="10244">
                  <a:moveTo>
                    <a:pt x="3982" y="0"/>
                  </a:moveTo>
                  <a:cubicBezTo>
                    <a:pt x="1793" y="0"/>
                    <a:pt x="0" y="1794"/>
                    <a:pt x="0" y="3982"/>
                  </a:cubicBezTo>
                  <a:cubicBezTo>
                    <a:pt x="0" y="4134"/>
                    <a:pt x="122" y="4256"/>
                    <a:pt x="274" y="4256"/>
                  </a:cubicBezTo>
                  <a:cubicBezTo>
                    <a:pt x="426" y="4256"/>
                    <a:pt x="547" y="4134"/>
                    <a:pt x="547" y="3982"/>
                  </a:cubicBezTo>
                  <a:cubicBezTo>
                    <a:pt x="547" y="2098"/>
                    <a:pt x="2097" y="548"/>
                    <a:pt x="3982" y="548"/>
                  </a:cubicBezTo>
                  <a:lnTo>
                    <a:pt x="6262" y="548"/>
                  </a:lnTo>
                  <a:cubicBezTo>
                    <a:pt x="8146" y="548"/>
                    <a:pt x="9696" y="2098"/>
                    <a:pt x="9696" y="3982"/>
                  </a:cubicBezTo>
                  <a:cubicBezTo>
                    <a:pt x="9696" y="4134"/>
                    <a:pt x="9818" y="4256"/>
                    <a:pt x="9970" y="4256"/>
                  </a:cubicBezTo>
                  <a:cubicBezTo>
                    <a:pt x="10122" y="4256"/>
                    <a:pt x="10243" y="4134"/>
                    <a:pt x="10243" y="3982"/>
                  </a:cubicBezTo>
                  <a:cubicBezTo>
                    <a:pt x="10243" y="1763"/>
                    <a:pt x="8450" y="0"/>
                    <a:pt x="6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4"/>
            <p:cNvSpPr/>
            <p:nvPr/>
          </p:nvSpPr>
          <p:spPr>
            <a:xfrm>
              <a:off x="3466350" y="2553175"/>
              <a:ext cx="256100" cy="106425"/>
            </a:xfrm>
            <a:custGeom>
              <a:rect b="b" l="l" r="r" t="t"/>
              <a:pathLst>
                <a:path extrusionOk="0" h="4257" w="10244">
                  <a:moveTo>
                    <a:pt x="274" y="1"/>
                  </a:moveTo>
                  <a:cubicBezTo>
                    <a:pt x="122" y="1"/>
                    <a:pt x="0" y="123"/>
                    <a:pt x="0" y="275"/>
                  </a:cubicBezTo>
                  <a:cubicBezTo>
                    <a:pt x="0" y="2463"/>
                    <a:pt x="1763" y="4256"/>
                    <a:pt x="3982" y="4256"/>
                  </a:cubicBezTo>
                  <a:lnTo>
                    <a:pt x="6262" y="4256"/>
                  </a:lnTo>
                  <a:cubicBezTo>
                    <a:pt x="8450" y="4256"/>
                    <a:pt x="10243" y="2463"/>
                    <a:pt x="10243" y="275"/>
                  </a:cubicBezTo>
                  <a:cubicBezTo>
                    <a:pt x="10243" y="123"/>
                    <a:pt x="10122" y="1"/>
                    <a:pt x="9970" y="1"/>
                  </a:cubicBezTo>
                  <a:cubicBezTo>
                    <a:pt x="9818" y="1"/>
                    <a:pt x="9696" y="123"/>
                    <a:pt x="9696" y="275"/>
                  </a:cubicBezTo>
                  <a:cubicBezTo>
                    <a:pt x="9696" y="2159"/>
                    <a:pt x="8146" y="3709"/>
                    <a:pt x="6262" y="3709"/>
                  </a:cubicBezTo>
                  <a:lnTo>
                    <a:pt x="3982" y="3709"/>
                  </a:lnTo>
                  <a:cubicBezTo>
                    <a:pt x="2097" y="3709"/>
                    <a:pt x="547" y="2159"/>
                    <a:pt x="547" y="275"/>
                  </a:cubicBezTo>
                  <a:cubicBezTo>
                    <a:pt x="547" y="123"/>
                    <a:pt x="426" y="1"/>
                    <a:pt x="2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7" name="Google Shape;587;p14"/>
          <p:cNvSpPr/>
          <p:nvPr/>
        </p:nvSpPr>
        <p:spPr>
          <a:xfrm>
            <a:off x="900025" y="4968900"/>
            <a:ext cx="1346533" cy="182391"/>
          </a:xfrm>
          <a:custGeom>
            <a:rect b="b" l="l" r="r" t="t"/>
            <a:pathLst>
              <a:path extrusionOk="0" h="3648" w="26932">
                <a:moveTo>
                  <a:pt x="10457" y="0"/>
                </a:moveTo>
                <a:lnTo>
                  <a:pt x="6900" y="3587"/>
                </a:lnTo>
                <a:lnTo>
                  <a:pt x="3435" y="122"/>
                </a:lnTo>
                <a:lnTo>
                  <a:pt x="1" y="3587"/>
                </a:lnTo>
                <a:lnTo>
                  <a:pt x="26931" y="3648"/>
                </a:lnTo>
                <a:lnTo>
                  <a:pt x="23557" y="244"/>
                </a:lnTo>
                <a:lnTo>
                  <a:pt x="20396" y="3405"/>
                </a:lnTo>
                <a:lnTo>
                  <a:pt x="17174" y="183"/>
                </a:lnTo>
                <a:lnTo>
                  <a:pt x="13922" y="3465"/>
                </a:lnTo>
                <a:lnTo>
                  <a:pt x="104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4_1_1_4_1_1_1_1_1">
    <p:spTree>
      <p:nvGrpSpPr>
        <p:cNvPr id="588" name="Shape 588"/>
        <p:cNvGrpSpPr/>
        <p:nvPr/>
      </p:nvGrpSpPr>
      <p:grpSpPr>
        <a:xfrm>
          <a:off x="0" y="0"/>
          <a:ext cx="0" cy="0"/>
          <a:chOff x="0" y="0"/>
          <a:chExt cx="0" cy="0"/>
        </a:xfrm>
      </p:grpSpPr>
      <p:sp>
        <p:nvSpPr>
          <p:cNvPr id="589" name="Google Shape;589;p15"/>
          <p:cNvSpPr/>
          <p:nvPr/>
        </p:nvSpPr>
        <p:spPr>
          <a:xfrm>
            <a:off x="-179250" y="3425913"/>
            <a:ext cx="679375" cy="1642925"/>
          </a:xfrm>
          <a:custGeom>
            <a:rect b="b" l="l" r="r" t="t"/>
            <a:pathLst>
              <a:path extrusionOk="0" h="65717" w="27175">
                <a:moveTo>
                  <a:pt x="7083" y="1"/>
                </a:moveTo>
                <a:lnTo>
                  <a:pt x="3861" y="4773"/>
                </a:lnTo>
                <a:cubicBezTo>
                  <a:pt x="11034" y="9241"/>
                  <a:pt x="16384" y="16567"/>
                  <a:pt x="18116" y="25503"/>
                </a:cubicBezTo>
                <a:cubicBezTo>
                  <a:pt x="20974" y="40154"/>
                  <a:pt x="13101" y="54440"/>
                  <a:pt x="1" y="60276"/>
                </a:cubicBezTo>
                <a:lnTo>
                  <a:pt x="1976" y="65716"/>
                </a:lnTo>
                <a:cubicBezTo>
                  <a:pt x="17691" y="58938"/>
                  <a:pt x="27174" y="41917"/>
                  <a:pt x="23770" y="24409"/>
                </a:cubicBezTo>
                <a:cubicBezTo>
                  <a:pt x="21734" y="13892"/>
                  <a:pt x="15472" y="5290"/>
                  <a:pt x="70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5"/>
          <p:cNvSpPr/>
          <p:nvPr/>
        </p:nvSpPr>
        <p:spPr>
          <a:xfrm>
            <a:off x="7559650" y="-399475"/>
            <a:ext cx="1904325" cy="1267450"/>
          </a:xfrm>
          <a:custGeom>
            <a:rect b="b" l="l" r="r" t="t"/>
            <a:pathLst>
              <a:path extrusionOk="0" h="50698" w="76173">
                <a:moveTo>
                  <a:pt x="761" y="0"/>
                </a:moveTo>
                <a:lnTo>
                  <a:pt x="761" y="0"/>
                </a:lnTo>
                <a:cubicBezTo>
                  <a:pt x="1" y="22554"/>
                  <a:pt x="14955" y="43375"/>
                  <a:pt x="37722" y="49180"/>
                </a:cubicBezTo>
                <a:cubicBezTo>
                  <a:pt x="41765" y="50207"/>
                  <a:pt x="45819" y="50697"/>
                  <a:pt x="49809" y="50697"/>
                </a:cubicBezTo>
                <a:cubicBezTo>
                  <a:pt x="59288" y="50697"/>
                  <a:pt x="68407" y="47930"/>
                  <a:pt x="76172" y="43010"/>
                </a:cubicBezTo>
                <a:lnTo>
                  <a:pt x="72282" y="36475"/>
                </a:lnTo>
                <a:cubicBezTo>
                  <a:pt x="65675" y="40722"/>
                  <a:pt x="57888" y="43107"/>
                  <a:pt x="49796" y="43107"/>
                </a:cubicBezTo>
                <a:cubicBezTo>
                  <a:pt x="46421" y="43107"/>
                  <a:pt x="42993" y="42692"/>
                  <a:pt x="39576" y="41825"/>
                </a:cubicBezTo>
                <a:cubicBezTo>
                  <a:pt x="20518" y="36992"/>
                  <a:pt x="7934" y="19575"/>
                  <a:pt x="8329" y="699"/>
                </a:cubicBezTo>
                <a:lnTo>
                  <a:pt x="7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1" name="Google Shape;591;p15"/>
          <p:cNvGrpSpPr/>
          <p:nvPr/>
        </p:nvGrpSpPr>
        <p:grpSpPr>
          <a:xfrm>
            <a:off x="8889050" y="3081700"/>
            <a:ext cx="541825" cy="544850"/>
            <a:chOff x="2391850" y="3439225"/>
            <a:chExt cx="541825" cy="544850"/>
          </a:xfrm>
        </p:grpSpPr>
        <p:sp>
          <p:nvSpPr>
            <p:cNvPr id="592" name="Google Shape;592;p15"/>
            <p:cNvSpPr/>
            <p:nvPr/>
          </p:nvSpPr>
          <p:spPr>
            <a:xfrm>
              <a:off x="2391850" y="3439225"/>
              <a:ext cx="40300" cy="40300"/>
            </a:xfrm>
            <a:custGeom>
              <a:rect b="b" l="l" r="r" t="t"/>
              <a:pathLst>
                <a:path extrusionOk="0" h="1612" w="1612">
                  <a:moveTo>
                    <a:pt x="791" y="0"/>
                  </a:moveTo>
                  <a:cubicBezTo>
                    <a:pt x="335" y="0"/>
                    <a:pt x="1" y="365"/>
                    <a:pt x="1" y="821"/>
                  </a:cubicBezTo>
                  <a:cubicBezTo>
                    <a:pt x="1" y="1247"/>
                    <a:pt x="335" y="1611"/>
                    <a:pt x="791" y="1611"/>
                  </a:cubicBezTo>
                  <a:cubicBezTo>
                    <a:pt x="1247" y="1611"/>
                    <a:pt x="1612" y="1247"/>
                    <a:pt x="1612" y="821"/>
                  </a:cubicBezTo>
                  <a:cubicBezTo>
                    <a:pt x="1612" y="365"/>
                    <a:pt x="1247" y="0"/>
                    <a:pt x="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5"/>
            <p:cNvSpPr/>
            <p:nvPr/>
          </p:nvSpPr>
          <p:spPr>
            <a:xfrm>
              <a:off x="2391850" y="3540275"/>
              <a:ext cx="40300" cy="40300"/>
            </a:xfrm>
            <a:custGeom>
              <a:rect b="b" l="l" r="r" t="t"/>
              <a:pathLst>
                <a:path extrusionOk="0" h="1612" w="1612">
                  <a:moveTo>
                    <a:pt x="791" y="1"/>
                  </a:moveTo>
                  <a:cubicBezTo>
                    <a:pt x="365" y="1"/>
                    <a:pt x="1" y="366"/>
                    <a:pt x="1" y="791"/>
                  </a:cubicBezTo>
                  <a:cubicBezTo>
                    <a:pt x="1" y="1247"/>
                    <a:pt x="335" y="1612"/>
                    <a:pt x="791" y="1612"/>
                  </a:cubicBezTo>
                  <a:cubicBezTo>
                    <a:pt x="1247" y="1612"/>
                    <a:pt x="1612" y="1247"/>
                    <a:pt x="1612" y="791"/>
                  </a:cubicBezTo>
                  <a:cubicBezTo>
                    <a:pt x="1581" y="366"/>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5"/>
            <p:cNvSpPr/>
            <p:nvPr/>
          </p:nvSpPr>
          <p:spPr>
            <a:xfrm>
              <a:off x="2391850" y="3641350"/>
              <a:ext cx="40300" cy="40300"/>
            </a:xfrm>
            <a:custGeom>
              <a:rect b="b" l="l" r="r" t="t"/>
              <a:pathLst>
                <a:path extrusionOk="0" h="1612" w="1612">
                  <a:moveTo>
                    <a:pt x="791" y="1"/>
                  </a:moveTo>
                  <a:cubicBezTo>
                    <a:pt x="365" y="1"/>
                    <a:pt x="1" y="335"/>
                    <a:pt x="1" y="791"/>
                  </a:cubicBezTo>
                  <a:cubicBezTo>
                    <a:pt x="1" y="1247"/>
                    <a:pt x="335" y="1611"/>
                    <a:pt x="791" y="1611"/>
                  </a:cubicBezTo>
                  <a:cubicBezTo>
                    <a:pt x="1247" y="1611"/>
                    <a:pt x="1612" y="1247"/>
                    <a:pt x="1612" y="791"/>
                  </a:cubicBezTo>
                  <a:cubicBezTo>
                    <a:pt x="1581" y="335"/>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5"/>
            <p:cNvSpPr/>
            <p:nvPr/>
          </p:nvSpPr>
          <p:spPr>
            <a:xfrm>
              <a:off x="2391850" y="3741650"/>
              <a:ext cx="40300" cy="40300"/>
            </a:xfrm>
            <a:custGeom>
              <a:rect b="b" l="l" r="r" t="t"/>
              <a:pathLst>
                <a:path extrusionOk="0" h="1612" w="1612">
                  <a:moveTo>
                    <a:pt x="791" y="1"/>
                  </a:moveTo>
                  <a:cubicBezTo>
                    <a:pt x="335" y="1"/>
                    <a:pt x="1" y="365"/>
                    <a:pt x="1" y="821"/>
                  </a:cubicBezTo>
                  <a:cubicBezTo>
                    <a:pt x="1" y="1247"/>
                    <a:pt x="335" y="1612"/>
                    <a:pt x="791" y="1612"/>
                  </a:cubicBezTo>
                  <a:cubicBezTo>
                    <a:pt x="1247" y="1612"/>
                    <a:pt x="1612" y="1247"/>
                    <a:pt x="1612" y="821"/>
                  </a:cubicBezTo>
                  <a:cubicBezTo>
                    <a:pt x="1612" y="365"/>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5"/>
            <p:cNvSpPr/>
            <p:nvPr/>
          </p:nvSpPr>
          <p:spPr>
            <a:xfrm>
              <a:off x="2391850" y="3842725"/>
              <a:ext cx="40300" cy="40300"/>
            </a:xfrm>
            <a:custGeom>
              <a:rect b="b" l="l" r="r" t="t"/>
              <a:pathLst>
                <a:path extrusionOk="0" h="1612" w="1612">
                  <a:moveTo>
                    <a:pt x="791" y="0"/>
                  </a:moveTo>
                  <a:cubicBezTo>
                    <a:pt x="335" y="0"/>
                    <a:pt x="1" y="365"/>
                    <a:pt x="1" y="791"/>
                  </a:cubicBezTo>
                  <a:cubicBezTo>
                    <a:pt x="1" y="1247"/>
                    <a:pt x="335" y="1611"/>
                    <a:pt x="791" y="1611"/>
                  </a:cubicBezTo>
                  <a:cubicBezTo>
                    <a:pt x="1247" y="1611"/>
                    <a:pt x="1612" y="1247"/>
                    <a:pt x="1612" y="791"/>
                  </a:cubicBezTo>
                  <a:cubicBezTo>
                    <a:pt x="1612" y="365"/>
                    <a:pt x="1247" y="0"/>
                    <a:pt x="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5"/>
            <p:cNvSpPr/>
            <p:nvPr/>
          </p:nvSpPr>
          <p:spPr>
            <a:xfrm>
              <a:off x="2391850" y="3943775"/>
              <a:ext cx="40300" cy="40300"/>
            </a:xfrm>
            <a:custGeom>
              <a:rect b="b" l="l" r="r" t="t"/>
              <a:pathLst>
                <a:path extrusionOk="0" h="1612" w="1612">
                  <a:moveTo>
                    <a:pt x="791" y="1"/>
                  </a:moveTo>
                  <a:cubicBezTo>
                    <a:pt x="365" y="1"/>
                    <a:pt x="1" y="366"/>
                    <a:pt x="1" y="791"/>
                  </a:cubicBezTo>
                  <a:cubicBezTo>
                    <a:pt x="1" y="1247"/>
                    <a:pt x="335" y="1612"/>
                    <a:pt x="791" y="1612"/>
                  </a:cubicBezTo>
                  <a:cubicBezTo>
                    <a:pt x="1247" y="1612"/>
                    <a:pt x="1612" y="1247"/>
                    <a:pt x="1612" y="791"/>
                  </a:cubicBezTo>
                  <a:cubicBezTo>
                    <a:pt x="1581" y="366"/>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5"/>
            <p:cNvSpPr/>
            <p:nvPr/>
          </p:nvSpPr>
          <p:spPr>
            <a:xfrm>
              <a:off x="2491400" y="3439225"/>
              <a:ext cx="40300" cy="40300"/>
            </a:xfrm>
            <a:custGeom>
              <a:rect b="b" l="l" r="r" t="t"/>
              <a:pathLst>
                <a:path extrusionOk="0" h="1612" w="1612">
                  <a:moveTo>
                    <a:pt x="821" y="0"/>
                  </a:moveTo>
                  <a:cubicBezTo>
                    <a:pt x="365" y="0"/>
                    <a:pt x="0" y="365"/>
                    <a:pt x="0" y="821"/>
                  </a:cubicBezTo>
                  <a:cubicBezTo>
                    <a:pt x="0" y="1277"/>
                    <a:pt x="365" y="1611"/>
                    <a:pt x="821" y="1611"/>
                  </a:cubicBezTo>
                  <a:cubicBezTo>
                    <a:pt x="1247" y="1611"/>
                    <a:pt x="1611" y="1277"/>
                    <a:pt x="1611" y="821"/>
                  </a:cubicBezTo>
                  <a:cubicBezTo>
                    <a:pt x="1611" y="365"/>
                    <a:pt x="124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5"/>
            <p:cNvSpPr/>
            <p:nvPr/>
          </p:nvSpPr>
          <p:spPr>
            <a:xfrm>
              <a:off x="2491400" y="3540275"/>
              <a:ext cx="40300" cy="40300"/>
            </a:xfrm>
            <a:custGeom>
              <a:rect b="b" l="l" r="r" t="t"/>
              <a:pathLst>
                <a:path extrusionOk="0" h="1612" w="1612">
                  <a:moveTo>
                    <a:pt x="821" y="1"/>
                  </a:moveTo>
                  <a:cubicBezTo>
                    <a:pt x="365" y="1"/>
                    <a:pt x="0" y="366"/>
                    <a:pt x="0" y="791"/>
                  </a:cubicBezTo>
                  <a:cubicBezTo>
                    <a:pt x="0" y="1247"/>
                    <a:pt x="365" y="1612"/>
                    <a:pt x="821" y="1612"/>
                  </a:cubicBezTo>
                  <a:cubicBezTo>
                    <a:pt x="1247" y="1612"/>
                    <a:pt x="1611" y="1247"/>
                    <a:pt x="1611" y="791"/>
                  </a:cubicBezTo>
                  <a:cubicBezTo>
                    <a:pt x="1611" y="366"/>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5"/>
            <p:cNvSpPr/>
            <p:nvPr/>
          </p:nvSpPr>
          <p:spPr>
            <a:xfrm>
              <a:off x="2491400" y="3641350"/>
              <a:ext cx="40300" cy="40300"/>
            </a:xfrm>
            <a:custGeom>
              <a:rect b="b" l="l" r="r" t="t"/>
              <a:pathLst>
                <a:path extrusionOk="0" h="1612" w="1612">
                  <a:moveTo>
                    <a:pt x="821" y="1"/>
                  </a:moveTo>
                  <a:cubicBezTo>
                    <a:pt x="365" y="1"/>
                    <a:pt x="0" y="335"/>
                    <a:pt x="0" y="791"/>
                  </a:cubicBezTo>
                  <a:cubicBezTo>
                    <a:pt x="0" y="1247"/>
                    <a:pt x="365" y="1611"/>
                    <a:pt x="821" y="1611"/>
                  </a:cubicBezTo>
                  <a:cubicBezTo>
                    <a:pt x="1247" y="1611"/>
                    <a:pt x="1611" y="1247"/>
                    <a:pt x="1611" y="791"/>
                  </a:cubicBezTo>
                  <a:cubicBezTo>
                    <a:pt x="1611" y="335"/>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5"/>
            <p:cNvSpPr/>
            <p:nvPr/>
          </p:nvSpPr>
          <p:spPr>
            <a:xfrm>
              <a:off x="2491400" y="3741650"/>
              <a:ext cx="40300" cy="40300"/>
            </a:xfrm>
            <a:custGeom>
              <a:rect b="b" l="l" r="r" t="t"/>
              <a:pathLst>
                <a:path extrusionOk="0" h="1612" w="1612">
                  <a:moveTo>
                    <a:pt x="821" y="1"/>
                  </a:moveTo>
                  <a:cubicBezTo>
                    <a:pt x="365" y="1"/>
                    <a:pt x="0" y="365"/>
                    <a:pt x="0" y="821"/>
                  </a:cubicBezTo>
                  <a:cubicBezTo>
                    <a:pt x="0" y="1247"/>
                    <a:pt x="365" y="1612"/>
                    <a:pt x="821" y="1612"/>
                  </a:cubicBezTo>
                  <a:cubicBezTo>
                    <a:pt x="1247" y="1612"/>
                    <a:pt x="1611" y="1247"/>
                    <a:pt x="1611" y="821"/>
                  </a:cubicBezTo>
                  <a:cubicBezTo>
                    <a:pt x="1611" y="365"/>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5"/>
            <p:cNvSpPr/>
            <p:nvPr/>
          </p:nvSpPr>
          <p:spPr>
            <a:xfrm>
              <a:off x="2491400" y="3842725"/>
              <a:ext cx="40300" cy="40300"/>
            </a:xfrm>
            <a:custGeom>
              <a:rect b="b" l="l" r="r" t="t"/>
              <a:pathLst>
                <a:path extrusionOk="0" h="1612" w="1612">
                  <a:moveTo>
                    <a:pt x="821" y="0"/>
                  </a:moveTo>
                  <a:cubicBezTo>
                    <a:pt x="365" y="0"/>
                    <a:pt x="0" y="365"/>
                    <a:pt x="0" y="821"/>
                  </a:cubicBezTo>
                  <a:cubicBezTo>
                    <a:pt x="0" y="1247"/>
                    <a:pt x="365" y="1611"/>
                    <a:pt x="821" y="1611"/>
                  </a:cubicBezTo>
                  <a:cubicBezTo>
                    <a:pt x="1247" y="1611"/>
                    <a:pt x="1611" y="1247"/>
                    <a:pt x="1611" y="821"/>
                  </a:cubicBezTo>
                  <a:cubicBezTo>
                    <a:pt x="1611" y="365"/>
                    <a:pt x="124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5"/>
            <p:cNvSpPr/>
            <p:nvPr/>
          </p:nvSpPr>
          <p:spPr>
            <a:xfrm>
              <a:off x="2491400" y="3943775"/>
              <a:ext cx="40300" cy="40300"/>
            </a:xfrm>
            <a:custGeom>
              <a:rect b="b" l="l" r="r" t="t"/>
              <a:pathLst>
                <a:path extrusionOk="0" h="1612" w="1612">
                  <a:moveTo>
                    <a:pt x="821" y="1"/>
                  </a:moveTo>
                  <a:cubicBezTo>
                    <a:pt x="365" y="1"/>
                    <a:pt x="0" y="366"/>
                    <a:pt x="0" y="791"/>
                  </a:cubicBezTo>
                  <a:cubicBezTo>
                    <a:pt x="0" y="1247"/>
                    <a:pt x="365" y="1612"/>
                    <a:pt x="821" y="1612"/>
                  </a:cubicBezTo>
                  <a:cubicBezTo>
                    <a:pt x="1247" y="1612"/>
                    <a:pt x="1611" y="1247"/>
                    <a:pt x="1611" y="791"/>
                  </a:cubicBezTo>
                  <a:cubicBezTo>
                    <a:pt x="1611" y="366"/>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5"/>
            <p:cNvSpPr/>
            <p:nvPr/>
          </p:nvSpPr>
          <p:spPr>
            <a:xfrm>
              <a:off x="2590950" y="3439225"/>
              <a:ext cx="41050" cy="40300"/>
            </a:xfrm>
            <a:custGeom>
              <a:rect b="b" l="l" r="r" t="t"/>
              <a:pathLst>
                <a:path extrusionOk="0" h="1612" w="1642">
                  <a:moveTo>
                    <a:pt x="821" y="0"/>
                  </a:moveTo>
                  <a:cubicBezTo>
                    <a:pt x="365" y="0"/>
                    <a:pt x="0" y="365"/>
                    <a:pt x="0" y="821"/>
                  </a:cubicBezTo>
                  <a:cubicBezTo>
                    <a:pt x="0" y="1277"/>
                    <a:pt x="365" y="1611"/>
                    <a:pt x="821" y="1611"/>
                  </a:cubicBezTo>
                  <a:lnTo>
                    <a:pt x="851" y="1611"/>
                  </a:lnTo>
                  <a:cubicBezTo>
                    <a:pt x="1277" y="1611"/>
                    <a:pt x="1642" y="1277"/>
                    <a:pt x="1642" y="821"/>
                  </a:cubicBezTo>
                  <a:cubicBezTo>
                    <a:pt x="1642" y="365"/>
                    <a:pt x="127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5"/>
            <p:cNvSpPr/>
            <p:nvPr/>
          </p:nvSpPr>
          <p:spPr>
            <a:xfrm>
              <a:off x="2590950" y="3540275"/>
              <a:ext cx="41050" cy="40300"/>
            </a:xfrm>
            <a:custGeom>
              <a:rect b="b" l="l" r="r" t="t"/>
              <a:pathLst>
                <a:path extrusionOk="0" h="1612" w="1642">
                  <a:moveTo>
                    <a:pt x="821" y="1"/>
                  </a:moveTo>
                  <a:cubicBezTo>
                    <a:pt x="365" y="1"/>
                    <a:pt x="0" y="366"/>
                    <a:pt x="0" y="791"/>
                  </a:cubicBezTo>
                  <a:cubicBezTo>
                    <a:pt x="0" y="1247"/>
                    <a:pt x="365" y="1612"/>
                    <a:pt x="821" y="1612"/>
                  </a:cubicBezTo>
                  <a:lnTo>
                    <a:pt x="851" y="1612"/>
                  </a:lnTo>
                  <a:cubicBezTo>
                    <a:pt x="1277" y="1612"/>
                    <a:pt x="1642" y="1247"/>
                    <a:pt x="1642" y="791"/>
                  </a:cubicBezTo>
                  <a:cubicBezTo>
                    <a:pt x="1642" y="366"/>
                    <a:pt x="127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5"/>
            <p:cNvSpPr/>
            <p:nvPr/>
          </p:nvSpPr>
          <p:spPr>
            <a:xfrm>
              <a:off x="2590950" y="3641350"/>
              <a:ext cx="41050" cy="40300"/>
            </a:xfrm>
            <a:custGeom>
              <a:rect b="b" l="l" r="r" t="t"/>
              <a:pathLst>
                <a:path extrusionOk="0" h="1612" w="1642">
                  <a:moveTo>
                    <a:pt x="821" y="1"/>
                  </a:moveTo>
                  <a:cubicBezTo>
                    <a:pt x="365" y="1"/>
                    <a:pt x="0" y="335"/>
                    <a:pt x="0" y="791"/>
                  </a:cubicBezTo>
                  <a:cubicBezTo>
                    <a:pt x="0" y="1247"/>
                    <a:pt x="365" y="1611"/>
                    <a:pt x="821" y="1611"/>
                  </a:cubicBezTo>
                  <a:lnTo>
                    <a:pt x="851" y="1611"/>
                  </a:lnTo>
                  <a:cubicBezTo>
                    <a:pt x="1277" y="1611"/>
                    <a:pt x="1642" y="1247"/>
                    <a:pt x="1642" y="791"/>
                  </a:cubicBezTo>
                  <a:cubicBezTo>
                    <a:pt x="1642" y="335"/>
                    <a:pt x="127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5"/>
            <p:cNvSpPr/>
            <p:nvPr/>
          </p:nvSpPr>
          <p:spPr>
            <a:xfrm>
              <a:off x="2590950" y="3741650"/>
              <a:ext cx="41050" cy="40300"/>
            </a:xfrm>
            <a:custGeom>
              <a:rect b="b" l="l" r="r" t="t"/>
              <a:pathLst>
                <a:path extrusionOk="0" h="1612" w="1642">
                  <a:moveTo>
                    <a:pt x="821" y="1"/>
                  </a:moveTo>
                  <a:cubicBezTo>
                    <a:pt x="365" y="1"/>
                    <a:pt x="0" y="365"/>
                    <a:pt x="0" y="821"/>
                  </a:cubicBezTo>
                  <a:cubicBezTo>
                    <a:pt x="0" y="1247"/>
                    <a:pt x="365" y="1612"/>
                    <a:pt x="821" y="1612"/>
                  </a:cubicBezTo>
                  <a:lnTo>
                    <a:pt x="851" y="1612"/>
                  </a:lnTo>
                  <a:cubicBezTo>
                    <a:pt x="1277" y="1612"/>
                    <a:pt x="1642" y="1247"/>
                    <a:pt x="1642" y="821"/>
                  </a:cubicBezTo>
                  <a:cubicBezTo>
                    <a:pt x="1642" y="365"/>
                    <a:pt x="127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5"/>
            <p:cNvSpPr/>
            <p:nvPr/>
          </p:nvSpPr>
          <p:spPr>
            <a:xfrm>
              <a:off x="2590950" y="3842725"/>
              <a:ext cx="41050" cy="40300"/>
            </a:xfrm>
            <a:custGeom>
              <a:rect b="b" l="l" r="r" t="t"/>
              <a:pathLst>
                <a:path extrusionOk="0" h="1612" w="1642">
                  <a:moveTo>
                    <a:pt x="821" y="0"/>
                  </a:moveTo>
                  <a:cubicBezTo>
                    <a:pt x="365" y="0"/>
                    <a:pt x="0" y="365"/>
                    <a:pt x="0" y="821"/>
                  </a:cubicBezTo>
                  <a:cubicBezTo>
                    <a:pt x="0" y="1247"/>
                    <a:pt x="365" y="1611"/>
                    <a:pt x="821" y="1611"/>
                  </a:cubicBezTo>
                  <a:lnTo>
                    <a:pt x="851" y="1611"/>
                  </a:lnTo>
                  <a:cubicBezTo>
                    <a:pt x="1277" y="1611"/>
                    <a:pt x="1642" y="1247"/>
                    <a:pt x="1642" y="821"/>
                  </a:cubicBezTo>
                  <a:cubicBezTo>
                    <a:pt x="1642" y="365"/>
                    <a:pt x="127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5"/>
            <p:cNvSpPr/>
            <p:nvPr/>
          </p:nvSpPr>
          <p:spPr>
            <a:xfrm>
              <a:off x="2590950" y="3943775"/>
              <a:ext cx="41050" cy="40300"/>
            </a:xfrm>
            <a:custGeom>
              <a:rect b="b" l="l" r="r" t="t"/>
              <a:pathLst>
                <a:path extrusionOk="0" h="1612" w="1642">
                  <a:moveTo>
                    <a:pt x="821" y="1"/>
                  </a:moveTo>
                  <a:cubicBezTo>
                    <a:pt x="365" y="1"/>
                    <a:pt x="0" y="366"/>
                    <a:pt x="0" y="791"/>
                  </a:cubicBezTo>
                  <a:cubicBezTo>
                    <a:pt x="0" y="1247"/>
                    <a:pt x="365" y="1612"/>
                    <a:pt x="821" y="1612"/>
                  </a:cubicBezTo>
                  <a:lnTo>
                    <a:pt x="851" y="1612"/>
                  </a:lnTo>
                  <a:cubicBezTo>
                    <a:pt x="1277" y="1612"/>
                    <a:pt x="1642" y="1247"/>
                    <a:pt x="1642" y="791"/>
                  </a:cubicBezTo>
                  <a:cubicBezTo>
                    <a:pt x="1642" y="366"/>
                    <a:pt x="127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5"/>
            <p:cNvSpPr/>
            <p:nvPr/>
          </p:nvSpPr>
          <p:spPr>
            <a:xfrm>
              <a:off x="2691250" y="3439225"/>
              <a:ext cx="40300" cy="40300"/>
            </a:xfrm>
            <a:custGeom>
              <a:rect b="b" l="l" r="r" t="t"/>
              <a:pathLst>
                <a:path extrusionOk="0" h="1612" w="1612">
                  <a:moveTo>
                    <a:pt x="791" y="0"/>
                  </a:moveTo>
                  <a:cubicBezTo>
                    <a:pt x="365" y="0"/>
                    <a:pt x="1" y="365"/>
                    <a:pt x="1" y="821"/>
                  </a:cubicBezTo>
                  <a:cubicBezTo>
                    <a:pt x="1" y="1277"/>
                    <a:pt x="365" y="1611"/>
                    <a:pt x="791" y="1611"/>
                  </a:cubicBezTo>
                  <a:cubicBezTo>
                    <a:pt x="1247" y="1611"/>
                    <a:pt x="1612" y="1277"/>
                    <a:pt x="1612" y="821"/>
                  </a:cubicBezTo>
                  <a:cubicBezTo>
                    <a:pt x="1612" y="365"/>
                    <a:pt x="1247" y="0"/>
                    <a:pt x="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5"/>
            <p:cNvSpPr/>
            <p:nvPr/>
          </p:nvSpPr>
          <p:spPr>
            <a:xfrm>
              <a:off x="2691250" y="3540275"/>
              <a:ext cx="40300" cy="40300"/>
            </a:xfrm>
            <a:custGeom>
              <a:rect b="b" l="l" r="r" t="t"/>
              <a:pathLst>
                <a:path extrusionOk="0" h="1612" w="1612">
                  <a:moveTo>
                    <a:pt x="791" y="1"/>
                  </a:moveTo>
                  <a:cubicBezTo>
                    <a:pt x="365" y="1"/>
                    <a:pt x="1" y="366"/>
                    <a:pt x="1" y="791"/>
                  </a:cubicBezTo>
                  <a:cubicBezTo>
                    <a:pt x="1" y="1247"/>
                    <a:pt x="365" y="1612"/>
                    <a:pt x="791" y="1612"/>
                  </a:cubicBezTo>
                  <a:cubicBezTo>
                    <a:pt x="1247" y="1612"/>
                    <a:pt x="1612" y="1247"/>
                    <a:pt x="1612" y="791"/>
                  </a:cubicBezTo>
                  <a:cubicBezTo>
                    <a:pt x="1612" y="366"/>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5"/>
            <p:cNvSpPr/>
            <p:nvPr/>
          </p:nvSpPr>
          <p:spPr>
            <a:xfrm>
              <a:off x="2691250" y="3641350"/>
              <a:ext cx="40300" cy="40300"/>
            </a:xfrm>
            <a:custGeom>
              <a:rect b="b" l="l" r="r" t="t"/>
              <a:pathLst>
                <a:path extrusionOk="0" h="1612" w="1612">
                  <a:moveTo>
                    <a:pt x="791" y="1"/>
                  </a:moveTo>
                  <a:cubicBezTo>
                    <a:pt x="365" y="1"/>
                    <a:pt x="1" y="335"/>
                    <a:pt x="1" y="791"/>
                  </a:cubicBezTo>
                  <a:cubicBezTo>
                    <a:pt x="1" y="1247"/>
                    <a:pt x="365" y="1611"/>
                    <a:pt x="791" y="1611"/>
                  </a:cubicBezTo>
                  <a:cubicBezTo>
                    <a:pt x="1247" y="1611"/>
                    <a:pt x="1612" y="1247"/>
                    <a:pt x="1612" y="791"/>
                  </a:cubicBezTo>
                  <a:cubicBezTo>
                    <a:pt x="1612" y="335"/>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5"/>
            <p:cNvSpPr/>
            <p:nvPr/>
          </p:nvSpPr>
          <p:spPr>
            <a:xfrm>
              <a:off x="2691250" y="3741650"/>
              <a:ext cx="40300" cy="40300"/>
            </a:xfrm>
            <a:custGeom>
              <a:rect b="b" l="l" r="r" t="t"/>
              <a:pathLst>
                <a:path extrusionOk="0" h="1612" w="1612">
                  <a:moveTo>
                    <a:pt x="791" y="1"/>
                  </a:moveTo>
                  <a:cubicBezTo>
                    <a:pt x="365" y="1"/>
                    <a:pt x="1" y="365"/>
                    <a:pt x="1" y="821"/>
                  </a:cubicBezTo>
                  <a:cubicBezTo>
                    <a:pt x="1" y="1247"/>
                    <a:pt x="365" y="1612"/>
                    <a:pt x="791" y="1612"/>
                  </a:cubicBezTo>
                  <a:cubicBezTo>
                    <a:pt x="1247" y="1612"/>
                    <a:pt x="1612" y="1247"/>
                    <a:pt x="1612" y="821"/>
                  </a:cubicBezTo>
                  <a:cubicBezTo>
                    <a:pt x="1612" y="365"/>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5"/>
            <p:cNvSpPr/>
            <p:nvPr/>
          </p:nvSpPr>
          <p:spPr>
            <a:xfrm>
              <a:off x="2691250" y="3842725"/>
              <a:ext cx="40300" cy="40300"/>
            </a:xfrm>
            <a:custGeom>
              <a:rect b="b" l="l" r="r" t="t"/>
              <a:pathLst>
                <a:path extrusionOk="0" h="1612" w="1612">
                  <a:moveTo>
                    <a:pt x="791" y="0"/>
                  </a:moveTo>
                  <a:cubicBezTo>
                    <a:pt x="365" y="0"/>
                    <a:pt x="1" y="365"/>
                    <a:pt x="1" y="821"/>
                  </a:cubicBezTo>
                  <a:cubicBezTo>
                    <a:pt x="1" y="1247"/>
                    <a:pt x="365" y="1611"/>
                    <a:pt x="791" y="1611"/>
                  </a:cubicBezTo>
                  <a:cubicBezTo>
                    <a:pt x="1247" y="1611"/>
                    <a:pt x="1612" y="1247"/>
                    <a:pt x="1612" y="821"/>
                  </a:cubicBezTo>
                  <a:cubicBezTo>
                    <a:pt x="1612" y="365"/>
                    <a:pt x="1247" y="0"/>
                    <a:pt x="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5"/>
            <p:cNvSpPr/>
            <p:nvPr/>
          </p:nvSpPr>
          <p:spPr>
            <a:xfrm>
              <a:off x="2691250" y="3943775"/>
              <a:ext cx="40300" cy="40300"/>
            </a:xfrm>
            <a:custGeom>
              <a:rect b="b" l="l" r="r" t="t"/>
              <a:pathLst>
                <a:path extrusionOk="0" h="1612" w="1612">
                  <a:moveTo>
                    <a:pt x="791" y="1"/>
                  </a:moveTo>
                  <a:cubicBezTo>
                    <a:pt x="365" y="1"/>
                    <a:pt x="1" y="366"/>
                    <a:pt x="1" y="791"/>
                  </a:cubicBezTo>
                  <a:cubicBezTo>
                    <a:pt x="1" y="1247"/>
                    <a:pt x="365" y="1612"/>
                    <a:pt x="791" y="1612"/>
                  </a:cubicBezTo>
                  <a:cubicBezTo>
                    <a:pt x="1247" y="1612"/>
                    <a:pt x="1612" y="1247"/>
                    <a:pt x="1612" y="791"/>
                  </a:cubicBezTo>
                  <a:cubicBezTo>
                    <a:pt x="1612" y="366"/>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5"/>
            <p:cNvSpPr/>
            <p:nvPr/>
          </p:nvSpPr>
          <p:spPr>
            <a:xfrm>
              <a:off x="2790800" y="3439225"/>
              <a:ext cx="40300" cy="40300"/>
            </a:xfrm>
            <a:custGeom>
              <a:rect b="b" l="l" r="r" t="t"/>
              <a:pathLst>
                <a:path extrusionOk="0" h="1612" w="1612">
                  <a:moveTo>
                    <a:pt x="821" y="0"/>
                  </a:moveTo>
                  <a:cubicBezTo>
                    <a:pt x="365" y="0"/>
                    <a:pt x="0" y="365"/>
                    <a:pt x="0" y="821"/>
                  </a:cubicBezTo>
                  <a:cubicBezTo>
                    <a:pt x="0" y="1247"/>
                    <a:pt x="365" y="1611"/>
                    <a:pt x="821" y="1611"/>
                  </a:cubicBezTo>
                  <a:cubicBezTo>
                    <a:pt x="1277" y="1611"/>
                    <a:pt x="1611" y="1247"/>
                    <a:pt x="1611" y="821"/>
                  </a:cubicBezTo>
                  <a:cubicBezTo>
                    <a:pt x="1611" y="365"/>
                    <a:pt x="127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5"/>
            <p:cNvSpPr/>
            <p:nvPr/>
          </p:nvSpPr>
          <p:spPr>
            <a:xfrm>
              <a:off x="2790800" y="3540275"/>
              <a:ext cx="40300" cy="40300"/>
            </a:xfrm>
            <a:custGeom>
              <a:rect b="b" l="l" r="r" t="t"/>
              <a:pathLst>
                <a:path extrusionOk="0" h="1612" w="1612">
                  <a:moveTo>
                    <a:pt x="821" y="1"/>
                  </a:moveTo>
                  <a:cubicBezTo>
                    <a:pt x="365" y="1"/>
                    <a:pt x="0" y="366"/>
                    <a:pt x="0" y="791"/>
                  </a:cubicBezTo>
                  <a:cubicBezTo>
                    <a:pt x="0" y="1247"/>
                    <a:pt x="365" y="1612"/>
                    <a:pt x="821" y="1612"/>
                  </a:cubicBezTo>
                  <a:cubicBezTo>
                    <a:pt x="1277" y="1612"/>
                    <a:pt x="1611" y="1247"/>
                    <a:pt x="1611" y="791"/>
                  </a:cubicBezTo>
                  <a:cubicBezTo>
                    <a:pt x="1611" y="366"/>
                    <a:pt x="127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5"/>
            <p:cNvSpPr/>
            <p:nvPr/>
          </p:nvSpPr>
          <p:spPr>
            <a:xfrm>
              <a:off x="2790800" y="3641350"/>
              <a:ext cx="40300" cy="40300"/>
            </a:xfrm>
            <a:custGeom>
              <a:rect b="b" l="l" r="r" t="t"/>
              <a:pathLst>
                <a:path extrusionOk="0" h="1612" w="1612">
                  <a:moveTo>
                    <a:pt x="821" y="1"/>
                  </a:moveTo>
                  <a:cubicBezTo>
                    <a:pt x="365" y="1"/>
                    <a:pt x="0" y="335"/>
                    <a:pt x="0" y="791"/>
                  </a:cubicBezTo>
                  <a:cubicBezTo>
                    <a:pt x="0" y="1247"/>
                    <a:pt x="365" y="1611"/>
                    <a:pt x="821" y="1611"/>
                  </a:cubicBezTo>
                  <a:cubicBezTo>
                    <a:pt x="1277" y="1611"/>
                    <a:pt x="1611" y="1247"/>
                    <a:pt x="1611" y="791"/>
                  </a:cubicBezTo>
                  <a:cubicBezTo>
                    <a:pt x="1611" y="335"/>
                    <a:pt x="127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5"/>
            <p:cNvSpPr/>
            <p:nvPr/>
          </p:nvSpPr>
          <p:spPr>
            <a:xfrm>
              <a:off x="2790800" y="3741650"/>
              <a:ext cx="40300" cy="40300"/>
            </a:xfrm>
            <a:custGeom>
              <a:rect b="b" l="l" r="r" t="t"/>
              <a:pathLst>
                <a:path extrusionOk="0" h="1612" w="1612">
                  <a:moveTo>
                    <a:pt x="821" y="1"/>
                  </a:moveTo>
                  <a:cubicBezTo>
                    <a:pt x="365" y="1"/>
                    <a:pt x="0" y="365"/>
                    <a:pt x="0" y="821"/>
                  </a:cubicBezTo>
                  <a:cubicBezTo>
                    <a:pt x="0" y="1247"/>
                    <a:pt x="365" y="1612"/>
                    <a:pt x="821" y="1612"/>
                  </a:cubicBezTo>
                  <a:cubicBezTo>
                    <a:pt x="1277" y="1612"/>
                    <a:pt x="1611" y="1247"/>
                    <a:pt x="1611" y="821"/>
                  </a:cubicBezTo>
                  <a:cubicBezTo>
                    <a:pt x="1611" y="365"/>
                    <a:pt x="127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5"/>
            <p:cNvSpPr/>
            <p:nvPr/>
          </p:nvSpPr>
          <p:spPr>
            <a:xfrm>
              <a:off x="2790800" y="3842725"/>
              <a:ext cx="40300" cy="40300"/>
            </a:xfrm>
            <a:custGeom>
              <a:rect b="b" l="l" r="r" t="t"/>
              <a:pathLst>
                <a:path extrusionOk="0" h="1612" w="1612">
                  <a:moveTo>
                    <a:pt x="821" y="0"/>
                  </a:moveTo>
                  <a:cubicBezTo>
                    <a:pt x="365" y="0"/>
                    <a:pt x="0" y="365"/>
                    <a:pt x="0" y="791"/>
                  </a:cubicBezTo>
                  <a:cubicBezTo>
                    <a:pt x="0" y="1247"/>
                    <a:pt x="365" y="1611"/>
                    <a:pt x="821" y="1611"/>
                  </a:cubicBezTo>
                  <a:cubicBezTo>
                    <a:pt x="1277" y="1611"/>
                    <a:pt x="1611" y="1247"/>
                    <a:pt x="1611" y="791"/>
                  </a:cubicBezTo>
                  <a:cubicBezTo>
                    <a:pt x="1611" y="365"/>
                    <a:pt x="127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5"/>
            <p:cNvSpPr/>
            <p:nvPr/>
          </p:nvSpPr>
          <p:spPr>
            <a:xfrm>
              <a:off x="2790800" y="3943775"/>
              <a:ext cx="40300" cy="40300"/>
            </a:xfrm>
            <a:custGeom>
              <a:rect b="b" l="l" r="r" t="t"/>
              <a:pathLst>
                <a:path extrusionOk="0" h="1612" w="1612">
                  <a:moveTo>
                    <a:pt x="821" y="1"/>
                  </a:moveTo>
                  <a:cubicBezTo>
                    <a:pt x="365" y="1"/>
                    <a:pt x="0" y="366"/>
                    <a:pt x="0" y="791"/>
                  </a:cubicBezTo>
                  <a:cubicBezTo>
                    <a:pt x="0" y="1247"/>
                    <a:pt x="365" y="1612"/>
                    <a:pt x="821" y="1612"/>
                  </a:cubicBezTo>
                  <a:cubicBezTo>
                    <a:pt x="1277" y="1612"/>
                    <a:pt x="1611" y="1247"/>
                    <a:pt x="1611" y="791"/>
                  </a:cubicBezTo>
                  <a:cubicBezTo>
                    <a:pt x="1611" y="366"/>
                    <a:pt x="127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5"/>
            <p:cNvSpPr/>
            <p:nvPr/>
          </p:nvSpPr>
          <p:spPr>
            <a:xfrm>
              <a:off x="2893375" y="3439225"/>
              <a:ext cx="40300" cy="40300"/>
            </a:xfrm>
            <a:custGeom>
              <a:rect b="b" l="l" r="r" t="t"/>
              <a:pathLst>
                <a:path extrusionOk="0" h="1612" w="1612">
                  <a:moveTo>
                    <a:pt x="821" y="0"/>
                  </a:moveTo>
                  <a:cubicBezTo>
                    <a:pt x="366" y="0"/>
                    <a:pt x="1" y="365"/>
                    <a:pt x="1" y="821"/>
                  </a:cubicBezTo>
                  <a:cubicBezTo>
                    <a:pt x="1" y="1247"/>
                    <a:pt x="366" y="1611"/>
                    <a:pt x="821" y="1611"/>
                  </a:cubicBezTo>
                  <a:cubicBezTo>
                    <a:pt x="1247" y="1611"/>
                    <a:pt x="1612" y="1247"/>
                    <a:pt x="1612" y="821"/>
                  </a:cubicBezTo>
                  <a:cubicBezTo>
                    <a:pt x="1612" y="365"/>
                    <a:pt x="124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5"/>
            <p:cNvSpPr/>
            <p:nvPr/>
          </p:nvSpPr>
          <p:spPr>
            <a:xfrm>
              <a:off x="2893375" y="3540275"/>
              <a:ext cx="40300" cy="40300"/>
            </a:xfrm>
            <a:custGeom>
              <a:rect b="b" l="l" r="r" t="t"/>
              <a:pathLst>
                <a:path extrusionOk="0" h="1612" w="1612">
                  <a:moveTo>
                    <a:pt x="821" y="1"/>
                  </a:moveTo>
                  <a:cubicBezTo>
                    <a:pt x="366" y="1"/>
                    <a:pt x="1" y="366"/>
                    <a:pt x="1" y="791"/>
                  </a:cubicBezTo>
                  <a:cubicBezTo>
                    <a:pt x="1" y="1247"/>
                    <a:pt x="366" y="1612"/>
                    <a:pt x="821" y="1612"/>
                  </a:cubicBezTo>
                  <a:cubicBezTo>
                    <a:pt x="1247" y="1612"/>
                    <a:pt x="1612" y="1247"/>
                    <a:pt x="1612" y="791"/>
                  </a:cubicBezTo>
                  <a:cubicBezTo>
                    <a:pt x="1612" y="366"/>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5"/>
            <p:cNvSpPr/>
            <p:nvPr/>
          </p:nvSpPr>
          <p:spPr>
            <a:xfrm>
              <a:off x="2893375" y="3641350"/>
              <a:ext cx="40300" cy="40300"/>
            </a:xfrm>
            <a:custGeom>
              <a:rect b="b" l="l" r="r" t="t"/>
              <a:pathLst>
                <a:path extrusionOk="0" h="1612" w="1612">
                  <a:moveTo>
                    <a:pt x="821" y="1"/>
                  </a:moveTo>
                  <a:cubicBezTo>
                    <a:pt x="366" y="1"/>
                    <a:pt x="1" y="335"/>
                    <a:pt x="1" y="791"/>
                  </a:cubicBezTo>
                  <a:cubicBezTo>
                    <a:pt x="1" y="1247"/>
                    <a:pt x="366" y="1611"/>
                    <a:pt x="821" y="1611"/>
                  </a:cubicBezTo>
                  <a:cubicBezTo>
                    <a:pt x="1247" y="1611"/>
                    <a:pt x="1612" y="1247"/>
                    <a:pt x="1612" y="791"/>
                  </a:cubicBezTo>
                  <a:cubicBezTo>
                    <a:pt x="1612" y="335"/>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5"/>
            <p:cNvSpPr/>
            <p:nvPr/>
          </p:nvSpPr>
          <p:spPr>
            <a:xfrm>
              <a:off x="2893375" y="3741650"/>
              <a:ext cx="40300" cy="40300"/>
            </a:xfrm>
            <a:custGeom>
              <a:rect b="b" l="l" r="r" t="t"/>
              <a:pathLst>
                <a:path extrusionOk="0" h="1612" w="1612">
                  <a:moveTo>
                    <a:pt x="821" y="1"/>
                  </a:moveTo>
                  <a:cubicBezTo>
                    <a:pt x="366" y="1"/>
                    <a:pt x="1" y="365"/>
                    <a:pt x="1" y="821"/>
                  </a:cubicBezTo>
                  <a:cubicBezTo>
                    <a:pt x="1" y="1247"/>
                    <a:pt x="366" y="1612"/>
                    <a:pt x="821" y="1612"/>
                  </a:cubicBezTo>
                  <a:cubicBezTo>
                    <a:pt x="1247" y="1612"/>
                    <a:pt x="1612" y="1247"/>
                    <a:pt x="1612" y="821"/>
                  </a:cubicBezTo>
                  <a:cubicBezTo>
                    <a:pt x="1612" y="365"/>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5"/>
            <p:cNvSpPr/>
            <p:nvPr/>
          </p:nvSpPr>
          <p:spPr>
            <a:xfrm>
              <a:off x="2893375" y="3842725"/>
              <a:ext cx="40300" cy="40300"/>
            </a:xfrm>
            <a:custGeom>
              <a:rect b="b" l="l" r="r" t="t"/>
              <a:pathLst>
                <a:path extrusionOk="0" h="1612" w="1612">
                  <a:moveTo>
                    <a:pt x="821" y="0"/>
                  </a:moveTo>
                  <a:cubicBezTo>
                    <a:pt x="366" y="0"/>
                    <a:pt x="1" y="365"/>
                    <a:pt x="1" y="821"/>
                  </a:cubicBezTo>
                  <a:cubicBezTo>
                    <a:pt x="1" y="1247"/>
                    <a:pt x="366" y="1611"/>
                    <a:pt x="821" y="1611"/>
                  </a:cubicBezTo>
                  <a:cubicBezTo>
                    <a:pt x="1247" y="1611"/>
                    <a:pt x="1612" y="1247"/>
                    <a:pt x="1612" y="821"/>
                  </a:cubicBezTo>
                  <a:cubicBezTo>
                    <a:pt x="1612" y="365"/>
                    <a:pt x="124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5"/>
            <p:cNvSpPr/>
            <p:nvPr/>
          </p:nvSpPr>
          <p:spPr>
            <a:xfrm>
              <a:off x="2893375" y="3943775"/>
              <a:ext cx="40300" cy="40300"/>
            </a:xfrm>
            <a:custGeom>
              <a:rect b="b" l="l" r="r" t="t"/>
              <a:pathLst>
                <a:path extrusionOk="0" h="1612" w="1612">
                  <a:moveTo>
                    <a:pt x="821" y="1"/>
                  </a:moveTo>
                  <a:cubicBezTo>
                    <a:pt x="366" y="1"/>
                    <a:pt x="1" y="366"/>
                    <a:pt x="1" y="791"/>
                  </a:cubicBezTo>
                  <a:cubicBezTo>
                    <a:pt x="1" y="1247"/>
                    <a:pt x="366" y="1612"/>
                    <a:pt x="821" y="1612"/>
                  </a:cubicBezTo>
                  <a:cubicBezTo>
                    <a:pt x="1247" y="1612"/>
                    <a:pt x="1612" y="1247"/>
                    <a:pt x="1612" y="791"/>
                  </a:cubicBezTo>
                  <a:cubicBezTo>
                    <a:pt x="1612" y="366"/>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8" name="Google Shape;628;p15"/>
          <p:cNvSpPr/>
          <p:nvPr/>
        </p:nvSpPr>
        <p:spPr>
          <a:xfrm>
            <a:off x="8178150" y="-549675"/>
            <a:ext cx="965850" cy="965850"/>
          </a:xfrm>
          <a:custGeom>
            <a:rect b="b" l="l" r="r" t="t"/>
            <a:pathLst>
              <a:path extrusionOk="0" h="38634" w="38634">
                <a:moveTo>
                  <a:pt x="19301" y="0"/>
                </a:moveTo>
                <a:cubicBezTo>
                  <a:pt x="8633" y="0"/>
                  <a:pt x="0" y="8663"/>
                  <a:pt x="0" y="19332"/>
                </a:cubicBezTo>
                <a:cubicBezTo>
                  <a:pt x="0" y="30001"/>
                  <a:pt x="8633" y="38633"/>
                  <a:pt x="19301" y="38633"/>
                </a:cubicBezTo>
                <a:cubicBezTo>
                  <a:pt x="29970" y="38633"/>
                  <a:pt x="38633" y="30001"/>
                  <a:pt x="38633" y="19332"/>
                </a:cubicBezTo>
                <a:cubicBezTo>
                  <a:pt x="38633" y="8663"/>
                  <a:pt x="29970" y="0"/>
                  <a:pt x="193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9" name="Google Shape;629;p15"/>
          <p:cNvGrpSpPr/>
          <p:nvPr/>
        </p:nvGrpSpPr>
        <p:grpSpPr>
          <a:xfrm>
            <a:off x="7674400" y="4717300"/>
            <a:ext cx="1674825" cy="392325"/>
            <a:chOff x="2173775" y="1420000"/>
            <a:chExt cx="1674825" cy="392325"/>
          </a:xfrm>
        </p:grpSpPr>
        <p:sp>
          <p:nvSpPr>
            <p:cNvPr id="630" name="Google Shape;630;p15"/>
            <p:cNvSpPr/>
            <p:nvPr/>
          </p:nvSpPr>
          <p:spPr>
            <a:xfrm>
              <a:off x="2176800" y="1524300"/>
              <a:ext cx="1666475" cy="288025"/>
            </a:xfrm>
            <a:custGeom>
              <a:rect b="b" l="l" r="r" t="t"/>
              <a:pathLst>
                <a:path extrusionOk="0" h="11521" w="66659">
                  <a:moveTo>
                    <a:pt x="51309" y="0"/>
                  </a:moveTo>
                  <a:cubicBezTo>
                    <a:pt x="50708" y="0"/>
                    <a:pt x="50108" y="213"/>
                    <a:pt x="49637" y="639"/>
                  </a:cubicBezTo>
                  <a:lnTo>
                    <a:pt x="44500" y="5198"/>
                  </a:lnTo>
                  <a:cubicBezTo>
                    <a:pt x="44394" y="5304"/>
                    <a:pt x="44257" y="5357"/>
                    <a:pt x="44120" y="5357"/>
                  </a:cubicBezTo>
                  <a:cubicBezTo>
                    <a:pt x="43983" y="5357"/>
                    <a:pt x="43846" y="5304"/>
                    <a:pt x="43740" y="5198"/>
                  </a:cubicBezTo>
                  <a:lnTo>
                    <a:pt x="38603" y="669"/>
                  </a:lnTo>
                  <a:cubicBezTo>
                    <a:pt x="38117" y="243"/>
                    <a:pt x="37509" y="31"/>
                    <a:pt x="36905" y="31"/>
                  </a:cubicBezTo>
                  <a:cubicBezTo>
                    <a:pt x="36301" y="31"/>
                    <a:pt x="35700" y="243"/>
                    <a:pt x="35229" y="669"/>
                  </a:cubicBezTo>
                  <a:lnTo>
                    <a:pt x="30092" y="5228"/>
                  </a:lnTo>
                  <a:cubicBezTo>
                    <a:pt x="29986" y="5335"/>
                    <a:pt x="29849" y="5388"/>
                    <a:pt x="29712" y="5388"/>
                  </a:cubicBezTo>
                  <a:cubicBezTo>
                    <a:pt x="29576" y="5388"/>
                    <a:pt x="29439" y="5335"/>
                    <a:pt x="29332" y="5228"/>
                  </a:cubicBezTo>
                  <a:lnTo>
                    <a:pt x="24196" y="699"/>
                  </a:lnTo>
                  <a:cubicBezTo>
                    <a:pt x="23709" y="274"/>
                    <a:pt x="23109" y="61"/>
                    <a:pt x="22509" y="61"/>
                  </a:cubicBezTo>
                  <a:cubicBezTo>
                    <a:pt x="21908" y="61"/>
                    <a:pt x="21308" y="274"/>
                    <a:pt x="20822" y="699"/>
                  </a:cubicBezTo>
                  <a:lnTo>
                    <a:pt x="15715" y="5259"/>
                  </a:lnTo>
                  <a:cubicBezTo>
                    <a:pt x="15594" y="5350"/>
                    <a:pt x="15449" y="5395"/>
                    <a:pt x="15309" y="5395"/>
                  </a:cubicBezTo>
                  <a:cubicBezTo>
                    <a:pt x="15168" y="5395"/>
                    <a:pt x="15031" y="5350"/>
                    <a:pt x="14925" y="5259"/>
                  </a:cubicBezTo>
                  <a:lnTo>
                    <a:pt x="9788" y="699"/>
                  </a:lnTo>
                  <a:cubicBezTo>
                    <a:pt x="9325" y="281"/>
                    <a:pt x="8738" y="76"/>
                    <a:pt x="8148" y="76"/>
                  </a:cubicBezTo>
                  <a:cubicBezTo>
                    <a:pt x="7537" y="76"/>
                    <a:pt x="6924" y="297"/>
                    <a:pt x="6445" y="730"/>
                  </a:cubicBezTo>
                  <a:lnTo>
                    <a:pt x="1125" y="5441"/>
                  </a:lnTo>
                  <a:cubicBezTo>
                    <a:pt x="92" y="6353"/>
                    <a:pt x="1" y="7964"/>
                    <a:pt x="913" y="8997"/>
                  </a:cubicBezTo>
                  <a:cubicBezTo>
                    <a:pt x="1419" y="9570"/>
                    <a:pt x="2120" y="9860"/>
                    <a:pt x="2819" y="9860"/>
                  </a:cubicBezTo>
                  <a:cubicBezTo>
                    <a:pt x="3421" y="9860"/>
                    <a:pt x="4022" y="9646"/>
                    <a:pt x="4499" y="9210"/>
                  </a:cubicBezTo>
                  <a:lnTo>
                    <a:pt x="7721" y="6353"/>
                  </a:lnTo>
                  <a:cubicBezTo>
                    <a:pt x="7843" y="6247"/>
                    <a:pt x="7987" y="6193"/>
                    <a:pt x="8128" y="6193"/>
                  </a:cubicBezTo>
                  <a:cubicBezTo>
                    <a:pt x="8268" y="6193"/>
                    <a:pt x="8405" y="6247"/>
                    <a:pt x="8511" y="6353"/>
                  </a:cubicBezTo>
                  <a:lnTo>
                    <a:pt x="13648" y="10882"/>
                  </a:lnTo>
                  <a:cubicBezTo>
                    <a:pt x="14135" y="11307"/>
                    <a:pt x="14735" y="11520"/>
                    <a:pt x="15335" y="11520"/>
                  </a:cubicBezTo>
                  <a:cubicBezTo>
                    <a:pt x="15936" y="11520"/>
                    <a:pt x="16536" y="11307"/>
                    <a:pt x="17022" y="10882"/>
                  </a:cubicBezTo>
                  <a:lnTo>
                    <a:pt x="22129" y="6323"/>
                  </a:lnTo>
                  <a:cubicBezTo>
                    <a:pt x="22250" y="6231"/>
                    <a:pt x="22395" y="6186"/>
                    <a:pt x="22535" y="6186"/>
                  </a:cubicBezTo>
                  <a:cubicBezTo>
                    <a:pt x="22676" y="6186"/>
                    <a:pt x="22813" y="6231"/>
                    <a:pt x="22919" y="6323"/>
                  </a:cubicBezTo>
                  <a:lnTo>
                    <a:pt x="28056" y="10851"/>
                  </a:lnTo>
                  <a:cubicBezTo>
                    <a:pt x="28527" y="11277"/>
                    <a:pt x="29127" y="11490"/>
                    <a:pt x="29731" y="11490"/>
                  </a:cubicBezTo>
                  <a:cubicBezTo>
                    <a:pt x="30336" y="11490"/>
                    <a:pt x="30943" y="11277"/>
                    <a:pt x="31430" y="10851"/>
                  </a:cubicBezTo>
                  <a:lnTo>
                    <a:pt x="36536" y="6292"/>
                  </a:lnTo>
                  <a:cubicBezTo>
                    <a:pt x="36643" y="6201"/>
                    <a:pt x="36779" y="6155"/>
                    <a:pt x="36920" y="6155"/>
                  </a:cubicBezTo>
                  <a:cubicBezTo>
                    <a:pt x="37061" y="6155"/>
                    <a:pt x="37205" y="6201"/>
                    <a:pt x="37327" y="6292"/>
                  </a:cubicBezTo>
                  <a:lnTo>
                    <a:pt x="42463" y="10851"/>
                  </a:lnTo>
                  <a:cubicBezTo>
                    <a:pt x="42935" y="11277"/>
                    <a:pt x="43535" y="11490"/>
                    <a:pt x="44135" y="11490"/>
                  </a:cubicBezTo>
                  <a:cubicBezTo>
                    <a:pt x="44736" y="11490"/>
                    <a:pt x="45336" y="11277"/>
                    <a:pt x="45807" y="10851"/>
                  </a:cubicBezTo>
                  <a:lnTo>
                    <a:pt x="50944" y="6292"/>
                  </a:lnTo>
                  <a:cubicBezTo>
                    <a:pt x="51050" y="6186"/>
                    <a:pt x="51187" y="6133"/>
                    <a:pt x="51324" y="6133"/>
                  </a:cubicBezTo>
                  <a:cubicBezTo>
                    <a:pt x="51461" y="6133"/>
                    <a:pt x="51597" y="6186"/>
                    <a:pt x="51704" y="6292"/>
                  </a:cubicBezTo>
                  <a:lnTo>
                    <a:pt x="56841" y="10821"/>
                  </a:lnTo>
                  <a:cubicBezTo>
                    <a:pt x="57327" y="11247"/>
                    <a:pt x="57935" y="11459"/>
                    <a:pt x="58539" y="11459"/>
                  </a:cubicBezTo>
                  <a:cubicBezTo>
                    <a:pt x="59143" y="11459"/>
                    <a:pt x="59743" y="11247"/>
                    <a:pt x="60215" y="10821"/>
                  </a:cubicBezTo>
                  <a:lnTo>
                    <a:pt x="65503" y="6110"/>
                  </a:lnTo>
                  <a:cubicBezTo>
                    <a:pt x="66567" y="5167"/>
                    <a:pt x="66658" y="3587"/>
                    <a:pt x="65716" y="2523"/>
                  </a:cubicBezTo>
                  <a:cubicBezTo>
                    <a:pt x="65225" y="1966"/>
                    <a:pt x="64530" y="1683"/>
                    <a:pt x="63827" y="1683"/>
                  </a:cubicBezTo>
                  <a:cubicBezTo>
                    <a:pt x="63227" y="1683"/>
                    <a:pt x="62620" y="1890"/>
                    <a:pt x="62129" y="2310"/>
                  </a:cubicBezTo>
                  <a:lnTo>
                    <a:pt x="58908" y="5198"/>
                  </a:lnTo>
                  <a:cubicBezTo>
                    <a:pt x="58801" y="5289"/>
                    <a:pt x="58664" y="5335"/>
                    <a:pt x="58524" y="5335"/>
                  </a:cubicBezTo>
                  <a:cubicBezTo>
                    <a:pt x="58383" y="5335"/>
                    <a:pt x="58239" y="5289"/>
                    <a:pt x="58117" y="5198"/>
                  </a:cubicBezTo>
                  <a:lnTo>
                    <a:pt x="52980" y="639"/>
                  </a:lnTo>
                  <a:cubicBezTo>
                    <a:pt x="52509" y="213"/>
                    <a:pt x="51909" y="0"/>
                    <a:pt x="513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5"/>
            <p:cNvSpPr/>
            <p:nvPr/>
          </p:nvSpPr>
          <p:spPr>
            <a:xfrm>
              <a:off x="2173775" y="1420000"/>
              <a:ext cx="1674825" cy="301900"/>
            </a:xfrm>
            <a:custGeom>
              <a:rect b="b" l="l" r="r" t="t"/>
              <a:pathLst>
                <a:path extrusionOk="0" h="12076" w="66993">
                  <a:moveTo>
                    <a:pt x="51642" y="563"/>
                  </a:moveTo>
                  <a:cubicBezTo>
                    <a:pt x="52174" y="563"/>
                    <a:pt x="52706" y="753"/>
                    <a:pt x="53132" y="1133"/>
                  </a:cubicBezTo>
                  <a:lnTo>
                    <a:pt x="58269" y="5662"/>
                  </a:lnTo>
                  <a:cubicBezTo>
                    <a:pt x="58436" y="5814"/>
                    <a:pt x="58641" y="5890"/>
                    <a:pt x="58846" y="5890"/>
                  </a:cubicBezTo>
                  <a:cubicBezTo>
                    <a:pt x="59051" y="5890"/>
                    <a:pt x="59256" y="5814"/>
                    <a:pt x="59424" y="5662"/>
                  </a:cubicBezTo>
                  <a:lnTo>
                    <a:pt x="62646" y="2804"/>
                  </a:lnTo>
                  <a:cubicBezTo>
                    <a:pt x="63073" y="2434"/>
                    <a:pt x="63607" y="2224"/>
                    <a:pt x="64172" y="2224"/>
                  </a:cubicBezTo>
                  <a:cubicBezTo>
                    <a:pt x="64210" y="2224"/>
                    <a:pt x="64249" y="2225"/>
                    <a:pt x="64287" y="2227"/>
                  </a:cubicBezTo>
                  <a:cubicBezTo>
                    <a:pt x="64864" y="2257"/>
                    <a:pt x="65442" y="2531"/>
                    <a:pt x="65837" y="2987"/>
                  </a:cubicBezTo>
                  <a:cubicBezTo>
                    <a:pt x="66658" y="3899"/>
                    <a:pt x="66567" y="5327"/>
                    <a:pt x="65655" y="6178"/>
                  </a:cubicBezTo>
                  <a:lnTo>
                    <a:pt x="60336" y="10859"/>
                  </a:lnTo>
                  <a:cubicBezTo>
                    <a:pt x="59906" y="11243"/>
                    <a:pt x="59367" y="11433"/>
                    <a:pt x="58830" y="11433"/>
                  </a:cubicBezTo>
                  <a:cubicBezTo>
                    <a:pt x="58303" y="11433"/>
                    <a:pt x="57778" y="11251"/>
                    <a:pt x="57357" y="10890"/>
                  </a:cubicBezTo>
                  <a:lnTo>
                    <a:pt x="52220" y="6330"/>
                  </a:lnTo>
                  <a:cubicBezTo>
                    <a:pt x="52053" y="6178"/>
                    <a:pt x="51848" y="6102"/>
                    <a:pt x="51642" y="6102"/>
                  </a:cubicBezTo>
                  <a:cubicBezTo>
                    <a:pt x="51437" y="6102"/>
                    <a:pt x="51232" y="6178"/>
                    <a:pt x="51065" y="6330"/>
                  </a:cubicBezTo>
                  <a:lnTo>
                    <a:pt x="45958" y="10890"/>
                  </a:lnTo>
                  <a:cubicBezTo>
                    <a:pt x="45518" y="11270"/>
                    <a:pt x="44978" y="11460"/>
                    <a:pt x="44442" y="11460"/>
                  </a:cubicBezTo>
                  <a:cubicBezTo>
                    <a:pt x="43907" y="11460"/>
                    <a:pt x="43375" y="11270"/>
                    <a:pt x="42949" y="10890"/>
                  </a:cubicBezTo>
                  <a:lnTo>
                    <a:pt x="37812" y="6361"/>
                  </a:lnTo>
                  <a:cubicBezTo>
                    <a:pt x="37645" y="6209"/>
                    <a:pt x="37440" y="6133"/>
                    <a:pt x="37235" y="6133"/>
                  </a:cubicBezTo>
                  <a:cubicBezTo>
                    <a:pt x="37030" y="6133"/>
                    <a:pt x="36824" y="6209"/>
                    <a:pt x="36657" y="6361"/>
                  </a:cubicBezTo>
                  <a:lnTo>
                    <a:pt x="31551" y="10920"/>
                  </a:lnTo>
                  <a:cubicBezTo>
                    <a:pt x="31125" y="11300"/>
                    <a:pt x="30586" y="11490"/>
                    <a:pt x="30046" y="11490"/>
                  </a:cubicBezTo>
                  <a:cubicBezTo>
                    <a:pt x="29507" y="11490"/>
                    <a:pt x="28967" y="11300"/>
                    <a:pt x="28542" y="10920"/>
                  </a:cubicBezTo>
                  <a:lnTo>
                    <a:pt x="23405" y="6391"/>
                  </a:lnTo>
                  <a:cubicBezTo>
                    <a:pt x="23253" y="6239"/>
                    <a:pt x="23048" y="6163"/>
                    <a:pt x="22842" y="6163"/>
                  </a:cubicBezTo>
                  <a:cubicBezTo>
                    <a:pt x="22637" y="6163"/>
                    <a:pt x="22432" y="6239"/>
                    <a:pt x="22280" y="6391"/>
                  </a:cubicBezTo>
                  <a:lnTo>
                    <a:pt x="17143" y="10920"/>
                  </a:lnTo>
                  <a:cubicBezTo>
                    <a:pt x="16718" y="11300"/>
                    <a:pt x="16186" y="11490"/>
                    <a:pt x="15654" y="11490"/>
                  </a:cubicBezTo>
                  <a:cubicBezTo>
                    <a:pt x="15122" y="11490"/>
                    <a:pt x="14590" y="11300"/>
                    <a:pt x="14164" y="10920"/>
                  </a:cubicBezTo>
                  <a:lnTo>
                    <a:pt x="9028" y="6391"/>
                  </a:lnTo>
                  <a:cubicBezTo>
                    <a:pt x="8845" y="6270"/>
                    <a:pt x="8663" y="6178"/>
                    <a:pt x="8450" y="6178"/>
                  </a:cubicBezTo>
                  <a:cubicBezTo>
                    <a:pt x="8237" y="6178"/>
                    <a:pt x="8025" y="6270"/>
                    <a:pt x="7873" y="6391"/>
                  </a:cubicBezTo>
                  <a:lnTo>
                    <a:pt x="4651" y="9279"/>
                  </a:lnTo>
                  <a:cubicBezTo>
                    <a:pt x="4227" y="9646"/>
                    <a:pt x="3699" y="9829"/>
                    <a:pt x="3139" y="9829"/>
                  </a:cubicBezTo>
                  <a:cubicBezTo>
                    <a:pt x="3096" y="9829"/>
                    <a:pt x="3053" y="9828"/>
                    <a:pt x="3009" y="9826"/>
                  </a:cubicBezTo>
                  <a:cubicBezTo>
                    <a:pt x="2401" y="9795"/>
                    <a:pt x="1854" y="9522"/>
                    <a:pt x="1459" y="9096"/>
                  </a:cubicBezTo>
                  <a:cubicBezTo>
                    <a:pt x="638" y="8154"/>
                    <a:pt x="699" y="6725"/>
                    <a:pt x="1641" y="5905"/>
                  </a:cubicBezTo>
                  <a:lnTo>
                    <a:pt x="6930" y="1193"/>
                  </a:lnTo>
                  <a:cubicBezTo>
                    <a:pt x="7356" y="814"/>
                    <a:pt x="7895" y="624"/>
                    <a:pt x="8435" y="624"/>
                  </a:cubicBezTo>
                  <a:cubicBezTo>
                    <a:pt x="8974" y="624"/>
                    <a:pt x="9514" y="814"/>
                    <a:pt x="9939" y="1193"/>
                  </a:cubicBezTo>
                  <a:lnTo>
                    <a:pt x="15076" y="5722"/>
                  </a:lnTo>
                  <a:cubicBezTo>
                    <a:pt x="15228" y="5874"/>
                    <a:pt x="15433" y="5950"/>
                    <a:pt x="15642" y="5950"/>
                  </a:cubicBezTo>
                  <a:cubicBezTo>
                    <a:pt x="15851" y="5950"/>
                    <a:pt x="16064" y="5874"/>
                    <a:pt x="16231" y="5722"/>
                  </a:cubicBezTo>
                  <a:lnTo>
                    <a:pt x="21338" y="1163"/>
                  </a:lnTo>
                  <a:cubicBezTo>
                    <a:pt x="21763" y="783"/>
                    <a:pt x="22295" y="593"/>
                    <a:pt x="22831" y="593"/>
                  </a:cubicBezTo>
                  <a:cubicBezTo>
                    <a:pt x="23367" y="593"/>
                    <a:pt x="23906" y="783"/>
                    <a:pt x="24347" y="1163"/>
                  </a:cubicBezTo>
                  <a:lnTo>
                    <a:pt x="29453" y="5692"/>
                  </a:lnTo>
                  <a:cubicBezTo>
                    <a:pt x="29621" y="5844"/>
                    <a:pt x="29833" y="5920"/>
                    <a:pt x="30042" y="5920"/>
                  </a:cubicBezTo>
                  <a:cubicBezTo>
                    <a:pt x="30251" y="5920"/>
                    <a:pt x="30457" y="5844"/>
                    <a:pt x="30609" y="5692"/>
                  </a:cubicBezTo>
                  <a:lnTo>
                    <a:pt x="35745" y="1163"/>
                  </a:lnTo>
                  <a:cubicBezTo>
                    <a:pt x="36179" y="776"/>
                    <a:pt x="36724" y="578"/>
                    <a:pt x="37267" y="578"/>
                  </a:cubicBezTo>
                  <a:cubicBezTo>
                    <a:pt x="37788" y="578"/>
                    <a:pt x="38307" y="760"/>
                    <a:pt x="38724" y="1133"/>
                  </a:cubicBezTo>
                  <a:lnTo>
                    <a:pt x="43861" y="5692"/>
                  </a:lnTo>
                  <a:cubicBezTo>
                    <a:pt x="44028" y="5829"/>
                    <a:pt x="44233" y="5897"/>
                    <a:pt x="44439" y="5897"/>
                  </a:cubicBezTo>
                  <a:cubicBezTo>
                    <a:pt x="44644" y="5897"/>
                    <a:pt x="44849" y="5829"/>
                    <a:pt x="45016" y="5692"/>
                  </a:cubicBezTo>
                  <a:lnTo>
                    <a:pt x="50153" y="1133"/>
                  </a:lnTo>
                  <a:cubicBezTo>
                    <a:pt x="50579" y="753"/>
                    <a:pt x="51110" y="563"/>
                    <a:pt x="51642" y="563"/>
                  </a:cubicBezTo>
                  <a:close/>
                  <a:moveTo>
                    <a:pt x="51627" y="0"/>
                  </a:moveTo>
                  <a:cubicBezTo>
                    <a:pt x="50958" y="0"/>
                    <a:pt x="50290" y="236"/>
                    <a:pt x="49758" y="707"/>
                  </a:cubicBezTo>
                  <a:lnTo>
                    <a:pt x="44651" y="5266"/>
                  </a:lnTo>
                  <a:cubicBezTo>
                    <a:pt x="44591" y="5312"/>
                    <a:pt x="44515" y="5335"/>
                    <a:pt x="44439" y="5335"/>
                  </a:cubicBezTo>
                  <a:cubicBezTo>
                    <a:pt x="44363" y="5335"/>
                    <a:pt x="44287" y="5312"/>
                    <a:pt x="44226" y="5266"/>
                  </a:cubicBezTo>
                  <a:lnTo>
                    <a:pt x="39089" y="738"/>
                  </a:lnTo>
                  <a:cubicBezTo>
                    <a:pt x="38561" y="255"/>
                    <a:pt x="37899" y="19"/>
                    <a:pt x="37236" y="19"/>
                  </a:cubicBezTo>
                  <a:cubicBezTo>
                    <a:pt x="36562" y="19"/>
                    <a:pt x="35886" y="263"/>
                    <a:pt x="35350" y="738"/>
                  </a:cubicBezTo>
                  <a:lnTo>
                    <a:pt x="30244" y="5297"/>
                  </a:lnTo>
                  <a:cubicBezTo>
                    <a:pt x="30183" y="5342"/>
                    <a:pt x="30107" y="5365"/>
                    <a:pt x="30035" y="5365"/>
                  </a:cubicBezTo>
                  <a:cubicBezTo>
                    <a:pt x="29963" y="5365"/>
                    <a:pt x="29894" y="5342"/>
                    <a:pt x="29849" y="5297"/>
                  </a:cubicBezTo>
                  <a:lnTo>
                    <a:pt x="24712" y="738"/>
                  </a:lnTo>
                  <a:cubicBezTo>
                    <a:pt x="24180" y="266"/>
                    <a:pt x="23511" y="31"/>
                    <a:pt x="22842" y="31"/>
                  </a:cubicBezTo>
                  <a:cubicBezTo>
                    <a:pt x="22174" y="31"/>
                    <a:pt x="21505" y="266"/>
                    <a:pt x="20973" y="738"/>
                  </a:cubicBezTo>
                  <a:lnTo>
                    <a:pt x="15836" y="5297"/>
                  </a:lnTo>
                  <a:cubicBezTo>
                    <a:pt x="15775" y="5358"/>
                    <a:pt x="15707" y="5388"/>
                    <a:pt x="15639" y="5388"/>
                  </a:cubicBezTo>
                  <a:cubicBezTo>
                    <a:pt x="15570" y="5388"/>
                    <a:pt x="15502" y="5358"/>
                    <a:pt x="15441" y="5297"/>
                  </a:cubicBezTo>
                  <a:lnTo>
                    <a:pt x="10304" y="768"/>
                  </a:lnTo>
                  <a:cubicBezTo>
                    <a:pt x="9772" y="297"/>
                    <a:pt x="9104" y="61"/>
                    <a:pt x="8435" y="61"/>
                  </a:cubicBezTo>
                  <a:cubicBezTo>
                    <a:pt x="7766" y="61"/>
                    <a:pt x="7097" y="297"/>
                    <a:pt x="6566" y="768"/>
                  </a:cubicBezTo>
                  <a:lnTo>
                    <a:pt x="1277" y="5479"/>
                  </a:lnTo>
                  <a:cubicBezTo>
                    <a:pt x="122" y="6513"/>
                    <a:pt x="0" y="8306"/>
                    <a:pt x="1034" y="9461"/>
                  </a:cubicBezTo>
                  <a:cubicBezTo>
                    <a:pt x="1550" y="10008"/>
                    <a:pt x="2219" y="10343"/>
                    <a:pt x="2979" y="10403"/>
                  </a:cubicBezTo>
                  <a:cubicBezTo>
                    <a:pt x="3021" y="10405"/>
                    <a:pt x="3063" y="10406"/>
                    <a:pt x="3106" y="10406"/>
                  </a:cubicBezTo>
                  <a:cubicBezTo>
                    <a:pt x="3819" y="10406"/>
                    <a:pt x="4499" y="10163"/>
                    <a:pt x="5015" y="9704"/>
                  </a:cubicBezTo>
                  <a:lnTo>
                    <a:pt x="8237" y="6817"/>
                  </a:lnTo>
                  <a:cubicBezTo>
                    <a:pt x="8298" y="6771"/>
                    <a:pt x="8374" y="6748"/>
                    <a:pt x="8450" y="6748"/>
                  </a:cubicBezTo>
                  <a:cubicBezTo>
                    <a:pt x="8526" y="6748"/>
                    <a:pt x="8602" y="6771"/>
                    <a:pt x="8663" y="6817"/>
                  </a:cubicBezTo>
                  <a:lnTo>
                    <a:pt x="13769" y="11376"/>
                  </a:lnTo>
                  <a:cubicBezTo>
                    <a:pt x="14316" y="11832"/>
                    <a:pt x="14985" y="12075"/>
                    <a:pt x="15654" y="12075"/>
                  </a:cubicBezTo>
                  <a:cubicBezTo>
                    <a:pt x="16323" y="12075"/>
                    <a:pt x="16991" y="11832"/>
                    <a:pt x="17508" y="11346"/>
                  </a:cubicBezTo>
                  <a:lnTo>
                    <a:pt x="22645" y="6786"/>
                  </a:lnTo>
                  <a:cubicBezTo>
                    <a:pt x="22706" y="6741"/>
                    <a:pt x="22774" y="6718"/>
                    <a:pt x="22842" y="6718"/>
                  </a:cubicBezTo>
                  <a:cubicBezTo>
                    <a:pt x="22911" y="6718"/>
                    <a:pt x="22979" y="6741"/>
                    <a:pt x="23040" y="6786"/>
                  </a:cubicBezTo>
                  <a:lnTo>
                    <a:pt x="28177" y="11346"/>
                  </a:lnTo>
                  <a:cubicBezTo>
                    <a:pt x="28709" y="11817"/>
                    <a:pt x="29378" y="12052"/>
                    <a:pt x="30046" y="12052"/>
                  </a:cubicBezTo>
                  <a:cubicBezTo>
                    <a:pt x="30715" y="12052"/>
                    <a:pt x="31384" y="11817"/>
                    <a:pt x="31916" y="11346"/>
                  </a:cubicBezTo>
                  <a:lnTo>
                    <a:pt x="37052" y="6786"/>
                  </a:lnTo>
                  <a:cubicBezTo>
                    <a:pt x="37113" y="6725"/>
                    <a:pt x="37182" y="6695"/>
                    <a:pt x="37250" y="6695"/>
                  </a:cubicBezTo>
                  <a:cubicBezTo>
                    <a:pt x="37318" y="6695"/>
                    <a:pt x="37387" y="6725"/>
                    <a:pt x="37448" y="6786"/>
                  </a:cubicBezTo>
                  <a:lnTo>
                    <a:pt x="42584" y="11315"/>
                  </a:lnTo>
                  <a:cubicBezTo>
                    <a:pt x="43116" y="11786"/>
                    <a:pt x="43785" y="12022"/>
                    <a:pt x="44454" y="12022"/>
                  </a:cubicBezTo>
                  <a:cubicBezTo>
                    <a:pt x="45122" y="12022"/>
                    <a:pt x="45791" y="11786"/>
                    <a:pt x="46323" y="11315"/>
                  </a:cubicBezTo>
                  <a:lnTo>
                    <a:pt x="51430" y="6756"/>
                  </a:lnTo>
                  <a:cubicBezTo>
                    <a:pt x="51490" y="6710"/>
                    <a:pt x="51566" y="6687"/>
                    <a:pt x="51642" y="6687"/>
                  </a:cubicBezTo>
                  <a:cubicBezTo>
                    <a:pt x="51718" y="6687"/>
                    <a:pt x="51794" y="6710"/>
                    <a:pt x="51855" y="6756"/>
                  </a:cubicBezTo>
                  <a:lnTo>
                    <a:pt x="56992" y="11285"/>
                  </a:lnTo>
                  <a:cubicBezTo>
                    <a:pt x="57520" y="11767"/>
                    <a:pt x="58182" y="12003"/>
                    <a:pt x="58845" y="12003"/>
                  </a:cubicBezTo>
                  <a:cubicBezTo>
                    <a:pt x="59519" y="12003"/>
                    <a:pt x="60195" y="11760"/>
                    <a:pt x="60731" y="11285"/>
                  </a:cubicBezTo>
                  <a:lnTo>
                    <a:pt x="66020" y="6573"/>
                  </a:lnTo>
                  <a:cubicBezTo>
                    <a:pt x="66567" y="6087"/>
                    <a:pt x="66901" y="5388"/>
                    <a:pt x="66962" y="4659"/>
                  </a:cubicBezTo>
                  <a:cubicBezTo>
                    <a:pt x="66992" y="3899"/>
                    <a:pt x="66749" y="3169"/>
                    <a:pt x="66263" y="2622"/>
                  </a:cubicBezTo>
                  <a:cubicBezTo>
                    <a:pt x="65746" y="2045"/>
                    <a:pt x="65077" y="1710"/>
                    <a:pt x="64317" y="1680"/>
                  </a:cubicBezTo>
                  <a:cubicBezTo>
                    <a:pt x="64241" y="1674"/>
                    <a:pt x="64165" y="1671"/>
                    <a:pt x="64089" y="1671"/>
                  </a:cubicBezTo>
                  <a:cubicBezTo>
                    <a:pt x="63413" y="1671"/>
                    <a:pt x="62773" y="1914"/>
                    <a:pt x="62281" y="2379"/>
                  </a:cubicBezTo>
                  <a:lnTo>
                    <a:pt x="59059" y="5236"/>
                  </a:lnTo>
                  <a:cubicBezTo>
                    <a:pt x="58998" y="5297"/>
                    <a:pt x="58922" y="5327"/>
                    <a:pt x="58846" y="5327"/>
                  </a:cubicBezTo>
                  <a:cubicBezTo>
                    <a:pt x="58770" y="5327"/>
                    <a:pt x="58694" y="5297"/>
                    <a:pt x="58633" y="5236"/>
                  </a:cubicBezTo>
                  <a:lnTo>
                    <a:pt x="53496" y="707"/>
                  </a:lnTo>
                  <a:cubicBezTo>
                    <a:pt x="52965" y="236"/>
                    <a:pt x="52296" y="0"/>
                    <a:pt x="51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2" name="Google Shape;632;p15"/>
          <p:cNvGrpSpPr/>
          <p:nvPr/>
        </p:nvGrpSpPr>
        <p:grpSpPr>
          <a:xfrm>
            <a:off x="-378225" y="242275"/>
            <a:ext cx="792600" cy="940775"/>
            <a:chOff x="4097800" y="1302400"/>
            <a:chExt cx="792600" cy="940775"/>
          </a:xfrm>
        </p:grpSpPr>
        <p:sp>
          <p:nvSpPr>
            <p:cNvPr id="633" name="Google Shape;633;p15"/>
            <p:cNvSpPr/>
            <p:nvPr/>
          </p:nvSpPr>
          <p:spPr>
            <a:xfrm>
              <a:off x="4097800" y="1442225"/>
              <a:ext cx="751575" cy="800950"/>
            </a:xfrm>
            <a:custGeom>
              <a:rect b="b" l="l" r="r" t="t"/>
              <a:pathLst>
                <a:path extrusionOk="0" h="32038" w="30063">
                  <a:moveTo>
                    <a:pt x="25290" y="1"/>
                  </a:moveTo>
                  <a:lnTo>
                    <a:pt x="1" y="27691"/>
                  </a:lnTo>
                  <a:lnTo>
                    <a:pt x="4773" y="32038"/>
                  </a:lnTo>
                  <a:lnTo>
                    <a:pt x="30062" y="4377"/>
                  </a:lnTo>
                  <a:lnTo>
                    <a:pt x="2529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5"/>
            <p:cNvSpPr/>
            <p:nvPr/>
          </p:nvSpPr>
          <p:spPr>
            <a:xfrm>
              <a:off x="4302225" y="1302400"/>
              <a:ext cx="588175" cy="619350"/>
            </a:xfrm>
            <a:custGeom>
              <a:rect b="b" l="l" r="r" t="t"/>
              <a:pathLst>
                <a:path extrusionOk="0" h="24774" w="23527">
                  <a:moveTo>
                    <a:pt x="18451" y="669"/>
                  </a:moveTo>
                  <a:lnTo>
                    <a:pt x="22828" y="4651"/>
                  </a:lnTo>
                  <a:lnTo>
                    <a:pt x="5077" y="24074"/>
                  </a:lnTo>
                  <a:lnTo>
                    <a:pt x="730" y="20092"/>
                  </a:lnTo>
                  <a:lnTo>
                    <a:pt x="18451" y="669"/>
                  </a:lnTo>
                  <a:close/>
                  <a:moveTo>
                    <a:pt x="18420" y="1"/>
                  </a:moveTo>
                  <a:cubicBezTo>
                    <a:pt x="18359" y="1"/>
                    <a:pt x="18268" y="31"/>
                    <a:pt x="18238" y="92"/>
                  </a:cubicBezTo>
                  <a:lnTo>
                    <a:pt x="122" y="19910"/>
                  </a:lnTo>
                  <a:cubicBezTo>
                    <a:pt x="0" y="20031"/>
                    <a:pt x="0" y="20214"/>
                    <a:pt x="122" y="20305"/>
                  </a:cubicBezTo>
                  <a:lnTo>
                    <a:pt x="4894" y="24682"/>
                  </a:lnTo>
                  <a:cubicBezTo>
                    <a:pt x="4955" y="24743"/>
                    <a:pt x="5016" y="24773"/>
                    <a:pt x="5107" y="24773"/>
                  </a:cubicBezTo>
                  <a:lnTo>
                    <a:pt x="5107" y="24743"/>
                  </a:lnTo>
                  <a:cubicBezTo>
                    <a:pt x="5168" y="24743"/>
                    <a:pt x="5259" y="24712"/>
                    <a:pt x="5289" y="24682"/>
                  </a:cubicBezTo>
                  <a:lnTo>
                    <a:pt x="23436" y="4834"/>
                  </a:lnTo>
                  <a:cubicBezTo>
                    <a:pt x="23527" y="4712"/>
                    <a:pt x="23527" y="4560"/>
                    <a:pt x="23405" y="4438"/>
                  </a:cubicBezTo>
                  <a:lnTo>
                    <a:pt x="18633" y="61"/>
                  </a:lnTo>
                  <a:cubicBezTo>
                    <a:pt x="18572" y="31"/>
                    <a:pt x="18481" y="1"/>
                    <a:pt x="184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5" name="Google Shape;635;p15"/>
          <p:cNvGrpSpPr/>
          <p:nvPr/>
        </p:nvGrpSpPr>
        <p:grpSpPr>
          <a:xfrm>
            <a:off x="81325" y="4662025"/>
            <a:ext cx="522825" cy="502875"/>
            <a:chOff x="7116875" y="2700800"/>
            <a:chExt cx="522825" cy="502875"/>
          </a:xfrm>
        </p:grpSpPr>
        <p:sp>
          <p:nvSpPr>
            <p:cNvPr id="636" name="Google Shape;636;p15"/>
            <p:cNvSpPr/>
            <p:nvPr/>
          </p:nvSpPr>
          <p:spPr>
            <a:xfrm>
              <a:off x="7121425" y="2803200"/>
              <a:ext cx="341975" cy="395150"/>
            </a:xfrm>
            <a:custGeom>
              <a:rect b="b" l="l" r="r" t="t"/>
              <a:pathLst>
                <a:path extrusionOk="0" h="15806" w="13679">
                  <a:moveTo>
                    <a:pt x="31" y="0"/>
                  </a:moveTo>
                  <a:lnTo>
                    <a:pt x="0" y="7903"/>
                  </a:lnTo>
                  <a:lnTo>
                    <a:pt x="13679" y="15806"/>
                  </a:lnTo>
                  <a:lnTo>
                    <a:pt x="13557" y="7903"/>
                  </a:lnTo>
                  <a:lnTo>
                    <a:pt x="3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5"/>
            <p:cNvSpPr/>
            <p:nvPr/>
          </p:nvSpPr>
          <p:spPr>
            <a:xfrm>
              <a:off x="7116875" y="2798050"/>
              <a:ext cx="351850" cy="405625"/>
            </a:xfrm>
            <a:custGeom>
              <a:rect b="b" l="l" r="r" t="t"/>
              <a:pathLst>
                <a:path extrusionOk="0" h="16225" w="14074">
                  <a:moveTo>
                    <a:pt x="426" y="540"/>
                  </a:moveTo>
                  <a:lnTo>
                    <a:pt x="13526" y="8231"/>
                  </a:lnTo>
                  <a:lnTo>
                    <a:pt x="13648" y="15678"/>
                  </a:lnTo>
                  <a:lnTo>
                    <a:pt x="395" y="7987"/>
                  </a:lnTo>
                  <a:lnTo>
                    <a:pt x="426" y="540"/>
                  </a:lnTo>
                  <a:close/>
                  <a:moveTo>
                    <a:pt x="213" y="1"/>
                  </a:moveTo>
                  <a:cubicBezTo>
                    <a:pt x="182" y="1"/>
                    <a:pt x="152" y="9"/>
                    <a:pt x="122" y="24"/>
                  </a:cubicBezTo>
                  <a:cubicBezTo>
                    <a:pt x="61" y="54"/>
                    <a:pt x="31" y="115"/>
                    <a:pt x="31" y="206"/>
                  </a:cubicBezTo>
                  <a:lnTo>
                    <a:pt x="0" y="8109"/>
                  </a:lnTo>
                  <a:cubicBezTo>
                    <a:pt x="0" y="8170"/>
                    <a:pt x="31" y="8261"/>
                    <a:pt x="91" y="8291"/>
                  </a:cubicBezTo>
                  <a:lnTo>
                    <a:pt x="13769" y="16194"/>
                  </a:lnTo>
                  <a:cubicBezTo>
                    <a:pt x="13800" y="16225"/>
                    <a:pt x="13830" y="16225"/>
                    <a:pt x="13861" y="16225"/>
                  </a:cubicBezTo>
                  <a:cubicBezTo>
                    <a:pt x="13891" y="16225"/>
                    <a:pt x="13921" y="16225"/>
                    <a:pt x="13952" y="16194"/>
                  </a:cubicBezTo>
                  <a:cubicBezTo>
                    <a:pt x="14013" y="16164"/>
                    <a:pt x="14073" y="16103"/>
                    <a:pt x="14073" y="16012"/>
                  </a:cubicBezTo>
                  <a:lnTo>
                    <a:pt x="13921" y="8109"/>
                  </a:lnTo>
                  <a:cubicBezTo>
                    <a:pt x="13921" y="8048"/>
                    <a:pt x="13891" y="7987"/>
                    <a:pt x="13830" y="7927"/>
                  </a:cubicBezTo>
                  <a:lnTo>
                    <a:pt x="304" y="24"/>
                  </a:lnTo>
                  <a:cubicBezTo>
                    <a:pt x="274" y="9"/>
                    <a:pt x="243" y="1"/>
                    <a:pt x="213"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5"/>
            <p:cNvSpPr/>
            <p:nvPr/>
          </p:nvSpPr>
          <p:spPr>
            <a:xfrm>
              <a:off x="7460325" y="2899700"/>
              <a:ext cx="174050" cy="298650"/>
            </a:xfrm>
            <a:custGeom>
              <a:rect b="b" l="l" r="r" t="t"/>
              <a:pathLst>
                <a:path extrusionOk="0" h="11946" w="6962">
                  <a:moveTo>
                    <a:pt x="6810" y="0"/>
                  </a:moveTo>
                  <a:lnTo>
                    <a:pt x="1" y="4043"/>
                  </a:lnTo>
                  <a:lnTo>
                    <a:pt x="123" y="11946"/>
                  </a:lnTo>
                  <a:lnTo>
                    <a:pt x="6962" y="7994"/>
                  </a:lnTo>
                  <a:lnTo>
                    <a:pt x="6810"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5"/>
            <p:cNvSpPr/>
            <p:nvPr/>
          </p:nvSpPr>
          <p:spPr>
            <a:xfrm>
              <a:off x="7455025" y="2894650"/>
              <a:ext cx="184675" cy="309025"/>
            </a:xfrm>
            <a:custGeom>
              <a:rect b="b" l="l" r="r" t="t"/>
              <a:pathLst>
                <a:path extrusionOk="0" h="12361" w="7387">
                  <a:moveTo>
                    <a:pt x="6809" y="567"/>
                  </a:moveTo>
                  <a:lnTo>
                    <a:pt x="6961" y="8105"/>
                  </a:lnTo>
                  <a:lnTo>
                    <a:pt x="517" y="11814"/>
                  </a:lnTo>
                  <a:lnTo>
                    <a:pt x="395" y="4367"/>
                  </a:lnTo>
                  <a:lnTo>
                    <a:pt x="6809" y="567"/>
                  </a:lnTo>
                  <a:close/>
                  <a:moveTo>
                    <a:pt x="7026" y="0"/>
                  </a:moveTo>
                  <a:cubicBezTo>
                    <a:pt x="6982" y="0"/>
                    <a:pt x="6936" y="15"/>
                    <a:pt x="6900" y="50"/>
                  </a:cubicBezTo>
                  <a:lnTo>
                    <a:pt x="122" y="4063"/>
                  </a:lnTo>
                  <a:cubicBezTo>
                    <a:pt x="61" y="4123"/>
                    <a:pt x="0" y="4184"/>
                    <a:pt x="0" y="4245"/>
                  </a:cubicBezTo>
                  <a:lnTo>
                    <a:pt x="152" y="12148"/>
                  </a:lnTo>
                  <a:cubicBezTo>
                    <a:pt x="152" y="12239"/>
                    <a:pt x="183" y="12300"/>
                    <a:pt x="243" y="12330"/>
                  </a:cubicBezTo>
                  <a:cubicBezTo>
                    <a:pt x="274" y="12361"/>
                    <a:pt x="304" y="12361"/>
                    <a:pt x="335" y="12361"/>
                  </a:cubicBezTo>
                  <a:cubicBezTo>
                    <a:pt x="365" y="12361"/>
                    <a:pt x="395" y="12361"/>
                    <a:pt x="426" y="12330"/>
                  </a:cubicBezTo>
                  <a:lnTo>
                    <a:pt x="7265" y="8379"/>
                  </a:lnTo>
                  <a:cubicBezTo>
                    <a:pt x="7326" y="8348"/>
                    <a:pt x="7386" y="8257"/>
                    <a:pt x="7386" y="8196"/>
                  </a:cubicBezTo>
                  <a:lnTo>
                    <a:pt x="7204" y="202"/>
                  </a:lnTo>
                  <a:cubicBezTo>
                    <a:pt x="7204" y="142"/>
                    <a:pt x="7174" y="81"/>
                    <a:pt x="7113" y="20"/>
                  </a:cubicBezTo>
                  <a:cubicBezTo>
                    <a:pt x="7088" y="7"/>
                    <a:pt x="7057" y="0"/>
                    <a:pt x="70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5"/>
            <p:cNvSpPr/>
            <p:nvPr/>
          </p:nvSpPr>
          <p:spPr>
            <a:xfrm>
              <a:off x="7122175" y="2705925"/>
              <a:ext cx="508400" cy="294850"/>
            </a:xfrm>
            <a:custGeom>
              <a:rect b="b" l="l" r="r" t="t"/>
              <a:pathLst>
                <a:path extrusionOk="0" h="11794" w="20336">
                  <a:moveTo>
                    <a:pt x="6901" y="0"/>
                  </a:moveTo>
                  <a:lnTo>
                    <a:pt x="1" y="3891"/>
                  </a:lnTo>
                  <a:lnTo>
                    <a:pt x="13527" y="11794"/>
                  </a:lnTo>
                  <a:lnTo>
                    <a:pt x="20336" y="7751"/>
                  </a:lnTo>
                  <a:lnTo>
                    <a:pt x="690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5"/>
            <p:cNvSpPr/>
            <p:nvPr/>
          </p:nvSpPr>
          <p:spPr>
            <a:xfrm>
              <a:off x="7117625" y="2700800"/>
              <a:ext cx="517500" cy="305300"/>
            </a:xfrm>
            <a:custGeom>
              <a:rect b="b" l="l" r="r" t="t"/>
              <a:pathLst>
                <a:path extrusionOk="0" h="12212" w="20700">
                  <a:moveTo>
                    <a:pt x="7052" y="449"/>
                  </a:moveTo>
                  <a:lnTo>
                    <a:pt x="20122" y="7956"/>
                  </a:lnTo>
                  <a:lnTo>
                    <a:pt x="13709" y="11756"/>
                  </a:lnTo>
                  <a:lnTo>
                    <a:pt x="578" y="4096"/>
                  </a:lnTo>
                  <a:lnTo>
                    <a:pt x="7052" y="449"/>
                  </a:lnTo>
                  <a:close/>
                  <a:moveTo>
                    <a:pt x="7068" y="0"/>
                  </a:moveTo>
                  <a:cubicBezTo>
                    <a:pt x="7030" y="0"/>
                    <a:pt x="6992" y="8"/>
                    <a:pt x="6961" y="23"/>
                  </a:cubicBezTo>
                  <a:lnTo>
                    <a:pt x="92" y="3914"/>
                  </a:lnTo>
                  <a:cubicBezTo>
                    <a:pt x="31" y="3944"/>
                    <a:pt x="1" y="4005"/>
                    <a:pt x="1" y="4096"/>
                  </a:cubicBezTo>
                  <a:cubicBezTo>
                    <a:pt x="1" y="4157"/>
                    <a:pt x="31" y="4218"/>
                    <a:pt x="92" y="4248"/>
                  </a:cubicBezTo>
                  <a:lnTo>
                    <a:pt x="13618" y="12181"/>
                  </a:lnTo>
                  <a:cubicBezTo>
                    <a:pt x="13648" y="12181"/>
                    <a:pt x="13679" y="12212"/>
                    <a:pt x="13709" y="12212"/>
                  </a:cubicBezTo>
                  <a:cubicBezTo>
                    <a:pt x="13739" y="12212"/>
                    <a:pt x="13770" y="12181"/>
                    <a:pt x="13800" y="12181"/>
                  </a:cubicBezTo>
                  <a:lnTo>
                    <a:pt x="20609" y="8139"/>
                  </a:lnTo>
                  <a:cubicBezTo>
                    <a:pt x="20670" y="8108"/>
                    <a:pt x="20700" y="8048"/>
                    <a:pt x="20700" y="7956"/>
                  </a:cubicBezTo>
                  <a:cubicBezTo>
                    <a:pt x="20700" y="7896"/>
                    <a:pt x="20670" y="7835"/>
                    <a:pt x="20609" y="7804"/>
                  </a:cubicBezTo>
                  <a:lnTo>
                    <a:pt x="7174" y="23"/>
                  </a:lnTo>
                  <a:cubicBezTo>
                    <a:pt x="7144" y="8"/>
                    <a:pt x="7106" y="0"/>
                    <a:pt x="7068"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2" name="Google Shape;642;p15"/>
          <p:cNvGrpSpPr/>
          <p:nvPr/>
        </p:nvGrpSpPr>
        <p:grpSpPr>
          <a:xfrm>
            <a:off x="8433099" y="150542"/>
            <a:ext cx="455944" cy="438063"/>
            <a:chOff x="4216350" y="3170125"/>
            <a:chExt cx="269025" cy="258475"/>
          </a:xfrm>
        </p:grpSpPr>
        <p:sp>
          <p:nvSpPr>
            <p:cNvPr id="643" name="Google Shape;643;p15"/>
            <p:cNvSpPr/>
            <p:nvPr/>
          </p:nvSpPr>
          <p:spPr>
            <a:xfrm>
              <a:off x="4216350" y="3180750"/>
              <a:ext cx="93500" cy="86000"/>
            </a:xfrm>
            <a:custGeom>
              <a:rect b="b" l="l" r="r" t="t"/>
              <a:pathLst>
                <a:path extrusionOk="0" h="3440" w="3740">
                  <a:moveTo>
                    <a:pt x="324" y="1"/>
                  </a:moveTo>
                  <a:cubicBezTo>
                    <a:pt x="246" y="1"/>
                    <a:pt x="171" y="31"/>
                    <a:pt x="122" y="96"/>
                  </a:cubicBezTo>
                  <a:cubicBezTo>
                    <a:pt x="1" y="218"/>
                    <a:pt x="31" y="400"/>
                    <a:pt x="122" y="491"/>
                  </a:cubicBezTo>
                  <a:lnTo>
                    <a:pt x="3253" y="3348"/>
                  </a:lnTo>
                  <a:cubicBezTo>
                    <a:pt x="3314" y="3409"/>
                    <a:pt x="3375" y="3439"/>
                    <a:pt x="3466" y="3439"/>
                  </a:cubicBezTo>
                  <a:cubicBezTo>
                    <a:pt x="3527" y="3439"/>
                    <a:pt x="3587" y="3409"/>
                    <a:pt x="3648" y="3348"/>
                  </a:cubicBezTo>
                  <a:cubicBezTo>
                    <a:pt x="3739" y="3227"/>
                    <a:pt x="3739" y="3044"/>
                    <a:pt x="3618" y="2923"/>
                  </a:cubicBezTo>
                  <a:lnTo>
                    <a:pt x="517" y="66"/>
                  </a:lnTo>
                  <a:cubicBezTo>
                    <a:pt x="461" y="23"/>
                    <a:pt x="391" y="1"/>
                    <a:pt x="3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5"/>
            <p:cNvSpPr/>
            <p:nvPr/>
          </p:nvSpPr>
          <p:spPr>
            <a:xfrm>
              <a:off x="4220150" y="3177700"/>
              <a:ext cx="86650" cy="92100"/>
            </a:xfrm>
            <a:custGeom>
              <a:rect b="b" l="l" r="r" t="t"/>
              <a:pathLst>
                <a:path extrusionOk="0" h="3684" w="3466">
                  <a:moveTo>
                    <a:pt x="3151" y="1"/>
                  </a:moveTo>
                  <a:cubicBezTo>
                    <a:pt x="3073" y="1"/>
                    <a:pt x="2998" y="31"/>
                    <a:pt x="2949" y="96"/>
                  </a:cubicBezTo>
                  <a:lnTo>
                    <a:pt x="92" y="3227"/>
                  </a:lnTo>
                  <a:cubicBezTo>
                    <a:pt x="1" y="3318"/>
                    <a:pt x="1" y="3501"/>
                    <a:pt x="122" y="3622"/>
                  </a:cubicBezTo>
                  <a:cubicBezTo>
                    <a:pt x="183" y="3653"/>
                    <a:pt x="244" y="3683"/>
                    <a:pt x="305" y="3683"/>
                  </a:cubicBezTo>
                  <a:cubicBezTo>
                    <a:pt x="396" y="3683"/>
                    <a:pt x="457" y="3653"/>
                    <a:pt x="517" y="3592"/>
                  </a:cubicBezTo>
                  <a:lnTo>
                    <a:pt x="3375" y="461"/>
                  </a:lnTo>
                  <a:cubicBezTo>
                    <a:pt x="3466" y="340"/>
                    <a:pt x="3466" y="188"/>
                    <a:pt x="3344" y="66"/>
                  </a:cubicBezTo>
                  <a:cubicBezTo>
                    <a:pt x="3288" y="24"/>
                    <a:pt x="3218" y="1"/>
                    <a:pt x="3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5"/>
            <p:cNvSpPr/>
            <p:nvPr/>
          </p:nvSpPr>
          <p:spPr>
            <a:xfrm>
              <a:off x="4384300" y="3173250"/>
              <a:ext cx="93475" cy="85900"/>
            </a:xfrm>
            <a:custGeom>
              <a:rect b="b" l="l" r="r" t="t"/>
              <a:pathLst>
                <a:path extrusionOk="0" h="3436" w="3739">
                  <a:moveTo>
                    <a:pt x="308" y="1"/>
                  </a:moveTo>
                  <a:cubicBezTo>
                    <a:pt x="236" y="1"/>
                    <a:pt x="167" y="31"/>
                    <a:pt x="122" y="92"/>
                  </a:cubicBezTo>
                  <a:cubicBezTo>
                    <a:pt x="0" y="214"/>
                    <a:pt x="0" y="396"/>
                    <a:pt x="122" y="487"/>
                  </a:cubicBezTo>
                  <a:lnTo>
                    <a:pt x="3253" y="3344"/>
                  </a:lnTo>
                  <a:cubicBezTo>
                    <a:pt x="3313" y="3405"/>
                    <a:pt x="3374" y="3436"/>
                    <a:pt x="3435" y="3436"/>
                  </a:cubicBezTo>
                  <a:cubicBezTo>
                    <a:pt x="3526" y="3436"/>
                    <a:pt x="3587" y="3405"/>
                    <a:pt x="3648" y="3344"/>
                  </a:cubicBezTo>
                  <a:cubicBezTo>
                    <a:pt x="3739" y="3223"/>
                    <a:pt x="3739" y="3040"/>
                    <a:pt x="3617" y="2949"/>
                  </a:cubicBezTo>
                  <a:lnTo>
                    <a:pt x="517" y="92"/>
                  </a:lnTo>
                  <a:cubicBezTo>
                    <a:pt x="456" y="31"/>
                    <a:pt x="380" y="1"/>
                    <a:pt x="3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5"/>
            <p:cNvSpPr/>
            <p:nvPr/>
          </p:nvSpPr>
          <p:spPr>
            <a:xfrm>
              <a:off x="4388100" y="3170125"/>
              <a:ext cx="86650" cy="92075"/>
            </a:xfrm>
            <a:custGeom>
              <a:rect b="b" l="l" r="r" t="t"/>
              <a:pathLst>
                <a:path extrusionOk="0" h="3683" w="3466">
                  <a:moveTo>
                    <a:pt x="3150" y="0"/>
                  </a:moveTo>
                  <a:cubicBezTo>
                    <a:pt x="3072" y="0"/>
                    <a:pt x="2997" y="30"/>
                    <a:pt x="2949" y="95"/>
                  </a:cubicBezTo>
                  <a:lnTo>
                    <a:pt x="91" y="3226"/>
                  </a:lnTo>
                  <a:cubicBezTo>
                    <a:pt x="0" y="3348"/>
                    <a:pt x="0" y="3500"/>
                    <a:pt x="122" y="3621"/>
                  </a:cubicBezTo>
                  <a:cubicBezTo>
                    <a:pt x="152" y="3652"/>
                    <a:pt x="243" y="3682"/>
                    <a:pt x="304" y="3682"/>
                  </a:cubicBezTo>
                  <a:cubicBezTo>
                    <a:pt x="395" y="3682"/>
                    <a:pt x="456" y="3652"/>
                    <a:pt x="517" y="3591"/>
                  </a:cubicBezTo>
                  <a:lnTo>
                    <a:pt x="3344" y="460"/>
                  </a:lnTo>
                  <a:cubicBezTo>
                    <a:pt x="3465" y="339"/>
                    <a:pt x="3465" y="187"/>
                    <a:pt x="3344" y="65"/>
                  </a:cubicBezTo>
                  <a:cubicBezTo>
                    <a:pt x="3287" y="23"/>
                    <a:pt x="3218" y="0"/>
                    <a:pt x="31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5"/>
            <p:cNvSpPr/>
            <p:nvPr/>
          </p:nvSpPr>
          <p:spPr>
            <a:xfrm>
              <a:off x="4223950" y="3339950"/>
              <a:ext cx="93500" cy="85625"/>
            </a:xfrm>
            <a:custGeom>
              <a:rect b="b" l="l" r="r" t="t"/>
              <a:pathLst>
                <a:path extrusionOk="0" h="3425" w="3740">
                  <a:moveTo>
                    <a:pt x="316" y="0"/>
                  </a:moveTo>
                  <a:cubicBezTo>
                    <a:pt x="239" y="0"/>
                    <a:pt x="157" y="32"/>
                    <a:pt x="92" y="81"/>
                  </a:cubicBezTo>
                  <a:cubicBezTo>
                    <a:pt x="1" y="202"/>
                    <a:pt x="1" y="385"/>
                    <a:pt x="122" y="476"/>
                  </a:cubicBezTo>
                  <a:lnTo>
                    <a:pt x="3223" y="3333"/>
                  </a:lnTo>
                  <a:cubicBezTo>
                    <a:pt x="3283" y="3394"/>
                    <a:pt x="3375" y="3424"/>
                    <a:pt x="3435" y="3424"/>
                  </a:cubicBezTo>
                  <a:cubicBezTo>
                    <a:pt x="3496" y="3424"/>
                    <a:pt x="3587" y="3394"/>
                    <a:pt x="3618" y="3333"/>
                  </a:cubicBezTo>
                  <a:cubicBezTo>
                    <a:pt x="3739" y="3211"/>
                    <a:pt x="3739" y="3029"/>
                    <a:pt x="3618" y="2938"/>
                  </a:cubicBezTo>
                  <a:lnTo>
                    <a:pt x="487" y="81"/>
                  </a:lnTo>
                  <a:cubicBezTo>
                    <a:pt x="445" y="24"/>
                    <a:pt x="383" y="0"/>
                    <a:pt x="3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5"/>
            <p:cNvSpPr/>
            <p:nvPr/>
          </p:nvSpPr>
          <p:spPr>
            <a:xfrm>
              <a:off x="4227000" y="3336525"/>
              <a:ext cx="86650" cy="92075"/>
            </a:xfrm>
            <a:custGeom>
              <a:rect b="b" l="l" r="r" t="t"/>
              <a:pathLst>
                <a:path extrusionOk="0" h="3683" w="3466">
                  <a:moveTo>
                    <a:pt x="3173" y="1"/>
                  </a:moveTo>
                  <a:cubicBezTo>
                    <a:pt x="3096" y="1"/>
                    <a:pt x="3014" y="31"/>
                    <a:pt x="2949" y="96"/>
                  </a:cubicBezTo>
                  <a:lnTo>
                    <a:pt x="122" y="3227"/>
                  </a:lnTo>
                  <a:cubicBezTo>
                    <a:pt x="0" y="3318"/>
                    <a:pt x="0" y="3500"/>
                    <a:pt x="122" y="3622"/>
                  </a:cubicBezTo>
                  <a:cubicBezTo>
                    <a:pt x="183" y="3652"/>
                    <a:pt x="243" y="3683"/>
                    <a:pt x="335" y="3683"/>
                  </a:cubicBezTo>
                  <a:cubicBezTo>
                    <a:pt x="395" y="3683"/>
                    <a:pt x="487" y="3652"/>
                    <a:pt x="517" y="3592"/>
                  </a:cubicBezTo>
                  <a:lnTo>
                    <a:pt x="3374" y="461"/>
                  </a:lnTo>
                  <a:cubicBezTo>
                    <a:pt x="3465" y="339"/>
                    <a:pt x="3465" y="187"/>
                    <a:pt x="3344" y="66"/>
                  </a:cubicBezTo>
                  <a:cubicBezTo>
                    <a:pt x="3301" y="23"/>
                    <a:pt x="3239" y="1"/>
                    <a:pt x="31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5"/>
            <p:cNvSpPr/>
            <p:nvPr/>
          </p:nvSpPr>
          <p:spPr>
            <a:xfrm>
              <a:off x="4391900" y="3332350"/>
              <a:ext cx="93475" cy="85625"/>
            </a:xfrm>
            <a:custGeom>
              <a:rect b="b" l="l" r="r" t="t"/>
              <a:pathLst>
                <a:path extrusionOk="0" h="3425" w="3739">
                  <a:moveTo>
                    <a:pt x="293" y="0"/>
                  </a:moveTo>
                  <a:cubicBezTo>
                    <a:pt x="215" y="0"/>
                    <a:pt x="140" y="32"/>
                    <a:pt x="91" y="81"/>
                  </a:cubicBezTo>
                  <a:cubicBezTo>
                    <a:pt x="0" y="202"/>
                    <a:pt x="0" y="385"/>
                    <a:pt x="122" y="476"/>
                  </a:cubicBezTo>
                  <a:lnTo>
                    <a:pt x="3222" y="3333"/>
                  </a:lnTo>
                  <a:cubicBezTo>
                    <a:pt x="3283" y="3394"/>
                    <a:pt x="3344" y="3424"/>
                    <a:pt x="3435" y="3424"/>
                  </a:cubicBezTo>
                  <a:cubicBezTo>
                    <a:pt x="3496" y="3424"/>
                    <a:pt x="3556" y="3394"/>
                    <a:pt x="3617" y="3333"/>
                  </a:cubicBezTo>
                  <a:cubicBezTo>
                    <a:pt x="3739" y="3211"/>
                    <a:pt x="3708" y="3029"/>
                    <a:pt x="3617" y="2938"/>
                  </a:cubicBezTo>
                  <a:lnTo>
                    <a:pt x="486" y="81"/>
                  </a:lnTo>
                  <a:cubicBezTo>
                    <a:pt x="430" y="24"/>
                    <a:pt x="360" y="0"/>
                    <a:pt x="2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5"/>
            <p:cNvSpPr/>
            <p:nvPr/>
          </p:nvSpPr>
          <p:spPr>
            <a:xfrm>
              <a:off x="4394925" y="3328925"/>
              <a:ext cx="86650" cy="92075"/>
            </a:xfrm>
            <a:custGeom>
              <a:rect b="b" l="l" r="r" t="t"/>
              <a:pathLst>
                <a:path extrusionOk="0" h="3683" w="3466">
                  <a:moveTo>
                    <a:pt x="3161" y="1"/>
                  </a:moveTo>
                  <a:cubicBezTo>
                    <a:pt x="3088" y="1"/>
                    <a:pt x="3014" y="31"/>
                    <a:pt x="2949" y="96"/>
                  </a:cubicBezTo>
                  <a:lnTo>
                    <a:pt x="92" y="3227"/>
                  </a:lnTo>
                  <a:cubicBezTo>
                    <a:pt x="1" y="3348"/>
                    <a:pt x="1" y="3500"/>
                    <a:pt x="122" y="3622"/>
                  </a:cubicBezTo>
                  <a:cubicBezTo>
                    <a:pt x="183" y="3683"/>
                    <a:pt x="244" y="3683"/>
                    <a:pt x="335" y="3683"/>
                  </a:cubicBezTo>
                  <a:cubicBezTo>
                    <a:pt x="396" y="3683"/>
                    <a:pt x="457" y="3652"/>
                    <a:pt x="517" y="3592"/>
                  </a:cubicBezTo>
                  <a:lnTo>
                    <a:pt x="3375" y="461"/>
                  </a:lnTo>
                  <a:cubicBezTo>
                    <a:pt x="3466" y="370"/>
                    <a:pt x="3466" y="187"/>
                    <a:pt x="3344" y="66"/>
                  </a:cubicBezTo>
                  <a:cubicBezTo>
                    <a:pt x="3288" y="23"/>
                    <a:pt x="3225" y="1"/>
                    <a:pt x="31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1" name="Google Shape;651;p15"/>
          <p:cNvSpPr txBox="1"/>
          <p:nvPr>
            <p:ph type="title"/>
          </p:nvPr>
        </p:nvSpPr>
        <p:spPr>
          <a:xfrm>
            <a:off x="604150" y="521625"/>
            <a:ext cx="6955500" cy="5604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652" name="Google Shape;652;p15"/>
          <p:cNvSpPr txBox="1"/>
          <p:nvPr>
            <p:ph idx="1" type="body"/>
          </p:nvPr>
        </p:nvSpPr>
        <p:spPr>
          <a:xfrm>
            <a:off x="1392332" y="1969050"/>
            <a:ext cx="2801100" cy="2092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653" name="Google Shape;653;p15"/>
          <p:cNvSpPr txBox="1"/>
          <p:nvPr>
            <p:ph idx="2" type="body"/>
          </p:nvPr>
        </p:nvSpPr>
        <p:spPr>
          <a:xfrm>
            <a:off x="5265245" y="1969050"/>
            <a:ext cx="2801100" cy="2092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1">
    <p:spTree>
      <p:nvGrpSpPr>
        <p:cNvPr id="654" name="Shape 654"/>
        <p:cNvGrpSpPr/>
        <p:nvPr/>
      </p:nvGrpSpPr>
      <p:grpSpPr>
        <a:xfrm>
          <a:off x="0" y="0"/>
          <a:ext cx="0" cy="0"/>
          <a:chOff x="0" y="0"/>
          <a:chExt cx="0" cy="0"/>
        </a:xfrm>
      </p:grpSpPr>
      <p:sp>
        <p:nvSpPr>
          <p:cNvPr id="655" name="Google Shape;655;p16"/>
          <p:cNvSpPr txBox="1"/>
          <p:nvPr>
            <p:ph idx="1" type="subTitle"/>
          </p:nvPr>
        </p:nvSpPr>
        <p:spPr>
          <a:xfrm>
            <a:off x="3131179" y="2805575"/>
            <a:ext cx="2925600" cy="3465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None/>
              <a:defRPr b="1" sz="2000">
                <a:latin typeface="Montserrat"/>
                <a:ea typeface="Montserrat"/>
                <a:cs typeface="Montserrat"/>
                <a:sym typeface="Montserrat"/>
              </a:defRPr>
            </a:lvl1pPr>
            <a:lvl2pPr lvl="1" rtl="0" algn="ctr">
              <a:spcBef>
                <a:spcPts val="0"/>
              </a:spcBef>
              <a:spcAft>
                <a:spcPts val="0"/>
              </a:spcAft>
              <a:buNone/>
              <a:defRPr b="1" sz="2000">
                <a:latin typeface="Montserrat"/>
                <a:ea typeface="Montserrat"/>
                <a:cs typeface="Montserrat"/>
                <a:sym typeface="Montserrat"/>
              </a:defRPr>
            </a:lvl2pPr>
            <a:lvl3pPr lvl="2" rtl="0" algn="ctr">
              <a:spcBef>
                <a:spcPts val="0"/>
              </a:spcBef>
              <a:spcAft>
                <a:spcPts val="0"/>
              </a:spcAft>
              <a:buNone/>
              <a:defRPr b="1" sz="2000">
                <a:latin typeface="Montserrat"/>
                <a:ea typeface="Montserrat"/>
                <a:cs typeface="Montserrat"/>
                <a:sym typeface="Montserrat"/>
              </a:defRPr>
            </a:lvl3pPr>
            <a:lvl4pPr lvl="3" rtl="0" algn="ctr">
              <a:spcBef>
                <a:spcPts val="0"/>
              </a:spcBef>
              <a:spcAft>
                <a:spcPts val="0"/>
              </a:spcAft>
              <a:buNone/>
              <a:defRPr b="1" sz="2000">
                <a:latin typeface="Montserrat"/>
                <a:ea typeface="Montserrat"/>
                <a:cs typeface="Montserrat"/>
                <a:sym typeface="Montserrat"/>
              </a:defRPr>
            </a:lvl4pPr>
            <a:lvl5pPr lvl="4" rtl="0" algn="ctr">
              <a:spcBef>
                <a:spcPts val="0"/>
              </a:spcBef>
              <a:spcAft>
                <a:spcPts val="0"/>
              </a:spcAft>
              <a:buNone/>
              <a:defRPr b="1" sz="2000">
                <a:latin typeface="Montserrat"/>
                <a:ea typeface="Montserrat"/>
                <a:cs typeface="Montserrat"/>
                <a:sym typeface="Montserrat"/>
              </a:defRPr>
            </a:lvl5pPr>
            <a:lvl6pPr lvl="5" rtl="0" algn="ctr">
              <a:spcBef>
                <a:spcPts val="0"/>
              </a:spcBef>
              <a:spcAft>
                <a:spcPts val="0"/>
              </a:spcAft>
              <a:buNone/>
              <a:defRPr b="1" sz="2000">
                <a:latin typeface="Montserrat"/>
                <a:ea typeface="Montserrat"/>
                <a:cs typeface="Montserrat"/>
                <a:sym typeface="Montserrat"/>
              </a:defRPr>
            </a:lvl6pPr>
            <a:lvl7pPr lvl="6" rtl="0" algn="ctr">
              <a:spcBef>
                <a:spcPts val="0"/>
              </a:spcBef>
              <a:spcAft>
                <a:spcPts val="0"/>
              </a:spcAft>
              <a:buNone/>
              <a:defRPr b="1" sz="2000">
                <a:latin typeface="Montserrat"/>
                <a:ea typeface="Montserrat"/>
                <a:cs typeface="Montserrat"/>
                <a:sym typeface="Montserrat"/>
              </a:defRPr>
            </a:lvl7pPr>
            <a:lvl8pPr lvl="7" rtl="0" algn="ctr">
              <a:spcBef>
                <a:spcPts val="0"/>
              </a:spcBef>
              <a:spcAft>
                <a:spcPts val="0"/>
              </a:spcAft>
              <a:buNone/>
              <a:defRPr b="1" sz="2000">
                <a:latin typeface="Montserrat"/>
                <a:ea typeface="Montserrat"/>
                <a:cs typeface="Montserrat"/>
                <a:sym typeface="Montserrat"/>
              </a:defRPr>
            </a:lvl8pPr>
            <a:lvl9pPr lvl="8" rtl="0" algn="ctr">
              <a:spcBef>
                <a:spcPts val="0"/>
              </a:spcBef>
              <a:spcAft>
                <a:spcPts val="0"/>
              </a:spcAft>
              <a:buNone/>
              <a:defRPr b="1" sz="2000">
                <a:latin typeface="Montserrat"/>
                <a:ea typeface="Montserrat"/>
                <a:cs typeface="Montserrat"/>
                <a:sym typeface="Montserrat"/>
              </a:defRPr>
            </a:lvl9pPr>
          </a:lstStyle>
          <a:p/>
        </p:txBody>
      </p:sp>
      <p:sp>
        <p:nvSpPr>
          <p:cNvPr id="656" name="Google Shape;656;p16"/>
          <p:cNvSpPr txBox="1"/>
          <p:nvPr>
            <p:ph idx="2" type="subTitle"/>
          </p:nvPr>
        </p:nvSpPr>
        <p:spPr>
          <a:xfrm>
            <a:off x="5667081" y="2805563"/>
            <a:ext cx="2925600" cy="3465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None/>
              <a:defRPr b="1" sz="2000">
                <a:latin typeface="Montserrat"/>
                <a:ea typeface="Montserrat"/>
                <a:cs typeface="Montserrat"/>
                <a:sym typeface="Montserrat"/>
              </a:defRPr>
            </a:lvl1pPr>
            <a:lvl2pPr lvl="1" rtl="0">
              <a:spcBef>
                <a:spcPts val="0"/>
              </a:spcBef>
              <a:spcAft>
                <a:spcPts val="0"/>
              </a:spcAft>
              <a:buNone/>
              <a:defRPr b="1" sz="2000">
                <a:latin typeface="Montserrat"/>
                <a:ea typeface="Montserrat"/>
                <a:cs typeface="Montserrat"/>
                <a:sym typeface="Montserrat"/>
              </a:defRPr>
            </a:lvl2pPr>
            <a:lvl3pPr lvl="2" rtl="0">
              <a:spcBef>
                <a:spcPts val="0"/>
              </a:spcBef>
              <a:spcAft>
                <a:spcPts val="0"/>
              </a:spcAft>
              <a:buNone/>
              <a:defRPr b="1" sz="2000">
                <a:latin typeface="Montserrat"/>
                <a:ea typeface="Montserrat"/>
                <a:cs typeface="Montserrat"/>
                <a:sym typeface="Montserrat"/>
              </a:defRPr>
            </a:lvl3pPr>
            <a:lvl4pPr lvl="3" rtl="0">
              <a:spcBef>
                <a:spcPts val="0"/>
              </a:spcBef>
              <a:spcAft>
                <a:spcPts val="0"/>
              </a:spcAft>
              <a:buNone/>
              <a:defRPr b="1" sz="2000">
                <a:latin typeface="Montserrat"/>
                <a:ea typeface="Montserrat"/>
                <a:cs typeface="Montserrat"/>
                <a:sym typeface="Montserrat"/>
              </a:defRPr>
            </a:lvl4pPr>
            <a:lvl5pPr lvl="4" rtl="0">
              <a:spcBef>
                <a:spcPts val="0"/>
              </a:spcBef>
              <a:spcAft>
                <a:spcPts val="0"/>
              </a:spcAft>
              <a:buNone/>
              <a:defRPr b="1" sz="2000">
                <a:latin typeface="Montserrat"/>
                <a:ea typeface="Montserrat"/>
                <a:cs typeface="Montserrat"/>
                <a:sym typeface="Montserrat"/>
              </a:defRPr>
            </a:lvl5pPr>
            <a:lvl6pPr lvl="5" rtl="0">
              <a:spcBef>
                <a:spcPts val="0"/>
              </a:spcBef>
              <a:spcAft>
                <a:spcPts val="0"/>
              </a:spcAft>
              <a:buNone/>
              <a:defRPr b="1" sz="2000">
                <a:latin typeface="Montserrat"/>
                <a:ea typeface="Montserrat"/>
                <a:cs typeface="Montserrat"/>
                <a:sym typeface="Montserrat"/>
              </a:defRPr>
            </a:lvl6pPr>
            <a:lvl7pPr lvl="6" rtl="0">
              <a:spcBef>
                <a:spcPts val="0"/>
              </a:spcBef>
              <a:spcAft>
                <a:spcPts val="0"/>
              </a:spcAft>
              <a:buNone/>
              <a:defRPr b="1" sz="2000">
                <a:latin typeface="Montserrat"/>
                <a:ea typeface="Montserrat"/>
                <a:cs typeface="Montserrat"/>
                <a:sym typeface="Montserrat"/>
              </a:defRPr>
            </a:lvl7pPr>
            <a:lvl8pPr lvl="7" rtl="0">
              <a:spcBef>
                <a:spcPts val="0"/>
              </a:spcBef>
              <a:spcAft>
                <a:spcPts val="0"/>
              </a:spcAft>
              <a:buNone/>
              <a:defRPr b="1" sz="2000">
                <a:latin typeface="Montserrat"/>
                <a:ea typeface="Montserrat"/>
                <a:cs typeface="Montserrat"/>
                <a:sym typeface="Montserrat"/>
              </a:defRPr>
            </a:lvl8pPr>
            <a:lvl9pPr lvl="8" rtl="0">
              <a:spcBef>
                <a:spcPts val="0"/>
              </a:spcBef>
              <a:spcAft>
                <a:spcPts val="0"/>
              </a:spcAft>
              <a:buNone/>
              <a:defRPr b="1" sz="2000">
                <a:latin typeface="Montserrat"/>
                <a:ea typeface="Montserrat"/>
                <a:cs typeface="Montserrat"/>
                <a:sym typeface="Montserrat"/>
              </a:defRPr>
            </a:lvl9pPr>
          </a:lstStyle>
          <a:p/>
        </p:txBody>
      </p:sp>
      <p:sp>
        <p:nvSpPr>
          <p:cNvPr id="657" name="Google Shape;657;p16"/>
          <p:cNvSpPr txBox="1"/>
          <p:nvPr>
            <p:ph idx="3" type="subTitle"/>
          </p:nvPr>
        </p:nvSpPr>
        <p:spPr>
          <a:xfrm>
            <a:off x="551319" y="2805563"/>
            <a:ext cx="2925600" cy="3465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None/>
              <a:defRPr b="1" sz="2000">
                <a:latin typeface="Montserrat"/>
                <a:ea typeface="Montserrat"/>
                <a:cs typeface="Montserrat"/>
                <a:sym typeface="Montserrat"/>
              </a:defRPr>
            </a:lvl1pPr>
            <a:lvl2pPr lvl="1" rtl="0" algn="ctr">
              <a:spcBef>
                <a:spcPts val="0"/>
              </a:spcBef>
              <a:spcAft>
                <a:spcPts val="0"/>
              </a:spcAft>
              <a:buNone/>
              <a:defRPr b="1" sz="2000">
                <a:latin typeface="Montserrat"/>
                <a:ea typeface="Montserrat"/>
                <a:cs typeface="Montserrat"/>
                <a:sym typeface="Montserrat"/>
              </a:defRPr>
            </a:lvl2pPr>
            <a:lvl3pPr lvl="2" rtl="0" algn="ctr">
              <a:spcBef>
                <a:spcPts val="0"/>
              </a:spcBef>
              <a:spcAft>
                <a:spcPts val="0"/>
              </a:spcAft>
              <a:buNone/>
              <a:defRPr b="1" sz="2000">
                <a:latin typeface="Montserrat"/>
                <a:ea typeface="Montserrat"/>
                <a:cs typeface="Montserrat"/>
                <a:sym typeface="Montserrat"/>
              </a:defRPr>
            </a:lvl3pPr>
            <a:lvl4pPr lvl="3" rtl="0" algn="ctr">
              <a:spcBef>
                <a:spcPts val="0"/>
              </a:spcBef>
              <a:spcAft>
                <a:spcPts val="0"/>
              </a:spcAft>
              <a:buNone/>
              <a:defRPr b="1" sz="2000">
                <a:latin typeface="Montserrat"/>
                <a:ea typeface="Montserrat"/>
                <a:cs typeface="Montserrat"/>
                <a:sym typeface="Montserrat"/>
              </a:defRPr>
            </a:lvl4pPr>
            <a:lvl5pPr lvl="4" rtl="0" algn="ctr">
              <a:spcBef>
                <a:spcPts val="0"/>
              </a:spcBef>
              <a:spcAft>
                <a:spcPts val="0"/>
              </a:spcAft>
              <a:buNone/>
              <a:defRPr b="1" sz="2000">
                <a:latin typeface="Montserrat"/>
                <a:ea typeface="Montserrat"/>
                <a:cs typeface="Montserrat"/>
                <a:sym typeface="Montserrat"/>
              </a:defRPr>
            </a:lvl5pPr>
            <a:lvl6pPr lvl="5" rtl="0" algn="ctr">
              <a:spcBef>
                <a:spcPts val="0"/>
              </a:spcBef>
              <a:spcAft>
                <a:spcPts val="0"/>
              </a:spcAft>
              <a:buNone/>
              <a:defRPr b="1" sz="2000">
                <a:latin typeface="Montserrat"/>
                <a:ea typeface="Montserrat"/>
                <a:cs typeface="Montserrat"/>
                <a:sym typeface="Montserrat"/>
              </a:defRPr>
            </a:lvl6pPr>
            <a:lvl7pPr lvl="6" rtl="0" algn="ctr">
              <a:spcBef>
                <a:spcPts val="0"/>
              </a:spcBef>
              <a:spcAft>
                <a:spcPts val="0"/>
              </a:spcAft>
              <a:buNone/>
              <a:defRPr b="1" sz="2000">
                <a:latin typeface="Montserrat"/>
                <a:ea typeface="Montserrat"/>
                <a:cs typeface="Montserrat"/>
                <a:sym typeface="Montserrat"/>
              </a:defRPr>
            </a:lvl7pPr>
            <a:lvl8pPr lvl="7" rtl="0" algn="ctr">
              <a:spcBef>
                <a:spcPts val="0"/>
              </a:spcBef>
              <a:spcAft>
                <a:spcPts val="0"/>
              </a:spcAft>
              <a:buNone/>
              <a:defRPr b="1" sz="2000">
                <a:latin typeface="Montserrat"/>
                <a:ea typeface="Montserrat"/>
                <a:cs typeface="Montserrat"/>
                <a:sym typeface="Montserrat"/>
              </a:defRPr>
            </a:lvl8pPr>
            <a:lvl9pPr lvl="8" rtl="0" algn="ctr">
              <a:spcBef>
                <a:spcPts val="0"/>
              </a:spcBef>
              <a:spcAft>
                <a:spcPts val="0"/>
              </a:spcAft>
              <a:buNone/>
              <a:defRPr b="1" sz="2000">
                <a:latin typeface="Montserrat"/>
                <a:ea typeface="Montserrat"/>
                <a:cs typeface="Montserrat"/>
                <a:sym typeface="Montserrat"/>
              </a:defRPr>
            </a:lvl9pPr>
          </a:lstStyle>
          <a:p/>
        </p:txBody>
      </p:sp>
      <p:sp>
        <p:nvSpPr>
          <p:cNvPr id="658" name="Google Shape;658;p16"/>
          <p:cNvSpPr txBox="1"/>
          <p:nvPr>
            <p:ph idx="4" type="subTitle"/>
          </p:nvPr>
        </p:nvSpPr>
        <p:spPr>
          <a:xfrm>
            <a:off x="837069" y="3142005"/>
            <a:ext cx="235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atin typeface="Montserrat Medium"/>
                <a:ea typeface="Montserrat Medium"/>
                <a:cs typeface="Montserrat Medium"/>
                <a:sym typeface="Montserrat Medium"/>
              </a:defRPr>
            </a:lvl1pPr>
            <a:lvl2pPr lvl="1" rtl="0" algn="ctr">
              <a:lnSpc>
                <a:spcPct val="100000"/>
              </a:lnSpc>
              <a:spcBef>
                <a:spcPts val="0"/>
              </a:spcBef>
              <a:spcAft>
                <a:spcPts val="0"/>
              </a:spcAft>
              <a:buNone/>
              <a:defRPr sz="1400">
                <a:latin typeface="Montserrat Medium"/>
                <a:ea typeface="Montserrat Medium"/>
                <a:cs typeface="Montserrat Medium"/>
                <a:sym typeface="Montserrat Medium"/>
              </a:defRPr>
            </a:lvl2pPr>
            <a:lvl3pPr lvl="2" rtl="0" algn="ctr">
              <a:lnSpc>
                <a:spcPct val="100000"/>
              </a:lnSpc>
              <a:spcBef>
                <a:spcPts val="0"/>
              </a:spcBef>
              <a:spcAft>
                <a:spcPts val="0"/>
              </a:spcAft>
              <a:buNone/>
              <a:defRPr sz="1400">
                <a:latin typeface="Montserrat Medium"/>
                <a:ea typeface="Montserrat Medium"/>
                <a:cs typeface="Montserrat Medium"/>
                <a:sym typeface="Montserrat Medium"/>
              </a:defRPr>
            </a:lvl3pPr>
            <a:lvl4pPr lvl="3" rtl="0" algn="ctr">
              <a:lnSpc>
                <a:spcPct val="100000"/>
              </a:lnSpc>
              <a:spcBef>
                <a:spcPts val="0"/>
              </a:spcBef>
              <a:spcAft>
                <a:spcPts val="0"/>
              </a:spcAft>
              <a:buNone/>
              <a:defRPr sz="1400">
                <a:latin typeface="Montserrat Medium"/>
                <a:ea typeface="Montserrat Medium"/>
                <a:cs typeface="Montserrat Medium"/>
                <a:sym typeface="Montserrat Medium"/>
              </a:defRPr>
            </a:lvl4pPr>
            <a:lvl5pPr lvl="4" rtl="0" algn="ctr">
              <a:lnSpc>
                <a:spcPct val="100000"/>
              </a:lnSpc>
              <a:spcBef>
                <a:spcPts val="0"/>
              </a:spcBef>
              <a:spcAft>
                <a:spcPts val="0"/>
              </a:spcAft>
              <a:buNone/>
              <a:defRPr sz="1400">
                <a:latin typeface="Montserrat Medium"/>
                <a:ea typeface="Montserrat Medium"/>
                <a:cs typeface="Montserrat Medium"/>
                <a:sym typeface="Montserrat Medium"/>
              </a:defRPr>
            </a:lvl5pPr>
            <a:lvl6pPr lvl="5" rtl="0" algn="ctr">
              <a:lnSpc>
                <a:spcPct val="100000"/>
              </a:lnSpc>
              <a:spcBef>
                <a:spcPts val="0"/>
              </a:spcBef>
              <a:spcAft>
                <a:spcPts val="0"/>
              </a:spcAft>
              <a:buNone/>
              <a:defRPr sz="1400">
                <a:latin typeface="Montserrat Medium"/>
                <a:ea typeface="Montserrat Medium"/>
                <a:cs typeface="Montserrat Medium"/>
                <a:sym typeface="Montserrat Medium"/>
              </a:defRPr>
            </a:lvl6pPr>
            <a:lvl7pPr lvl="6" rtl="0" algn="ctr">
              <a:lnSpc>
                <a:spcPct val="100000"/>
              </a:lnSpc>
              <a:spcBef>
                <a:spcPts val="0"/>
              </a:spcBef>
              <a:spcAft>
                <a:spcPts val="0"/>
              </a:spcAft>
              <a:buNone/>
              <a:defRPr sz="1400">
                <a:latin typeface="Montserrat Medium"/>
                <a:ea typeface="Montserrat Medium"/>
                <a:cs typeface="Montserrat Medium"/>
                <a:sym typeface="Montserrat Medium"/>
              </a:defRPr>
            </a:lvl7pPr>
            <a:lvl8pPr lvl="7" rtl="0" algn="ctr">
              <a:lnSpc>
                <a:spcPct val="100000"/>
              </a:lnSpc>
              <a:spcBef>
                <a:spcPts val="0"/>
              </a:spcBef>
              <a:spcAft>
                <a:spcPts val="0"/>
              </a:spcAft>
              <a:buNone/>
              <a:defRPr sz="1400">
                <a:latin typeface="Montserrat Medium"/>
                <a:ea typeface="Montserrat Medium"/>
                <a:cs typeface="Montserrat Medium"/>
                <a:sym typeface="Montserrat Medium"/>
              </a:defRPr>
            </a:lvl8pPr>
            <a:lvl9pPr lvl="8" rtl="0" algn="ctr">
              <a:lnSpc>
                <a:spcPct val="100000"/>
              </a:lnSpc>
              <a:spcBef>
                <a:spcPts val="0"/>
              </a:spcBef>
              <a:spcAft>
                <a:spcPts val="0"/>
              </a:spcAft>
              <a:buNone/>
              <a:defRPr sz="1400">
                <a:latin typeface="Montserrat Medium"/>
                <a:ea typeface="Montserrat Medium"/>
                <a:cs typeface="Montserrat Medium"/>
                <a:sym typeface="Montserrat Medium"/>
              </a:defRPr>
            </a:lvl9pPr>
          </a:lstStyle>
          <a:p/>
        </p:txBody>
      </p:sp>
      <p:sp>
        <p:nvSpPr>
          <p:cNvPr id="659" name="Google Shape;659;p16"/>
          <p:cNvSpPr txBox="1"/>
          <p:nvPr>
            <p:ph idx="5" type="subTitle"/>
          </p:nvPr>
        </p:nvSpPr>
        <p:spPr>
          <a:xfrm>
            <a:off x="3476929" y="3140493"/>
            <a:ext cx="223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atin typeface="Montserrat Medium"/>
                <a:ea typeface="Montserrat Medium"/>
                <a:cs typeface="Montserrat Medium"/>
                <a:sym typeface="Montserrat Medium"/>
              </a:defRPr>
            </a:lvl1pPr>
            <a:lvl2pPr lvl="1" rtl="0" algn="ctr">
              <a:lnSpc>
                <a:spcPct val="100000"/>
              </a:lnSpc>
              <a:spcBef>
                <a:spcPts val="0"/>
              </a:spcBef>
              <a:spcAft>
                <a:spcPts val="0"/>
              </a:spcAft>
              <a:buNone/>
              <a:defRPr sz="1400">
                <a:latin typeface="Montserrat Medium"/>
                <a:ea typeface="Montserrat Medium"/>
                <a:cs typeface="Montserrat Medium"/>
                <a:sym typeface="Montserrat Medium"/>
              </a:defRPr>
            </a:lvl2pPr>
            <a:lvl3pPr lvl="2" rtl="0" algn="ctr">
              <a:lnSpc>
                <a:spcPct val="100000"/>
              </a:lnSpc>
              <a:spcBef>
                <a:spcPts val="0"/>
              </a:spcBef>
              <a:spcAft>
                <a:spcPts val="0"/>
              </a:spcAft>
              <a:buNone/>
              <a:defRPr sz="1400">
                <a:latin typeface="Montserrat Medium"/>
                <a:ea typeface="Montserrat Medium"/>
                <a:cs typeface="Montserrat Medium"/>
                <a:sym typeface="Montserrat Medium"/>
              </a:defRPr>
            </a:lvl3pPr>
            <a:lvl4pPr lvl="3" rtl="0" algn="ctr">
              <a:lnSpc>
                <a:spcPct val="100000"/>
              </a:lnSpc>
              <a:spcBef>
                <a:spcPts val="0"/>
              </a:spcBef>
              <a:spcAft>
                <a:spcPts val="0"/>
              </a:spcAft>
              <a:buNone/>
              <a:defRPr sz="1400">
                <a:latin typeface="Montserrat Medium"/>
                <a:ea typeface="Montserrat Medium"/>
                <a:cs typeface="Montserrat Medium"/>
                <a:sym typeface="Montserrat Medium"/>
              </a:defRPr>
            </a:lvl4pPr>
            <a:lvl5pPr lvl="4" rtl="0" algn="ctr">
              <a:lnSpc>
                <a:spcPct val="100000"/>
              </a:lnSpc>
              <a:spcBef>
                <a:spcPts val="0"/>
              </a:spcBef>
              <a:spcAft>
                <a:spcPts val="0"/>
              </a:spcAft>
              <a:buNone/>
              <a:defRPr sz="1400">
                <a:latin typeface="Montserrat Medium"/>
                <a:ea typeface="Montserrat Medium"/>
                <a:cs typeface="Montserrat Medium"/>
                <a:sym typeface="Montserrat Medium"/>
              </a:defRPr>
            </a:lvl5pPr>
            <a:lvl6pPr lvl="5" rtl="0" algn="ctr">
              <a:lnSpc>
                <a:spcPct val="100000"/>
              </a:lnSpc>
              <a:spcBef>
                <a:spcPts val="0"/>
              </a:spcBef>
              <a:spcAft>
                <a:spcPts val="0"/>
              </a:spcAft>
              <a:buNone/>
              <a:defRPr sz="1400">
                <a:latin typeface="Montserrat Medium"/>
                <a:ea typeface="Montserrat Medium"/>
                <a:cs typeface="Montserrat Medium"/>
                <a:sym typeface="Montserrat Medium"/>
              </a:defRPr>
            </a:lvl6pPr>
            <a:lvl7pPr lvl="6" rtl="0" algn="ctr">
              <a:lnSpc>
                <a:spcPct val="100000"/>
              </a:lnSpc>
              <a:spcBef>
                <a:spcPts val="0"/>
              </a:spcBef>
              <a:spcAft>
                <a:spcPts val="0"/>
              </a:spcAft>
              <a:buNone/>
              <a:defRPr sz="1400">
                <a:latin typeface="Montserrat Medium"/>
                <a:ea typeface="Montserrat Medium"/>
                <a:cs typeface="Montserrat Medium"/>
                <a:sym typeface="Montserrat Medium"/>
              </a:defRPr>
            </a:lvl7pPr>
            <a:lvl8pPr lvl="7" rtl="0" algn="ctr">
              <a:lnSpc>
                <a:spcPct val="100000"/>
              </a:lnSpc>
              <a:spcBef>
                <a:spcPts val="0"/>
              </a:spcBef>
              <a:spcAft>
                <a:spcPts val="0"/>
              </a:spcAft>
              <a:buNone/>
              <a:defRPr sz="1400">
                <a:latin typeface="Montserrat Medium"/>
                <a:ea typeface="Montserrat Medium"/>
                <a:cs typeface="Montserrat Medium"/>
                <a:sym typeface="Montserrat Medium"/>
              </a:defRPr>
            </a:lvl8pPr>
            <a:lvl9pPr lvl="8" rtl="0" algn="ctr">
              <a:lnSpc>
                <a:spcPct val="100000"/>
              </a:lnSpc>
              <a:spcBef>
                <a:spcPts val="0"/>
              </a:spcBef>
              <a:spcAft>
                <a:spcPts val="0"/>
              </a:spcAft>
              <a:buNone/>
              <a:defRPr sz="1400">
                <a:latin typeface="Montserrat Medium"/>
                <a:ea typeface="Montserrat Medium"/>
                <a:cs typeface="Montserrat Medium"/>
                <a:sym typeface="Montserrat Medium"/>
              </a:defRPr>
            </a:lvl9pPr>
          </a:lstStyle>
          <a:p/>
        </p:txBody>
      </p:sp>
      <p:sp>
        <p:nvSpPr>
          <p:cNvPr id="660" name="Google Shape;660;p16"/>
          <p:cNvSpPr txBox="1"/>
          <p:nvPr>
            <p:ph idx="6" type="subTitle"/>
          </p:nvPr>
        </p:nvSpPr>
        <p:spPr>
          <a:xfrm>
            <a:off x="6012831" y="3142008"/>
            <a:ext cx="223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atin typeface="Montserrat Medium"/>
                <a:ea typeface="Montserrat Medium"/>
                <a:cs typeface="Montserrat Medium"/>
                <a:sym typeface="Montserrat Medium"/>
              </a:defRPr>
            </a:lvl1pPr>
            <a:lvl2pPr lvl="1" rtl="0" algn="ctr">
              <a:lnSpc>
                <a:spcPct val="100000"/>
              </a:lnSpc>
              <a:spcBef>
                <a:spcPts val="0"/>
              </a:spcBef>
              <a:spcAft>
                <a:spcPts val="0"/>
              </a:spcAft>
              <a:buNone/>
              <a:defRPr sz="1400">
                <a:latin typeface="Montserrat Medium"/>
                <a:ea typeface="Montserrat Medium"/>
                <a:cs typeface="Montserrat Medium"/>
                <a:sym typeface="Montserrat Medium"/>
              </a:defRPr>
            </a:lvl2pPr>
            <a:lvl3pPr lvl="2" rtl="0" algn="ctr">
              <a:lnSpc>
                <a:spcPct val="100000"/>
              </a:lnSpc>
              <a:spcBef>
                <a:spcPts val="0"/>
              </a:spcBef>
              <a:spcAft>
                <a:spcPts val="0"/>
              </a:spcAft>
              <a:buNone/>
              <a:defRPr sz="1400">
                <a:latin typeface="Montserrat Medium"/>
                <a:ea typeface="Montserrat Medium"/>
                <a:cs typeface="Montserrat Medium"/>
                <a:sym typeface="Montserrat Medium"/>
              </a:defRPr>
            </a:lvl3pPr>
            <a:lvl4pPr lvl="3" rtl="0" algn="ctr">
              <a:lnSpc>
                <a:spcPct val="100000"/>
              </a:lnSpc>
              <a:spcBef>
                <a:spcPts val="0"/>
              </a:spcBef>
              <a:spcAft>
                <a:spcPts val="0"/>
              </a:spcAft>
              <a:buNone/>
              <a:defRPr sz="1400">
                <a:latin typeface="Montserrat Medium"/>
                <a:ea typeface="Montserrat Medium"/>
                <a:cs typeface="Montserrat Medium"/>
                <a:sym typeface="Montserrat Medium"/>
              </a:defRPr>
            </a:lvl4pPr>
            <a:lvl5pPr lvl="4" rtl="0" algn="ctr">
              <a:lnSpc>
                <a:spcPct val="100000"/>
              </a:lnSpc>
              <a:spcBef>
                <a:spcPts val="0"/>
              </a:spcBef>
              <a:spcAft>
                <a:spcPts val="0"/>
              </a:spcAft>
              <a:buNone/>
              <a:defRPr sz="1400">
                <a:latin typeface="Montserrat Medium"/>
                <a:ea typeface="Montserrat Medium"/>
                <a:cs typeface="Montserrat Medium"/>
                <a:sym typeface="Montserrat Medium"/>
              </a:defRPr>
            </a:lvl5pPr>
            <a:lvl6pPr lvl="5" rtl="0" algn="ctr">
              <a:lnSpc>
                <a:spcPct val="100000"/>
              </a:lnSpc>
              <a:spcBef>
                <a:spcPts val="0"/>
              </a:spcBef>
              <a:spcAft>
                <a:spcPts val="0"/>
              </a:spcAft>
              <a:buNone/>
              <a:defRPr sz="1400">
                <a:latin typeface="Montserrat Medium"/>
                <a:ea typeface="Montserrat Medium"/>
                <a:cs typeface="Montserrat Medium"/>
                <a:sym typeface="Montserrat Medium"/>
              </a:defRPr>
            </a:lvl6pPr>
            <a:lvl7pPr lvl="6" rtl="0" algn="ctr">
              <a:lnSpc>
                <a:spcPct val="100000"/>
              </a:lnSpc>
              <a:spcBef>
                <a:spcPts val="0"/>
              </a:spcBef>
              <a:spcAft>
                <a:spcPts val="0"/>
              </a:spcAft>
              <a:buNone/>
              <a:defRPr sz="1400">
                <a:latin typeface="Montserrat Medium"/>
                <a:ea typeface="Montserrat Medium"/>
                <a:cs typeface="Montserrat Medium"/>
                <a:sym typeface="Montserrat Medium"/>
              </a:defRPr>
            </a:lvl7pPr>
            <a:lvl8pPr lvl="7" rtl="0" algn="ctr">
              <a:lnSpc>
                <a:spcPct val="100000"/>
              </a:lnSpc>
              <a:spcBef>
                <a:spcPts val="0"/>
              </a:spcBef>
              <a:spcAft>
                <a:spcPts val="0"/>
              </a:spcAft>
              <a:buNone/>
              <a:defRPr sz="1400">
                <a:latin typeface="Montserrat Medium"/>
                <a:ea typeface="Montserrat Medium"/>
                <a:cs typeface="Montserrat Medium"/>
                <a:sym typeface="Montserrat Medium"/>
              </a:defRPr>
            </a:lvl8pPr>
            <a:lvl9pPr lvl="8" rtl="0" algn="ctr">
              <a:lnSpc>
                <a:spcPct val="100000"/>
              </a:lnSpc>
              <a:spcBef>
                <a:spcPts val="0"/>
              </a:spcBef>
              <a:spcAft>
                <a:spcPts val="0"/>
              </a:spcAft>
              <a:buNone/>
              <a:defRPr sz="1400">
                <a:latin typeface="Montserrat Medium"/>
                <a:ea typeface="Montserrat Medium"/>
                <a:cs typeface="Montserrat Medium"/>
                <a:sym typeface="Montserrat Medium"/>
              </a:defRPr>
            </a:lvl9pPr>
          </a:lstStyle>
          <a:p/>
        </p:txBody>
      </p:sp>
      <p:sp>
        <p:nvSpPr>
          <p:cNvPr id="661" name="Google Shape;661;p16"/>
          <p:cNvSpPr txBox="1"/>
          <p:nvPr>
            <p:ph type="title"/>
          </p:nvPr>
        </p:nvSpPr>
        <p:spPr>
          <a:xfrm>
            <a:off x="604150" y="521625"/>
            <a:ext cx="6955500" cy="5604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662" name="Google Shape;662;p16"/>
          <p:cNvSpPr/>
          <p:nvPr/>
        </p:nvSpPr>
        <p:spPr>
          <a:xfrm rot="-5400000">
            <a:off x="2448600" y="4291025"/>
            <a:ext cx="679375" cy="1642925"/>
          </a:xfrm>
          <a:custGeom>
            <a:rect b="b" l="l" r="r" t="t"/>
            <a:pathLst>
              <a:path extrusionOk="0" h="65717" w="27175">
                <a:moveTo>
                  <a:pt x="7083" y="1"/>
                </a:moveTo>
                <a:lnTo>
                  <a:pt x="3861" y="4773"/>
                </a:lnTo>
                <a:cubicBezTo>
                  <a:pt x="11034" y="9241"/>
                  <a:pt x="16384" y="16567"/>
                  <a:pt x="18116" y="25503"/>
                </a:cubicBezTo>
                <a:cubicBezTo>
                  <a:pt x="20974" y="40154"/>
                  <a:pt x="13101" y="54440"/>
                  <a:pt x="1" y="60276"/>
                </a:cubicBezTo>
                <a:lnTo>
                  <a:pt x="1976" y="65716"/>
                </a:lnTo>
                <a:cubicBezTo>
                  <a:pt x="17691" y="58938"/>
                  <a:pt x="27174" y="41917"/>
                  <a:pt x="23770" y="24409"/>
                </a:cubicBezTo>
                <a:cubicBezTo>
                  <a:pt x="21734" y="13892"/>
                  <a:pt x="15472" y="5290"/>
                  <a:pt x="70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6"/>
          <p:cNvSpPr/>
          <p:nvPr/>
        </p:nvSpPr>
        <p:spPr>
          <a:xfrm rot="5400000">
            <a:off x="8189400" y="3733988"/>
            <a:ext cx="1904325" cy="1267450"/>
          </a:xfrm>
          <a:custGeom>
            <a:rect b="b" l="l" r="r" t="t"/>
            <a:pathLst>
              <a:path extrusionOk="0" h="50698" w="76173">
                <a:moveTo>
                  <a:pt x="761" y="0"/>
                </a:moveTo>
                <a:lnTo>
                  <a:pt x="761" y="0"/>
                </a:lnTo>
                <a:cubicBezTo>
                  <a:pt x="1" y="22554"/>
                  <a:pt x="14955" y="43375"/>
                  <a:pt x="37722" y="49180"/>
                </a:cubicBezTo>
                <a:cubicBezTo>
                  <a:pt x="41765" y="50207"/>
                  <a:pt x="45819" y="50697"/>
                  <a:pt x="49809" y="50697"/>
                </a:cubicBezTo>
                <a:cubicBezTo>
                  <a:pt x="59288" y="50697"/>
                  <a:pt x="68407" y="47930"/>
                  <a:pt x="76172" y="43010"/>
                </a:cubicBezTo>
                <a:lnTo>
                  <a:pt x="72282" y="36475"/>
                </a:lnTo>
                <a:cubicBezTo>
                  <a:pt x="65675" y="40722"/>
                  <a:pt x="57888" y="43107"/>
                  <a:pt x="49796" y="43107"/>
                </a:cubicBezTo>
                <a:cubicBezTo>
                  <a:pt x="46421" y="43107"/>
                  <a:pt x="42993" y="42692"/>
                  <a:pt x="39576" y="41825"/>
                </a:cubicBezTo>
                <a:cubicBezTo>
                  <a:pt x="20518" y="36992"/>
                  <a:pt x="7934" y="19575"/>
                  <a:pt x="8329" y="699"/>
                </a:cubicBezTo>
                <a:lnTo>
                  <a:pt x="76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6"/>
          <p:cNvSpPr/>
          <p:nvPr/>
        </p:nvSpPr>
        <p:spPr>
          <a:xfrm>
            <a:off x="-547200" y="-112500"/>
            <a:ext cx="965850" cy="965850"/>
          </a:xfrm>
          <a:custGeom>
            <a:rect b="b" l="l" r="r" t="t"/>
            <a:pathLst>
              <a:path extrusionOk="0" h="38634" w="38634">
                <a:moveTo>
                  <a:pt x="19301" y="0"/>
                </a:moveTo>
                <a:cubicBezTo>
                  <a:pt x="8633" y="0"/>
                  <a:pt x="0" y="8663"/>
                  <a:pt x="0" y="19332"/>
                </a:cubicBezTo>
                <a:cubicBezTo>
                  <a:pt x="0" y="30001"/>
                  <a:pt x="8633" y="38633"/>
                  <a:pt x="19301" y="38633"/>
                </a:cubicBezTo>
                <a:cubicBezTo>
                  <a:pt x="29970" y="38633"/>
                  <a:pt x="38633" y="30001"/>
                  <a:pt x="38633" y="19332"/>
                </a:cubicBezTo>
                <a:cubicBezTo>
                  <a:pt x="38633" y="8663"/>
                  <a:pt x="29970" y="0"/>
                  <a:pt x="193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5" name="Google Shape;665;p16"/>
          <p:cNvGrpSpPr/>
          <p:nvPr/>
        </p:nvGrpSpPr>
        <p:grpSpPr>
          <a:xfrm>
            <a:off x="8713913" y="211925"/>
            <a:ext cx="671000" cy="821450"/>
            <a:chOff x="5847850" y="2941500"/>
            <a:chExt cx="671000" cy="821450"/>
          </a:xfrm>
        </p:grpSpPr>
        <p:sp>
          <p:nvSpPr>
            <p:cNvPr id="666" name="Google Shape;666;p16"/>
            <p:cNvSpPr/>
            <p:nvPr/>
          </p:nvSpPr>
          <p:spPr>
            <a:xfrm>
              <a:off x="6475525" y="2941500"/>
              <a:ext cx="43325" cy="43325"/>
            </a:xfrm>
            <a:custGeom>
              <a:rect b="b" l="l" r="r" t="t"/>
              <a:pathLst>
                <a:path extrusionOk="0" h="1733" w="1733">
                  <a:moveTo>
                    <a:pt x="882" y="0"/>
                  </a:moveTo>
                  <a:cubicBezTo>
                    <a:pt x="395" y="0"/>
                    <a:pt x="0" y="395"/>
                    <a:pt x="0" y="882"/>
                  </a:cubicBezTo>
                  <a:cubicBezTo>
                    <a:pt x="0" y="1368"/>
                    <a:pt x="395" y="1733"/>
                    <a:pt x="882" y="1733"/>
                  </a:cubicBezTo>
                  <a:cubicBezTo>
                    <a:pt x="1338" y="1733"/>
                    <a:pt x="1733" y="1368"/>
                    <a:pt x="1733" y="882"/>
                  </a:cubicBezTo>
                  <a:cubicBezTo>
                    <a:pt x="1733" y="39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6"/>
            <p:cNvSpPr/>
            <p:nvPr/>
          </p:nvSpPr>
          <p:spPr>
            <a:xfrm>
              <a:off x="6388900" y="3025650"/>
              <a:ext cx="48650" cy="43725"/>
            </a:xfrm>
            <a:custGeom>
              <a:rect b="b" l="l" r="r" t="t"/>
              <a:pathLst>
                <a:path extrusionOk="0" h="1749" w="1946">
                  <a:moveTo>
                    <a:pt x="973" y="0"/>
                  </a:moveTo>
                  <a:cubicBezTo>
                    <a:pt x="752" y="0"/>
                    <a:pt x="532" y="84"/>
                    <a:pt x="365" y="251"/>
                  </a:cubicBezTo>
                  <a:cubicBezTo>
                    <a:pt x="0" y="586"/>
                    <a:pt x="0" y="1133"/>
                    <a:pt x="365" y="1497"/>
                  </a:cubicBezTo>
                  <a:cubicBezTo>
                    <a:pt x="532" y="1665"/>
                    <a:pt x="752" y="1748"/>
                    <a:pt x="973" y="1748"/>
                  </a:cubicBezTo>
                  <a:cubicBezTo>
                    <a:pt x="1193" y="1748"/>
                    <a:pt x="1413" y="1665"/>
                    <a:pt x="1581" y="1497"/>
                  </a:cubicBezTo>
                  <a:cubicBezTo>
                    <a:pt x="1945" y="1133"/>
                    <a:pt x="1945" y="586"/>
                    <a:pt x="1581" y="251"/>
                  </a:cubicBezTo>
                  <a:cubicBezTo>
                    <a:pt x="1413" y="84"/>
                    <a:pt x="1193"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6"/>
            <p:cNvSpPr/>
            <p:nvPr/>
          </p:nvSpPr>
          <p:spPr>
            <a:xfrm>
              <a:off x="6305300" y="3109225"/>
              <a:ext cx="47900" cy="43725"/>
            </a:xfrm>
            <a:custGeom>
              <a:rect b="b" l="l" r="r" t="t"/>
              <a:pathLst>
                <a:path extrusionOk="0" h="1749" w="1916">
                  <a:moveTo>
                    <a:pt x="958" y="1"/>
                  </a:moveTo>
                  <a:cubicBezTo>
                    <a:pt x="730" y="1"/>
                    <a:pt x="502" y="85"/>
                    <a:pt x="335" y="252"/>
                  </a:cubicBezTo>
                  <a:cubicBezTo>
                    <a:pt x="0" y="616"/>
                    <a:pt x="0" y="1164"/>
                    <a:pt x="335" y="1498"/>
                  </a:cubicBezTo>
                  <a:cubicBezTo>
                    <a:pt x="502" y="1665"/>
                    <a:pt x="722" y="1749"/>
                    <a:pt x="947" y="1749"/>
                  </a:cubicBezTo>
                  <a:cubicBezTo>
                    <a:pt x="1171" y="1749"/>
                    <a:pt x="1399" y="1665"/>
                    <a:pt x="1581" y="1498"/>
                  </a:cubicBezTo>
                  <a:cubicBezTo>
                    <a:pt x="1915" y="1164"/>
                    <a:pt x="1915" y="616"/>
                    <a:pt x="1581" y="252"/>
                  </a:cubicBezTo>
                  <a:cubicBezTo>
                    <a:pt x="1414" y="85"/>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6"/>
            <p:cNvSpPr/>
            <p:nvPr/>
          </p:nvSpPr>
          <p:spPr>
            <a:xfrm>
              <a:off x="6223225" y="3193775"/>
              <a:ext cx="43350" cy="43350"/>
            </a:xfrm>
            <a:custGeom>
              <a:rect b="b" l="l" r="r" t="t"/>
              <a:pathLst>
                <a:path extrusionOk="0" h="1734" w="1734">
                  <a:moveTo>
                    <a:pt x="882" y="0"/>
                  </a:moveTo>
                  <a:cubicBezTo>
                    <a:pt x="396" y="0"/>
                    <a:pt x="1" y="365"/>
                    <a:pt x="1" y="852"/>
                  </a:cubicBezTo>
                  <a:cubicBezTo>
                    <a:pt x="1" y="1338"/>
                    <a:pt x="396" y="1733"/>
                    <a:pt x="882" y="1733"/>
                  </a:cubicBezTo>
                  <a:cubicBezTo>
                    <a:pt x="1369" y="1733"/>
                    <a:pt x="1733" y="1338"/>
                    <a:pt x="1733" y="852"/>
                  </a:cubicBezTo>
                  <a:cubicBezTo>
                    <a:pt x="1733" y="365"/>
                    <a:pt x="1369"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6"/>
            <p:cNvSpPr/>
            <p:nvPr/>
          </p:nvSpPr>
          <p:spPr>
            <a:xfrm>
              <a:off x="6137375" y="3277375"/>
              <a:ext cx="47875" cy="44075"/>
            </a:xfrm>
            <a:custGeom>
              <a:rect b="b" l="l" r="r" t="t"/>
              <a:pathLst>
                <a:path extrusionOk="0" h="1763" w="1915">
                  <a:moveTo>
                    <a:pt x="942" y="0"/>
                  </a:moveTo>
                  <a:cubicBezTo>
                    <a:pt x="722" y="0"/>
                    <a:pt x="502" y="91"/>
                    <a:pt x="334" y="274"/>
                  </a:cubicBezTo>
                  <a:cubicBezTo>
                    <a:pt x="0" y="608"/>
                    <a:pt x="0" y="1155"/>
                    <a:pt x="334" y="1489"/>
                  </a:cubicBezTo>
                  <a:cubicBezTo>
                    <a:pt x="502" y="1672"/>
                    <a:pt x="722" y="1763"/>
                    <a:pt x="942" y="1763"/>
                  </a:cubicBezTo>
                  <a:cubicBezTo>
                    <a:pt x="1163" y="1763"/>
                    <a:pt x="1383" y="1672"/>
                    <a:pt x="1550" y="1489"/>
                  </a:cubicBezTo>
                  <a:cubicBezTo>
                    <a:pt x="1915" y="1155"/>
                    <a:pt x="1915" y="608"/>
                    <a:pt x="1550" y="274"/>
                  </a:cubicBezTo>
                  <a:cubicBezTo>
                    <a:pt x="1383" y="91"/>
                    <a:pt x="1163" y="0"/>
                    <a:pt x="9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6"/>
            <p:cNvSpPr/>
            <p:nvPr/>
          </p:nvSpPr>
          <p:spPr>
            <a:xfrm>
              <a:off x="6055300" y="3361700"/>
              <a:ext cx="43325" cy="43350"/>
            </a:xfrm>
            <a:custGeom>
              <a:rect b="b" l="l" r="r" t="t"/>
              <a:pathLst>
                <a:path extrusionOk="0" h="1734" w="1733">
                  <a:moveTo>
                    <a:pt x="882" y="1"/>
                  </a:moveTo>
                  <a:cubicBezTo>
                    <a:pt x="395" y="1"/>
                    <a:pt x="0" y="396"/>
                    <a:pt x="0" y="882"/>
                  </a:cubicBezTo>
                  <a:cubicBezTo>
                    <a:pt x="0" y="1338"/>
                    <a:pt x="395" y="1733"/>
                    <a:pt x="882" y="1733"/>
                  </a:cubicBezTo>
                  <a:cubicBezTo>
                    <a:pt x="1338" y="1733"/>
                    <a:pt x="1733" y="1338"/>
                    <a:pt x="1733" y="882"/>
                  </a:cubicBezTo>
                  <a:cubicBezTo>
                    <a:pt x="1733" y="396"/>
                    <a:pt x="133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6"/>
            <p:cNvSpPr/>
            <p:nvPr/>
          </p:nvSpPr>
          <p:spPr>
            <a:xfrm>
              <a:off x="5970950" y="3445300"/>
              <a:ext cx="44100" cy="44100"/>
            </a:xfrm>
            <a:custGeom>
              <a:rect b="b" l="l" r="r" t="t"/>
              <a:pathLst>
                <a:path extrusionOk="0" h="1764" w="1764">
                  <a:moveTo>
                    <a:pt x="882" y="0"/>
                  </a:moveTo>
                  <a:cubicBezTo>
                    <a:pt x="396" y="0"/>
                    <a:pt x="0" y="396"/>
                    <a:pt x="0" y="882"/>
                  </a:cubicBezTo>
                  <a:cubicBezTo>
                    <a:pt x="0" y="1368"/>
                    <a:pt x="396" y="1763"/>
                    <a:pt x="882" y="1763"/>
                  </a:cubicBezTo>
                  <a:cubicBezTo>
                    <a:pt x="1368" y="1763"/>
                    <a:pt x="1763" y="1368"/>
                    <a:pt x="1763" y="882"/>
                  </a:cubicBezTo>
                  <a:cubicBezTo>
                    <a:pt x="1763" y="396"/>
                    <a:pt x="136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6"/>
            <p:cNvSpPr/>
            <p:nvPr/>
          </p:nvSpPr>
          <p:spPr>
            <a:xfrm>
              <a:off x="5885075" y="3529450"/>
              <a:ext cx="47900" cy="43725"/>
            </a:xfrm>
            <a:custGeom>
              <a:rect b="b" l="l" r="r" t="t"/>
              <a:pathLst>
                <a:path extrusionOk="0" h="1749" w="1916">
                  <a:moveTo>
                    <a:pt x="958" y="1"/>
                  </a:moveTo>
                  <a:cubicBezTo>
                    <a:pt x="730" y="1"/>
                    <a:pt x="502" y="84"/>
                    <a:pt x="335" y="252"/>
                  </a:cubicBezTo>
                  <a:cubicBezTo>
                    <a:pt x="1" y="616"/>
                    <a:pt x="1" y="1163"/>
                    <a:pt x="335" y="1498"/>
                  </a:cubicBezTo>
                  <a:cubicBezTo>
                    <a:pt x="502" y="1665"/>
                    <a:pt x="730" y="1749"/>
                    <a:pt x="958" y="1749"/>
                  </a:cubicBezTo>
                  <a:cubicBezTo>
                    <a:pt x="1186" y="1749"/>
                    <a:pt x="1414" y="1665"/>
                    <a:pt x="1581" y="1498"/>
                  </a:cubicBezTo>
                  <a:cubicBezTo>
                    <a:pt x="1916" y="1163"/>
                    <a:pt x="1916" y="616"/>
                    <a:pt x="1581" y="252"/>
                  </a:cubicBezTo>
                  <a:cubicBezTo>
                    <a:pt x="1414" y="84"/>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6"/>
            <p:cNvSpPr/>
            <p:nvPr/>
          </p:nvSpPr>
          <p:spPr>
            <a:xfrm>
              <a:off x="6436000" y="3130700"/>
              <a:ext cx="43350" cy="44100"/>
            </a:xfrm>
            <a:custGeom>
              <a:rect b="b" l="l" r="r" t="t"/>
              <a:pathLst>
                <a:path extrusionOk="0" h="1764" w="1734">
                  <a:moveTo>
                    <a:pt x="882" y="1"/>
                  </a:moveTo>
                  <a:cubicBezTo>
                    <a:pt x="396" y="1"/>
                    <a:pt x="1" y="396"/>
                    <a:pt x="1" y="882"/>
                  </a:cubicBezTo>
                  <a:cubicBezTo>
                    <a:pt x="1" y="1368"/>
                    <a:pt x="396" y="1764"/>
                    <a:pt x="882" y="1764"/>
                  </a:cubicBezTo>
                  <a:cubicBezTo>
                    <a:pt x="1368" y="1764"/>
                    <a:pt x="1733" y="1368"/>
                    <a:pt x="1733" y="882"/>
                  </a:cubicBezTo>
                  <a:cubicBezTo>
                    <a:pt x="1733" y="39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6"/>
            <p:cNvSpPr/>
            <p:nvPr/>
          </p:nvSpPr>
          <p:spPr>
            <a:xfrm>
              <a:off x="6351650" y="3215050"/>
              <a:ext cx="44100" cy="43350"/>
            </a:xfrm>
            <a:custGeom>
              <a:rect b="b" l="l" r="r" t="t"/>
              <a:pathLst>
                <a:path extrusionOk="0" h="1734" w="1764">
                  <a:moveTo>
                    <a:pt x="882" y="1"/>
                  </a:moveTo>
                  <a:cubicBezTo>
                    <a:pt x="396" y="1"/>
                    <a:pt x="1" y="396"/>
                    <a:pt x="1" y="882"/>
                  </a:cubicBezTo>
                  <a:cubicBezTo>
                    <a:pt x="1" y="1368"/>
                    <a:pt x="396" y="1733"/>
                    <a:pt x="882" y="1733"/>
                  </a:cubicBezTo>
                  <a:cubicBezTo>
                    <a:pt x="1368" y="1733"/>
                    <a:pt x="1764" y="1368"/>
                    <a:pt x="1764" y="882"/>
                  </a:cubicBezTo>
                  <a:cubicBezTo>
                    <a:pt x="1764" y="39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6"/>
            <p:cNvSpPr/>
            <p:nvPr/>
          </p:nvSpPr>
          <p:spPr>
            <a:xfrm>
              <a:off x="6265775" y="3299200"/>
              <a:ext cx="47900" cy="43725"/>
            </a:xfrm>
            <a:custGeom>
              <a:rect b="b" l="l" r="r" t="t"/>
              <a:pathLst>
                <a:path extrusionOk="0" h="1749" w="1916">
                  <a:moveTo>
                    <a:pt x="958" y="1"/>
                  </a:moveTo>
                  <a:cubicBezTo>
                    <a:pt x="730" y="1"/>
                    <a:pt x="502" y="84"/>
                    <a:pt x="335" y="252"/>
                  </a:cubicBezTo>
                  <a:cubicBezTo>
                    <a:pt x="1" y="586"/>
                    <a:pt x="1" y="1133"/>
                    <a:pt x="335" y="1498"/>
                  </a:cubicBezTo>
                  <a:cubicBezTo>
                    <a:pt x="502" y="1665"/>
                    <a:pt x="730" y="1749"/>
                    <a:pt x="958" y="1749"/>
                  </a:cubicBezTo>
                  <a:cubicBezTo>
                    <a:pt x="1186" y="1749"/>
                    <a:pt x="1414" y="1665"/>
                    <a:pt x="1581" y="1498"/>
                  </a:cubicBezTo>
                  <a:cubicBezTo>
                    <a:pt x="1916" y="1133"/>
                    <a:pt x="1916" y="586"/>
                    <a:pt x="1581" y="252"/>
                  </a:cubicBezTo>
                  <a:cubicBezTo>
                    <a:pt x="1414" y="84"/>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6"/>
            <p:cNvSpPr/>
            <p:nvPr/>
          </p:nvSpPr>
          <p:spPr>
            <a:xfrm>
              <a:off x="6183725" y="3383000"/>
              <a:ext cx="44100" cy="44075"/>
            </a:xfrm>
            <a:custGeom>
              <a:rect b="b" l="l" r="r" t="t"/>
              <a:pathLst>
                <a:path extrusionOk="0" h="1763" w="1764">
                  <a:moveTo>
                    <a:pt x="882" y="0"/>
                  </a:moveTo>
                  <a:cubicBezTo>
                    <a:pt x="395" y="0"/>
                    <a:pt x="0" y="395"/>
                    <a:pt x="0" y="881"/>
                  </a:cubicBezTo>
                  <a:cubicBezTo>
                    <a:pt x="0" y="1368"/>
                    <a:pt x="395" y="1763"/>
                    <a:pt x="882" y="1763"/>
                  </a:cubicBezTo>
                  <a:cubicBezTo>
                    <a:pt x="1368" y="1763"/>
                    <a:pt x="1763" y="1368"/>
                    <a:pt x="1763" y="881"/>
                  </a:cubicBezTo>
                  <a:cubicBezTo>
                    <a:pt x="1763" y="395"/>
                    <a:pt x="136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6"/>
            <p:cNvSpPr/>
            <p:nvPr/>
          </p:nvSpPr>
          <p:spPr>
            <a:xfrm>
              <a:off x="6099375" y="3467325"/>
              <a:ext cx="44100" cy="43350"/>
            </a:xfrm>
            <a:custGeom>
              <a:rect b="b" l="l" r="r" t="t"/>
              <a:pathLst>
                <a:path extrusionOk="0" h="1734" w="1764">
                  <a:moveTo>
                    <a:pt x="882" y="1"/>
                  </a:moveTo>
                  <a:cubicBezTo>
                    <a:pt x="395" y="1"/>
                    <a:pt x="0" y="366"/>
                    <a:pt x="0" y="852"/>
                  </a:cubicBezTo>
                  <a:cubicBezTo>
                    <a:pt x="0" y="1338"/>
                    <a:pt x="395" y="1733"/>
                    <a:pt x="882" y="1733"/>
                  </a:cubicBezTo>
                  <a:cubicBezTo>
                    <a:pt x="1368" y="1733"/>
                    <a:pt x="1763" y="1338"/>
                    <a:pt x="1763" y="852"/>
                  </a:cubicBezTo>
                  <a:cubicBezTo>
                    <a:pt x="1763" y="36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6"/>
            <p:cNvSpPr/>
            <p:nvPr/>
          </p:nvSpPr>
          <p:spPr>
            <a:xfrm>
              <a:off x="6013500" y="3550925"/>
              <a:ext cx="47900" cy="44100"/>
            </a:xfrm>
            <a:custGeom>
              <a:rect b="b" l="l" r="r" t="t"/>
              <a:pathLst>
                <a:path extrusionOk="0" h="1764" w="1916">
                  <a:moveTo>
                    <a:pt x="958" y="0"/>
                  </a:moveTo>
                  <a:cubicBezTo>
                    <a:pt x="730" y="0"/>
                    <a:pt x="502" y="92"/>
                    <a:pt x="335" y="274"/>
                  </a:cubicBezTo>
                  <a:cubicBezTo>
                    <a:pt x="1" y="608"/>
                    <a:pt x="1" y="1155"/>
                    <a:pt x="335" y="1490"/>
                  </a:cubicBezTo>
                  <a:cubicBezTo>
                    <a:pt x="517" y="1672"/>
                    <a:pt x="745" y="1763"/>
                    <a:pt x="969" y="1763"/>
                  </a:cubicBezTo>
                  <a:cubicBezTo>
                    <a:pt x="1194" y="1763"/>
                    <a:pt x="1414" y="1672"/>
                    <a:pt x="1581" y="1490"/>
                  </a:cubicBezTo>
                  <a:cubicBezTo>
                    <a:pt x="1915" y="1155"/>
                    <a:pt x="1915" y="608"/>
                    <a:pt x="1581" y="274"/>
                  </a:cubicBezTo>
                  <a:cubicBezTo>
                    <a:pt x="1414" y="92"/>
                    <a:pt x="1186" y="0"/>
                    <a:pt x="9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6"/>
            <p:cNvSpPr/>
            <p:nvPr/>
          </p:nvSpPr>
          <p:spPr>
            <a:xfrm>
              <a:off x="5931425" y="3635275"/>
              <a:ext cx="44100" cy="43325"/>
            </a:xfrm>
            <a:custGeom>
              <a:rect b="b" l="l" r="r" t="t"/>
              <a:pathLst>
                <a:path extrusionOk="0" h="1733" w="1764">
                  <a:moveTo>
                    <a:pt x="882" y="0"/>
                  </a:moveTo>
                  <a:cubicBezTo>
                    <a:pt x="396" y="0"/>
                    <a:pt x="1" y="396"/>
                    <a:pt x="1" y="882"/>
                  </a:cubicBezTo>
                  <a:cubicBezTo>
                    <a:pt x="1" y="1368"/>
                    <a:pt x="396" y="1733"/>
                    <a:pt x="882" y="1733"/>
                  </a:cubicBezTo>
                  <a:cubicBezTo>
                    <a:pt x="1369" y="1733"/>
                    <a:pt x="1764" y="1368"/>
                    <a:pt x="1764" y="882"/>
                  </a:cubicBezTo>
                  <a:cubicBezTo>
                    <a:pt x="1764" y="396"/>
                    <a:pt x="1369"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6"/>
            <p:cNvSpPr/>
            <p:nvPr/>
          </p:nvSpPr>
          <p:spPr>
            <a:xfrm>
              <a:off x="5847850" y="3719625"/>
              <a:ext cx="43325" cy="43325"/>
            </a:xfrm>
            <a:custGeom>
              <a:rect b="b" l="l" r="r" t="t"/>
              <a:pathLst>
                <a:path extrusionOk="0" h="1733" w="1733">
                  <a:moveTo>
                    <a:pt x="851" y="0"/>
                  </a:moveTo>
                  <a:cubicBezTo>
                    <a:pt x="395" y="0"/>
                    <a:pt x="0" y="365"/>
                    <a:pt x="0" y="851"/>
                  </a:cubicBezTo>
                  <a:cubicBezTo>
                    <a:pt x="0" y="1338"/>
                    <a:pt x="395" y="1733"/>
                    <a:pt x="851" y="1733"/>
                  </a:cubicBezTo>
                  <a:cubicBezTo>
                    <a:pt x="1338" y="1733"/>
                    <a:pt x="1733" y="1338"/>
                    <a:pt x="1733" y="851"/>
                  </a:cubicBezTo>
                  <a:cubicBezTo>
                    <a:pt x="1733" y="365"/>
                    <a:pt x="1338"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2" name="Google Shape;682;p16"/>
          <p:cNvGrpSpPr/>
          <p:nvPr/>
        </p:nvGrpSpPr>
        <p:grpSpPr>
          <a:xfrm>
            <a:off x="8213050" y="137700"/>
            <a:ext cx="696850" cy="555500"/>
            <a:chOff x="6610025" y="3412625"/>
            <a:chExt cx="696850" cy="555500"/>
          </a:xfrm>
        </p:grpSpPr>
        <p:sp>
          <p:nvSpPr>
            <p:cNvPr id="683" name="Google Shape;683;p16"/>
            <p:cNvSpPr/>
            <p:nvPr/>
          </p:nvSpPr>
          <p:spPr>
            <a:xfrm>
              <a:off x="6617625" y="3438450"/>
              <a:ext cx="455950" cy="522850"/>
            </a:xfrm>
            <a:custGeom>
              <a:rect b="b" l="l" r="r" t="t"/>
              <a:pathLst>
                <a:path extrusionOk="0" h="20914" w="18238">
                  <a:moveTo>
                    <a:pt x="8967" y="1"/>
                  </a:moveTo>
                  <a:lnTo>
                    <a:pt x="0" y="10518"/>
                  </a:lnTo>
                  <a:lnTo>
                    <a:pt x="9848" y="20913"/>
                  </a:lnTo>
                  <a:lnTo>
                    <a:pt x="18238" y="10214"/>
                  </a:lnTo>
                  <a:lnTo>
                    <a:pt x="89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6"/>
            <p:cNvSpPr/>
            <p:nvPr/>
          </p:nvSpPr>
          <p:spPr>
            <a:xfrm>
              <a:off x="6610025" y="3412625"/>
              <a:ext cx="696850" cy="555500"/>
            </a:xfrm>
            <a:custGeom>
              <a:rect b="b" l="l" r="r" t="t"/>
              <a:pathLst>
                <a:path extrusionOk="0" h="22220" w="27874">
                  <a:moveTo>
                    <a:pt x="17630" y="578"/>
                  </a:moveTo>
                  <a:lnTo>
                    <a:pt x="27204" y="10700"/>
                  </a:lnTo>
                  <a:lnTo>
                    <a:pt x="18450" y="20913"/>
                  </a:lnTo>
                  <a:lnTo>
                    <a:pt x="10244" y="21642"/>
                  </a:lnTo>
                  <a:lnTo>
                    <a:pt x="669" y="11551"/>
                  </a:lnTo>
                  <a:lnTo>
                    <a:pt x="9423" y="1338"/>
                  </a:lnTo>
                  <a:lnTo>
                    <a:pt x="17630" y="578"/>
                  </a:lnTo>
                  <a:close/>
                  <a:moveTo>
                    <a:pt x="17721" y="0"/>
                  </a:moveTo>
                  <a:lnTo>
                    <a:pt x="9240" y="760"/>
                  </a:lnTo>
                  <a:cubicBezTo>
                    <a:pt x="9180" y="791"/>
                    <a:pt x="9119" y="821"/>
                    <a:pt x="9058" y="882"/>
                  </a:cubicBezTo>
                  <a:lnTo>
                    <a:pt x="91" y="11368"/>
                  </a:lnTo>
                  <a:cubicBezTo>
                    <a:pt x="0" y="11490"/>
                    <a:pt x="0" y="11642"/>
                    <a:pt x="91" y="11733"/>
                  </a:cubicBezTo>
                  <a:lnTo>
                    <a:pt x="9940" y="22128"/>
                  </a:lnTo>
                  <a:cubicBezTo>
                    <a:pt x="10000" y="22189"/>
                    <a:pt x="10061" y="22220"/>
                    <a:pt x="10152" y="22220"/>
                  </a:cubicBezTo>
                  <a:lnTo>
                    <a:pt x="18633" y="21460"/>
                  </a:lnTo>
                  <a:cubicBezTo>
                    <a:pt x="18694" y="21460"/>
                    <a:pt x="18754" y="21429"/>
                    <a:pt x="18815" y="21369"/>
                  </a:cubicBezTo>
                  <a:lnTo>
                    <a:pt x="27782" y="10852"/>
                  </a:lnTo>
                  <a:cubicBezTo>
                    <a:pt x="27873" y="10760"/>
                    <a:pt x="27873" y="10578"/>
                    <a:pt x="27782" y="10487"/>
                  </a:cubicBezTo>
                  <a:lnTo>
                    <a:pt x="17934" y="92"/>
                  </a:lnTo>
                  <a:cubicBezTo>
                    <a:pt x="17873" y="31"/>
                    <a:pt x="17782" y="0"/>
                    <a:pt x="177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5" name="Google Shape;685;p16"/>
          <p:cNvGrpSpPr/>
          <p:nvPr/>
        </p:nvGrpSpPr>
        <p:grpSpPr>
          <a:xfrm>
            <a:off x="8257675" y="4458250"/>
            <a:ext cx="522825" cy="502875"/>
            <a:chOff x="7116875" y="2700800"/>
            <a:chExt cx="522825" cy="502875"/>
          </a:xfrm>
        </p:grpSpPr>
        <p:sp>
          <p:nvSpPr>
            <p:cNvPr id="686" name="Google Shape;686;p16"/>
            <p:cNvSpPr/>
            <p:nvPr/>
          </p:nvSpPr>
          <p:spPr>
            <a:xfrm>
              <a:off x="7121425" y="2803200"/>
              <a:ext cx="341975" cy="395150"/>
            </a:xfrm>
            <a:custGeom>
              <a:rect b="b" l="l" r="r" t="t"/>
              <a:pathLst>
                <a:path extrusionOk="0" h="15806" w="13679">
                  <a:moveTo>
                    <a:pt x="31" y="0"/>
                  </a:moveTo>
                  <a:lnTo>
                    <a:pt x="0" y="7903"/>
                  </a:lnTo>
                  <a:lnTo>
                    <a:pt x="13679" y="15806"/>
                  </a:lnTo>
                  <a:lnTo>
                    <a:pt x="13557" y="7903"/>
                  </a:lnTo>
                  <a:lnTo>
                    <a:pt x="3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6"/>
            <p:cNvSpPr/>
            <p:nvPr/>
          </p:nvSpPr>
          <p:spPr>
            <a:xfrm>
              <a:off x="7116875" y="2798050"/>
              <a:ext cx="351850" cy="405625"/>
            </a:xfrm>
            <a:custGeom>
              <a:rect b="b" l="l" r="r" t="t"/>
              <a:pathLst>
                <a:path extrusionOk="0" h="16225" w="14074">
                  <a:moveTo>
                    <a:pt x="426" y="540"/>
                  </a:moveTo>
                  <a:lnTo>
                    <a:pt x="13526" y="8231"/>
                  </a:lnTo>
                  <a:lnTo>
                    <a:pt x="13648" y="15678"/>
                  </a:lnTo>
                  <a:lnTo>
                    <a:pt x="395" y="7987"/>
                  </a:lnTo>
                  <a:lnTo>
                    <a:pt x="426" y="540"/>
                  </a:lnTo>
                  <a:close/>
                  <a:moveTo>
                    <a:pt x="213" y="1"/>
                  </a:moveTo>
                  <a:cubicBezTo>
                    <a:pt x="182" y="1"/>
                    <a:pt x="152" y="9"/>
                    <a:pt x="122" y="24"/>
                  </a:cubicBezTo>
                  <a:cubicBezTo>
                    <a:pt x="61" y="54"/>
                    <a:pt x="31" y="115"/>
                    <a:pt x="31" y="206"/>
                  </a:cubicBezTo>
                  <a:lnTo>
                    <a:pt x="0" y="8109"/>
                  </a:lnTo>
                  <a:cubicBezTo>
                    <a:pt x="0" y="8170"/>
                    <a:pt x="31" y="8261"/>
                    <a:pt x="91" y="8291"/>
                  </a:cubicBezTo>
                  <a:lnTo>
                    <a:pt x="13769" y="16194"/>
                  </a:lnTo>
                  <a:cubicBezTo>
                    <a:pt x="13800" y="16225"/>
                    <a:pt x="13830" y="16225"/>
                    <a:pt x="13861" y="16225"/>
                  </a:cubicBezTo>
                  <a:cubicBezTo>
                    <a:pt x="13891" y="16225"/>
                    <a:pt x="13921" y="16225"/>
                    <a:pt x="13952" y="16194"/>
                  </a:cubicBezTo>
                  <a:cubicBezTo>
                    <a:pt x="14013" y="16164"/>
                    <a:pt x="14073" y="16103"/>
                    <a:pt x="14073" y="16012"/>
                  </a:cubicBezTo>
                  <a:lnTo>
                    <a:pt x="13921" y="8109"/>
                  </a:lnTo>
                  <a:cubicBezTo>
                    <a:pt x="13921" y="8048"/>
                    <a:pt x="13891" y="7987"/>
                    <a:pt x="13830" y="7927"/>
                  </a:cubicBezTo>
                  <a:lnTo>
                    <a:pt x="304" y="24"/>
                  </a:lnTo>
                  <a:cubicBezTo>
                    <a:pt x="274" y="9"/>
                    <a:pt x="243" y="1"/>
                    <a:pt x="213"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6"/>
            <p:cNvSpPr/>
            <p:nvPr/>
          </p:nvSpPr>
          <p:spPr>
            <a:xfrm>
              <a:off x="7460325" y="2899700"/>
              <a:ext cx="174050" cy="298650"/>
            </a:xfrm>
            <a:custGeom>
              <a:rect b="b" l="l" r="r" t="t"/>
              <a:pathLst>
                <a:path extrusionOk="0" h="11946" w="6962">
                  <a:moveTo>
                    <a:pt x="6810" y="0"/>
                  </a:moveTo>
                  <a:lnTo>
                    <a:pt x="1" y="4043"/>
                  </a:lnTo>
                  <a:lnTo>
                    <a:pt x="123" y="11946"/>
                  </a:lnTo>
                  <a:lnTo>
                    <a:pt x="6962" y="7994"/>
                  </a:lnTo>
                  <a:lnTo>
                    <a:pt x="6810"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6"/>
            <p:cNvSpPr/>
            <p:nvPr/>
          </p:nvSpPr>
          <p:spPr>
            <a:xfrm>
              <a:off x="7455025" y="2894650"/>
              <a:ext cx="184675" cy="309025"/>
            </a:xfrm>
            <a:custGeom>
              <a:rect b="b" l="l" r="r" t="t"/>
              <a:pathLst>
                <a:path extrusionOk="0" h="12361" w="7387">
                  <a:moveTo>
                    <a:pt x="6809" y="567"/>
                  </a:moveTo>
                  <a:lnTo>
                    <a:pt x="6961" y="8105"/>
                  </a:lnTo>
                  <a:lnTo>
                    <a:pt x="517" y="11814"/>
                  </a:lnTo>
                  <a:lnTo>
                    <a:pt x="395" y="4367"/>
                  </a:lnTo>
                  <a:lnTo>
                    <a:pt x="6809" y="567"/>
                  </a:lnTo>
                  <a:close/>
                  <a:moveTo>
                    <a:pt x="7026" y="0"/>
                  </a:moveTo>
                  <a:cubicBezTo>
                    <a:pt x="6982" y="0"/>
                    <a:pt x="6936" y="15"/>
                    <a:pt x="6900" y="50"/>
                  </a:cubicBezTo>
                  <a:lnTo>
                    <a:pt x="122" y="4063"/>
                  </a:lnTo>
                  <a:cubicBezTo>
                    <a:pt x="61" y="4123"/>
                    <a:pt x="0" y="4184"/>
                    <a:pt x="0" y="4245"/>
                  </a:cubicBezTo>
                  <a:lnTo>
                    <a:pt x="152" y="12148"/>
                  </a:lnTo>
                  <a:cubicBezTo>
                    <a:pt x="152" y="12239"/>
                    <a:pt x="183" y="12300"/>
                    <a:pt x="243" y="12330"/>
                  </a:cubicBezTo>
                  <a:cubicBezTo>
                    <a:pt x="274" y="12361"/>
                    <a:pt x="304" y="12361"/>
                    <a:pt x="335" y="12361"/>
                  </a:cubicBezTo>
                  <a:cubicBezTo>
                    <a:pt x="365" y="12361"/>
                    <a:pt x="395" y="12361"/>
                    <a:pt x="426" y="12330"/>
                  </a:cubicBezTo>
                  <a:lnTo>
                    <a:pt x="7265" y="8379"/>
                  </a:lnTo>
                  <a:cubicBezTo>
                    <a:pt x="7326" y="8348"/>
                    <a:pt x="7386" y="8257"/>
                    <a:pt x="7386" y="8196"/>
                  </a:cubicBezTo>
                  <a:lnTo>
                    <a:pt x="7204" y="202"/>
                  </a:lnTo>
                  <a:cubicBezTo>
                    <a:pt x="7204" y="142"/>
                    <a:pt x="7174" y="81"/>
                    <a:pt x="7113" y="20"/>
                  </a:cubicBezTo>
                  <a:cubicBezTo>
                    <a:pt x="7088" y="7"/>
                    <a:pt x="7057" y="0"/>
                    <a:pt x="70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6"/>
            <p:cNvSpPr/>
            <p:nvPr/>
          </p:nvSpPr>
          <p:spPr>
            <a:xfrm>
              <a:off x="7122175" y="2705925"/>
              <a:ext cx="508400" cy="294850"/>
            </a:xfrm>
            <a:custGeom>
              <a:rect b="b" l="l" r="r" t="t"/>
              <a:pathLst>
                <a:path extrusionOk="0" h="11794" w="20336">
                  <a:moveTo>
                    <a:pt x="6901" y="0"/>
                  </a:moveTo>
                  <a:lnTo>
                    <a:pt x="1" y="3891"/>
                  </a:lnTo>
                  <a:lnTo>
                    <a:pt x="13527" y="11794"/>
                  </a:lnTo>
                  <a:lnTo>
                    <a:pt x="20336" y="7751"/>
                  </a:lnTo>
                  <a:lnTo>
                    <a:pt x="690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6"/>
            <p:cNvSpPr/>
            <p:nvPr/>
          </p:nvSpPr>
          <p:spPr>
            <a:xfrm>
              <a:off x="7117625" y="2700800"/>
              <a:ext cx="517500" cy="305300"/>
            </a:xfrm>
            <a:custGeom>
              <a:rect b="b" l="l" r="r" t="t"/>
              <a:pathLst>
                <a:path extrusionOk="0" h="12212" w="20700">
                  <a:moveTo>
                    <a:pt x="7052" y="449"/>
                  </a:moveTo>
                  <a:lnTo>
                    <a:pt x="20122" y="7956"/>
                  </a:lnTo>
                  <a:lnTo>
                    <a:pt x="13709" y="11756"/>
                  </a:lnTo>
                  <a:lnTo>
                    <a:pt x="578" y="4096"/>
                  </a:lnTo>
                  <a:lnTo>
                    <a:pt x="7052" y="449"/>
                  </a:lnTo>
                  <a:close/>
                  <a:moveTo>
                    <a:pt x="7068" y="0"/>
                  </a:moveTo>
                  <a:cubicBezTo>
                    <a:pt x="7030" y="0"/>
                    <a:pt x="6992" y="8"/>
                    <a:pt x="6961" y="23"/>
                  </a:cubicBezTo>
                  <a:lnTo>
                    <a:pt x="92" y="3914"/>
                  </a:lnTo>
                  <a:cubicBezTo>
                    <a:pt x="31" y="3944"/>
                    <a:pt x="1" y="4005"/>
                    <a:pt x="1" y="4096"/>
                  </a:cubicBezTo>
                  <a:cubicBezTo>
                    <a:pt x="1" y="4157"/>
                    <a:pt x="31" y="4218"/>
                    <a:pt x="92" y="4248"/>
                  </a:cubicBezTo>
                  <a:lnTo>
                    <a:pt x="13618" y="12181"/>
                  </a:lnTo>
                  <a:cubicBezTo>
                    <a:pt x="13648" y="12181"/>
                    <a:pt x="13679" y="12212"/>
                    <a:pt x="13709" y="12212"/>
                  </a:cubicBezTo>
                  <a:cubicBezTo>
                    <a:pt x="13739" y="12212"/>
                    <a:pt x="13770" y="12181"/>
                    <a:pt x="13800" y="12181"/>
                  </a:cubicBezTo>
                  <a:lnTo>
                    <a:pt x="20609" y="8139"/>
                  </a:lnTo>
                  <a:cubicBezTo>
                    <a:pt x="20670" y="8108"/>
                    <a:pt x="20700" y="8048"/>
                    <a:pt x="20700" y="7956"/>
                  </a:cubicBezTo>
                  <a:cubicBezTo>
                    <a:pt x="20700" y="7896"/>
                    <a:pt x="20670" y="7835"/>
                    <a:pt x="20609" y="7804"/>
                  </a:cubicBezTo>
                  <a:lnTo>
                    <a:pt x="7174" y="23"/>
                  </a:lnTo>
                  <a:cubicBezTo>
                    <a:pt x="7144" y="8"/>
                    <a:pt x="7106" y="0"/>
                    <a:pt x="7068"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2" name="Google Shape;692;p16"/>
          <p:cNvGrpSpPr/>
          <p:nvPr/>
        </p:nvGrpSpPr>
        <p:grpSpPr>
          <a:xfrm>
            <a:off x="156563" y="3876850"/>
            <a:ext cx="341975" cy="1145950"/>
            <a:chOff x="3466350" y="2417925"/>
            <a:chExt cx="341975" cy="1145950"/>
          </a:xfrm>
        </p:grpSpPr>
        <p:sp>
          <p:nvSpPr>
            <p:cNvPr id="693" name="Google Shape;693;p16"/>
            <p:cNvSpPr/>
            <p:nvPr/>
          </p:nvSpPr>
          <p:spPr>
            <a:xfrm>
              <a:off x="3565875" y="2417925"/>
              <a:ext cx="242450" cy="1073000"/>
            </a:xfrm>
            <a:custGeom>
              <a:rect b="b" l="l" r="r" t="t"/>
              <a:pathLst>
                <a:path extrusionOk="0" h="42920" w="9698">
                  <a:moveTo>
                    <a:pt x="3679" y="1"/>
                  </a:moveTo>
                  <a:cubicBezTo>
                    <a:pt x="1886" y="1"/>
                    <a:pt x="366" y="1308"/>
                    <a:pt x="62" y="3040"/>
                  </a:cubicBezTo>
                  <a:lnTo>
                    <a:pt x="1" y="3040"/>
                  </a:lnTo>
                  <a:cubicBezTo>
                    <a:pt x="1" y="3162"/>
                    <a:pt x="1" y="3253"/>
                    <a:pt x="1" y="3374"/>
                  </a:cubicBezTo>
                  <a:cubicBezTo>
                    <a:pt x="1" y="3466"/>
                    <a:pt x="1" y="3587"/>
                    <a:pt x="1" y="3709"/>
                  </a:cubicBezTo>
                  <a:lnTo>
                    <a:pt x="1" y="39211"/>
                  </a:lnTo>
                  <a:cubicBezTo>
                    <a:pt x="1" y="39302"/>
                    <a:pt x="1" y="39363"/>
                    <a:pt x="1" y="39424"/>
                  </a:cubicBezTo>
                  <a:cubicBezTo>
                    <a:pt x="1" y="39515"/>
                    <a:pt x="1" y="39576"/>
                    <a:pt x="1" y="39667"/>
                  </a:cubicBezTo>
                  <a:lnTo>
                    <a:pt x="31" y="39667"/>
                  </a:lnTo>
                  <a:cubicBezTo>
                    <a:pt x="244" y="41491"/>
                    <a:pt x="1794" y="42919"/>
                    <a:pt x="3709" y="42919"/>
                  </a:cubicBezTo>
                  <a:lnTo>
                    <a:pt x="5989" y="42919"/>
                  </a:lnTo>
                  <a:cubicBezTo>
                    <a:pt x="7873" y="42919"/>
                    <a:pt x="9424" y="41491"/>
                    <a:pt x="9667" y="39667"/>
                  </a:cubicBezTo>
                  <a:lnTo>
                    <a:pt x="9697" y="39667"/>
                  </a:lnTo>
                  <a:cubicBezTo>
                    <a:pt x="9697" y="39576"/>
                    <a:pt x="9697" y="39515"/>
                    <a:pt x="9667" y="39424"/>
                  </a:cubicBezTo>
                  <a:cubicBezTo>
                    <a:pt x="9697" y="39363"/>
                    <a:pt x="9697" y="39302"/>
                    <a:pt x="9697" y="39211"/>
                  </a:cubicBezTo>
                  <a:lnTo>
                    <a:pt x="9697" y="3709"/>
                  </a:lnTo>
                  <a:cubicBezTo>
                    <a:pt x="9697" y="3587"/>
                    <a:pt x="9697" y="3466"/>
                    <a:pt x="9667" y="3374"/>
                  </a:cubicBezTo>
                  <a:cubicBezTo>
                    <a:pt x="9667" y="3253"/>
                    <a:pt x="9697" y="3162"/>
                    <a:pt x="9697" y="3040"/>
                  </a:cubicBezTo>
                  <a:lnTo>
                    <a:pt x="9606" y="3040"/>
                  </a:lnTo>
                  <a:cubicBezTo>
                    <a:pt x="9302" y="1308"/>
                    <a:pt x="7813" y="1"/>
                    <a:pt x="59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6"/>
            <p:cNvSpPr/>
            <p:nvPr/>
          </p:nvSpPr>
          <p:spPr>
            <a:xfrm>
              <a:off x="3466350" y="2477200"/>
              <a:ext cx="256100" cy="1086675"/>
            </a:xfrm>
            <a:custGeom>
              <a:rect b="b" l="l" r="r" t="t"/>
              <a:pathLst>
                <a:path extrusionOk="0" h="43467" w="10244">
                  <a:moveTo>
                    <a:pt x="6262" y="548"/>
                  </a:moveTo>
                  <a:cubicBezTo>
                    <a:pt x="8146" y="548"/>
                    <a:pt x="9666" y="2098"/>
                    <a:pt x="9666" y="3982"/>
                  </a:cubicBezTo>
                  <a:lnTo>
                    <a:pt x="9666" y="39484"/>
                  </a:lnTo>
                  <a:cubicBezTo>
                    <a:pt x="9666" y="41369"/>
                    <a:pt x="8146" y="42919"/>
                    <a:pt x="6262" y="42919"/>
                  </a:cubicBezTo>
                  <a:lnTo>
                    <a:pt x="3982" y="42919"/>
                  </a:lnTo>
                  <a:cubicBezTo>
                    <a:pt x="2097" y="42919"/>
                    <a:pt x="547" y="41369"/>
                    <a:pt x="547" y="39484"/>
                  </a:cubicBezTo>
                  <a:lnTo>
                    <a:pt x="547" y="3982"/>
                  </a:lnTo>
                  <a:cubicBezTo>
                    <a:pt x="547" y="2098"/>
                    <a:pt x="2097" y="548"/>
                    <a:pt x="3982" y="548"/>
                  </a:cubicBezTo>
                  <a:close/>
                  <a:moveTo>
                    <a:pt x="3982" y="0"/>
                  </a:moveTo>
                  <a:cubicBezTo>
                    <a:pt x="1763" y="0"/>
                    <a:pt x="0" y="1763"/>
                    <a:pt x="0" y="3982"/>
                  </a:cubicBezTo>
                  <a:lnTo>
                    <a:pt x="0" y="39484"/>
                  </a:lnTo>
                  <a:cubicBezTo>
                    <a:pt x="0" y="41703"/>
                    <a:pt x="1763" y="43466"/>
                    <a:pt x="3982" y="43466"/>
                  </a:cubicBezTo>
                  <a:lnTo>
                    <a:pt x="6262" y="43466"/>
                  </a:lnTo>
                  <a:cubicBezTo>
                    <a:pt x="8450" y="43466"/>
                    <a:pt x="10243" y="41703"/>
                    <a:pt x="10243" y="39484"/>
                  </a:cubicBezTo>
                  <a:lnTo>
                    <a:pt x="10243" y="3982"/>
                  </a:lnTo>
                  <a:cubicBezTo>
                    <a:pt x="10243" y="1763"/>
                    <a:pt x="8450" y="0"/>
                    <a:pt x="6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6"/>
            <p:cNvSpPr/>
            <p:nvPr/>
          </p:nvSpPr>
          <p:spPr>
            <a:xfrm>
              <a:off x="3466350" y="3376150"/>
              <a:ext cx="256100" cy="106400"/>
            </a:xfrm>
            <a:custGeom>
              <a:rect b="b" l="l" r="r" t="t"/>
              <a:pathLst>
                <a:path extrusionOk="0" h="4256" w="10244">
                  <a:moveTo>
                    <a:pt x="3982" y="0"/>
                  </a:moveTo>
                  <a:cubicBezTo>
                    <a:pt x="1793" y="0"/>
                    <a:pt x="0" y="1794"/>
                    <a:pt x="0" y="3982"/>
                  </a:cubicBezTo>
                  <a:cubicBezTo>
                    <a:pt x="0" y="4134"/>
                    <a:pt x="122" y="4256"/>
                    <a:pt x="274" y="4256"/>
                  </a:cubicBezTo>
                  <a:cubicBezTo>
                    <a:pt x="426" y="4256"/>
                    <a:pt x="547" y="4134"/>
                    <a:pt x="547" y="3982"/>
                  </a:cubicBezTo>
                  <a:cubicBezTo>
                    <a:pt x="547" y="2098"/>
                    <a:pt x="2097" y="548"/>
                    <a:pt x="3982" y="548"/>
                  </a:cubicBezTo>
                  <a:lnTo>
                    <a:pt x="6262" y="548"/>
                  </a:lnTo>
                  <a:cubicBezTo>
                    <a:pt x="8146" y="548"/>
                    <a:pt x="9696" y="2098"/>
                    <a:pt x="9696" y="3982"/>
                  </a:cubicBezTo>
                  <a:cubicBezTo>
                    <a:pt x="9696" y="4134"/>
                    <a:pt x="9818" y="4256"/>
                    <a:pt x="9970" y="4256"/>
                  </a:cubicBezTo>
                  <a:cubicBezTo>
                    <a:pt x="10122" y="4256"/>
                    <a:pt x="10243" y="4134"/>
                    <a:pt x="10243" y="3982"/>
                  </a:cubicBezTo>
                  <a:cubicBezTo>
                    <a:pt x="10243" y="1763"/>
                    <a:pt x="8450" y="0"/>
                    <a:pt x="6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6"/>
            <p:cNvSpPr/>
            <p:nvPr/>
          </p:nvSpPr>
          <p:spPr>
            <a:xfrm>
              <a:off x="3466350" y="2553175"/>
              <a:ext cx="256100" cy="106425"/>
            </a:xfrm>
            <a:custGeom>
              <a:rect b="b" l="l" r="r" t="t"/>
              <a:pathLst>
                <a:path extrusionOk="0" h="4257" w="10244">
                  <a:moveTo>
                    <a:pt x="274" y="1"/>
                  </a:moveTo>
                  <a:cubicBezTo>
                    <a:pt x="122" y="1"/>
                    <a:pt x="0" y="123"/>
                    <a:pt x="0" y="275"/>
                  </a:cubicBezTo>
                  <a:cubicBezTo>
                    <a:pt x="0" y="2463"/>
                    <a:pt x="1763" y="4256"/>
                    <a:pt x="3982" y="4256"/>
                  </a:cubicBezTo>
                  <a:lnTo>
                    <a:pt x="6262" y="4256"/>
                  </a:lnTo>
                  <a:cubicBezTo>
                    <a:pt x="8450" y="4256"/>
                    <a:pt x="10243" y="2463"/>
                    <a:pt x="10243" y="275"/>
                  </a:cubicBezTo>
                  <a:cubicBezTo>
                    <a:pt x="10243" y="123"/>
                    <a:pt x="10122" y="1"/>
                    <a:pt x="9970" y="1"/>
                  </a:cubicBezTo>
                  <a:cubicBezTo>
                    <a:pt x="9818" y="1"/>
                    <a:pt x="9696" y="123"/>
                    <a:pt x="9696" y="275"/>
                  </a:cubicBezTo>
                  <a:cubicBezTo>
                    <a:pt x="9696" y="2159"/>
                    <a:pt x="8146" y="3709"/>
                    <a:pt x="6262" y="3709"/>
                  </a:cubicBezTo>
                  <a:lnTo>
                    <a:pt x="3982" y="3709"/>
                  </a:lnTo>
                  <a:cubicBezTo>
                    <a:pt x="2097" y="3709"/>
                    <a:pt x="547" y="2159"/>
                    <a:pt x="547" y="275"/>
                  </a:cubicBezTo>
                  <a:cubicBezTo>
                    <a:pt x="547" y="123"/>
                    <a:pt x="426" y="1"/>
                    <a:pt x="2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_1">
    <p:spTree>
      <p:nvGrpSpPr>
        <p:cNvPr id="697" name="Shape 697"/>
        <p:cNvGrpSpPr/>
        <p:nvPr/>
      </p:nvGrpSpPr>
      <p:grpSpPr>
        <a:xfrm>
          <a:off x="0" y="0"/>
          <a:ext cx="0" cy="0"/>
          <a:chOff x="0" y="0"/>
          <a:chExt cx="0" cy="0"/>
        </a:xfrm>
      </p:grpSpPr>
      <p:sp>
        <p:nvSpPr>
          <p:cNvPr id="698" name="Google Shape;698;p17"/>
          <p:cNvSpPr txBox="1"/>
          <p:nvPr>
            <p:ph idx="1" type="subTitle"/>
          </p:nvPr>
        </p:nvSpPr>
        <p:spPr>
          <a:xfrm>
            <a:off x="4753737" y="3180050"/>
            <a:ext cx="2611800" cy="3465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None/>
              <a:defRPr sz="2000"/>
            </a:lvl1pPr>
            <a:lvl2pPr lvl="1" rtl="0" algn="ctr">
              <a:spcBef>
                <a:spcPts val="0"/>
              </a:spcBef>
              <a:spcAft>
                <a:spcPts val="0"/>
              </a:spcAft>
              <a:buNone/>
              <a:defRPr sz="2000"/>
            </a:lvl2pPr>
            <a:lvl3pPr lvl="2" rtl="0" algn="ctr">
              <a:spcBef>
                <a:spcPts val="0"/>
              </a:spcBef>
              <a:spcAft>
                <a:spcPts val="0"/>
              </a:spcAft>
              <a:buNone/>
              <a:defRPr sz="2000"/>
            </a:lvl3pPr>
            <a:lvl4pPr lvl="3" rtl="0" algn="ctr">
              <a:spcBef>
                <a:spcPts val="0"/>
              </a:spcBef>
              <a:spcAft>
                <a:spcPts val="0"/>
              </a:spcAft>
              <a:buNone/>
              <a:defRPr sz="2000"/>
            </a:lvl4pPr>
            <a:lvl5pPr lvl="4" rtl="0" algn="ctr">
              <a:spcBef>
                <a:spcPts val="0"/>
              </a:spcBef>
              <a:spcAft>
                <a:spcPts val="0"/>
              </a:spcAft>
              <a:buNone/>
              <a:defRPr sz="2000"/>
            </a:lvl5pPr>
            <a:lvl6pPr lvl="5" rtl="0" algn="ctr">
              <a:spcBef>
                <a:spcPts val="0"/>
              </a:spcBef>
              <a:spcAft>
                <a:spcPts val="0"/>
              </a:spcAft>
              <a:buNone/>
              <a:defRPr sz="2000"/>
            </a:lvl6pPr>
            <a:lvl7pPr lvl="6" rtl="0" algn="ctr">
              <a:spcBef>
                <a:spcPts val="0"/>
              </a:spcBef>
              <a:spcAft>
                <a:spcPts val="0"/>
              </a:spcAft>
              <a:buNone/>
              <a:defRPr sz="2000"/>
            </a:lvl7pPr>
            <a:lvl8pPr lvl="7" rtl="0" algn="ctr">
              <a:spcBef>
                <a:spcPts val="0"/>
              </a:spcBef>
              <a:spcAft>
                <a:spcPts val="0"/>
              </a:spcAft>
              <a:buNone/>
              <a:defRPr sz="2000"/>
            </a:lvl8pPr>
            <a:lvl9pPr lvl="8" rtl="0" algn="ctr">
              <a:spcBef>
                <a:spcPts val="0"/>
              </a:spcBef>
              <a:spcAft>
                <a:spcPts val="0"/>
              </a:spcAft>
              <a:buNone/>
              <a:defRPr sz="2000"/>
            </a:lvl9pPr>
          </a:lstStyle>
          <a:p/>
        </p:txBody>
      </p:sp>
      <p:sp>
        <p:nvSpPr>
          <p:cNvPr id="699" name="Google Shape;699;p17"/>
          <p:cNvSpPr txBox="1"/>
          <p:nvPr>
            <p:ph idx="2" type="subTitle"/>
          </p:nvPr>
        </p:nvSpPr>
        <p:spPr>
          <a:xfrm>
            <a:off x="1778463" y="3180050"/>
            <a:ext cx="2611800" cy="3465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None/>
              <a:defRPr sz="2000"/>
            </a:lvl1pPr>
            <a:lvl2pPr lvl="1" rtl="0" algn="ctr">
              <a:spcBef>
                <a:spcPts val="0"/>
              </a:spcBef>
              <a:spcAft>
                <a:spcPts val="0"/>
              </a:spcAft>
              <a:buNone/>
              <a:defRPr sz="2000"/>
            </a:lvl2pPr>
            <a:lvl3pPr lvl="2" rtl="0" algn="ctr">
              <a:spcBef>
                <a:spcPts val="0"/>
              </a:spcBef>
              <a:spcAft>
                <a:spcPts val="0"/>
              </a:spcAft>
              <a:buNone/>
              <a:defRPr sz="2000"/>
            </a:lvl3pPr>
            <a:lvl4pPr lvl="3" rtl="0" algn="ctr">
              <a:spcBef>
                <a:spcPts val="0"/>
              </a:spcBef>
              <a:spcAft>
                <a:spcPts val="0"/>
              </a:spcAft>
              <a:buNone/>
              <a:defRPr sz="2000"/>
            </a:lvl4pPr>
            <a:lvl5pPr lvl="4" rtl="0" algn="ctr">
              <a:spcBef>
                <a:spcPts val="0"/>
              </a:spcBef>
              <a:spcAft>
                <a:spcPts val="0"/>
              </a:spcAft>
              <a:buNone/>
              <a:defRPr sz="2000"/>
            </a:lvl5pPr>
            <a:lvl6pPr lvl="5" rtl="0" algn="ctr">
              <a:spcBef>
                <a:spcPts val="0"/>
              </a:spcBef>
              <a:spcAft>
                <a:spcPts val="0"/>
              </a:spcAft>
              <a:buNone/>
              <a:defRPr sz="2000"/>
            </a:lvl6pPr>
            <a:lvl7pPr lvl="6" rtl="0" algn="ctr">
              <a:spcBef>
                <a:spcPts val="0"/>
              </a:spcBef>
              <a:spcAft>
                <a:spcPts val="0"/>
              </a:spcAft>
              <a:buNone/>
              <a:defRPr sz="2000"/>
            </a:lvl7pPr>
            <a:lvl8pPr lvl="7" rtl="0" algn="ctr">
              <a:spcBef>
                <a:spcPts val="0"/>
              </a:spcBef>
              <a:spcAft>
                <a:spcPts val="0"/>
              </a:spcAft>
              <a:buNone/>
              <a:defRPr sz="2000"/>
            </a:lvl8pPr>
            <a:lvl9pPr lvl="8" rtl="0" algn="ctr">
              <a:spcBef>
                <a:spcPts val="0"/>
              </a:spcBef>
              <a:spcAft>
                <a:spcPts val="0"/>
              </a:spcAft>
              <a:buNone/>
              <a:defRPr sz="2000"/>
            </a:lvl9pPr>
          </a:lstStyle>
          <a:p/>
        </p:txBody>
      </p:sp>
      <p:sp>
        <p:nvSpPr>
          <p:cNvPr id="700" name="Google Shape;700;p17"/>
          <p:cNvSpPr txBox="1"/>
          <p:nvPr>
            <p:ph idx="3" type="subTitle"/>
          </p:nvPr>
        </p:nvSpPr>
        <p:spPr>
          <a:xfrm>
            <a:off x="1970013" y="3512350"/>
            <a:ext cx="2228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atin typeface="Nunito"/>
                <a:ea typeface="Nunito"/>
                <a:cs typeface="Nunito"/>
                <a:sym typeface="Nunito"/>
              </a:defRPr>
            </a:lvl1pPr>
            <a:lvl2pPr lvl="1" rtl="0" algn="ctr">
              <a:lnSpc>
                <a:spcPct val="100000"/>
              </a:lnSpc>
              <a:spcBef>
                <a:spcPts val="0"/>
              </a:spcBef>
              <a:spcAft>
                <a:spcPts val="0"/>
              </a:spcAft>
              <a:buNone/>
              <a:defRPr sz="1400">
                <a:latin typeface="Nunito"/>
                <a:ea typeface="Nunito"/>
                <a:cs typeface="Nunito"/>
                <a:sym typeface="Nunito"/>
              </a:defRPr>
            </a:lvl2pPr>
            <a:lvl3pPr lvl="2" rtl="0" algn="ctr">
              <a:lnSpc>
                <a:spcPct val="100000"/>
              </a:lnSpc>
              <a:spcBef>
                <a:spcPts val="0"/>
              </a:spcBef>
              <a:spcAft>
                <a:spcPts val="0"/>
              </a:spcAft>
              <a:buNone/>
              <a:defRPr sz="1400">
                <a:latin typeface="Nunito"/>
                <a:ea typeface="Nunito"/>
                <a:cs typeface="Nunito"/>
                <a:sym typeface="Nunito"/>
              </a:defRPr>
            </a:lvl3pPr>
            <a:lvl4pPr lvl="3" rtl="0" algn="ctr">
              <a:lnSpc>
                <a:spcPct val="100000"/>
              </a:lnSpc>
              <a:spcBef>
                <a:spcPts val="0"/>
              </a:spcBef>
              <a:spcAft>
                <a:spcPts val="0"/>
              </a:spcAft>
              <a:buNone/>
              <a:defRPr sz="1400">
                <a:latin typeface="Nunito"/>
                <a:ea typeface="Nunito"/>
                <a:cs typeface="Nunito"/>
                <a:sym typeface="Nunito"/>
              </a:defRPr>
            </a:lvl4pPr>
            <a:lvl5pPr lvl="4" rtl="0" algn="ctr">
              <a:lnSpc>
                <a:spcPct val="100000"/>
              </a:lnSpc>
              <a:spcBef>
                <a:spcPts val="0"/>
              </a:spcBef>
              <a:spcAft>
                <a:spcPts val="0"/>
              </a:spcAft>
              <a:buNone/>
              <a:defRPr sz="1400">
                <a:latin typeface="Nunito"/>
                <a:ea typeface="Nunito"/>
                <a:cs typeface="Nunito"/>
                <a:sym typeface="Nunito"/>
              </a:defRPr>
            </a:lvl5pPr>
            <a:lvl6pPr lvl="5" rtl="0" algn="ctr">
              <a:lnSpc>
                <a:spcPct val="100000"/>
              </a:lnSpc>
              <a:spcBef>
                <a:spcPts val="0"/>
              </a:spcBef>
              <a:spcAft>
                <a:spcPts val="0"/>
              </a:spcAft>
              <a:buNone/>
              <a:defRPr sz="1400">
                <a:latin typeface="Nunito"/>
                <a:ea typeface="Nunito"/>
                <a:cs typeface="Nunito"/>
                <a:sym typeface="Nunito"/>
              </a:defRPr>
            </a:lvl6pPr>
            <a:lvl7pPr lvl="6" rtl="0" algn="ctr">
              <a:lnSpc>
                <a:spcPct val="100000"/>
              </a:lnSpc>
              <a:spcBef>
                <a:spcPts val="0"/>
              </a:spcBef>
              <a:spcAft>
                <a:spcPts val="0"/>
              </a:spcAft>
              <a:buNone/>
              <a:defRPr sz="1400">
                <a:latin typeface="Nunito"/>
                <a:ea typeface="Nunito"/>
                <a:cs typeface="Nunito"/>
                <a:sym typeface="Nunito"/>
              </a:defRPr>
            </a:lvl7pPr>
            <a:lvl8pPr lvl="7" rtl="0" algn="ctr">
              <a:lnSpc>
                <a:spcPct val="100000"/>
              </a:lnSpc>
              <a:spcBef>
                <a:spcPts val="0"/>
              </a:spcBef>
              <a:spcAft>
                <a:spcPts val="0"/>
              </a:spcAft>
              <a:buNone/>
              <a:defRPr sz="1400">
                <a:latin typeface="Nunito"/>
                <a:ea typeface="Nunito"/>
                <a:cs typeface="Nunito"/>
                <a:sym typeface="Nunito"/>
              </a:defRPr>
            </a:lvl8pPr>
            <a:lvl9pPr lvl="8" rtl="0" algn="ctr">
              <a:lnSpc>
                <a:spcPct val="100000"/>
              </a:lnSpc>
              <a:spcBef>
                <a:spcPts val="0"/>
              </a:spcBef>
              <a:spcAft>
                <a:spcPts val="0"/>
              </a:spcAft>
              <a:buNone/>
              <a:defRPr sz="1400">
                <a:latin typeface="Nunito"/>
                <a:ea typeface="Nunito"/>
                <a:cs typeface="Nunito"/>
                <a:sym typeface="Nunito"/>
              </a:defRPr>
            </a:lvl9pPr>
          </a:lstStyle>
          <a:p/>
        </p:txBody>
      </p:sp>
      <p:sp>
        <p:nvSpPr>
          <p:cNvPr id="701" name="Google Shape;701;p17"/>
          <p:cNvSpPr txBox="1"/>
          <p:nvPr>
            <p:ph idx="4" type="subTitle"/>
          </p:nvPr>
        </p:nvSpPr>
        <p:spPr>
          <a:xfrm>
            <a:off x="4945287" y="3512350"/>
            <a:ext cx="2228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atin typeface="Nunito"/>
                <a:ea typeface="Nunito"/>
                <a:cs typeface="Nunito"/>
                <a:sym typeface="Nunito"/>
              </a:defRPr>
            </a:lvl1pPr>
            <a:lvl2pPr lvl="1" rtl="0" algn="ctr">
              <a:lnSpc>
                <a:spcPct val="100000"/>
              </a:lnSpc>
              <a:spcBef>
                <a:spcPts val="0"/>
              </a:spcBef>
              <a:spcAft>
                <a:spcPts val="0"/>
              </a:spcAft>
              <a:buNone/>
              <a:defRPr sz="1400">
                <a:latin typeface="Nunito"/>
                <a:ea typeface="Nunito"/>
                <a:cs typeface="Nunito"/>
                <a:sym typeface="Nunito"/>
              </a:defRPr>
            </a:lvl2pPr>
            <a:lvl3pPr lvl="2" rtl="0" algn="ctr">
              <a:lnSpc>
                <a:spcPct val="100000"/>
              </a:lnSpc>
              <a:spcBef>
                <a:spcPts val="0"/>
              </a:spcBef>
              <a:spcAft>
                <a:spcPts val="0"/>
              </a:spcAft>
              <a:buNone/>
              <a:defRPr sz="1400">
                <a:latin typeface="Nunito"/>
                <a:ea typeface="Nunito"/>
                <a:cs typeface="Nunito"/>
                <a:sym typeface="Nunito"/>
              </a:defRPr>
            </a:lvl3pPr>
            <a:lvl4pPr lvl="3" rtl="0" algn="ctr">
              <a:lnSpc>
                <a:spcPct val="100000"/>
              </a:lnSpc>
              <a:spcBef>
                <a:spcPts val="0"/>
              </a:spcBef>
              <a:spcAft>
                <a:spcPts val="0"/>
              </a:spcAft>
              <a:buNone/>
              <a:defRPr sz="1400">
                <a:latin typeface="Nunito"/>
                <a:ea typeface="Nunito"/>
                <a:cs typeface="Nunito"/>
                <a:sym typeface="Nunito"/>
              </a:defRPr>
            </a:lvl4pPr>
            <a:lvl5pPr lvl="4" rtl="0" algn="ctr">
              <a:lnSpc>
                <a:spcPct val="100000"/>
              </a:lnSpc>
              <a:spcBef>
                <a:spcPts val="0"/>
              </a:spcBef>
              <a:spcAft>
                <a:spcPts val="0"/>
              </a:spcAft>
              <a:buNone/>
              <a:defRPr sz="1400">
                <a:latin typeface="Nunito"/>
                <a:ea typeface="Nunito"/>
                <a:cs typeface="Nunito"/>
                <a:sym typeface="Nunito"/>
              </a:defRPr>
            </a:lvl5pPr>
            <a:lvl6pPr lvl="5" rtl="0" algn="ctr">
              <a:lnSpc>
                <a:spcPct val="100000"/>
              </a:lnSpc>
              <a:spcBef>
                <a:spcPts val="0"/>
              </a:spcBef>
              <a:spcAft>
                <a:spcPts val="0"/>
              </a:spcAft>
              <a:buNone/>
              <a:defRPr sz="1400">
                <a:latin typeface="Nunito"/>
                <a:ea typeface="Nunito"/>
                <a:cs typeface="Nunito"/>
                <a:sym typeface="Nunito"/>
              </a:defRPr>
            </a:lvl6pPr>
            <a:lvl7pPr lvl="6" rtl="0" algn="ctr">
              <a:lnSpc>
                <a:spcPct val="100000"/>
              </a:lnSpc>
              <a:spcBef>
                <a:spcPts val="0"/>
              </a:spcBef>
              <a:spcAft>
                <a:spcPts val="0"/>
              </a:spcAft>
              <a:buNone/>
              <a:defRPr sz="1400">
                <a:latin typeface="Nunito"/>
                <a:ea typeface="Nunito"/>
                <a:cs typeface="Nunito"/>
                <a:sym typeface="Nunito"/>
              </a:defRPr>
            </a:lvl7pPr>
            <a:lvl8pPr lvl="7" rtl="0" algn="ctr">
              <a:lnSpc>
                <a:spcPct val="100000"/>
              </a:lnSpc>
              <a:spcBef>
                <a:spcPts val="0"/>
              </a:spcBef>
              <a:spcAft>
                <a:spcPts val="0"/>
              </a:spcAft>
              <a:buNone/>
              <a:defRPr sz="1400">
                <a:latin typeface="Nunito"/>
                <a:ea typeface="Nunito"/>
                <a:cs typeface="Nunito"/>
                <a:sym typeface="Nunito"/>
              </a:defRPr>
            </a:lvl8pPr>
            <a:lvl9pPr lvl="8" rtl="0" algn="ctr">
              <a:lnSpc>
                <a:spcPct val="100000"/>
              </a:lnSpc>
              <a:spcBef>
                <a:spcPts val="0"/>
              </a:spcBef>
              <a:spcAft>
                <a:spcPts val="0"/>
              </a:spcAft>
              <a:buNone/>
              <a:defRPr sz="1400">
                <a:latin typeface="Nunito"/>
                <a:ea typeface="Nunito"/>
                <a:cs typeface="Nunito"/>
                <a:sym typeface="Nunito"/>
              </a:defRPr>
            </a:lvl9pPr>
          </a:lstStyle>
          <a:p/>
        </p:txBody>
      </p:sp>
      <p:sp>
        <p:nvSpPr>
          <p:cNvPr id="702" name="Google Shape;702;p17"/>
          <p:cNvSpPr/>
          <p:nvPr/>
        </p:nvSpPr>
        <p:spPr>
          <a:xfrm rot="-10468820">
            <a:off x="8547143" y="-381401"/>
            <a:ext cx="30956" cy="27636"/>
          </a:xfrm>
          <a:custGeom>
            <a:rect b="b" l="l" r="r" t="t"/>
            <a:pathLst>
              <a:path extrusionOk="0" h="599" w="671">
                <a:moveTo>
                  <a:pt x="317" y="0"/>
                </a:moveTo>
                <a:cubicBezTo>
                  <a:pt x="171" y="0"/>
                  <a:pt x="35" y="107"/>
                  <a:pt x="13" y="254"/>
                </a:cubicBezTo>
                <a:cubicBezTo>
                  <a:pt x="0" y="341"/>
                  <a:pt x="25" y="416"/>
                  <a:pt x="63" y="491"/>
                </a:cubicBezTo>
                <a:cubicBezTo>
                  <a:pt x="130" y="566"/>
                  <a:pt x="214" y="598"/>
                  <a:pt x="296" y="598"/>
                </a:cubicBezTo>
                <a:cubicBezTo>
                  <a:pt x="488" y="598"/>
                  <a:pt x="670" y="419"/>
                  <a:pt x="600" y="191"/>
                </a:cubicBezTo>
                <a:cubicBezTo>
                  <a:pt x="588" y="166"/>
                  <a:pt x="575" y="141"/>
                  <a:pt x="563" y="116"/>
                </a:cubicBezTo>
                <a:cubicBezTo>
                  <a:pt x="513" y="54"/>
                  <a:pt x="438" y="16"/>
                  <a:pt x="363" y="4"/>
                </a:cubicBezTo>
                <a:cubicBezTo>
                  <a:pt x="347" y="2"/>
                  <a:pt x="332" y="0"/>
                  <a:pt x="3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7"/>
          <p:cNvSpPr/>
          <p:nvPr/>
        </p:nvSpPr>
        <p:spPr>
          <a:xfrm rot="-10468820">
            <a:off x="8597699" y="-338637"/>
            <a:ext cx="33078" cy="26805"/>
          </a:xfrm>
          <a:custGeom>
            <a:rect b="b" l="l" r="r" t="t"/>
            <a:pathLst>
              <a:path extrusionOk="0" h="581" w="717">
                <a:moveTo>
                  <a:pt x="313" y="0"/>
                </a:moveTo>
                <a:cubicBezTo>
                  <a:pt x="167" y="0"/>
                  <a:pt x="26" y="106"/>
                  <a:pt x="1" y="276"/>
                </a:cubicBezTo>
                <a:cubicBezTo>
                  <a:pt x="1" y="326"/>
                  <a:pt x="1" y="376"/>
                  <a:pt x="26" y="414"/>
                </a:cubicBezTo>
                <a:cubicBezTo>
                  <a:pt x="51" y="532"/>
                  <a:pt x="145" y="580"/>
                  <a:pt x="252" y="580"/>
                </a:cubicBezTo>
                <a:cubicBezTo>
                  <a:pt x="460" y="580"/>
                  <a:pt x="716" y="395"/>
                  <a:pt x="600" y="189"/>
                </a:cubicBezTo>
                <a:cubicBezTo>
                  <a:pt x="575" y="151"/>
                  <a:pt x="550" y="114"/>
                  <a:pt x="513" y="76"/>
                </a:cubicBezTo>
                <a:cubicBezTo>
                  <a:pt x="453" y="24"/>
                  <a:pt x="382" y="0"/>
                  <a:pt x="3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7"/>
          <p:cNvSpPr/>
          <p:nvPr/>
        </p:nvSpPr>
        <p:spPr>
          <a:xfrm rot="-10468820">
            <a:off x="8317969" y="-324597"/>
            <a:ext cx="37276" cy="28928"/>
          </a:xfrm>
          <a:custGeom>
            <a:rect b="b" l="l" r="r" t="t"/>
            <a:pathLst>
              <a:path extrusionOk="0" h="627" w="808">
                <a:moveTo>
                  <a:pt x="431" y="0"/>
                </a:moveTo>
                <a:cubicBezTo>
                  <a:pt x="142" y="0"/>
                  <a:pt x="1" y="366"/>
                  <a:pt x="236" y="554"/>
                </a:cubicBezTo>
                <a:cubicBezTo>
                  <a:pt x="299" y="604"/>
                  <a:pt x="367" y="626"/>
                  <a:pt x="433" y="626"/>
                </a:cubicBezTo>
                <a:cubicBezTo>
                  <a:pt x="632" y="626"/>
                  <a:pt x="808" y="429"/>
                  <a:pt x="723" y="204"/>
                </a:cubicBezTo>
                <a:cubicBezTo>
                  <a:pt x="686" y="92"/>
                  <a:pt x="586" y="29"/>
                  <a:pt x="486" y="4"/>
                </a:cubicBezTo>
                <a:cubicBezTo>
                  <a:pt x="467" y="1"/>
                  <a:pt x="449" y="0"/>
                  <a:pt x="4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7"/>
          <p:cNvSpPr/>
          <p:nvPr/>
        </p:nvSpPr>
        <p:spPr>
          <a:xfrm rot="-10468820">
            <a:off x="8243005" y="-308859"/>
            <a:ext cx="31463" cy="29158"/>
          </a:xfrm>
          <a:custGeom>
            <a:rect b="b" l="l" r="r" t="t"/>
            <a:pathLst>
              <a:path extrusionOk="0" h="632" w="682">
                <a:moveTo>
                  <a:pt x="350" y="1"/>
                </a:moveTo>
                <a:cubicBezTo>
                  <a:pt x="259" y="1"/>
                  <a:pt x="166" y="39"/>
                  <a:pt x="101" y="124"/>
                </a:cubicBezTo>
                <a:cubicBezTo>
                  <a:pt x="1" y="261"/>
                  <a:pt x="26" y="449"/>
                  <a:pt x="151" y="561"/>
                </a:cubicBezTo>
                <a:cubicBezTo>
                  <a:pt x="210" y="610"/>
                  <a:pt x="277" y="632"/>
                  <a:pt x="344" y="632"/>
                </a:cubicBezTo>
                <a:cubicBezTo>
                  <a:pt x="516" y="632"/>
                  <a:pt x="681" y="485"/>
                  <a:pt x="663" y="286"/>
                </a:cubicBezTo>
                <a:cubicBezTo>
                  <a:pt x="647" y="107"/>
                  <a:pt x="500" y="1"/>
                  <a:pt x="3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7"/>
          <p:cNvSpPr/>
          <p:nvPr/>
        </p:nvSpPr>
        <p:spPr>
          <a:xfrm rot="-10468820">
            <a:off x="8348538" y="-386937"/>
            <a:ext cx="36584" cy="28420"/>
          </a:xfrm>
          <a:custGeom>
            <a:rect b="b" l="l" r="r" t="t"/>
            <a:pathLst>
              <a:path extrusionOk="0" h="616" w="793">
                <a:moveTo>
                  <a:pt x="340" y="1"/>
                </a:moveTo>
                <a:cubicBezTo>
                  <a:pt x="251" y="1"/>
                  <a:pt x="164" y="39"/>
                  <a:pt x="100" y="110"/>
                </a:cubicBezTo>
                <a:cubicBezTo>
                  <a:pt x="0" y="247"/>
                  <a:pt x="25" y="435"/>
                  <a:pt x="150" y="547"/>
                </a:cubicBezTo>
                <a:cubicBezTo>
                  <a:pt x="194" y="596"/>
                  <a:pt x="245" y="616"/>
                  <a:pt x="298" y="616"/>
                </a:cubicBezTo>
                <a:cubicBezTo>
                  <a:pt x="532" y="616"/>
                  <a:pt x="793" y="215"/>
                  <a:pt x="538" y="72"/>
                </a:cubicBezTo>
                <a:cubicBezTo>
                  <a:pt x="478" y="24"/>
                  <a:pt x="409" y="1"/>
                  <a:pt x="3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7"/>
          <p:cNvSpPr/>
          <p:nvPr/>
        </p:nvSpPr>
        <p:spPr>
          <a:xfrm rot="-10468820">
            <a:off x="8195246" y="-380691"/>
            <a:ext cx="32340" cy="28512"/>
          </a:xfrm>
          <a:custGeom>
            <a:rect b="b" l="l" r="r" t="t"/>
            <a:pathLst>
              <a:path extrusionOk="0" h="618" w="701">
                <a:moveTo>
                  <a:pt x="347" y="1"/>
                </a:moveTo>
                <a:cubicBezTo>
                  <a:pt x="311" y="1"/>
                  <a:pt x="274" y="7"/>
                  <a:pt x="238" y="21"/>
                </a:cubicBezTo>
                <a:cubicBezTo>
                  <a:pt x="76" y="84"/>
                  <a:pt x="1" y="259"/>
                  <a:pt x="63" y="421"/>
                </a:cubicBezTo>
                <a:cubicBezTo>
                  <a:pt x="111" y="545"/>
                  <a:pt x="224" y="618"/>
                  <a:pt x="347" y="618"/>
                </a:cubicBezTo>
                <a:cubicBezTo>
                  <a:pt x="385" y="618"/>
                  <a:pt x="425" y="611"/>
                  <a:pt x="463" y="596"/>
                </a:cubicBezTo>
                <a:cubicBezTo>
                  <a:pt x="626" y="533"/>
                  <a:pt x="701" y="359"/>
                  <a:pt x="638" y="196"/>
                </a:cubicBezTo>
                <a:cubicBezTo>
                  <a:pt x="590" y="80"/>
                  <a:pt x="473"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7"/>
          <p:cNvSpPr/>
          <p:nvPr/>
        </p:nvSpPr>
        <p:spPr>
          <a:xfrm rot="-10468820">
            <a:off x="8063128" y="-397558"/>
            <a:ext cx="33955" cy="29250"/>
          </a:xfrm>
          <a:custGeom>
            <a:rect b="b" l="l" r="r" t="t"/>
            <a:pathLst>
              <a:path extrusionOk="0" h="634" w="736">
                <a:moveTo>
                  <a:pt x="400" y="1"/>
                </a:moveTo>
                <a:cubicBezTo>
                  <a:pt x="184" y="1"/>
                  <a:pt x="1" y="233"/>
                  <a:pt x="125" y="472"/>
                </a:cubicBezTo>
                <a:cubicBezTo>
                  <a:pt x="186" y="584"/>
                  <a:pt x="289" y="633"/>
                  <a:pt x="391" y="633"/>
                </a:cubicBezTo>
                <a:cubicBezTo>
                  <a:pt x="564" y="633"/>
                  <a:pt x="736" y="496"/>
                  <a:pt x="712" y="285"/>
                </a:cubicBezTo>
                <a:cubicBezTo>
                  <a:pt x="700" y="260"/>
                  <a:pt x="700" y="235"/>
                  <a:pt x="687" y="210"/>
                </a:cubicBezTo>
                <a:cubicBezTo>
                  <a:pt x="675" y="147"/>
                  <a:pt x="637" y="110"/>
                  <a:pt x="600" y="72"/>
                </a:cubicBezTo>
                <a:cubicBezTo>
                  <a:pt x="536" y="22"/>
                  <a:pt x="466" y="1"/>
                  <a:pt x="4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7"/>
          <p:cNvSpPr/>
          <p:nvPr/>
        </p:nvSpPr>
        <p:spPr>
          <a:xfrm rot="-10468820">
            <a:off x="8133790" y="-344316"/>
            <a:ext cx="32340" cy="28558"/>
          </a:xfrm>
          <a:custGeom>
            <a:rect b="b" l="l" r="r" t="t"/>
            <a:pathLst>
              <a:path extrusionOk="0" h="619" w="701">
                <a:moveTo>
                  <a:pt x="354" y="1"/>
                </a:moveTo>
                <a:cubicBezTo>
                  <a:pt x="316" y="1"/>
                  <a:pt x="277" y="8"/>
                  <a:pt x="238" y="23"/>
                </a:cubicBezTo>
                <a:cubicBezTo>
                  <a:pt x="75" y="85"/>
                  <a:pt x="1" y="260"/>
                  <a:pt x="63" y="423"/>
                </a:cubicBezTo>
                <a:cubicBezTo>
                  <a:pt x="112" y="539"/>
                  <a:pt x="228" y="618"/>
                  <a:pt x="354" y="618"/>
                </a:cubicBezTo>
                <a:cubicBezTo>
                  <a:pt x="390" y="618"/>
                  <a:pt x="427" y="612"/>
                  <a:pt x="463" y="598"/>
                </a:cubicBezTo>
                <a:cubicBezTo>
                  <a:pt x="613" y="535"/>
                  <a:pt x="700" y="348"/>
                  <a:pt x="638" y="198"/>
                </a:cubicBezTo>
                <a:cubicBezTo>
                  <a:pt x="590" y="74"/>
                  <a:pt x="477" y="1"/>
                  <a:pt x="3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7"/>
          <p:cNvSpPr/>
          <p:nvPr/>
        </p:nvSpPr>
        <p:spPr>
          <a:xfrm rot="-10468820">
            <a:off x="8473529" y="-366703"/>
            <a:ext cx="34600" cy="25513"/>
          </a:xfrm>
          <a:custGeom>
            <a:rect b="b" l="l" r="r" t="t"/>
            <a:pathLst>
              <a:path extrusionOk="0" h="553" w="750">
                <a:moveTo>
                  <a:pt x="535" y="0"/>
                </a:moveTo>
                <a:cubicBezTo>
                  <a:pt x="308" y="0"/>
                  <a:pt x="1" y="312"/>
                  <a:pt x="231" y="487"/>
                </a:cubicBezTo>
                <a:cubicBezTo>
                  <a:pt x="293" y="532"/>
                  <a:pt x="361" y="552"/>
                  <a:pt x="425" y="552"/>
                </a:cubicBezTo>
                <a:cubicBezTo>
                  <a:pt x="597" y="552"/>
                  <a:pt x="749" y="412"/>
                  <a:pt x="731" y="212"/>
                </a:cubicBezTo>
                <a:cubicBezTo>
                  <a:pt x="731" y="187"/>
                  <a:pt x="731" y="162"/>
                  <a:pt x="719" y="137"/>
                </a:cubicBezTo>
                <a:cubicBezTo>
                  <a:pt x="686" y="39"/>
                  <a:pt x="616" y="0"/>
                  <a:pt x="5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7"/>
          <p:cNvSpPr/>
          <p:nvPr/>
        </p:nvSpPr>
        <p:spPr>
          <a:xfrm rot="-10468820">
            <a:off x="8137577" y="-423088"/>
            <a:ext cx="31002" cy="28143"/>
          </a:xfrm>
          <a:custGeom>
            <a:rect b="b" l="l" r="r" t="t"/>
            <a:pathLst>
              <a:path extrusionOk="0" h="610" w="672">
                <a:moveTo>
                  <a:pt x="324" y="1"/>
                </a:moveTo>
                <a:cubicBezTo>
                  <a:pt x="184" y="1"/>
                  <a:pt x="44" y="96"/>
                  <a:pt x="13" y="257"/>
                </a:cubicBezTo>
                <a:cubicBezTo>
                  <a:pt x="1" y="332"/>
                  <a:pt x="13" y="420"/>
                  <a:pt x="63" y="482"/>
                </a:cubicBezTo>
                <a:cubicBezTo>
                  <a:pt x="113" y="545"/>
                  <a:pt x="188" y="595"/>
                  <a:pt x="263" y="607"/>
                </a:cubicBezTo>
                <a:cubicBezTo>
                  <a:pt x="276" y="609"/>
                  <a:pt x="288" y="609"/>
                  <a:pt x="299" y="609"/>
                </a:cubicBezTo>
                <a:cubicBezTo>
                  <a:pt x="518" y="609"/>
                  <a:pt x="672" y="396"/>
                  <a:pt x="601" y="195"/>
                </a:cubicBezTo>
                <a:cubicBezTo>
                  <a:pt x="588" y="170"/>
                  <a:pt x="576" y="145"/>
                  <a:pt x="563" y="120"/>
                </a:cubicBezTo>
                <a:cubicBezTo>
                  <a:pt x="501" y="38"/>
                  <a:pt x="412" y="1"/>
                  <a:pt x="3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7"/>
          <p:cNvSpPr/>
          <p:nvPr/>
        </p:nvSpPr>
        <p:spPr>
          <a:xfrm rot="-10468820">
            <a:off x="8265087" y="-382750"/>
            <a:ext cx="35062" cy="29066"/>
          </a:xfrm>
          <a:custGeom>
            <a:rect b="b" l="l" r="r" t="t"/>
            <a:pathLst>
              <a:path extrusionOk="0" h="630" w="760">
                <a:moveTo>
                  <a:pt x="388" y="1"/>
                </a:moveTo>
                <a:cubicBezTo>
                  <a:pt x="285" y="1"/>
                  <a:pt x="183" y="51"/>
                  <a:pt x="126" y="153"/>
                </a:cubicBezTo>
                <a:cubicBezTo>
                  <a:pt x="1" y="340"/>
                  <a:pt x="126" y="590"/>
                  <a:pt x="351" y="627"/>
                </a:cubicBezTo>
                <a:cubicBezTo>
                  <a:pt x="363" y="629"/>
                  <a:pt x="375" y="629"/>
                  <a:pt x="387" y="629"/>
                </a:cubicBezTo>
                <a:cubicBezTo>
                  <a:pt x="605" y="629"/>
                  <a:pt x="759" y="417"/>
                  <a:pt x="688" y="215"/>
                </a:cubicBezTo>
                <a:cubicBezTo>
                  <a:pt x="676" y="178"/>
                  <a:pt x="663" y="165"/>
                  <a:pt x="651" y="140"/>
                </a:cubicBezTo>
                <a:cubicBezTo>
                  <a:pt x="589" y="48"/>
                  <a:pt x="488" y="1"/>
                  <a:pt x="38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7"/>
          <p:cNvSpPr/>
          <p:nvPr/>
        </p:nvSpPr>
        <p:spPr>
          <a:xfrm rot="-10468820">
            <a:off x="8401883" y="-338782"/>
            <a:ext cx="36215" cy="28974"/>
          </a:xfrm>
          <a:custGeom>
            <a:rect b="b" l="l" r="r" t="t"/>
            <a:pathLst>
              <a:path extrusionOk="0" h="628" w="785">
                <a:moveTo>
                  <a:pt x="406" y="1"/>
                </a:moveTo>
                <a:cubicBezTo>
                  <a:pt x="196" y="1"/>
                  <a:pt x="0" y="226"/>
                  <a:pt x="132" y="463"/>
                </a:cubicBezTo>
                <a:cubicBezTo>
                  <a:pt x="192" y="578"/>
                  <a:pt x="293" y="628"/>
                  <a:pt x="395" y="628"/>
                </a:cubicBezTo>
                <a:cubicBezTo>
                  <a:pt x="589" y="628"/>
                  <a:pt x="785" y="446"/>
                  <a:pt x="694" y="200"/>
                </a:cubicBezTo>
                <a:cubicBezTo>
                  <a:pt x="682" y="175"/>
                  <a:pt x="669" y="150"/>
                  <a:pt x="657" y="138"/>
                </a:cubicBezTo>
                <a:cubicBezTo>
                  <a:pt x="586" y="41"/>
                  <a:pt x="495" y="1"/>
                  <a:pt x="4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7"/>
          <p:cNvSpPr/>
          <p:nvPr/>
        </p:nvSpPr>
        <p:spPr>
          <a:xfrm rot="-10468820">
            <a:off x="8175982" y="-278067"/>
            <a:ext cx="33539" cy="29066"/>
          </a:xfrm>
          <a:custGeom>
            <a:rect b="b" l="l" r="r" t="t"/>
            <a:pathLst>
              <a:path extrusionOk="0" h="630" w="727">
                <a:moveTo>
                  <a:pt x="333" y="0"/>
                </a:moveTo>
                <a:cubicBezTo>
                  <a:pt x="185" y="0"/>
                  <a:pt x="37" y="104"/>
                  <a:pt x="13" y="274"/>
                </a:cubicBezTo>
                <a:cubicBezTo>
                  <a:pt x="1" y="349"/>
                  <a:pt x="26" y="437"/>
                  <a:pt x="76" y="499"/>
                </a:cubicBezTo>
                <a:cubicBezTo>
                  <a:pt x="113" y="562"/>
                  <a:pt x="188" y="612"/>
                  <a:pt x="276" y="624"/>
                </a:cubicBezTo>
                <a:cubicBezTo>
                  <a:pt x="296" y="628"/>
                  <a:pt x="315" y="629"/>
                  <a:pt x="334" y="629"/>
                </a:cubicBezTo>
                <a:cubicBezTo>
                  <a:pt x="576" y="629"/>
                  <a:pt x="726" y="344"/>
                  <a:pt x="576" y="124"/>
                </a:cubicBezTo>
                <a:cubicBezTo>
                  <a:pt x="514" y="39"/>
                  <a:pt x="424"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7"/>
          <p:cNvSpPr/>
          <p:nvPr/>
        </p:nvSpPr>
        <p:spPr>
          <a:xfrm rot="-10468820">
            <a:off x="8050119" y="-319066"/>
            <a:ext cx="33585" cy="29158"/>
          </a:xfrm>
          <a:custGeom>
            <a:rect b="b" l="l" r="r" t="t"/>
            <a:pathLst>
              <a:path extrusionOk="0" h="632" w="728">
                <a:moveTo>
                  <a:pt x="316" y="1"/>
                </a:moveTo>
                <a:cubicBezTo>
                  <a:pt x="174" y="1"/>
                  <a:pt x="35" y="99"/>
                  <a:pt x="13" y="266"/>
                </a:cubicBezTo>
                <a:cubicBezTo>
                  <a:pt x="0" y="354"/>
                  <a:pt x="13" y="429"/>
                  <a:pt x="63" y="504"/>
                </a:cubicBezTo>
                <a:cubicBezTo>
                  <a:pt x="113" y="566"/>
                  <a:pt x="187" y="604"/>
                  <a:pt x="262" y="629"/>
                </a:cubicBezTo>
                <a:cubicBezTo>
                  <a:pt x="278" y="631"/>
                  <a:pt x="293" y="632"/>
                  <a:pt x="308" y="632"/>
                </a:cubicBezTo>
                <a:cubicBezTo>
                  <a:pt x="558" y="632"/>
                  <a:pt x="728" y="341"/>
                  <a:pt x="562" y="129"/>
                </a:cubicBezTo>
                <a:cubicBezTo>
                  <a:pt x="499" y="41"/>
                  <a:pt x="407" y="1"/>
                  <a:pt x="3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7"/>
          <p:cNvSpPr/>
          <p:nvPr/>
        </p:nvSpPr>
        <p:spPr>
          <a:xfrm rot="-10468820">
            <a:off x="8377735" y="-277014"/>
            <a:ext cx="34508" cy="25190"/>
          </a:xfrm>
          <a:custGeom>
            <a:rect b="b" l="l" r="r" t="t"/>
            <a:pathLst>
              <a:path extrusionOk="0" h="546" w="748">
                <a:moveTo>
                  <a:pt x="361" y="0"/>
                </a:moveTo>
                <a:cubicBezTo>
                  <a:pt x="181" y="0"/>
                  <a:pt x="1" y="153"/>
                  <a:pt x="49" y="378"/>
                </a:cubicBezTo>
                <a:cubicBezTo>
                  <a:pt x="74" y="497"/>
                  <a:pt x="170" y="545"/>
                  <a:pt x="278" y="545"/>
                </a:cubicBezTo>
                <a:cubicBezTo>
                  <a:pt x="489" y="545"/>
                  <a:pt x="748" y="360"/>
                  <a:pt x="624" y="154"/>
                </a:cubicBezTo>
                <a:cubicBezTo>
                  <a:pt x="562" y="47"/>
                  <a:pt x="461" y="0"/>
                  <a:pt x="36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7"/>
          <p:cNvSpPr/>
          <p:nvPr/>
        </p:nvSpPr>
        <p:spPr>
          <a:xfrm rot="-10468820">
            <a:off x="7862798" y="-397317"/>
            <a:ext cx="35062" cy="29020"/>
          </a:xfrm>
          <a:custGeom>
            <a:rect b="b" l="l" r="r" t="t"/>
            <a:pathLst>
              <a:path extrusionOk="0" h="629" w="760">
                <a:moveTo>
                  <a:pt x="389" y="0"/>
                </a:moveTo>
                <a:cubicBezTo>
                  <a:pt x="285" y="0"/>
                  <a:pt x="183" y="50"/>
                  <a:pt x="126" y="152"/>
                </a:cubicBezTo>
                <a:cubicBezTo>
                  <a:pt x="1" y="339"/>
                  <a:pt x="126" y="602"/>
                  <a:pt x="351" y="627"/>
                </a:cubicBezTo>
                <a:cubicBezTo>
                  <a:pt x="363" y="628"/>
                  <a:pt x="375" y="628"/>
                  <a:pt x="387" y="628"/>
                </a:cubicBezTo>
                <a:cubicBezTo>
                  <a:pt x="606" y="628"/>
                  <a:pt x="759" y="416"/>
                  <a:pt x="688" y="214"/>
                </a:cubicBezTo>
                <a:cubicBezTo>
                  <a:pt x="676" y="189"/>
                  <a:pt x="663" y="164"/>
                  <a:pt x="651" y="139"/>
                </a:cubicBezTo>
                <a:cubicBezTo>
                  <a:pt x="589" y="47"/>
                  <a:pt x="489" y="0"/>
                  <a:pt x="3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7"/>
          <p:cNvSpPr/>
          <p:nvPr/>
        </p:nvSpPr>
        <p:spPr>
          <a:xfrm rot="-10468820">
            <a:off x="7838580" y="-322479"/>
            <a:ext cx="30402" cy="29158"/>
          </a:xfrm>
          <a:custGeom>
            <a:rect b="b" l="l" r="r" t="t"/>
            <a:pathLst>
              <a:path extrusionOk="0" h="632" w="659">
                <a:moveTo>
                  <a:pt x="349" y="1"/>
                </a:moveTo>
                <a:cubicBezTo>
                  <a:pt x="206" y="1"/>
                  <a:pt x="61" y="96"/>
                  <a:pt x="34" y="275"/>
                </a:cubicBezTo>
                <a:cubicBezTo>
                  <a:pt x="0" y="484"/>
                  <a:pt x="168" y="631"/>
                  <a:pt x="343" y="631"/>
                </a:cubicBezTo>
                <a:cubicBezTo>
                  <a:pt x="429" y="631"/>
                  <a:pt x="517" y="595"/>
                  <a:pt x="584" y="513"/>
                </a:cubicBezTo>
                <a:cubicBezTo>
                  <a:pt x="634" y="450"/>
                  <a:pt x="659" y="363"/>
                  <a:pt x="659" y="288"/>
                </a:cubicBezTo>
                <a:cubicBezTo>
                  <a:pt x="646" y="263"/>
                  <a:pt x="646" y="225"/>
                  <a:pt x="634" y="200"/>
                </a:cubicBezTo>
                <a:cubicBezTo>
                  <a:pt x="583" y="65"/>
                  <a:pt x="466" y="1"/>
                  <a:pt x="3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7"/>
          <p:cNvSpPr/>
          <p:nvPr/>
        </p:nvSpPr>
        <p:spPr>
          <a:xfrm rot="-10468820">
            <a:off x="7765804" y="-327445"/>
            <a:ext cx="34923" cy="28928"/>
          </a:xfrm>
          <a:custGeom>
            <a:rect b="b" l="l" r="r" t="t"/>
            <a:pathLst>
              <a:path extrusionOk="0" h="627" w="757">
                <a:moveTo>
                  <a:pt x="385" y="1"/>
                </a:moveTo>
                <a:cubicBezTo>
                  <a:pt x="282" y="1"/>
                  <a:pt x="177" y="51"/>
                  <a:pt x="113" y="148"/>
                </a:cubicBezTo>
                <a:cubicBezTo>
                  <a:pt x="0" y="348"/>
                  <a:pt x="125" y="597"/>
                  <a:pt x="350" y="622"/>
                </a:cubicBezTo>
                <a:cubicBezTo>
                  <a:pt x="367" y="625"/>
                  <a:pt x="384" y="627"/>
                  <a:pt x="400" y="627"/>
                </a:cubicBezTo>
                <a:cubicBezTo>
                  <a:pt x="602" y="627"/>
                  <a:pt x="756" y="418"/>
                  <a:pt x="675" y="210"/>
                </a:cubicBezTo>
                <a:cubicBezTo>
                  <a:pt x="675" y="185"/>
                  <a:pt x="663" y="160"/>
                  <a:pt x="638" y="135"/>
                </a:cubicBezTo>
                <a:cubicBezTo>
                  <a:pt x="577" y="45"/>
                  <a:pt x="482" y="1"/>
                  <a:pt x="3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7"/>
          <p:cNvSpPr/>
          <p:nvPr/>
        </p:nvSpPr>
        <p:spPr>
          <a:xfrm rot="-10468820">
            <a:off x="7905539" y="-259261"/>
            <a:ext cx="32663" cy="26805"/>
          </a:xfrm>
          <a:custGeom>
            <a:rect b="b" l="l" r="r" t="t"/>
            <a:pathLst>
              <a:path extrusionOk="0" h="581" w="708">
                <a:moveTo>
                  <a:pt x="370" y="1"/>
                </a:moveTo>
                <a:cubicBezTo>
                  <a:pt x="280" y="1"/>
                  <a:pt x="190" y="42"/>
                  <a:pt x="132" y="121"/>
                </a:cubicBezTo>
                <a:cubicBezTo>
                  <a:pt x="1" y="347"/>
                  <a:pt x="188" y="580"/>
                  <a:pt x="400" y="580"/>
                </a:cubicBezTo>
                <a:cubicBezTo>
                  <a:pt x="470" y="580"/>
                  <a:pt x="542" y="555"/>
                  <a:pt x="607" y="496"/>
                </a:cubicBezTo>
                <a:cubicBezTo>
                  <a:pt x="707" y="371"/>
                  <a:pt x="695" y="171"/>
                  <a:pt x="557" y="71"/>
                </a:cubicBezTo>
                <a:cubicBezTo>
                  <a:pt x="504" y="24"/>
                  <a:pt x="437" y="1"/>
                  <a:pt x="3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7"/>
          <p:cNvSpPr/>
          <p:nvPr/>
        </p:nvSpPr>
        <p:spPr>
          <a:xfrm rot="-10468820">
            <a:off x="7927915" y="-424945"/>
            <a:ext cx="35200" cy="27774"/>
          </a:xfrm>
          <a:custGeom>
            <a:rect b="b" l="l" r="r" t="t"/>
            <a:pathLst>
              <a:path extrusionOk="0" h="602" w="763">
                <a:moveTo>
                  <a:pt x="252" y="0"/>
                </a:moveTo>
                <a:cubicBezTo>
                  <a:pt x="181" y="0"/>
                  <a:pt x="117" y="31"/>
                  <a:pt x="75" y="105"/>
                </a:cubicBezTo>
                <a:cubicBezTo>
                  <a:pt x="25" y="167"/>
                  <a:pt x="0" y="255"/>
                  <a:pt x="13" y="330"/>
                </a:cubicBezTo>
                <a:cubicBezTo>
                  <a:pt x="36" y="503"/>
                  <a:pt x="178" y="601"/>
                  <a:pt x="324" y="601"/>
                </a:cubicBezTo>
                <a:cubicBezTo>
                  <a:pt x="410" y="601"/>
                  <a:pt x="498" y="567"/>
                  <a:pt x="563" y="492"/>
                </a:cubicBezTo>
                <a:cubicBezTo>
                  <a:pt x="763" y="311"/>
                  <a:pt x="477" y="0"/>
                  <a:pt x="2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7"/>
          <p:cNvSpPr/>
          <p:nvPr/>
        </p:nvSpPr>
        <p:spPr>
          <a:xfrm rot="-10468820">
            <a:off x="7989705" y="-377539"/>
            <a:ext cx="35984" cy="28743"/>
          </a:xfrm>
          <a:custGeom>
            <a:rect b="b" l="l" r="r" t="t"/>
            <a:pathLst>
              <a:path extrusionOk="0" h="623" w="780">
                <a:moveTo>
                  <a:pt x="385" y="0"/>
                </a:moveTo>
                <a:cubicBezTo>
                  <a:pt x="282" y="0"/>
                  <a:pt x="178" y="54"/>
                  <a:pt x="113" y="157"/>
                </a:cubicBezTo>
                <a:cubicBezTo>
                  <a:pt x="1" y="344"/>
                  <a:pt x="126" y="594"/>
                  <a:pt x="351" y="619"/>
                </a:cubicBezTo>
                <a:cubicBezTo>
                  <a:pt x="366" y="621"/>
                  <a:pt x="381" y="622"/>
                  <a:pt x="395" y="622"/>
                </a:cubicBezTo>
                <a:cubicBezTo>
                  <a:pt x="632" y="622"/>
                  <a:pt x="779" y="344"/>
                  <a:pt x="638" y="144"/>
                </a:cubicBezTo>
                <a:cubicBezTo>
                  <a:pt x="577" y="47"/>
                  <a:pt x="482" y="0"/>
                  <a:pt x="3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7"/>
          <p:cNvSpPr/>
          <p:nvPr/>
        </p:nvSpPr>
        <p:spPr>
          <a:xfrm rot="-10468820">
            <a:off x="7975220" y="-302026"/>
            <a:ext cx="31602" cy="28512"/>
          </a:xfrm>
          <a:custGeom>
            <a:rect b="b" l="l" r="r" t="t"/>
            <a:pathLst>
              <a:path extrusionOk="0" h="618" w="685">
                <a:moveTo>
                  <a:pt x="327" y="0"/>
                </a:moveTo>
                <a:cubicBezTo>
                  <a:pt x="174" y="0"/>
                  <a:pt x="48" y="107"/>
                  <a:pt x="26" y="266"/>
                </a:cubicBezTo>
                <a:cubicBezTo>
                  <a:pt x="1" y="429"/>
                  <a:pt x="113" y="591"/>
                  <a:pt x="276" y="616"/>
                </a:cubicBezTo>
                <a:cubicBezTo>
                  <a:pt x="288" y="617"/>
                  <a:pt x="300" y="618"/>
                  <a:pt x="312" y="618"/>
                </a:cubicBezTo>
                <a:cubicBezTo>
                  <a:pt x="530" y="618"/>
                  <a:pt x="684" y="405"/>
                  <a:pt x="613" y="204"/>
                </a:cubicBezTo>
                <a:cubicBezTo>
                  <a:pt x="600" y="179"/>
                  <a:pt x="588" y="154"/>
                  <a:pt x="575" y="129"/>
                </a:cubicBezTo>
                <a:cubicBezTo>
                  <a:pt x="525" y="66"/>
                  <a:pt x="451" y="16"/>
                  <a:pt x="376" y="4"/>
                </a:cubicBezTo>
                <a:cubicBezTo>
                  <a:pt x="359" y="1"/>
                  <a:pt x="343" y="0"/>
                  <a:pt x="3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7"/>
          <p:cNvSpPr/>
          <p:nvPr/>
        </p:nvSpPr>
        <p:spPr>
          <a:xfrm rot="-10468820">
            <a:off x="7690191" y="-297060"/>
            <a:ext cx="35200" cy="28928"/>
          </a:xfrm>
          <a:custGeom>
            <a:rect b="b" l="l" r="r" t="t"/>
            <a:pathLst>
              <a:path extrusionOk="0" h="627" w="763">
                <a:moveTo>
                  <a:pt x="415" y="1"/>
                </a:moveTo>
                <a:cubicBezTo>
                  <a:pt x="352" y="1"/>
                  <a:pt x="286" y="19"/>
                  <a:pt x="225" y="61"/>
                </a:cubicBezTo>
                <a:cubicBezTo>
                  <a:pt x="1" y="223"/>
                  <a:pt x="88" y="586"/>
                  <a:pt x="375" y="623"/>
                </a:cubicBezTo>
                <a:cubicBezTo>
                  <a:pt x="391" y="626"/>
                  <a:pt x="406" y="627"/>
                  <a:pt x="421" y="627"/>
                </a:cubicBezTo>
                <a:cubicBezTo>
                  <a:pt x="567" y="627"/>
                  <a:pt x="703" y="521"/>
                  <a:pt x="725" y="373"/>
                </a:cubicBezTo>
                <a:cubicBezTo>
                  <a:pt x="763" y="159"/>
                  <a:pt x="599" y="1"/>
                  <a:pt x="4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7"/>
          <p:cNvSpPr/>
          <p:nvPr/>
        </p:nvSpPr>
        <p:spPr>
          <a:xfrm rot="-10468820">
            <a:off x="7794256" y="-397101"/>
            <a:ext cx="32801" cy="29250"/>
          </a:xfrm>
          <a:custGeom>
            <a:rect b="b" l="l" r="r" t="t"/>
            <a:pathLst>
              <a:path extrusionOk="0" h="634" w="711">
                <a:moveTo>
                  <a:pt x="347" y="0"/>
                </a:moveTo>
                <a:cubicBezTo>
                  <a:pt x="206" y="0"/>
                  <a:pt x="67" y="95"/>
                  <a:pt x="36" y="257"/>
                </a:cubicBezTo>
                <a:cubicBezTo>
                  <a:pt x="1" y="456"/>
                  <a:pt x="142" y="634"/>
                  <a:pt x="336" y="634"/>
                </a:cubicBezTo>
                <a:cubicBezTo>
                  <a:pt x="348" y="634"/>
                  <a:pt x="361" y="633"/>
                  <a:pt x="373" y="632"/>
                </a:cubicBezTo>
                <a:cubicBezTo>
                  <a:pt x="586" y="607"/>
                  <a:pt x="711" y="382"/>
                  <a:pt x="623" y="194"/>
                </a:cubicBezTo>
                <a:cubicBezTo>
                  <a:pt x="623" y="169"/>
                  <a:pt x="611" y="144"/>
                  <a:pt x="586" y="119"/>
                </a:cubicBezTo>
                <a:cubicBezTo>
                  <a:pt x="523" y="37"/>
                  <a:pt x="435" y="0"/>
                  <a:pt x="3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7"/>
          <p:cNvSpPr/>
          <p:nvPr/>
        </p:nvSpPr>
        <p:spPr>
          <a:xfrm rot="-10468820">
            <a:off x="7912643" y="-347643"/>
            <a:ext cx="33032" cy="25975"/>
          </a:xfrm>
          <a:custGeom>
            <a:rect b="b" l="l" r="r" t="t"/>
            <a:pathLst>
              <a:path extrusionOk="0" h="563" w="716">
                <a:moveTo>
                  <a:pt x="395" y="1"/>
                </a:moveTo>
                <a:cubicBezTo>
                  <a:pt x="188" y="1"/>
                  <a:pt x="1" y="225"/>
                  <a:pt x="121" y="456"/>
                </a:cubicBezTo>
                <a:cubicBezTo>
                  <a:pt x="184" y="531"/>
                  <a:pt x="266" y="563"/>
                  <a:pt x="347" y="563"/>
                </a:cubicBezTo>
                <a:cubicBezTo>
                  <a:pt x="534" y="563"/>
                  <a:pt x="716" y="387"/>
                  <a:pt x="646" y="168"/>
                </a:cubicBezTo>
                <a:cubicBezTo>
                  <a:pt x="646" y="143"/>
                  <a:pt x="633" y="118"/>
                  <a:pt x="608" y="93"/>
                </a:cubicBezTo>
                <a:cubicBezTo>
                  <a:pt x="543" y="28"/>
                  <a:pt x="468" y="1"/>
                  <a:pt x="3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7"/>
          <p:cNvSpPr/>
          <p:nvPr/>
        </p:nvSpPr>
        <p:spPr>
          <a:xfrm rot="-10468820">
            <a:off x="9291382" y="-311343"/>
            <a:ext cx="28834" cy="28097"/>
          </a:xfrm>
          <a:custGeom>
            <a:rect b="b" l="l" r="r" t="t"/>
            <a:pathLst>
              <a:path extrusionOk="0" h="609" w="625">
                <a:moveTo>
                  <a:pt x="317" y="1"/>
                </a:moveTo>
                <a:cubicBezTo>
                  <a:pt x="225" y="1"/>
                  <a:pt x="133" y="40"/>
                  <a:pt x="75" y="112"/>
                </a:cubicBezTo>
                <a:cubicBezTo>
                  <a:pt x="25" y="175"/>
                  <a:pt x="0" y="262"/>
                  <a:pt x="0" y="337"/>
                </a:cubicBezTo>
                <a:cubicBezTo>
                  <a:pt x="31" y="510"/>
                  <a:pt x="171" y="609"/>
                  <a:pt x="314" y="609"/>
                </a:cubicBezTo>
                <a:cubicBezTo>
                  <a:pt x="399" y="609"/>
                  <a:pt x="485" y="574"/>
                  <a:pt x="550" y="500"/>
                </a:cubicBezTo>
                <a:cubicBezTo>
                  <a:pt x="600" y="437"/>
                  <a:pt x="625" y="350"/>
                  <a:pt x="612" y="275"/>
                </a:cubicBezTo>
                <a:cubicBezTo>
                  <a:pt x="612" y="250"/>
                  <a:pt x="612" y="225"/>
                  <a:pt x="600" y="200"/>
                </a:cubicBezTo>
                <a:cubicBezTo>
                  <a:pt x="575" y="137"/>
                  <a:pt x="550" y="100"/>
                  <a:pt x="500" y="62"/>
                </a:cubicBezTo>
                <a:cubicBezTo>
                  <a:pt x="448" y="21"/>
                  <a:pt x="383" y="1"/>
                  <a:pt x="3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7"/>
          <p:cNvSpPr/>
          <p:nvPr/>
        </p:nvSpPr>
        <p:spPr>
          <a:xfrm rot="-10468820">
            <a:off x="9218596" y="-316695"/>
            <a:ext cx="34923" cy="28928"/>
          </a:xfrm>
          <a:custGeom>
            <a:rect b="b" l="l" r="r" t="t"/>
            <a:pathLst>
              <a:path extrusionOk="0" h="627" w="757">
                <a:moveTo>
                  <a:pt x="386" y="1"/>
                </a:moveTo>
                <a:cubicBezTo>
                  <a:pt x="282" y="1"/>
                  <a:pt x="178" y="51"/>
                  <a:pt x="113" y="148"/>
                </a:cubicBezTo>
                <a:cubicBezTo>
                  <a:pt x="1" y="348"/>
                  <a:pt x="126" y="598"/>
                  <a:pt x="351" y="623"/>
                </a:cubicBezTo>
                <a:cubicBezTo>
                  <a:pt x="367" y="626"/>
                  <a:pt x="384" y="627"/>
                  <a:pt x="400" y="627"/>
                </a:cubicBezTo>
                <a:cubicBezTo>
                  <a:pt x="602" y="627"/>
                  <a:pt x="756" y="419"/>
                  <a:pt x="675" y="210"/>
                </a:cubicBezTo>
                <a:cubicBezTo>
                  <a:pt x="675" y="185"/>
                  <a:pt x="663" y="160"/>
                  <a:pt x="638" y="135"/>
                </a:cubicBezTo>
                <a:cubicBezTo>
                  <a:pt x="578" y="45"/>
                  <a:pt x="482" y="1"/>
                  <a:pt x="3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7"/>
          <p:cNvSpPr/>
          <p:nvPr/>
        </p:nvSpPr>
        <p:spPr>
          <a:xfrm rot="-10468820">
            <a:off x="9068168" y="-260972"/>
            <a:ext cx="34001" cy="29158"/>
          </a:xfrm>
          <a:custGeom>
            <a:rect b="b" l="l" r="r" t="t"/>
            <a:pathLst>
              <a:path extrusionOk="0" h="632" w="737">
                <a:moveTo>
                  <a:pt x="410" y="0"/>
                </a:moveTo>
                <a:cubicBezTo>
                  <a:pt x="195" y="0"/>
                  <a:pt x="1" y="239"/>
                  <a:pt x="126" y="470"/>
                </a:cubicBezTo>
                <a:cubicBezTo>
                  <a:pt x="187" y="582"/>
                  <a:pt x="289" y="632"/>
                  <a:pt x="392" y="632"/>
                </a:cubicBezTo>
                <a:cubicBezTo>
                  <a:pt x="564" y="632"/>
                  <a:pt x="737" y="494"/>
                  <a:pt x="713" y="283"/>
                </a:cubicBezTo>
                <a:cubicBezTo>
                  <a:pt x="713" y="258"/>
                  <a:pt x="701" y="233"/>
                  <a:pt x="701" y="208"/>
                </a:cubicBezTo>
                <a:cubicBezTo>
                  <a:pt x="676" y="158"/>
                  <a:pt x="638" y="108"/>
                  <a:pt x="601" y="70"/>
                </a:cubicBezTo>
                <a:cubicBezTo>
                  <a:pt x="541" y="22"/>
                  <a:pt x="474" y="0"/>
                  <a:pt x="4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7"/>
          <p:cNvSpPr/>
          <p:nvPr/>
        </p:nvSpPr>
        <p:spPr>
          <a:xfrm rot="-10468820">
            <a:off x="9086400" y="-330392"/>
            <a:ext cx="32340" cy="28558"/>
          </a:xfrm>
          <a:custGeom>
            <a:rect b="b" l="l" r="r" t="t"/>
            <a:pathLst>
              <a:path extrusionOk="0" h="619" w="701">
                <a:moveTo>
                  <a:pt x="354" y="1"/>
                </a:moveTo>
                <a:cubicBezTo>
                  <a:pt x="316" y="1"/>
                  <a:pt x="276" y="8"/>
                  <a:pt x="238" y="23"/>
                </a:cubicBezTo>
                <a:cubicBezTo>
                  <a:pt x="75" y="85"/>
                  <a:pt x="0" y="260"/>
                  <a:pt x="63" y="423"/>
                </a:cubicBezTo>
                <a:cubicBezTo>
                  <a:pt x="111" y="539"/>
                  <a:pt x="228" y="618"/>
                  <a:pt x="354" y="618"/>
                </a:cubicBezTo>
                <a:cubicBezTo>
                  <a:pt x="390" y="618"/>
                  <a:pt x="427" y="612"/>
                  <a:pt x="463" y="598"/>
                </a:cubicBezTo>
                <a:cubicBezTo>
                  <a:pt x="613" y="535"/>
                  <a:pt x="700" y="360"/>
                  <a:pt x="638" y="198"/>
                </a:cubicBezTo>
                <a:cubicBezTo>
                  <a:pt x="590" y="74"/>
                  <a:pt x="477" y="1"/>
                  <a:pt x="3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7"/>
          <p:cNvSpPr/>
          <p:nvPr/>
        </p:nvSpPr>
        <p:spPr>
          <a:xfrm rot="-10468820">
            <a:off x="9140057" y="-286766"/>
            <a:ext cx="33539" cy="28928"/>
          </a:xfrm>
          <a:custGeom>
            <a:rect b="b" l="l" r="r" t="t"/>
            <a:pathLst>
              <a:path extrusionOk="0" h="627" w="727">
                <a:moveTo>
                  <a:pt x="327" y="1"/>
                </a:moveTo>
                <a:cubicBezTo>
                  <a:pt x="181" y="1"/>
                  <a:pt x="36" y="103"/>
                  <a:pt x="13" y="272"/>
                </a:cubicBezTo>
                <a:cubicBezTo>
                  <a:pt x="1" y="347"/>
                  <a:pt x="26" y="434"/>
                  <a:pt x="63" y="496"/>
                </a:cubicBezTo>
                <a:cubicBezTo>
                  <a:pt x="113" y="559"/>
                  <a:pt x="188" y="609"/>
                  <a:pt x="276" y="621"/>
                </a:cubicBezTo>
                <a:cubicBezTo>
                  <a:pt x="296" y="625"/>
                  <a:pt x="315" y="627"/>
                  <a:pt x="334" y="627"/>
                </a:cubicBezTo>
                <a:cubicBezTo>
                  <a:pt x="576" y="627"/>
                  <a:pt x="726" y="343"/>
                  <a:pt x="576" y="134"/>
                </a:cubicBezTo>
                <a:cubicBezTo>
                  <a:pt x="513" y="42"/>
                  <a:pt x="419" y="1"/>
                  <a:pt x="3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7"/>
          <p:cNvSpPr/>
          <p:nvPr/>
        </p:nvSpPr>
        <p:spPr>
          <a:xfrm rot="-10468820">
            <a:off x="9010908" y="-327913"/>
            <a:ext cx="35200" cy="28328"/>
          </a:xfrm>
          <a:custGeom>
            <a:rect b="b" l="l" r="r" t="t"/>
            <a:pathLst>
              <a:path extrusionOk="0" h="614" w="763">
                <a:moveTo>
                  <a:pt x="400" y="1"/>
                </a:moveTo>
                <a:cubicBezTo>
                  <a:pt x="50" y="38"/>
                  <a:pt x="0" y="513"/>
                  <a:pt x="338" y="613"/>
                </a:cubicBezTo>
                <a:cubicBezTo>
                  <a:pt x="688" y="613"/>
                  <a:pt x="763" y="113"/>
                  <a:pt x="4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7"/>
          <p:cNvSpPr/>
          <p:nvPr/>
        </p:nvSpPr>
        <p:spPr>
          <a:xfrm rot="-10468820">
            <a:off x="8820263" y="-331579"/>
            <a:ext cx="31048" cy="28005"/>
          </a:xfrm>
          <a:custGeom>
            <a:rect b="b" l="l" r="r" t="t"/>
            <a:pathLst>
              <a:path extrusionOk="0" h="607" w="673">
                <a:moveTo>
                  <a:pt x="352" y="1"/>
                </a:moveTo>
                <a:cubicBezTo>
                  <a:pt x="265" y="1"/>
                  <a:pt x="177" y="38"/>
                  <a:pt x="113" y="117"/>
                </a:cubicBezTo>
                <a:cubicBezTo>
                  <a:pt x="1" y="242"/>
                  <a:pt x="26" y="442"/>
                  <a:pt x="163" y="542"/>
                </a:cubicBezTo>
                <a:cubicBezTo>
                  <a:pt x="222" y="587"/>
                  <a:pt x="287" y="607"/>
                  <a:pt x="351" y="607"/>
                </a:cubicBezTo>
                <a:cubicBezTo>
                  <a:pt x="518" y="607"/>
                  <a:pt x="672" y="469"/>
                  <a:pt x="663" y="279"/>
                </a:cubicBezTo>
                <a:cubicBezTo>
                  <a:pt x="651" y="242"/>
                  <a:pt x="651" y="217"/>
                  <a:pt x="638" y="192"/>
                </a:cubicBezTo>
                <a:cubicBezTo>
                  <a:pt x="588" y="69"/>
                  <a:pt x="471" y="1"/>
                  <a:pt x="3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7"/>
          <p:cNvSpPr/>
          <p:nvPr/>
        </p:nvSpPr>
        <p:spPr>
          <a:xfrm rot="-10468820">
            <a:off x="8738541" y="-298730"/>
            <a:ext cx="35984" cy="28881"/>
          </a:xfrm>
          <a:custGeom>
            <a:rect b="b" l="l" r="r" t="t"/>
            <a:pathLst>
              <a:path extrusionOk="0" h="626" w="780">
                <a:moveTo>
                  <a:pt x="386" y="1"/>
                </a:moveTo>
                <a:cubicBezTo>
                  <a:pt x="283" y="1"/>
                  <a:pt x="178" y="51"/>
                  <a:pt x="113" y="148"/>
                </a:cubicBezTo>
                <a:cubicBezTo>
                  <a:pt x="1" y="348"/>
                  <a:pt x="126" y="598"/>
                  <a:pt x="351" y="623"/>
                </a:cubicBezTo>
                <a:cubicBezTo>
                  <a:pt x="366" y="625"/>
                  <a:pt x="381" y="626"/>
                  <a:pt x="395" y="626"/>
                </a:cubicBezTo>
                <a:cubicBezTo>
                  <a:pt x="632" y="626"/>
                  <a:pt x="780" y="347"/>
                  <a:pt x="638" y="135"/>
                </a:cubicBezTo>
                <a:cubicBezTo>
                  <a:pt x="578" y="45"/>
                  <a:pt x="482" y="1"/>
                  <a:pt x="3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7"/>
          <p:cNvSpPr/>
          <p:nvPr/>
        </p:nvSpPr>
        <p:spPr>
          <a:xfrm rot="-10468820">
            <a:off x="8866586" y="-261285"/>
            <a:ext cx="36676" cy="29158"/>
          </a:xfrm>
          <a:custGeom>
            <a:rect b="b" l="l" r="r" t="t"/>
            <a:pathLst>
              <a:path extrusionOk="0" h="632" w="795">
                <a:moveTo>
                  <a:pt x="414" y="0"/>
                </a:moveTo>
                <a:cubicBezTo>
                  <a:pt x="204" y="0"/>
                  <a:pt x="1" y="222"/>
                  <a:pt x="133" y="469"/>
                </a:cubicBezTo>
                <a:cubicBezTo>
                  <a:pt x="196" y="583"/>
                  <a:pt x="298" y="631"/>
                  <a:pt x="400" y="631"/>
                </a:cubicBezTo>
                <a:cubicBezTo>
                  <a:pt x="598" y="631"/>
                  <a:pt x="794" y="446"/>
                  <a:pt x="695" y="206"/>
                </a:cubicBezTo>
                <a:cubicBezTo>
                  <a:pt x="695" y="181"/>
                  <a:pt x="683" y="156"/>
                  <a:pt x="658" y="131"/>
                </a:cubicBezTo>
                <a:cubicBezTo>
                  <a:pt x="591" y="39"/>
                  <a:pt x="502" y="0"/>
                  <a:pt x="4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7"/>
          <p:cNvSpPr/>
          <p:nvPr/>
        </p:nvSpPr>
        <p:spPr>
          <a:xfrm rot="-10468820">
            <a:off x="8584441" y="-265021"/>
            <a:ext cx="34970" cy="25421"/>
          </a:xfrm>
          <a:custGeom>
            <a:rect b="b" l="l" r="r" t="t"/>
            <a:pathLst>
              <a:path extrusionOk="0" h="551" w="758">
                <a:moveTo>
                  <a:pt x="540" y="0"/>
                </a:moveTo>
                <a:cubicBezTo>
                  <a:pt x="312" y="0"/>
                  <a:pt x="1" y="319"/>
                  <a:pt x="233" y="485"/>
                </a:cubicBezTo>
                <a:cubicBezTo>
                  <a:pt x="292" y="529"/>
                  <a:pt x="361" y="551"/>
                  <a:pt x="430" y="551"/>
                </a:cubicBezTo>
                <a:cubicBezTo>
                  <a:pt x="519" y="551"/>
                  <a:pt x="606" y="513"/>
                  <a:pt x="670" y="435"/>
                </a:cubicBezTo>
                <a:lnTo>
                  <a:pt x="670" y="448"/>
                </a:lnTo>
                <a:cubicBezTo>
                  <a:pt x="745" y="360"/>
                  <a:pt x="757" y="235"/>
                  <a:pt x="720" y="135"/>
                </a:cubicBezTo>
                <a:cubicBezTo>
                  <a:pt x="688" y="39"/>
                  <a:pt x="619" y="0"/>
                  <a:pt x="5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7"/>
          <p:cNvSpPr/>
          <p:nvPr/>
        </p:nvSpPr>
        <p:spPr>
          <a:xfrm rot="-10468820">
            <a:off x="8938822" y="-287980"/>
            <a:ext cx="34324" cy="25375"/>
          </a:xfrm>
          <a:custGeom>
            <a:rect b="b" l="l" r="r" t="t"/>
            <a:pathLst>
              <a:path extrusionOk="0" h="550" w="744">
                <a:moveTo>
                  <a:pt x="535" y="1"/>
                </a:moveTo>
                <a:cubicBezTo>
                  <a:pt x="308" y="1"/>
                  <a:pt x="0" y="312"/>
                  <a:pt x="231" y="488"/>
                </a:cubicBezTo>
                <a:cubicBezTo>
                  <a:pt x="288" y="529"/>
                  <a:pt x="355" y="549"/>
                  <a:pt x="420" y="549"/>
                </a:cubicBezTo>
                <a:cubicBezTo>
                  <a:pt x="512" y="549"/>
                  <a:pt x="603" y="510"/>
                  <a:pt x="668" y="438"/>
                </a:cubicBezTo>
                <a:cubicBezTo>
                  <a:pt x="718" y="375"/>
                  <a:pt x="743" y="288"/>
                  <a:pt x="731" y="213"/>
                </a:cubicBezTo>
                <a:cubicBezTo>
                  <a:pt x="731" y="188"/>
                  <a:pt x="731" y="163"/>
                  <a:pt x="718" y="138"/>
                </a:cubicBezTo>
                <a:cubicBezTo>
                  <a:pt x="686" y="40"/>
                  <a:pt x="615" y="1"/>
                  <a:pt x="5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7"/>
          <p:cNvSpPr/>
          <p:nvPr/>
        </p:nvSpPr>
        <p:spPr>
          <a:xfrm rot="-10468820">
            <a:off x="8885031" y="-342761"/>
            <a:ext cx="31602" cy="28928"/>
          </a:xfrm>
          <a:custGeom>
            <a:rect b="b" l="l" r="r" t="t"/>
            <a:pathLst>
              <a:path extrusionOk="0" h="627" w="685">
                <a:moveTo>
                  <a:pt x="320" y="0"/>
                </a:moveTo>
                <a:cubicBezTo>
                  <a:pt x="179" y="0"/>
                  <a:pt x="39" y="91"/>
                  <a:pt x="13" y="272"/>
                </a:cubicBezTo>
                <a:cubicBezTo>
                  <a:pt x="1" y="347"/>
                  <a:pt x="26" y="435"/>
                  <a:pt x="76" y="497"/>
                </a:cubicBezTo>
                <a:cubicBezTo>
                  <a:pt x="141" y="587"/>
                  <a:pt x="232" y="626"/>
                  <a:pt x="322" y="626"/>
                </a:cubicBezTo>
                <a:cubicBezTo>
                  <a:pt x="506" y="626"/>
                  <a:pt x="684" y="462"/>
                  <a:pt x="626" y="235"/>
                </a:cubicBezTo>
                <a:cubicBezTo>
                  <a:pt x="583" y="78"/>
                  <a:pt x="452" y="0"/>
                  <a:pt x="32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7"/>
          <p:cNvSpPr/>
          <p:nvPr/>
        </p:nvSpPr>
        <p:spPr>
          <a:xfrm rot="-10468820">
            <a:off x="8650240" y="-282278"/>
            <a:ext cx="32340" cy="28512"/>
          </a:xfrm>
          <a:custGeom>
            <a:rect b="b" l="l" r="r" t="t"/>
            <a:pathLst>
              <a:path extrusionOk="0" h="618" w="701">
                <a:moveTo>
                  <a:pt x="347" y="0"/>
                </a:moveTo>
                <a:cubicBezTo>
                  <a:pt x="311" y="0"/>
                  <a:pt x="274" y="6"/>
                  <a:pt x="238" y="20"/>
                </a:cubicBezTo>
                <a:cubicBezTo>
                  <a:pt x="75" y="83"/>
                  <a:pt x="0" y="258"/>
                  <a:pt x="63" y="420"/>
                </a:cubicBezTo>
                <a:cubicBezTo>
                  <a:pt x="111" y="544"/>
                  <a:pt x="224" y="617"/>
                  <a:pt x="347" y="617"/>
                </a:cubicBezTo>
                <a:cubicBezTo>
                  <a:pt x="385" y="617"/>
                  <a:pt x="424" y="610"/>
                  <a:pt x="463" y="595"/>
                </a:cubicBezTo>
                <a:cubicBezTo>
                  <a:pt x="625" y="533"/>
                  <a:pt x="700" y="358"/>
                  <a:pt x="638" y="195"/>
                </a:cubicBezTo>
                <a:cubicBezTo>
                  <a:pt x="589" y="79"/>
                  <a:pt x="473" y="0"/>
                  <a:pt x="3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7"/>
          <p:cNvSpPr/>
          <p:nvPr/>
        </p:nvSpPr>
        <p:spPr>
          <a:xfrm rot="-10468820">
            <a:off x="8676650" y="-344111"/>
            <a:ext cx="35062" cy="28835"/>
          </a:xfrm>
          <a:custGeom>
            <a:rect b="b" l="l" r="r" t="t"/>
            <a:pathLst>
              <a:path extrusionOk="0" h="625" w="760">
                <a:moveTo>
                  <a:pt x="392" y="1"/>
                </a:moveTo>
                <a:cubicBezTo>
                  <a:pt x="353" y="1"/>
                  <a:pt x="314" y="8"/>
                  <a:pt x="276" y="23"/>
                </a:cubicBezTo>
                <a:cubicBezTo>
                  <a:pt x="13" y="110"/>
                  <a:pt x="1" y="485"/>
                  <a:pt x="251" y="597"/>
                </a:cubicBezTo>
                <a:cubicBezTo>
                  <a:pt x="294" y="616"/>
                  <a:pt x="337" y="624"/>
                  <a:pt x="378" y="624"/>
                </a:cubicBezTo>
                <a:cubicBezTo>
                  <a:pt x="589" y="624"/>
                  <a:pt x="759" y="406"/>
                  <a:pt x="675" y="198"/>
                </a:cubicBezTo>
                <a:cubicBezTo>
                  <a:pt x="628" y="74"/>
                  <a:pt x="515" y="1"/>
                  <a:pt x="3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7"/>
          <p:cNvSpPr/>
          <p:nvPr/>
        </p:nvSpPr>
        <p:spPr>
          <a:xfrm rot="-10468820">
            <a:off x="8456807" y="-298851"/>
            <a:ext cx="35292" cy="26713"/>
          </a:xfrm>
          <a:custGeom>
            <a:rect b="b" l="l" r="r" t="t"/>
            <a:pathLst>
              <a:path extrusionOk="0" h="579" w="765">
                <a:moveTo>
                  <a:pt x="370" y="1"/>
                </a:moveTo>
                <a:cubicBezTo>
                  <a:pt x="177" y="1"/>
                  <a:pt x="1" y="189"/>
                  <a:pt x="66" y="412"/>
                </a:cubicBezTo>
                <a:cubicBezTo>
                  <a:pt x="91" y="530"/>
                  <a:pt x="187" y="578"/>
                  <a:pt x="295" y="578"/>
                </a:cubicBezTo>
                <a:cubicBezTo>
                  <a:pt x="506" y="578"/>
                  <a:pt x="765" y="394"/>
                  <a:pt x="641" y="187"/>
                </a:cubicBezTo>
                <a:cubicBezTo>
                  <a:pt x="628" y="149"/>
                  <a:pt x="603" y="112"/>
                  <a:pt x="566" y="74"/>
                </a:cubicBezTo>
                <a:cubicBezTo>
                  <a:pt x="505" y="23"/>
                  <a:pt x="436" y="1"/>
                  <a:pt x="3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7"/>
          <p:cNvSpPr/>
          <p:nvPr/>
        </p:nvSpPr>
        <p:spPr>
          <a:xfrm rot="-10468820">
            <a:off x="8521535" y="-311030"/>
            <a:ext cx="33493" cy="28420"/>
          </a:xfrm>
          <a:custGeom>
            <a:rect b="b" l="l" r="r" t="t"/>
            <a:pathLst>
              <a:path extrusionOk="0" h="616" w="726">
                <a:moveTo>
                  <a:pt x="370" y="0"/>
                </a:moveTo>
                <a:cubicBezTo>
                  <a:pt x="338" y="0"/>
                  <a:pt x="306" y="5"/>
                  <a:pt x="275" y="15"/>
                </a:cubicBezTo>
                <a:cubicBezTo>
                  <a:pt x="225" y="40"/>
                  <a:pt x="188" y="65"/>
                  <a:pt x="150" y="103"/>
                </a:cubicBezTo>
                <a:cubicBezTo>
                  <a:pt x="0" y="290"/>
                  <a:pt x="100" y="578"/>
                  <a:pt x="350" y="615"/>
                </a:cubicBezTo>
                <a:cubicBezTo>
                  <a:pt x="400" y="615"/>
                  <a:pt x="450" y="615"/>
                  <a:pt x="488" y="590"/>
                </a:cubicBezTo>
                <a:cubicBezTo>
                  <a:pt x="650" y="528"/>
                  <a:pt x="725" y="353"/>
                  <a:pt x="675" y="203"/>
                </a:cubicBezTo>
                <a:cubicBezTo>
                  <a:pt x="616" y="74"/>
                  <a:pt x="493" y="0"/>
                  <a:pt x="3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7"/>
          <p:cNvSpPr txBox="1"/>
          <p:nvPr>
            <p:ph type="title"/>
          </p:nvPr>
        </p:nvSpPr>
        <p:spPr>
          <a:xfrm>
            <a:off x="604150" y="521625"/>
            <a:ext cx="6955500" cy="5604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744" name="Google Shape;744;p17"/>
          <p:cNvSpPr/>
          <p:nvPr/>
        </p:nvSpPr>
        <p:spPr>
          <a:xfrm>
            <a:off x="8607475" y="63000"/>
            <a:ext cx="784975" cy="517525"/>
          </a:xfrm>
          <a:custGeom>
            <a:rect b="b" l="l" r="r" t="t"/>
            <a:pathLst>
              <a:path extrusionOk="0" h="20701" w="31399">
                <a:moveTo>
                  <a:pt x="0" y="1"/>
                </a:moveTo>
                <a:lnTo>
                  <a:pt x="0" y="20700"/>
                </a:lnTo>
                <a:lnTo>
                  <a:pt x="31399" y="20700"/>
                </a:lnTo>
                <a:lnTo>
                  <a:pt x="313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5" name="Google Shape;745;p17"/>
          <p:cNvGrpSpPr/>
          <p:nvPr/>
        </p:nvGrpSpPr>
        <p:grpSpPr>
          <a:xfrm>
            <a:off x="7008850" y="4636725"/>
            <a:ext cx="1674825" cy="392325"/>
            <a:chOff x="2173775" y="1420000"/>
            <a:chExt cx="1674825" cy="392325"/>
          </a:xfrm>
        </p:grpSpPr>
        <p:sp>
          <p:nvSpPr>
            <p:cNvPr id="746" name="Google Shape;746;p17"/>
            <p:cNvSpPr/>
            <p:nvPr/>
          </p:nvSpPr>
          <p:spPr>
            <a:xfrm>
              <a:off x="2176800" y="1524300"/>
              <a:ext cx="1666475" cy="288025"/>
            </a:xfrm>
            <a:custGeom>
              <a:rect b="b" l="l" r="r" t="t"/>
              <a:pathLst>
                <a:path extrusionOk="0" h="11521" w="66659">
                  <a:moveTo>
                    <a:pt x="51309" y="0"/>
                  </a:moveTo>
                  <a:cubicBezTo>
                    <a:pt x="50708" y="0"/>
                    <a:pt x="50108" y="213"/>
                    <a:pt x="49637" y="639"/>
                  </a:cubicBezTo>
                  <a:lnTo>
                    <a:pt x="44500" y="5198"/>
                  </a:lnTo>
                  <a:cubicBezTo>
                    <a:pt x="44394" y="5304"/>
                    <a:pt x="44257" y="5357"/>
                    <a:pt x="44120" y="5357"/>
                  </a:cubicBezTo>
                  <a:cubicBezTo>
                    <a:pt x="43983" y="5357"/>
                    <a:pt x="43846" y="5304"/>
                    <a:pt x="43740" y="5198"/>
                  </a:cubicBezTo>
                  <a:lnTo>
                    <a:pt x="38603" y="669"/>
                  </a:lnTo>
                  <a:cubicBezTo>
                    <a:pt x="38117" y="243"/>
                    <a:pt x="37509" y="31"/>
                    <a:pt x="36905" y="31"/>
                  </a:cubicBezTo>
                  <a:cubicBezTo>
                    <a:pt x="36301" y="31"/>
                    <a:pt x="35700" y="243"/>
                    <a:pt x="35229" y="669"/>
                  </a:cubicBezTo>
                  <a:lnTo>
                    <a:pt x="30092" y="5228"/>
                  </a:lnTo>
                  <a:cubicBezTo>
                    <a:pt x="29986" y="5335"/>
                    <a:pt x="29849" y="5388"/>
                    <a:pt x="29712" y="5388"/>
                  </a:cubicBezTo>
                  <a:cubicBezTo>
                    <a:pt x="29576" y="5388"/>
                    <a:pt x="29439" y="5335"/>
                    <a:pt x="29332" y="5228"/>
                  </a:cubicBezTo>
                  <a:lnTo>
                    <a:pt x="24196" y="699"/>
                  </a:lnTo>
                  <a:cubicBezTo>
                    <a:pt x="23709" y="274"/>
                    <a:pt x="23109" y="61"/>
                    <a:pt x="22509" y="61"/>
                  </a:cubicBezTo>
                  <a:cubicBezTo>
                    <a:pt x="21908" y="61"/>
                    <a:pt x="21308" y="274"/>
                    <a:pt x="20822" y="699"/>
                  </a:cubicBezTo>
                  <a:lnTo>
                    <a:pt x="15715" y="5259"/>
                  </a:lnTo>
                  <a:cubicBezTo>
                    <a:pt x="15594" y="5350"/>
                    <a:pt x="15449" y="5395"/>
                    <a:pt x="15309" y="5395"/>
                  </a:cubicBezTo>
                  <a:cubicBezTo>
                    <a:pt x="15168" y="5395"/>
                    <a:pt x="15031" y="5350"/>
                    <a:pt x="14925" y="5259"/>
                  </a:cubicBezTo>
                  <a:lnTo>
                    <a:pt x="9788" y="699"/>
                  </a:lnTo>
                  <a:cubicBezTo>
                    <a:pt x="9325" y="281"/>
                    <a:pt x="8738" y="76"/>
                    <a:pt x="8148" y="76"/>
                  </a:cubicBezTo>
                  <a:cubicBezTo>
                    <a:pt x="7537" y="76"/>
                    <a:pt x="6924" y="297"/>
                    <a:pt x="6445" y="730"/>
                  </a:cubicBezTo>
                  <a:lnTo>
                    <a:pt x="1125" y="5441"/>
                  </a:lnTo>
                  <a:cubicBezTo>
                    <a:pt x="92" y="6353"/>
                    <a:pt x="1" y="7964"/>
                    <a:pt x="913" y="8997"/>
                  </a:cubicBezTo>
                  <a:cubicBezTo>
                    <a:pt x="1419" y="9570"/>
                    <a:pt x="2120" y="9860"/>
                    <a:pt x="2819" y="9860"/>
                  </a:cubicBezTo>
                  <a:cubicBezTo>
                    <a:pt x="3421" y="9860"/>
                    <a:pt x="4022" y="9646"/>
                    <a:pt x="4499" y="9210"/>
                  </a:cubicBezTo>
                  <a:lnTo>
                    <a:pt x="7721" y="6353"/>
                  </a:lnTo>
                  <a:cubicBezTo>
                    <a:pt x="7843" y="6247"/>
                    <a:pt x="7987" y="6193"/>
                    <a:pt x="8128" y="6193"/>
                  </a:cubicBezTo>
                  <a:cubicBezTo>
                    <a:pt x="8268" y="6193"/>
                    <a:pt x="8405" y="6247"/>
                    <a:pt x="8511" y="6353"/>
                  </a:cubicBezTo>
                  <a:lnTo>
                    <a:pt x="13648" y="10882"/>
                  </a:lnTo>
                  <a:cubicBezTo>
                    <a:pt x="14135" y="11307"/>
                    <a:pt x="14735" y="11520"/>
                    <a:pt x="15335" y="11520"/>
                  </a:cubicBezTo>
                  <a:cubicBezTo>
                    <a:pt x="15936" y="11520"/>
                    <a:pt x="16536" y="11307"/>
                    <a:pt x="17022" y="10882"/>
                  </a:cubicBezTo>
                  <a:lnTo>
                    <a:pt x="22129" y="6323"/>
                  </a:lnTo>
                  <a:cubicBezTo>
                    <a:pt x="22250" y="6231"/>
                    <a:pt x="22395" y="6186"/>
                    <a:pt x="22535" y="6186"/>
                  </a:cubicBezTo>
                  <a:cubicBezTo>
                    <a:pt x="22676" y="6186"/>
                    <a:pt x="22813" y="6231"/>
                    <a:pt x="22919" y="6323"/>
                  </a:cubicBezTo>
                  <a:lnTo>
                    <a:pt x="28056" y="10851"/>
                  </a:lnTo>
                  <a:cubicBezTo>
                    <a:pt x="28527" y="11277"/>
                    <a:pt x="29127" y="11490"/>
                    <a:pt x="29731" y="11490"/>
                  </a:cubicBezTo>
                  <a:cubicBezTo>
                    <a:pt x="30336" y="11490"/>
                    <a:pt x="30943" y="11277"/>
                    <a:pt x="31430" y="10851"/>
                  </a:cubicBezTo>
                  <a:lnTo>
                    <a:pt x="36536" y="6292"/>
                  </a:lnTo>
                  <a:cubicBezTo>
                    <a:pt x="36643" y="6201"/>
                    <a:pt x="36779" y="6155"/>
                    <a:pt x="36920" y="6155"/>
                  </a:cubicBezTo>
                  <a:cubicBezTo>
                    <a:pt x="37061" y="6155"/>
                    <a:pt x="37205" y="6201"/>
                    <a:pt x="37327" y="6292"/>
                  </a:cubicBezTo>
                  <a:lnTo>
                    <a:pt x="42463" y="10851"/>
                  </a:lnTo>
                  <a:cubicBezTo>
                    <a:pt x="42935" y="11277"/>
                    <a:pt x="43535" y="11490"/>
                    <a:pt x="44135" y="11490"/>
                  </a:cubicBezTo>
                  <a:cubicBezTo>
                    <a:pt x="44736" y="11490"/>
                    <a:pt x="45336" y="11277"/>
                    <a:pt x="45807" y="10851"/>
                  </a:cubicBezTo>
                  <a:lnTo>
                    <a:pt x="50944" y="6292"/>
                  </a:lnTo>
                  <a:cubicBezTo>
                    <a:pt x="51050" y="6186"/>
                    <a:pt x="51187" y="6133"/>
                    <a:pt x="51324" y="6133"/>
                  </a:cubicBezTo>
                  <a:cubicBezTo>
                    <a:pt x="51461" y="6133"/>
                    <a:pt x="51597" y="6186"/>
                    <a:pt x="51704" y="6292"/>
                  </a:cubicBezTo>
                  <a:lnTo>
                    <a:pt x="56841" y="10821"/>
                  </a:lnTo>
                  <a:cubicBezTo>
                    <a:pt x="57327" y="11247"/>
                    <a:pt x="57935" y="11459"/>
                    <a:pt x="58539" y="11459"/>
                  </a:cubicBezTo>
                  <a:cubicBezTo>
                    <a:pt x="59143" y="11459"/>
                    <a:pt x="59743" y="11247"/>
                    <a:pt x="60215" y="10821"/>
                  </a:cubicBezTo>
                  <a:lnTo>
                    <a:pt x="65503" y="6110"/>
                  </a:lnTo>
                  <a:cubicBezTo>
                    <a:pt x="66567" y="5167"/>
                    <a:pt x="66658" y="3587"/>
                    <a:pt x="65716" y="2523"/>
                  </a:cubicBezTo>
                  <a:cubicBezTo>
                    <a:pt x="65225" y="1966"/>
                    <a:pt x="64530" y="1683"/>
                    <a:pt x="63827" y="1683"/>
                  </a:cubicBezTo>
                  <a:cubicBezTo>
                    <a:pt x="63227" y="1683"/>
                    <a:pt x="62620" y="1890"/>
                    <a:pt x="62129" y="2310"/>
                  </a:cubicBezTo>
                  <a:lnTo>
                    <a:pt x="58908" y="5198"/>
                  </a:lnTo>
                  <a:cubicBezTo>
                    <a:pt x="58801" y="5289"/>
                    <a:pt x="58664" y="5335"/>
                    <a:pt x="58524" y="5335"/>
                  </a:cubicBezTo>
                  <a:cubicBezTo>
                    <a:pt x="58383" y="5335"/>
                    <a:pt x="58239" y="5289"/>
                    <a:pt x="58117" y="5198"/>
                  </a:cubicBezTo>
                  <a:lnTo>
                    <a:pt x="52980" y="639"/>
                  </a:lnTo>
                  <a:cubicBezTo>
                    <a:pt x="52509" y="213"/>
                    <a:pt x="51909" y="0"/>
                    <a:pt x="513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7"/>
            <p:cNvSpPr/>
            <p:nvPr/>
          </p:nvSpPr>
          <p:spPr>
            <a:xfrm>
              <a:off x="2173775" y="1420000"/>
              <a:ext cx="1674825" cy="301900"/>
            </a:xfrm>
            <a:custGeom>
              <a:rect b="b" l="l" r="r" t="t"/>
              <a:pathLst>
                <a:path extrusionOk="0" h="12076" w="66993">
                  <a:moveTo>
                    <a:pt x="51642" y="563"/>
                  </a:moveTo>
                  <a:cubicBezTo>
                    <a:pt x="52174" y="563"/>
                    <a:pt x="52706" y="753"/>
                    <a:pt x="53132" y="1133"/>
                  </a:cubicBezTo>
                  <a:lnTo>
                    <a:pt x="58269" y="5662"/>
                  </a:lnTo>
                  <a:cubicBezTo>
                    <a:pt x="58436" y="5814"/>
                    <a:pt x="58641" y="5890"/>
                    <a:pt x="58846" y="5890"/>
                  </a:cubicBezTo>
                  <a:cubicBezTo>
                    <a:pt x="59051" y="5890"/>
                    <a:pt x="59256" y="5814"/>
                    <a:pt x="59424" y="5662"/>
                  </a:cubicBezTo>
                  <a:lnTo>
                    <a:pt x="62646" y="2804"/>
                  </a:lnTo>
                  <a:cubicBezTo>
                    <a:pt x="63073" y="2434"/>
                    <a:pt x="63607" y="2224"/>
                    <a:pt x="64172" y="2224"/>
                  </a:cubicBezTo>
                  <a:cubicBezTo>
                    <a:pt x="64210" y="2224"/>
                    <a:pt x="64249" y="2225"/>
                    <a:pt x="64287" y="2227"/>
                  </a:cubicBezTo>
                  <a:cubicBezTo>
                    <a:pt x="64864" y="2257"/>
                    <a:pt x="65442" y="2531"/>
                    <a:pt x="65837" y="2987"/>
                  </a:cubicBezTo>
                  <a:cubicBezTo>
                    <a:pt x="66658" y="3899"/>
                    <a:pt x="66567" y="5327"/>
                    <a:pt x="65655" y="6178"/>
                  </a:cubicBezTo>
                  <a:lnTo>
                    <a:pt x="60336" y="10859"/>
                  </a:lnTo>
                  <a:cubicBezTo>
                    <a:pt x="59906" y="11243"/>
                    <a:pt x="59367" y="11433"/>
                    <a:pt x="58830" y="11433"/>
                  </a:cubicBezTo>
                  <a:cubicBezTo>
                    <a:pt x="58303" y="11433"/>
                    <a:pt x="57778" y="11251"/>
                    <a:pt x="57357" y="10890"/>
                  </a:cubicBezTo>
                  <a:lnTo>
                    <a:pt x="52220" y="6330"/>
                  </a:lnTo>
                  <a:cubicBezTo>
                    <a:pt x="52053" y="6178"/>
                    <a:pt x="51848" y="6102"/>
                    <a:pt x="51642" y="6102"/>
                  </a:cubicBezTo>
                  <a:cubicBezTo>
                    <a:pt x="51437" y="6102"/>
                    <a:pt x="51232" y="6178"/>
                    <a:pt x="51065" y="6330"/>
                  </a:cubicBezTo>
                  <a:lnTo>
                    <a:pt x="45958" y="10890"/>
                  </a:lnTo>
                  <a:cubicBezTo>
                    <a:pt x="45518" y="11270"/>
                    <a:pt x="44978" y="11460"/>
                    <a:pt x="44442" y="11460"/>
                  </a:cubicBezTo>
                  <a:cubicBezTo>
                    <a:pt x="43907" y="11460"/>
                    <a:pt x="43375" y="11270"/>
                    <a:pt x="42949" y="10890"/>
                  </a:cubicBezTo>
                  <a:lnTo>
                    <a:pt x="37812" y="6361"/>
                  </a:lnTo>
                  <a:cubicBezTo>
                    <a:pt x="37645" y="6209"/>
                    <a:pt x="37440" y="6133"/>
                    <a:pt x="37235" y="6133"/>
                  </a:cubicBezTo>
                  <a:cubicBezTo>
                    <a:pt x="37030" y="6133"/>
                    <a:pt x="36824" y="6209"/>
                    <a:pt x="36657" y="6361"/>
                  </a:cubicBezTo>
                  <a:lnTo>
                    <a:pt x="31551" y="10920"/>
                  </a:lnTo>
                  <a:cubicBezTo>
                    <a:pt x="31125" y="11300"/>
                    <a:pt x="30586" y="11490"/>
                    <a:pt x="30046" y="11490"/>
                  </a:cubicBezTo>
                  <a:cubicBezTo>
                    <a:pt x="29507" y="11490"/>
                    <a:pt x="28967" y="11300"/>
                    <a:pt x="28542" y="10920"/>
                  </a:cubicBezTo>
                  <a:lnTo>
                    <a:pt x="23405" y="6391"/>
                  </a:lnTo>
                  <a:cubicBezTo>
                    <a:pt x="23253" y="6239"/>
                    <a:pt x="23048" y="6163"/>
                    <a:pt x="22842" y="6163"/>
                  </a:cubicBezTo>
                  <a:cubicBezTo>
                    <a:pt x="22637" y="6163"/>
                    <a:pt x="22432" y="6239"/>
                    <a:pt x="22280" y="6391"/>
                  </a:cubicBezTo>
                  <a:lnTo>
                    <a:pt x="17143" y="10920"/>
                  </a:lnTo>
                  <a:cubicBezTo>
                    <a:pt x="16718" y="11300"/>
                    <a:pt x="16186" y="11490"/>
                    <a:pt x="15654" y="11490"/>
                  </a:cubicBezTo>
                  <a:cubicBezTo>
                    <a:pt x="15122" y="11490"/>
                    <a:pt x="14590" y="11300"/>
                    <a:pt x="14164" y="10920"/>
                  </a:cubicBezTo>
                  <a:lnTo>
                    <a:pt x="9028" y="6391"/>
                  </a:lnTo>
                  <a:cubicBezTo>
                    <a:pt x="8845" y="6270"/>
                    <a:pt x="8663" y="6178"/>
                    <a:pt x="8450" y="6178"/>
                  </a:cubicBezTo>
                  <a:cubicBezTo>
                    <a:pt x="8237" y="6178"/>
                    <a:pt x="8025" y="6270"/>
                    <a:pt x="7873" y="6391"/>
                  </a:cubicBezTo>
                  <a:lnTo>
                    <a:pt x="4651" y="9279"/>
                  </a:lnTo>
                  <a:cubicBezTo>
                    <a:pt x="4227" y="9646"/>
                    <a:pt x="3699" y="9829"/>
                    <a:pt x="3139" y="9829"/>
                  </a:cubicBezTo>
                  <a:cubicBezTo>
                    <a:pt x="3096" y="9829"/>
                    <a:pt x="3053" y="9828"/>
                    <a:pt x="3009" y="9826"/>
                  </a:cubicBezTo>
                  <a:cubicBezTo>
                    <a:pt x="2401" y="9795"/>
                    <a:pt x="1854" y="9522"/>
                    <a:pt x="1459" y="9096"/>
                  </a:cubicBezTo>
                  <a:cubicBezTo>
                    <a:pt x="638" y="8154"/>
                    <a:pt x="699" y="6725"/>
                    <a:pt x="1641" y="5905"/>
                  </a:cubicBezTo>
                  <a:lnTo>
                    <a:pt x="6930" y="1193"/>
                  </a:lnTo>
                  <a:cubicBezTo>
                    <a:pt x="7356" y="814"/>
                    <a:pt x="7895" y="624"/>
                    <a:pt x="8435" y="624"/>
                  </a:cubicBezTo>
                  <a:cubicBezTo>
                    <a:pt x="8974" y="624"/>
                    <a:pt x="9514" y="814"/>
                    <a:pt x="9939" y="1193"/>
                  </a:cubicBezTo>
                  <a:lnTo>
                    <a:pt x="15076" y="5722"/>
                  </a:lnTo>
                  <a:cubicBezTo>
                    <a:pt x="15228" y="5874"/>
                    <a:pt x="15433" y="5950"/>
                    <a:pt x="15642" y="5950"/>
                  </a:cubicBezTo>
                  <a:cubicBezTo>
                    <a:pt x="15851" y="5950"/>
                    <a:pt x="16064" y="5874"/>
                    <a:pt x="16231" y="5722"/>
                  </a:cubicBezTo>
                  <a:lnTo>
                    <a:pt x="21338" y="1163"/>
                  </a:lnTo>
                  <a:cubicBezTo>
                    <a:pt x="21763" y="783"/>
                    <a:pt x="22295" y="593"/>
                    <a:pt x="22831" y="593"/>
                  </a:cubicBezTo>
                  <a:cubicBezTo>
                    <a:pt x="23367" y="593"/>
                    <a:pt x="23906" y="783"/>
                    <a:pt x="24347" y="1163"/>
                  </a:cubicBezTo>
                  <a:lnTo>
                    <a:pt x="29453" y="5692"/>
                  </a:lnTo>
                  <a:cubicBezTo>
                    <a:pt x="29621" y="5844"/>
                    <a:pt x="29833" y="5920"/>
                    <a:pt x="30042" y="5920"/>
                  </a:cubicBezTo>
                  <a:cubicBezTo>
                    <a:pt x="30251" y="5920"/>
                    <a:pt x="30457" y="5844"/>
                    <a:pt x="30609" y="5692"/>
                  </a:cubicBezTo>
                  <a:lnTo>
                    <a:pt x="35745" y="1163"/>
                  </a:lnTo>
                  <a:cubicBezTo>
                    <a:pt x="36179" y="776"/>
                    <a:pt x="36724" y="578"/>
                    <a:pt x="37267" y="578"/>
                  </a:cubicBezTo>
                  <a:cubicBezTo>
                    <a:pt x="37788" y="578"/>
                    <a:pt x="38307" y="760"/>
                    <a:pt x="38724" y="1133"/>
                  </a:cubicBezTo>
                  <a:lnTo>
                    <a:pt x="43861" y="5692"/>
                  </a:lnTo>
                  <a:cubicBezTo>
                    <a:pt x="44028" y="5829"/>
                    <a:pt x="44233" y="5897"/>
                    <a:pt x="44439" y="5897"/>
                  </a:cubicBezTo>
                  <a:cubicBezTo>
                    <a:pt x="44644" y="5897"/>
                    <a:pt x="44849" y="5829"/>
                    <a:pt x="45016" y="5692"/>
                  </a:cubicBezTo>
                  <a:lnTo>
                    <a:pt x="50153" y="1133"/>
                  </a:lnTo>
                  <a:cubicBezTo>
                    <a:pt x="50579" y="753"/>
                    <a:pt x="51110" y="563"/>
                    <a:pt x="51642" y="563"/>
                  </a:cubicBezTo>
                  <a:close/>
                  <a:moveTo>
                    <a:pt x="51627" y="0"/>
                  </a:moveTo>
                  <a:cubicBezTo>
                    <a:pt x="50958" y="0"/>
                    <a:pt x="50290" y="236"/>
                    <a:pt x="49758" y="707"/>
                  </a:cubicBezTo>
                  <a:lnTo>
                    <a:pt x="44651" y="5266"/>
                  </a:lnTo>
                  <a:cubicBezTo>
                    <a:pt x="44591" y="5312"/>
                    <a:pt x="44515" y="5335"/>
                    <a:pt x="44439" y="5335"/>
                  </a:cubicBezTo>
                  <a:cubicBezTo>
                    <a:pt x="44363" y="5335"/>
                    <a:pt x="44287" y="5312"/>
                    <a:pt x="44226" y="5266"/>
                  </a:cubicBezTo>
                  <a:lnTo>
                    <a:pt x="39089" y="738"/>
                  </a:lnTo>
                  <a:cubicBezTo>
                    <a:pt x="38561" y="255"/>
                    <a:pt x="37899" y="19"/>
                    <a:pt x="37236" y="19"/>
                  </a:cubicBezTo>
                  <a:cubicBezTo>
                    <a:pt x="36562" y="19"/>
                    <a:pt x="35886" y="263"/>
                    <a:pt x="35350" y="738"/>
                  </a:cubicBezTo>
                  <a:lnTo>
                    <a:pt x="30244" y="5297"/>
                  </a:lnTo>
                  <a:cubicBezTo>
                    <a:pt x="30183" y="5342"/>
                    <a:pt x="30107" y="5365"/>
                    <a:pt x="30035" y="5365"/>
                  </a:cubicBezTo>
                  <a:cubicBezTo>
                    <a:pt x="29963" y="5365"/>
                    <a:pt x="29894" y="5342"/>
                    <a:pt x="29849" y="5297"/>
                  </a:cubicBezTo>
                  <a:lnTo>
                    <a:pt x="24712" y="738"/>
                  </a:lnTo>
                  <a:cubicBezTo>
                    <a:pt x="24180" y="266"/>
                    <a:pt x="23511" y="31"/>
                    <a:pt x="22842" y="31"/>
                  </a:cubicBezTo>
                  <a:cubicBezTo>
                    <a:pt x="22174" y="31"/>
                    <a:pt x="21505" y="266"/>
                    <a:pt x="20973" y="738"/>
                  </a:cubicBezTo>
                  <a:lnTo>
                    <a:pt x="15836" y="5297"/>
                  </a:lnTo>
                  <a:cubicBezTo>
                    <a:pt x="15775" y="5358"/>
                    <a:pt x="15707" y="5388"/>
                    <a:pt x="15639" y="5388"/>
                  </a:cubicBezTo>
                  <a:cubicBezTo>
                    <a:pt x="15570" y="5388"/>
                    <a:pt x="15502" y="5358"/>
                    <a:pt x="15441" y="5297"/>
                  </a:cubicBezTo>
                  <a:lnTo>
                    <a:pt x="10304" y="768"/>
                  </a:lnTo>
                  <a:cubicBezTo>
                    <a:pt x="9772" y="297"/>
                    <a:pt x="9104" y="61"/>
                    <a:pt x="8435" y="61"/>
                  </a:cubicBezTo>
                  <a:cubicBezTo>
                    <a:pt x="7766" y="61"/>
                    <a:pt x="7097" y="297"/>
                    <a:pt x="6566" y="768"/>
                  </a:cubicBezTo>
                  <a:lnTo>
                    <a:pt x="1277" y="5479"/>
                  </a:lnTo>
                  <a:cubicBezTo>
                    <a:pt x="122" y="6513"/>
                    <a:pt x="0" y="8306"/>
                    <a:pt x="1034" y="9461"/>
                  </a:cubicBezTo>
                  <a:cubicBezTo>
                    <a:pt x="1550" y="10008"/>
                    <a:pt x="2219" y="10343"/>
                    <a:pt x="2979" y="10403"/>
                  </a:cubicBezTo>
                  <a:cubicBezTo>
                    <a:pt x="3021" y="10405"/>
                    <a:pt x="3063" y="10406"/>
                    <a:pt x="3106" y="10406"/>
                  </a:cubicBezTo>
                  <a:cubicBezTo>
                    <a:pt x="3819" y="10406"/>
                    <a:pt x="4499" y="10163"/>
                    <a:pt x="5015" y="9704"/>
                  </a:cubicBezTo>
                  <a:lnTo>
                    <a:pt x="8237" y="6817"/>
                  </a:lnTo>
                  <a:cubicBezTo>
                    <a:pt x="8298" y="6771"/>
                    <a:pt x="8374" y="6748"/>
                    <a:pt x="8450" y="6748"/>
                  </a:cubicBezTo>
                  <a:cubicBezTo>
                    <a:pt x="8526" y="6748"/>
                    <a:pt x="8602" y="6771"/>
                    <a:pt x="8663" y="6817"/>
                  </a:cubicBezTo>
                  <a:lnTo>
                    <a:pt x="13769" y="11376"/>
                  </a:lnTo>
                  <a:cubicBezTo>
                    <a:pt x="14316" y="11832"/>
                    <a:pt x="14985" y="12075"/>
                    <a:pt x="15654" y="12075"/>
                  </a:cubicBezTo>
                  <a:cubicBezTo>
                    <a:pt x="16323" y="12075"/>
                    <a:pt x="16991" y="11832"/>
                    <a:pt x="17508" y="11346"/>
                  </a:cubicBezTo>
                  <a:lnTo>
                    <a:pt x="22645" y="6786"/>
                  </a:lnTo>
                  <a:cubicBezTo>
                    <a:pt x="22706" y="6741"/>
                    <a:pt x="22774" y="6718"/>
                    <a:pt x="22842" y="6718"/>
                  </a:cubicBezTo>
                  <a:cubicBezTo>
                    <a:pt x="22911" y="6718"/>
                    <a:pt x="22979" y="6741"/>
                    <a:pt x="23040" y="6786"/>
                  </a:cubicBezTo>
                  <a:lnTo>
                    <a:pt x="28177" y="11346"/>
                  </a:lnTo>
                  <a:cubicBezTo>
                    <a:pt x="28709" y="11817"/>
                    <a:pt x="29378" y="12052"/>
                    <a:pt x="30046" y="12052"/>
                  </a:cubicBezTo>
                  <a:cubicBezTo>
                    <a:pt x="30715" y="12052"/>
                    <a:pt x="31384" y="11817"/>
                    <a:pt x="31916" y="11346"/>
                  </a:cubicBezTo>
                  <a:lnTo>
                    <a:pt x="37052" y="6786"/>
                  </a:lnTo>
                  <a:cubicBezTo>
                    <a:pt x="37113" y="6725"/>
                    <a:pt x="37182" y="6695"/>
                    <a:pt x="37250" y="6695"/>
                  </a:cubicBezTo>
                  <a:cubicBezTo>
                    <a:pt x="37318" y="6695"/>
                    <a:pt x="37387" y="6725"/>
                    <a:pt x="37448" y="6786"/>
                  </a:cubicBezTo>
                  <a:lnTo>
                    <a:pt x="42584" y="11315"/>
                  </a:lnTo>
                  <a:cubicBezTo>
                    <a:pt x="43116" y="11786"/>
                    <a:pt x="43785" y="12022"/>
                    <a:pt x="44454" y="12022"/>
                  </a:cubicBezTo>
                  <a:cubicBezTo>
                    <a:pt x="45122" y="12022"/>
                    <a:pt x="45791" y="11786"/>
                    <a:pt x="46323" y="11315"/>
                  </a:cubicBezTo>
                  <a:lnTo>
                    <a:pt x="51430" y="6756"/>
                  </a:lnTo>
                  <a:cubicBezTo>
                    <a:pt x="51490" y="6710"/>
                    <a:pt x="51566" y="6687"/>
                    <a:pt x="51642" y="6687"/>
                  </a:cubicBezTo>
                  <a:cubicBezTo>
                    <a:pt x="51718" y="6687"/>
                    <a:pt x="51794" y="6710"/>
                    <a:pt x="51855" y="6756"/>
                  </a:cubicBezTo>
                  <a:lnTo>
                    <a:pt x="56992" y="11285"/>
                  </a:lnTo>
                  <a:cubicBezTo>
                    <a:pt x="57520" y="11767"/>
                    <a:pt x="58182" y="12003"/>
                    <a:pt x="58845" y="12003"/>
                  </a:cubicBezTo>
                  <a:cubicBezTo>
                    <a:pt x="59519" y="12003"/>
                    <a:pt x="60195" y="11760"/>
                    <a:pt x="60731" y="11285"/>
                  </a:cubicBezTo>
                  <a:lnTo>
                    <a:pt x="66020" y="6573"/>
                  </a:lnTo>
                  <a:cubicBezTo>
                    <a:pt x="66567" y="6087"/>
                    <a:pt x="66901" y="5388"/>
                    <a:pt x="66962" y="4659"/>
                  </a:cubicBezTo>
                  <a:cubicBezTo>
                    <a:pt x="66992" y="3899"/>
                    <a:pt x="66749" y="3169"/>
                    <a:pt x="66263" y="2622"/>
                  </a:cubicBezTo>
                  <a:cubicBezTo>
                    <a:pt x="65746" y="2045"/>
                    <a:pt x="65077" y="1710"/>
                    <a:pt x="64317" y="1680"/>
                  </a:cubicBezTo>
                  <a:cubicBezTo>
                    <a:pt x="64241" y="1674"/>
                    <a:pt x="64165" y="1671"/>
                    <a:pt x="64089" y="1671"/>
                  </a:cubicBezTo>
                  <a:cubicBezTo>
                    <a:pt x="63413" y="1671"/>
                    <a:pt x="62773" y="1914"/>
                    <a:pt x="62281" y="2379"/>
                  </a:cubicBezTo>
                  <a:lnTo>
                    <a:pt x="59059" y="5236"/>
                  </a:lnTo>
                  <a:cubicBezTo>
                    <a:pt x="58998" y="5297"/>
                    <a:pt x="58922" y="5327"/>
                    <a:pt x="58846" y="5327"/>
                  </a:cubicBezTo>
                  <a:cubicBezTo>
                    <a:pt x="58770" y="5327"/>
                    <a:pt x="58694" y="5297"/>
                    <a:pt x="58633" y="5236"/>
                  </a:cubicBezTo>
                  <a:lnTo>
                    <a:pt x="53496" y="707"/>
                  </a:lnTo>
                  <a:cubicBezTo>
                    <a:pt x="52965" y="236"/>
                    <a:pt x="52296" y="0"/>
                    <a:pt x="51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8" name="Google Shape;748;p17"/>
          <p:cNvGrpSpPr/>
          <p:nvPr/>
        </p:nvGrpSpPr>
        <p:grpSpPr>
          <a:xfrm>
            <a:off x="118900" y="4367050"/>
            <a:ext cx="696850" cy="555500"/>
            <a:chOff x="6610025" y="3412625"/>
            <a:chExt cx="696850" cy="555500"/>
          </a:xfrm>
        </p:grpSpPr>
        <p:sp>
          <p:nvSpPr>
            <p:cNvPr id="749" name="Google Shape;749;p17"/>
            <p:cNvSpPr/>
            <p:nvPr/>
          </p:nvSpPr>
          <p:spPr>
            <a:xfrm>
              <a:off x="6617625" y="3438450"/>
              <a:ext cx="455950" cy="522850"/>
            </a:xfrm>
            <a:custGeom>
              <a:rect b="b" l="l" r="r" t="t"/>
              <a:pathLst>
                <a:path extrusionOk="0" h="20914" w="18238">
                  <a:moveTo>
                    <a:pt x="8967" y="1"/>
                  </a:moveTo>
                  <a:lnTo>
                    <a:pt x="0" y="10518"/>
                  </a:lnTo>
                  <a:lnTo>
                    <a:pt x="9848" y="20913"/>
                  </a:lnTo>
                  <a:lnTo>
                    <a:pt x="18238" y="10214"/>
                  </a:lnTo>
                  <a:lnTo>
                    <a:pt x="896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7"/>
            <p:cNvSpPr/>
            <p:nvPr/>
          </p:nvSpPr>
          <p:spPr>
            <a:xfrm>
              <a:off x="6610025" y="3412625"/>
              <a:ext cx="696850" cy="555500"/>
            </a:xfrm>
            <a:custGeom>
              <a:rect b="b" l="l" r="r" t="t"/>
              <a:pathLst>
                <a:path extrusionOk="0" h="22220" w="27874">
                  <a:moveTo>
                    <a:pt x="17630" y="578"/>
                  </a:moveTo>
                  <a:lnTo>
                    <a:pt x="27204" y="10700"/>
                  </a:lnTo>
                  <a:lnTo>
                    <a:pt x="18450" y="20913"/>
                  </a:lnTo>
                  <a:lnTo>
                    <a:pt x="10244" y="21642"/>
                  </a:lnTo>
                  <a:lnTo>
                    <a:pt x="669" y="11551"/>
                  </a:lnTo>
                  <a:lnTo>
                    <a:pt x="9423" y="1338"/>
                  </a:lnTo>
                  <a:lnTo>
                    <a:pt x="17630" y="578"/>
                  </a:lnTo>
                  <a:close/>
                  <a:moveTo>
                    <a:pt x="17721" y="0"/>
                  </a:moveTo>
                  <a:lnTo>
                    <a:pt x="9240" y="760"/>
                  </a:lnTo>
                  <a:cubicBezTo>
                    <a:pt x="9180" y="791"/>
                    <a:pt x="9119" y="821"/>
                    <a:pt x="9058" y="882"/>
                  </a:cubicBezTo>
                  <a:lnTo>
                    <a:pt x="91" y="11368"/>
                  </a:lnTo>
                  <a:cubicBezTo>
                    <a:pt x="0" y="11490"/>
                    <a:pt x="0" y="11642"/>
                    <a:pt x="91" y="11733"/>
                  </a:cubicBezTo>
                  <a:lnTo>
                    <a:pt x="9940" y="22128"/>
                  </a:lnTo>
                  <a:cubicBezTo>
                    <a:pt x="10000" y="22189"/>
                    <a:pt x="10061" y="22220"/>
                    <a:pt x="10152" y="22220"/>
                  </a:cubicBezTo>
                  <a:lnTo>
                    <a:pt x="18633" y="21460"/>
                  </a:lnTo>
                  <a:cubicBezTo>
                    <a:pt x="18694" y="21460"/>
                    <a:pt x="18754" y="21429"/>
                    <a:pt x="18815" y="21369"/>
                  </a:cubicBezTo>
                  <a:lnTo>
                    <a:pt x="27782" y="10852"/>
                  </a:lnTo>
                  <a:cubicBezTo>
                    <a:pt x="27873" y="10760"/>
                    <a:pt x="27873" y="10578"/>
                    <a:pt x="27782" y="10487"/>
                  </a:cubicBezTo>
                  <a:lnTo>
                    <a:pt x="17934" y="92"/>
                  </a:lnTo>
                  <a:cubicBezTo>
                    <a:pt x="17873" y="31"/>
                    <a:pt x="17782" y="0"/>
                    <a:pt x="177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1" name="Google Shape;751;p17"/>
          <p:cNvGrpSpPr/>
          <p:nvPr/>
        </p:nvGrpSpPr>
        <p:grpSpPr>
          <a:xfrm>
            <a:off x="8448825" y="239775"/>
            <a:ext cx="449875" cy="434850"/>
            <a:chOff x="3240650" y="4150300"/>
            <a:chExt cx="449875" cy="434850"/>
          </a:xfrm>
        </p:grpSpPr>
        <p:sp>
          <p:nvSpPr>
            <p:cNvPr id="752" name="Google Shape;752;p17"/>
            <p:cNvSpPr/>
            <p:nvPr/>
          </p:nvSpPr>
          <p:spPr>
            <a:xfrm>
              <a:off x="3290800" y="4199875"/>
              <a:ext cx="399725" cy="385275"/>
            </a:xfrm>
            <a:custGeom>
              <a:rect b="b" l="l" r="r" t="t"/>
              <a:pathLst>
                <a:path extrusionOk="0" h="15411" w="15989">
                  <a:moveTo>
                    <a:pt x="8329" y="1"/>
                  </a:moveTo>
                  <a:cubicBezTo>
                    <a:pt x="10639" y="2311"/>
                    <a:pt x="10639" y="6019"/>
                    <a:pt x="8329" y="8329"/>
                  </a:cubicBezTo>
                  <a:cubicBezTo>
                    <a:pt x="7174" y="9469"/>
                    <a:pt x="5670" y="10038"/>
                    <a:pt x="4165" y="10038"/>
                  </a:cubicBezTo>
                  <a:cubicBezTo>
                    <a:pt x="2660" y="10038"/>
                    <a:pt x="1156" y="9469"/>
                    <a:pt x="1" y="8329"/>
                  </a:cubicBezTo>
                  <a:lnTo>
                    <a:pt x="1" y="8329"/>
                  </a:lnTo>
                  <a:lnTo>
                    <a:pt x="5350" y="13678"/>
                  </a:lnTo>
                  <a:cubicBezTo>
                    <a:pt x="6505" y="14833"/>
                    <a:pt x="8010" y="15411"/>
                    <a:pt x="9515" y="15411"/>
                  </a:cubicBezTo>
                  <a:cubicBezTo>
                    <a:pt x="11019" y="15411"/>
                    <a:pt x="12524" y="14833"/>
                    <a:pt x="13679" y="13678"/>
                  </a:cubicBezTo>
                  <a:cubicBezTo>
                    <a:pt x="15989" y="11368"/>
                    <a:pt x="15989" y="7660"/>
                    <a:pt x="13679" y="5350"/>
                  </a:cubicBezTo>
                  <a:lnTo>
                    <a:pt x="8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7"/>
            <p:cNvSpPr/>
            <p:nvPr/>
          </p:nvSpPr>
          <p:spPr>
            <a:xfrm>
              <a:off x="3240650" y="4150300"/>
              <a:ext cx="308550" cy="307950"/>
            </a:xfrm>
            <a:custGeom>
              <a:rect b="b" l="l" r="r" t="t"/>
              <a:pathLst>
                <a:path extrusionOk="0" h="12318" w="12342">
                  <a:moveTo>
                    <a:pt x="6171" y="555"/>
                  </a:moveTo>
                  <a:cubicBezTo>
                    <a:pt x="7600" y="555"/>
                    <a:pt x="9028" y="1102"/>
                    <a:pt x="10122" y="2196"/>
                  </a:cubicBezTo>
                  <a:cubicBezTo>
                    <a:pt x="12311" y="4385"/>
                    <a:pt x="12311" y="7910"/>
                    <a:pt x="10122" y="10099"/>
                  </a:cubicBezTo>
                  <a:cubicBezTo>
                    <a:pt x="9028" y="11193"/>
                    <a:pt x="7600" y="11740"/>
                    <a:pt x="6171" y="11740"/>
                  </a:cubicBezTo>
                  <a:cubicBezTo>
                    <a:pt x="4742" y="11740"/>
                    <a:pt x="3314" y="11193"/>
                    <a:pt x="2220" y="10099"/>
                  </a:cubicBezTo>
                  <a:cubicBezTo>
                    <a:pt x="31" y="7910"/>
                    <a:pt x="31" y="4385"/>
                    <a:pt x="2220" y="2196"/>
                  </a:cubicBezTo>
                  <a:cubicBezTo>
                    <a:pt x="3314" y="1102"/>
                    <a:pt x="4742" y="555"/>
                    <a:pt x="6171" y="555"/>
                  </a:cubicBezTo>
                  <a:close/>
                  <a:moveTo>
                    <a:pt x="6175" y="0"/>
                  </a:moveTo>
                  <a:cubicBezTo>
                    <a:pt x="4598" y="0"/>
                    <a:pt x="3025" y="600"/>
                    <a:pt x="1824" y="1801"/>
                  </a:cubicBezTo>
                  <a:cubicBezTo>
                    <a:pt x="639" y="2956"/>
                    <a:pt x="1" y="4506"/>
                    <a:pt x="1" y="6148"/>
                  </a:cubicBezTo>
                  <a:cubicBezTo>
                    <a:pt x="1" y="7789"/>
                    <a:pt x="639" y="9339"/>
                    <a:pt x="1824" y="10525"/>
                  </a:cubicBezTo>
                  <a:cubicBezTo>
                    <a:pt x="3010" y="11710"/>
                    <a:pt x="4590" y="12318"/>
                    <a:pt x="6171" y="12318"/>
                  </a:cubicBezTo>
                  <a:cubicBezTo>
                    <a:pt x="7752" y="12318"/>
                    <a:pt x="9332" y="11710"/>
                    <a:pt x="10548" y="10525"/>
                  </a:cubicBezTo>
                  <a:cubicBezTo>
                    <a:pt x="11703" y="9339"/>
                    <a:pt x="12341" y="7789"/>
                    <a:pt x="12341" y="6148"/>
                  </a:cubicBezTo>
                  <a:cubicBezTo>
                    <a:pt x="12341" y="4506"/>
                    <a:pt x="11703" y="2956"/>
                    <a:pt x="10548" y="1801"/>
                  </a:cubicBezTo>
                  <a:cubicBezTo>
                    <a:pt x="9332" y="600"/>
                    <a:pt x="7752" y="0"/>
                    <a:pt x="61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4" name="Google Shape;754;p17"/>
          <p:cNvGrpSpPr/>
          <p:nvPr/>
        </p:nvGrpSpPr>
        <p:grpSpPr>
          <a:xfrm rot="5400000">
            <a:off x="663475" y="-259588"/>
            <a:ext cx="280488" cy="939908"/>
            <a:chOff x="3466350" y="2417925"/>
            <a:chExt cx="341975" cy="1145950"/>
          </a:xfrm>
        </p:grpSpPr>
        <p:sp>
          <p:nvSpPr>
            <p:cNvPr id="755" name="Google Shape;755;p17"/>
            <p:cNvSpPr/>
            <p:nvPr/>
          </p:nvSpPr>
          <p:spPr>
            <a:xfrm>
              <a:off x="3565875" y="2417925"/>
              <a:ext cx="242450" cy="1073000"/>
            </a:xfrm>
            <a:custGeom>
              <a:rect b="b" l="l" r="r" t="t"/>
              <a:pathLst>
                <a:path extrusionOk="0" h="42920" w="9698">
                  <a:moveTo>
                    <a:pt x="3679" y="1"/>
                  </a:moveTo>
                  <a:cubicBezTo>
                    <a:pt x="1886" y="1"/>
                    <a:pt x="366" y="1308"/>
                    <a:pt x="62" y="3040"/>
                  </a:cubicBezTo>
                  <a:lnTo>
                    <a:pt x="1" y="3040"/>
                  </a:lnTo>
                  <a:cubicBezTo>
                    <a:pt x="1" y="3162"/>
                    <a:pt x="1" y="3253"/>
                    <a:pt x="1" y="3374"/>
                  </a:cubicBezTo>
                  <a:cubicBezTo>
                    <a:pt x="1" y="3466"/>
                    <a:pt x="1" y="3587"/>
                    <a:pt x="1" y="3709"/>
                  </a:cubicBezTo>
                  <a:lnTo>
                    <a:pt x="1" y="39211"/>
                  </a:lnTo>
                  <a:cubicBezTo>
                    <a:pt x="1" y="39302"/>
                    <a:pt x="1" y="39363"/>
                    <a:pt x="1" y="39424"/>
                  </a:cubicBezTo>
                  <a:cubicBezTo>
                    <a:pt x="1" y="39515"/>
                    <a:pt x="1" y="39576"/>
                    <a:pt x="1" y="39667"/>
                  </a:cubicBezTo>
                  <a:lnTo>
                    <a:pt x="31" y="39667"/>
                  </a:lnTo>
                  <a:cubicBezTo>
                    <a:pt x="244" y="41491"/>
                    <a:pt x="1794" y="42919"/>
                    <a:pt x="3709" y="42919"/>
                  </a:cubicBezTo>
                  <a:lnTo>
                    <a:pt x="5989" y="42919"/>
                  </a:lnTo>
                  <a:cubicBezTo>
                    <a:pt x="7873" y="42919"/>
                    <a:pt x="9424" y="41491"/>
                    <a:pt x="9667" y="39667"/>
                  </a:cubicBezTo>
                  <a:lnTo>
                    <a:pt x="9697" y="39667"/>
                  </a:lnTo>
                  <a:cubicBezTo>
                    <a:pt x="9697" y="39576"/>
                    <a:pt x="9697" y="39515"/>
                    <a:pt x="9667" y="39424"/>
                  </a:cubicBezTo>
                  <a:cubicBezTo>
                    <a:pt x="9697" y="39363"/>
                    <a:pt x="9697" y="39302"/>
                    <a:pt x="9697" y="39211"/>
                  </a:cubicBezTo>
                  <a:lnTo>
                    <a:pt x="9697" y="3709"/>
                  </a:lnTo>
                  <a:cubicBezTo>
                    <a:pt x="9697" y="3587"/>
                    <a:pt x="9697" y="3466"/>
                    <a:pt x="9667" y="3374"/>
                  </a:cubicBezTo>
                  <a:cubicBezTo>
                    <a:pt x="9667" y="3253"/>
                    <a:pt x="9697" y="3162"/>
                    <a:pt x="9697" y="3040"/>
                  </a:cubicBezTo>
                  <a:lnTo>
                    <a:pt x="9606" y="3040"/>
                  </a:lnTo>
                  <a:cubicBezTo>
                    <a:pt x="9302" y="1308"/>
                    <a:pt x="7813" y="1"/>
                    <a:pt x="59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7"/>
            <p:cNvSpPr/>
            <p:nvPr/>
          </p:nvSpPr>
          <p:spPr>
            <a:xfrm>
              <a:off x="3466350" y="2477200"/>
              <a:ext cx="256100" cy="1086675"/>
            </a:xfrm>
            <a:custGeom>
              <a:rect b="b" l="l" r="r" t="t"/>
              <a:pathLst>
                <a:path extrusionOk="0" h="43467" w="10244">
                  <a:moveTo>
                    <a:pt x="6262" y="548"/>
                  </a:moveTo>
                  <a:cubicBezTo>
                    <a:pt x="8146" y="548"/>
                    <a:pt x="9666" y="2098"/>
                    <a:pt x="9666" y="3982"/>
                  </a:cubicBezTo>
                  <a:lnTo>
                    <a:pt x="9666" y="39484"/>
                  </a:lnTo>
                  <a:cubicBezTo>
                    <a:pt x="9666" y="41369"/>
                    <a:pt x="8146" y="42919"/>
                    <a:pt x="6262" y="42919"/>
                  </a:cubicBezTo>
                  <a:lnTo>
                    <a:pt x="3982" y="42919"/>
                  </a:lnTo>
                  <a:cubicBezTo>
                    <a:pt x="2097" y="42919"/>
                    <a:pt x="547" y="41369"/>
                    <a:pt x="547" y="39484"/>
                  </a:cubicBezTo>
                  <a:lnTo>
                    <a:pt x="547" y="3982"/>
                  </a:lnTo>
                  <a:cubicBezTo>
                    <a:pt x="547" y="2098"/>
                    <a:pt x="2097" y="548"/>
                    <a:pt x="3982" y="548"/>
                  </a:cubicBezTo>
                  <a:close/>
                  <a:moveTo>
                    <a:pt x="3982" y="0"/>
                  </a:moveTo>
                  <a:cubicBezTo>
                    <a:pt x="1763" y="0"/>
                    <a:pt x="0" y="1763"/>
                    <a:pt x="0" y="3982"/>
                  </a:cubicBezTo>
                  <a:lnTo>
                    <a:pt x="0" y="39484"/>
                  </a:lnTo>
                  <a:cubicBezTo>
                    <a:pt x="0" y="41703"/>
                    <a:pt x="1763" y="43466"/>
                    <a:pt x="3982" y="43466"/>
                  </a:cubicBezTo>
                  <a:lnTo>
                    <a:pt x="6262" y="43466"/>
                  </a:lnTo>
                  <a:cubicBezTo>
                    <a:pt x="8450" y="43466"/>
                    <a:pt x="10243" y="41703"/>
                    <a:pt x="10243" y="39484"/>
                  </a:cubicBezTo>
                  <a:lnTo>
                    <a:pt x="10243" y="3982"/>
                  </a:lnTo>
                  <a:cubicBezTo>
                    <a:pt x="10243" y="1763"/>
                    <a:pt x="8450" y="0"/>
                    <a:pt x="6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7"/>
            <p:cNvSpPr/>
            <p:nvPr/>
          </p:nvSpPr>
          <p:spPr>
            <a:xfrm>
              <a:off x="3466350" y="3376150"/>
              <a:ext cx="256100" cy="106400"/>
            </a:xfrm>
            <a:custGeom>
              <a:rect b="b" l="l" r="r" t="t"/>
              <a:pathLst>
                <a:path extrusionOk="0" h="4256" w="10244">
                  <a:moveTo>
                    <a:pt x="3982" y="0"/>
                  </a:moveTo>
                  <a:cubicBezTo>
                    <a:pt x="1793" y="0"/>
                    <a:pt x="0" y="1794"/>
                    <a:pt x="0" y="3982"/>
                  </a:cubicBezTo>
                  <a:cubicBezTo>
                    <a:pt x="0" y="4134"/>
                    <a:pt x="122" y="4256"/>
                    <a:pt x="274" y="4256"/>
                  </a:cubicBezTo>
                  <a:cubicBezTo>
                    <a:pt x="426" y="4256"/>
                    <a:pt x="547" y="4134"/>
                    <a:pt x="547" y="3982"/>
                  </a:cubicBezTo>
                  <a:cubicBezTo>
                    <a:pt x="547" y="2098"/>
                    <a:pt x="2097" y="548"/>
                    <a:pt x="3982" y="548"/>
                  </a:cubicBezTo>
                  <a:lnTo>
                    <a:pt x="6262" y="548"/>
                  </a:lnTo>
                  <a:cubicBezTo>
                    <a:pt x="8146" y="548"/>
                    <a:pt x="9696" y="2098"/>
                    <a:pt x="9696" y="3982"/>
                  </a:cubicBezTo>
                  <a:cubicBezTo>
                    <a:pt x="9696" y="4134"/>
                    <a:pt x="9818" y="4256"/>
                    <a:pt x="9970" y="4256"/>
                  </a:cubicBezTo>
                  <a:cubicBezTo>
                    <a:pt x="10122" y="4256"/>
                    <a:pt x="10243" y="4134"/>
                    <a:pt x="10243" y="3982"/>
                  </a:cubicBezTo>
                  <a:cubicBezTo>
                    <a:pt x="10243" y="1763"/>
                    <a:pt x="8450" y="0"/>
                    <a:pt x="6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7"/>
            <p:cNvSpPr/>
            <p:nvPr/>
          </p:nvSpPr>
          <p:spPr>
            <a:xfrm>
              <a:off x="3466350" y="2553175"/>
              <a:ext cx="256100" cy="106425"/>
            </a:xfrm>
            <a:custGeom>
              <a:rect b="b" l="l" r="r" t="t"/>
              <a:pathLst>
                <a:path extrusionOk="0" h="4257" w="10244">
                  <a:moveTo>
                    <a:pt x="274" y="1"/>
                  </a:moveTo>
                  <a:cubicBezTo>
                    <a:pt x="122" y="1"/>
                    <a:pt x="0" y="123"/>
                    <a:pt x="0" y="275"/>
                  </a:cubicBezTo>
                  <a:cubicBezTo>
                    <a:pt x="0" y="2463"/>
                    <a:pt x="1763" y="4256"/>
                    <a:pt x="3982" y="4256"/>
                  </a:cubicBezTo>
                  <a:lnTo>
                    <a:pt x="6262" y="4256"/>
                  </a:lnTo>
                  <a:cubicBezTo>
                    <a:pt x="8450" y="4256"/>
                    <a:pt x="10243" y="2463"/>
                    <a:pt x="10243" y="275"/>
                  </a:cubicBezTo>
                  <a:cubicBezTo>
                    <a:pt x="10243" y="123"/>
                    <a:pt x="10122" y="1"/>
                    <a:pt x="9970" y="1"/>
                  </a:cubicBezTo>
                  <a:cubicBezTo>
                    <a:pt x="9818" y="1"/>
                    <a:pt x="9696" y="123"/>
                    <a:pt x="9696" y="275"/>
                  </a:cubicBezTo>
                  <a:cubicBezTo>
                    <a:pt x="9696" y="2159"/>
                    <a:pt x="8146" y="3709"/>
                    <a:pt x="6262" y="3709"/>
                  </a:cubicBezTo>
                  <a:lnTo>
                    <a:pt x="3982" y="3709"/>
                  </a:lnTo>
                  <a:cubicBezTo>
                    <a:pt x="2097" y="3709"/>
                    <a:pt x="547" y="2159"/>
                    <a:pt x="547" y="275"/>
                  </a:cubicBezTo>
                  <a:cubicBezTo>
                    <a:pt x="547" y="123"/>
                    <a:pt x="426" y="1"/>
                    <a:pt x="2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9" name="Google Shape;759;p17"/>
          <p:cNvSpPr/>
          <p:nvPr/>
        </p:nvSpPr>
        <p:spPr>
          <a:xfrm>
            <a:off x="900025" y="4968900"/>
            <a:ext cx="1346533" cy="182391"/>
          </a:xfrm>
          <a:custGeom>
            <a:rect b="b" l="l" r="r" t="t"/>
            <a:pathLst>
              <a:path extrusionOk="0" h="3648" w="26932">
                <a:moveTo>
                  <a:pt x="10457" y="0"/>
                </a:moveTo>
                <a:lnTo>
                  <a:pt x="6900" y="3587"/>
                </a:lnTo>
                <a:lnTo>
                  <a:pt x="3435" y="122"/>
                </a:lnTo>
                <a:lnTo>
                  <a:pt x="1" y="3587"/>
                </a:lnTo>
                <a:lnTo>
                  <a:pt x="26931" y="3648"/>
                </a:lnTo>
                <a:lnTo>
                  <a:pt x="23557" y="244"/>
                </a:lnTo>
                <a:lnTo>
                  <a:pt x="20396" y="3405"/>
                </a:lnTo>
                <a:lnTo>
                  <a:pt x="17174" y="183"/>
                </a:lnTo>
                <a:lnTo>
                  <a:pt x="13922" y="3465"/>
                </a:lnTo>
                <a:lnTo>
                  <a:pt x="104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TITLE_AND_TWO_COLUMNS_1_1_1">
    <p:spTree>
      <p:nvGrpSpPr>
        <p:cNvPr id="760" name="Shape 760"/>
        <p:cNvGrpSpPr/>
        <p:nvPr/>
      </p:nvGrpSpPr>
      <p:grpSpPr>
        <a:xfrm>
          <a:off x="0" y="0"/>
          <a:ext cx="0" cy="0"/>
          <a:chOff x="0" y="0"/>
          <a:chExt cx="0" cy="0"/>
        </a:xfrm>
      </p:grpSpPr>
      <p:sp>
        <p:nvSpPr>
          <p:cNvPr id="761" name="Google Shape;761;p18"/>
          <p:cNvSpPr txBox="1"/>
          <p:nvPr>
            <p:ph type="ctrTitle"/>
          </p:nvPr>
        </p:nvSpPr>
        <p:spPr>
          <a:xfrm>
            <a:off x="2131238" y="1986300"/>
            <a:ext cx="1821900" cy="4083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rgbClr val="41294A"/>
              </a:buClr>
              <a:buSzPts val="2000"/>
              <a:buNone/>
              <a:defRPr sz="2000">
                <a:solidFill>
                  <a:srgbClr val="41294A"/>
                </a:solidFill>
              </a:defRPr>
            </a:lvl1pPr>
            <a:lvl2pPr lvl="1" rtl="0" algn="ctr">
              <a:spcBef>
                <a:spcPts val="0"/>
              </a:spcBef>
              <a:spcAft>
                <a:spcPts val="0"/>
              </a:spcAft>
              <a:buClr>
                <a:srgbClr val="41294A"/>
              </a:buClr>
              <a:buSzPts val="2000"/>
              <a:buNone/>
              <a:defRPr b="0" sz="2000">
                <a:solidFill>
                  <a:srgbClr val="41294A"/>
                </a:solidFill>
              </a:defRPr>
            </a:lvl2pPr>
            <a:lvl3pPr lvl="2" rtl="0" algn="ctr">
              <a:spcBef>
                <a:spcPts val="0"/>
              </a:spcBef>
              <a:spcAft>
                <a:spcPts val="0"/>
              </a:spcAft>
              <a:buClr>
                <a:srgbClr val="41294A"/>
              </a:buClr>
              <a:buSzPts val="2000"/>
              <a:buNone/>
              <a:defRPr b="0" sz="2000">
                <a:solidFill>
                  <a:srgbClr val="41294A"/>
                </a:solidFill>
              </a:defRPr>
            </a:lvl3pPr>
            <a:lvl4pPr lvl="3" rtl="0" algn="ctr">
              <a:spcBef>
                <a:spcPts val="0"/>
              </a:spcBef>
              <a:spcAft>
                <a:spcPts val="0"/>
              </a:spcAft>
              <a:buClr>
                <a:srgbClr val="41294A"/>
              </a:buClr>
              <a:buSzPts val="2000"/>
              <a:buNone/>
              <a:defRPr b="0" sz="2000">
                <a:solidFill>
                  <a:srgbClr val="41294A"/>
                </a:solidFill>
              </a:defRPr>
            </a:lvl4pPr>
            <a:lvl5pPr lvl="4" rtl="0" algn="ctr">
              <a:spcBef>
                <a:spcPts val="0"/>
              </a:spcBef>
              <a:spcAft>
                <a:spcPts val="0"/>
              </a:spcAft>
              <a:buClr>
                <a:srgbClr val="41294A"/>
              </a:buClr>
              <a:buSzPts val="2000"/>
              <a:buNone/>
              <a:defRPr b="0" sz="2000">
                <a:solidFill>
                  <a:srgbClr val="41294A"/>
                </a:solidFill>
              </a:defRPr>
            </a:lvl5pPr>
            <a:lvl6pPr lvl="5" rtl="0" algn="ctr">
              <a:spcBef>
                <a:spcPts val="0"/>
              </a:spcBef>
              <a:spcAft>
                <a:spcPts val="0"/>
              </a:spcAft>
              <a:buClr>
                <a:srgbClr val="41294A"/>
              </a:buClr>
              <a:buSzPts val="2000"/>
              <a:buNone/>
              <a:defRPr b="0" sz="2000">
                <a:solidFill>
                  <a:srgbClr val="41294A"/>
                </a:solidFill>
              </a:defRPr>
            </a:lvl6pPr>
            <a:lvl7pPr lvl="6" rtl="0" algn="ctr">
              <a:spcBef>
                <a:spcPts val="0"/>
              </a:spcBef>
              <a:spcAft>
                <a:spcPts val="0"/>
              </a:spcAft>
              <a:buClr>
                <a:srgbClr val="41294A"/>
              </a:buClr>
              <a:buSzPts val="2000"/>
              <a:buNone/>
              <a:defRPr b="0" sz="2000">
                <a:solidFill>
                  <a:srgbClr val="41294A"/>
                </a:solidFill>
              </a:defRPr>
            </a:lvl7pPr>
            <a:lvl8pPr lvl="7" rtl="0" algn="ctr">
              <a:spcBef>
                <a:spcPts val="0"/>
              </a:spcBef>
              <a:spcAft>
                <a:spcPts val="0"/>
              </a:spcAft>
              <a:buClr>
                <a:srgbClr val="41294A"/>
              </a:buClr>
              <a:buSzPts val="2000"/>
              <a:buNone/>
              <a:defRPr b="0" sz="2000">
                <a:solidFill>
                  <a:srgbClr val="41294A"/>
                </a:solidFill>
              </a:defRPr>
            </a:lvl8pPr>
            <a:lvl9pPr lvl="8" rtl="0" algn="ctr">
              <a:spcBef>
                <a:spcPts val="0"/>
              </a:spcBef>
              <a:spcAft>
                <a:spcPts val="0"/>
              </a:spcAft>
              <a:buClr>
                <a:srgbClr val="41294A"/>
              </a:buClr>
              <a:buSzPts val="2000"/>
              <a:buNone/>
              <a:defRPr b="0" sz="2000">
                <a:solidFill>
                  <a:srgbClr val="41294A"/>
                </a:solidFill>
              </a:defRPr>
            </a:lvl9pPr>
          </a:lstStyle>
          <a:p/>
        </p:txBody>
      </p:sp>
      <p:sp>
        <p:nvSpPr>
          <p:cNvPr id="762" name="Google Shape;762;p18"/>
          <p:cNvSpPr txBox="1"/>
          <p:nvPr>
            <p:ph idx="1" type="subTitle"/>
          </p:nvPr>
        </p:nvSpPr>
        <p:spPr>
          <a:xfrm>
            <a:off x="1882427" y="2363625"/>
            <a:ext cx="2277900" cy="58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Font typeface="Nunito"/>
              <a:buNone/>
              <a:defRPr sz="1400">
                <a:latin typeface="Montserrat Medium"/>
                <a:ea typeface="Montserrat Medium"/>
                <a:cs typeface="Montserrat Medium"/>
                <a:sym typeface="Montserrat Medium"/>
              </a:defRPr>
            </a:lvl1pPr>
            <a:lvl2pPr lvl="1" rtl="0" algn="ctr">
              <a:lnSpc>
                <a:spcPct val="100000"/>
              </a:lnSpc>
              <a:spcBef>
                <a:spcPts val="0"/>
              </a:spcBef>
              <a:spcAft>
                <a:spcPts val="0"/>
              </a:spcAft>
              <a:buSzPts val="1000"/>
              <a:buFont typeface="Nunito"/>
              <a:buNone/>
              <a:defRPr sz="1000">
                <a:latin typeface="Nunito"/>
                <a:ea typeface="Nunito"/>
                <a:cs typeface="Nunito"/>
                <a:sym typeface="Nunito"/>
              </a:defRPr>
            </a:lvl2pPr>
            <a:lvl3pPr lvl="2" rtl="0" algn="ctr">
              <a:lnSpc>
                <a:spcPct val="100000"/>
              </a:lnSpc>
              <a:spcBef>
                <a:spcPts val="0"/>
              </a:spcBef>
              <a:spcAft>
                <a:spcPts val="0"/>
              </a:spcAft>
              <a:buSzPts val="1000"/>
              <a:buFont typeface="Nunito"/>
              <a:buNone/>
              <a:defRPr sz="1000">
                <a:latin typeface="Nunito"/>
                <a:ea typeface="Nunito"/>
                <a:cs typeface="Nunito"/>
                <a:sym typeface="Nunito"/>
              </a:defRPr>
            </a:lvl3pPr>
            <a:lvl4pPr lvl="3" rtl="0" algn="ctr">
              <a:lnSpc>
                <a:spcPct val="100000"/>
              </a:lnSpc>
              <a:spcBef>
                <a:spcPts val="0"/>
              </a:spcBef>
              <a:spcAft>
                <a:spcPts val="0"/>
              </a:spcAft>
              <a:buSzPts val="1000"/>
              <a:buFont typeface="Nunito"/>
              <a:buNone/>
              <a:defRPr sz="1000">
                <a:latin typeface="Nunito"/>
                <a:ea typeface="Nunito"/>
                <a:cs typeface="Nunito"/>
                <a:sym typeface="Nunito"/>
              </a:defRPr>
            </a:lvl4pPr>
            <a:lvl5pPr lvl="4" rtl="0" algn="ctr">
              <a:lnSpc>
                <a:spcPct val="100000"/>
              </a:lnSpc>
              <a:spcBef>
                <a:spcPts val="0"/>
              </a:spcBef>
              <a:spcAft>
                <a:spcPts val="0"/>
              </a:spcAft>
              <a:buSzPts val="1000"/>
              <a:buFont typeface="Nunito"/>
              <a:buNone/>
              <a:defRPr sz="1000">
                <a:latin typeface="Nunito"/>
                <a:ea typeface="Nunito"/>
                <a:cs typeface="Nunito"/>
                <a:sym typeface="Nunito"/>
              </a:defRPr>
            </a:lvl5pPr>
            <a:lvl6pPr lvl="5" rtl="0" algn="ctr">
              <a:lnSpc>
                <a:spcPct val="100000"/>
              </a:lnSpc>
              <a:spcBef>
                <a:spcPts val="0"/>
              </a:spcBef>
              <a:spcAft>
                <a:spcPts val="0"/>
              </a:spcAft>
              <a:buSzPts val="1000"/>
              <a:buFont typeface="Nunito"/>
              <a:buNone/>
              <a:defRPr sz="1000">
                <a:latin typeface="Nunito"/>
                <a:ea typeface="Nunito"/>
                <a:cs typeface="Nunito"/>
                <a:sym typeface="Nunito"/>
              </a:defRPr>
            </a:lvl6pPr>
            <a:lvl7pPr lvl="6" rtl="0" algn="ctr">
              <a:lnSpc>
                <a:spcPct val="100000"/>
              </a:lnSpc>
              <a:spcBef>
                <a:spcPts val="0"/>
              </a:spcBef>
              <a:spcAft>
                <a:spcPts val="0"/>
              </a:spcAft>
              <a:buSzPts val="1000"/>
              <a:buFont typeface="Nunito"/>
              <a:buNone/>
              <a:defRPr sz="1000">
                <a:latin typeface="Nunito"/>
                <a:ea typeface="Nunito"/>
                <a:cs typeface="Nunito"/>
                <a:sym typeface="Nunito"/>
              </a:defRPr>
            </a:lvl7pPr>
            <a:lvl8pPr lvl="7" rtl="0" algn="ctr">
              <a:lnSpc>
                <a:spcPct val="100000"/>
              </a:lnSpc>
              <a:spcBef>
                <a:spcPts val="0"/>
              </a:spcBef>
              <a:spcAft>
                <a:spcPts val="0"/>
              </a:spcAft>
              <a:buSzPts val="1000"/>
              <a:buFont typeface="Nunito"/>
              <a:buNone/>
              <a:defRPr sz="1000">
                <a:latin typeface="Nunito"/>
                <a:ea typeface="Nunito"/>
                <a:cs typeface="Nunito"/>
                <a:sym typeface="Nunito"/>
              </a:defRPr>
            </a:lvl8pPr>
            <a:lvl9pPr lvl="8" rtl="0" algn="ctr">
              <a:lnSpc>
                <a:spcPct val="100000"/>
              </a:lnSpc>
              <a:spcBef>
                <a:spcPts val="0"/>
              </a:spcBef>
              <a:spcAft>
                <a:spcPts val="0"/>
              </a:spcAft>
              <a:buSzPts val="1000"/>
              <a:buFont typeface="Nunito"/>
              <a:buNone/>
              <a:defRPr sz="1000">
                <a:latin typeface="Nunito"/>
                <a:ea typeface="Nunito"/>
                <a:cs typeface="Nunito"/>
                <a:sym typeface="Nunito"/>
              </a:defRPr>
            </a:lvl9pPr>
          </a:lstStyle>
          <a:p/>
        </p:txBody>
      </p:sp>
      <p:sp>
        <p:nvSpPr>
          <p:cNvPr id="763" name="Google Shape;763;p18"/>
          <p:cNvSpPr txBox="1"/>
          <p:nvPr>
            <p:ph idx="2" type="ctrTitle"/>
          </p:nvPr>
        </p:nvSpPr>
        <p:spPr>
          <a:xfrm>
            <a:off x="5190862" y="1986300"/>
            <a:ext cx="1821900" cy="4083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rgbClr val="41294A"/>
              </a:buClr>
              <a:buSzPts val="2000"/>
              <a:buNone/>
              <a:defRPr sz="2000">
                <a:solidFill>
                  <a:srgbClr val="41294A"/>
                </a:solidFill>
              </a:defRPr>
            </a:lvl1pPr>
            <a:lvl2pPr lvl="1" rtl="0" algn="ctr">
              <a:spcBef>
                <a:spcPts val="0"/>
              </a:spcBef>
              <a:spcAft>
                <a:spcPts val="0"/>
              </a:spcAft>
              <a:buClr>
                <a:srgbClr val="41294A"/>
              </a:buClr>
              <a:buSzPts val="2000"/>
              <a:buNone/>
              <a:defRPr b="0" sz="2000">
                <a:solidFill>
                  <a:srgbClr val="41294A"/>
                </a:solidFill>
              </a:defRPr>
            </a:lvl2pPr>
            <a:lvl3pPr lvl="2" rtl="0" algn="ctr">
              <a:spcBef>
                <a:spcPts val="0"/>
              </a:spcBef>
              <a:spcAft>
                <a:spcPts val="0"/>
              </a:spcAft>
              <a:buClr>
                <a:srgbClr val="41294A"/>
              </a:buClr>
              <a:buSzPts val="2000"/>
              <a:buNone/>
              <a:defRPr b="0" sz="2000">
                <a:solidFill>
                  <a:srgbClr val="41294A"/>
                </a:solidFill>
              </a:defRPr>
            </a:lvl3pPr>
            <a:lvl4pPr lvl="3" rtl="0" algn="ctr">
              <a:spcBef>
                <a:spcPts val="0"/>
              </a:spcBef>
              <a:spcAft>
                <a:spcPts val="0"/>
              </a:spcAft>
              <a:buClr>
                <a:srgbClr val="41294A"/>
              </a:buClr>
              <a:buSzPts val="2000"/>
              <a:buNone/>
              <a:defRPr b="0" sz="2000">
                <a:solidFill>
                  <a:srgbClr val="41294A"/>
                </a:solidFill>
              </a:defRPr>
            </a:lvl4pPr>
            <a:lvl5pPr lvl="4" rtl="0" algn="ctr">
              <a:spcBef>
                <a:spcPts val="0"/>
              </a:spcBef>
              <a:spcAft>
                <a:spcPts val="0"/>
              </a:spcAft>
              <a:buClr>
                <a:srgbClr val="41294A"/>
              </a:buClr>
              <a:buSzPts val="2000"/>
              <a:buNone/>
              <a:defRPr b="0" sz="2000">
                <a:solidFill>
                  <a:srgbClr val="41294A"/>
                </a:solidFill>
              </a:defRPr>
            </a:lvl5pPr>
            <a:lvl6pPr lvl="5" rtl="0" algn="ctr">
              <a:spcBef>
                <a:spcPts val="0"/>
              </a:spcBef>
              <a:spcAft>
                <a:spcPts val="0"/>
              </a:spcAft>
              <a:buClr>
                <a:srgbClr val="41294A"/>
              </a:buClr>
              <a:buSzPts val="2000"/>
              <a:buNone/>
              <a:defRPr b="0" sz="2000">
                <a:solidFill>
                  <a:srgbClr val="41294A"/>
                </a:solidFill>
              </a:defRPr>
            </a:lvl6pPr>
            <a:lvl7pPr lvl="6" rtl="0" algn="ctr">
              <a:spcBef>
                <a:spcPts val="0"/>
              </a:spcBef>
              <a:spcAft>
                <a:spcPts val="0"/>
              </a:spcAft>
              <a:buClr>
                <a:srgbClr val="41294A"/>
              </a:buClr>
              <a:buSzPts val="2000"/>
              <a:buNone/>
              <a:defRPr b="0" sz="2000">
                <a:solidFill>
                  <a:srgbClr val="41294A"/>
                </a:solidFill>
              </a:defRPr>
            </a:lvl7pPr>
            <a:lvl8pPr lvl="7" rtl="0" algn="ctr">
              <a:spcBef>
                <a:spcPts val="0"/>
              </a:spcBef>
              <a:spcAft>
                <a:spcPts val="0"/>
              </a:spcAft>
              <a:buClr>
                <a:srgbClr val="41294A"/>
              </a:buClr>
              <a:buSzPts val="2000"/>
              <a:buNone/>
              <a:defRPr b="0" sz="2000">
                <a:solidFill>
                  <a:srgbClr val="41294A"/>
                </a:solidFill>
              </a:defRPr>
            </a:lvl8pPr>
            <a:lvl9pPr lvl="8" rtl="0" algn="ctr">
              <a:spcBef>
                <a:spcPts val="0"/>
              </a:spcBef>
              <a:spcAft>
                <a:spcPts val="0"/>
              </a:spcAft>
              <a:buClr>
                <a:srgbClr val="41294A"/>
              </a:buClr>
              <a:buSzPts val="2000"/>
              <a:buNone/>
              <a:defRPr b="0" sz="2000">
                <a:solidFill>
                  <a:srgbClr val="41294A"/>
                </a:solidFill>
              </a:defRPr>
            </a:lvl9pPr>
          </a:lstStyle>
          <a:p/>
        </p:txBody>
      </p:sp>
      <p:sp>
        <p:nvSpPr>
          <p:cNvPr id="764" name="Google Shape;764;p18"/>
          <p:cNvSpPr txBox="1"/>
          <p:nvPr>
            <p:ph idx="3" type="subTitle"/>
          </p:nvPr>
        </p:nvSpPr>
        <p:spPr>
          <a:xfrm>
            <a:off x="4962848" y="2363625"/>
            <a:ext cx="2277900" cy="58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Font typeface="Nunito"/>
              <a:buNone/>
              <a:defRPr sz="1400">
                <a:latin typeface="Montserrat Medium"/>
                <a:ea typeface="Montserrat Medium"/>
                <a:cs typeface="Montserrat Medium"/>
                <a:sym typeface="Montserrat Medium"/>
              </a:defRPr>
            </a:lvl1pPr>
            <a:lvl2pPr lvl="1" rtl="0" algn="ctr">
              <a:lnSpc>
                <a:spcPct val="100000"/>
              </a:lnSpc>
              <a:spcBef>
                <a:spcPts val="0"/>
              </a:spcBef>
              <a:spcAft>
                <a:spcPts val="0"/>
              </a:spcAft>
              <a:buSzPts val="1000"/>
              <a:buFont typeface="Nunito"/>
              <a:buNone/>
              <a:defRPr sz="1000">
                <a:latin typeface="Nunito"/>
                <a:ea typeface="Nunito"/>
                <a:cs typeface="Nunito"/>
                <a:sym typeface="Nunito"/>
              </a:defRPr>
            </a:lvl2pPr>
            <a:lvl3pPr lvl="2" rtl="0" algn="ctr">
              <a:lnSpc>
                <a:spcPct val="100000"/>
              </a:lnSpc>
              <a:spcBef>
                <a:spcPts val="0"/>
              </a:spcBef>
              <a:spcAft>
                <a:spcPts val="0"/>
              </a:spcAft>
              <a:buSzPts val="1000"/>
              <a:buFont typeface="Nunito"/>
              <a:buNone/>
              <a:defRPr sz="1000">
                <a:latin typeface="Nunito"/>
                <a:ea typeface="Nunito"/>
                <a:cs typeface="Nunito"/>
                <a:sym typeface="Nunito"/>
              </a:defRPr>
            </a:lvl3pPr>
            <a:lvl4pPr lvl="3" rtl="0" algn="ctr">
              <a:lnSpc>
                <a:spcPct val="100000"/>
              </a:lnSpc>
              <a:spcBef>
                <a:spcPts val="0"/>
              </a:spcBef>
              <a:spcAft>
                <a:spcPts val="0"/>
              </a:spcAft>
              <a:buSzPts val="1000"/>
              <a:buFont typeface="Nunito"/>
              <a:buNone/>
              <a:defRPr sz="1000">
                <a:latin typeface="Nunito"/>
                <a:ea typeface="Nunito"/>
                <a:cs typeface="Nunito"/>
                <a:sym typeface="Nunito"/>
              </a:defRPr>
            </a:lvl4pPr>
            <a:lvl5pPr lvl="4" rtl="0" algn="ctr">
              <a:lnSpc>
                <a:spcPct val="100000"/>
              </a:lnSpc>
              <a:spcBef>
                <a:spcPts val="0"/>
              </a:spcBef>
              <a:spcAft>
                <a:spcPts val="0"/>
              </a:spcAft>
              <a:buSzPts val="1000"/>
              <a:buFont typeface="Nunito"/>
              <a:buNone/>
              <a:defRPr sz="1000">
                <a:latin typeface="Nunito"/>
                <a:ea typeface="Nunito"/>
                <a:cs typeface="Nunito"/>
                <a:sym typeface="Nunito"/>
              </a:defRPr>
            </a:lvl5pPr>
            <a:lvl6pPr lvl="5" rtl="0" algn="ctr">
              <a:lnSpc>
                <a:spcPct val="100000"/>
              </a:lnSpc>
              <a:spcBef>
                <a:spcPts val="0"/>
              </a:spcBef>
              <a:spcAft>
                <a:spcPts val="0"/>
              </a:spcAft>
              <a:buSzPts val="1000"/>
              <a:buFont typeface="Nunito"/>
              <a:buNone/>
              <a:defRPr sz="1000">
                <a:latin typeface="Nunito"/>
                <a:ea typeface="Nunito"/>
                <a:cs typeface="Nunito"/>
                <a:sym typeface="Nunito"/>
              </a:defRPr>
            </a:lvl6pPr>
            <a:lvl7pPr lvl="6" rtl="0" algn="ctr">
              <a:lnSpc>
                <a:spcPct val="100000"/>
              </a:lnSpc>
              <a:spcBef>
                <a:spcPts val="0"/>
              </a:spcBef>
              <a:spcAft>
                <a:spcPts val="0"/>
              </a:spcAft>
              <a:buSzPts val="1000"/>
              <a:buFont typeface="Nunito"/>
              <a:buNone/>
              <a:defRPr sz="1000">
                <a:latin typeface="Nunito"/>
                <a:ea typeface="Nunito"/>
                <a:cs typeface="Nunito"/>
                <a:sym typeface="Nunito"/>
              </a:defRPr>
            </a:lvl7pPr>
            <a:lvl8pPr lvl="7" rtl="0" algn="ctr">
              <a:lnSpc>
                <a:spcPct val="100000"/>
              </a:lnSpc>
              <a:spcBef>
                <a:spcPts val="0"/>
              </a:spcBef>
              <a:spcAft>
                <a:spcPts val="0"/>
              </a:spcAft>
              <a:buSzPts val="1000"/>
              <a:buFont typeface="Nunito"/>
              <a:buNone/>
              <a:defRPr sz="1000">
                <a:latin typeface="Nunito"/>
                <a:ea typeface="Nunito"/>
                <a:cs typeface="Nunito"/>
                <a:sym typeface="Nunito"/>
              </a:defRPr>
            </a:lvl8pPr>
            <a:lvl9pPr lvl="8" rtl="0" algn="ctr">
              <a:lnSpc>
                <a:spcPct val="100000"/>
              </a:lnSpc>
              <a:spcBef>
                <a:spcPts val="0"/>
              </a:spcBef>
              <a:spcAft>
                <a:spcPts val="0"/>
              </a:spcAft>
              <a:buSzPts val="1000"/>
              <a:buFont typeface="Nunito"/>
              <a:buNone/>
              <a:defRPr sz="1000">
                <a:latin typeface="Nunito"/>
                <a:ea typeface="Nunito"/>
                <a:cs typeface="Nunito"/>
                <a:sym typeface="Nunito"/>
              </a:defRPr>
            </a:lvl9pPr>
          </a:lstStyle>
          <a:p/>
        </p:txBody>
      </p:sp>
      <p:sp>
        <p:nvSpPr>
          <p:cNvPr id="765" name="Google Shape;765;p18"/>
          <p:cNvSpPr txBox="1"/>
          <p:nvPr>
            <p:ph idx="4" type="ctrTitle"/>
          </p:nvPr>
        </p:nvSpPr>
        <p:spPr>
          <a:xfrm>
            <a:off x="2131238" y="3695713"/>
            <a:ext cx="1821900" cy="4083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rgbClr val="41294A"/>
              </a:buClr>
              <a:buSzPts val="2000"/>
              <a:buNone/>
              <a:defRPr sz="2000">
                <a:solidFill>
                  <a:srgbClr val="41294A"/>
                </a:solidFill>
              </a:defRPr>
            </a:lvl1pPr>
            <a:lvl2pPr lvl="1" rtl="0" algn="ctr">
              <a:spcBef>
                <a:spcPts val="0"/>
              </a:spcBef>
              <a:spcAft>
                <a:spcPts val="0"/>
              </a:spcAft>
              <a:buClr>
                <a:srgbClr val="41294A"/>
              </a:buClr>
              <a:buSzPts val="2000"/>
              <a:buNone/>
              <a:defRPr b="0" sz="2000">
                <a:solidFill>
                  <a:srgbClr val="41294A"/>
                </a:solidFill>
              </a:defRPr>
            </a:lvl2pPr>
            <a:lvl3pPr lvl="2" rtl="0" algn="ctr">
              <a:spcBef>
                <a:spcPts val="0"/>
              </a:spcBef>
              <a:spcAft>
                <a:spcPts val="0"/>
              </a:spcAft>
              <a:buClr>
                <a:srgbClr val="41294A"/>
              </a:buClr>
              <a:buSzPts val="2000"/>
              <a:buNone/>
              <a:defRPr b="0" sz="2000">
                <a:solidFill>
                  <a:srgbClr val="41294A"/>
                </a:solidFill>
              </a:defRPr>
            </a:lvl3pPr>
            <a:lvl4pPr lvl="3" rtl="0" algn="ctr">
              <a:spcBef>
                <a:spcPts val="0"/>
              </a:spcBef>
              <a:spcAft>
                <a:spcPts val="0"/>
              </a:spcAft>
              <a:buClr>
                <a:srgbClr val="41294A"/>
              </a:buClr>
              <a:buSzPts val="2000"/>
              <a:buNone/>
              <a:defRPr b="0" sz="2000">
                <a:solidFill>
                  <a:srgbClr val="41294A"/>
                </a:solidFill>
              </a:defRPr>
            </a:lvl4pPr>
            <a:lvl5pPr lvl="4" rtl="0" algn="ctr">
              <a:spcBef>
                <a:spcPts val="0"/>
              </a:spcBef>
              <a:spcAft>
                <a:spcPts val="0"/>
              </a:spcAft>
              <a:buClr>
                <a:srgbClr val="41294A"/>
              </a:buClr>
              <a:buSzPts val="2000"/>
              <a:buNone/>
              <a:defRPr b="0" sz="2000">
                <a:solidFill>
                  <a:srgbClr val="41294A"/>
                </a:solidFill>
              </a:defRPr>
            </a:lvl5pPr>
            <a:lvl6pPr lvl="5" rtl="0" algn="ctr">
              <a:spcBef>
                <a:spcPts val="0"/>
              </a:spcBef>
              <a:spcAft>
                <a:spcPts val="0"/>
              </a:spcAft>
              <a:buClr>
                <a:srgbClr val="41294A"/>
              </a:buClr>
              <a:buSzPts val="2000"/>
              <a:buNone/>
              <a:defRPr b="0" sz="2000">
                <a:solidFill>
                  <a:srgbClr val="41294A"/>
                </a:solidFill>
              </a:defRPr>
            </a:lvl6pPr>
            <a:lvl7pPr lvl="6" rtl="0" algn="ctr">
              <a:spcBef>
                <a:spcPts val="0"/>
              </a:spcBef>
              <a:spcAft>
                <a:spcPts val="0"/>
              </a:spcAft>
              <a:buClr>
                <a:srgbClr val="41294A"/>
              </a:buClr>
              <a:buSzPts val="2000"/>
              <a:buNone/>
              <a:defRPr b="0" sz="2000">
                <a:solidFill>
                  <a:srgbClr val="41294A"/>
                </a:solidFill>
              </a:defRPr>
            </a:lvl7pPr>
            <a:lvl8pPr lvl="7" rtl="0" algn="ctr">
              <a:spcBef>
                <a:spcPts val="0"/>
              </a:spcBef>
              <a:spcAft>
                <a:spcPts val="0"/>
              </a:spcAft>
              <a:buClr>
                <a:srgbClr val="41294A"/>
              </a:buClr>
              <a:buSzPts val="2000"/>
              <a:buNone/>
              <a:defRPr b="0" sz="2000">
                <a:solidFill>
                  <a:srgbClr val="41294A"/>
                </a:solidFill>
              </a:defRPr>
            </a:lvl8pPr>
            <a:lvl9pPr lvl="8" rtl="0" algn="ctr">
              <a:spcBef>
                <a:spcPts val="0"/>
              </a:spcBef>
              <a:spcAft>
                <a:spcPts val="0"/>
              </a:spcAft>
              <a:buClr>
                <a:srgbClr val="41294A"/>
              </a:buClr>
              <a:buSzPts val="2000"/>
              <a:buNone/>
              <a:defRPr b="0" sz="2000">
                <a:solidFill>
                  <a:srgbClr val="41294A"/>
                </a:solidFill>
              </a:defRPr>
            </a:lvl9pPr>
          </a:lstStyle>
          <a:p/>
        </p:txBody>
      </p:sp>
      <p:sp>
        <p:nvSpPr>
          <p:cNvPr id="766" name="Google Shape;766;p18"/>
          <p:cNvSpPr txBox="1"/>
          <p:nvPr>
            <p:ph idx="5" type="subTitle"/>
          </p:nvPr>
        </p:nvSpPr>
        <p:spPr>
          <a:xfrm>
            <a:off x="1882427" y="4077225"/>
            <a:ext cx="2277900" cy="58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Font typeface="Nunito"/>
              <a:buNone/>
              <a:defRPr sz="1400">
                <a:latin typeface="Montserrat Medium"/>
                <a:ea typeface="Montserrat Medium"/>
                <a:cs typeface="Montserrat Medium"/>
                <a:sym typeface="Montserrat Medium"/>
              </a:defRPr>
            </a:lvl1pPr>
            <a:lvl2pPr lvl="1" rtl="0" algn="ctr">
              <a:lnSpc>
                <a:spcPct val="100000"/>
              </a:lnSpc>
              <a:spcBef>
                <a:spcPts val="0"/>
              </a:spcBef>
              <a:spcAft>
                <a:spcPts val="0"/>
              </a:spcAft>
              <a:buSzPts val="1000"/>
              <a:buFont typeface="Nunito"/>
              <a:buNone/>
              <a:defRPr sz="1000">
                <a:latin typeface="Nunito"/>
                <a:ea typeface="Nunito"/>
                <a:cs typeface="Nunito"/>
                <a:sym typeface="Nunito"/>
              </a:defRPr>
            </a:lvl2pPr>
            <a:lvl3pPr lvl="2" rtl="0" algn="ctr">
              <a:lnSpc>
                <a:spcPct val="100000"/>
              </a:lnSpc>
              <a:spcBef>
                <a:spcPts val="0"/>
              </a:spcBef>
              <a:spcAft>
                <a:spcPts val="0"/>
              </a:spcAft>
              <a:buSzPts val="1000"/>
              <a:buFont typeface="Nunito"/>
              <a:buNone/>
              <a:defRPr sz="1000">
                <a:latin typeface="Nunito"/>
                <a:ea typeface="Nunito"/>
                <a:cs typeface="Nunito"/>
                <a:sym typeface="Nunito"/>
              </a:defRPr>
            </a:lvl3pPr>
            <a:lvl4pPr lvl="3" rtl="0" algn="ctr">
              <a:lnSpc>
                <a:spcPct val="100000"/>
              </a:lnSpc>
              <a:spcBef>
                <a:spcPts val="0"/>
              </a:spcBef>
              <a:spcAft>
                <a:spcPts val="0"/>
              </a:spcAft>
              <a:buSzPts val="1000"/>
              <a:buFont typeface="Nunito"/>
              <a:buNone/>
              <a:defRPr sz="1000">
                <a:latin typeface="Nunito"/>
                <a:ea typeface="Nunito"/>
                <a:cs typeface="Nunito"/>
                <a:sym typeface="Nunito"/>
              </a:defRPr>
            </a:lvl4pPr>
            <a:lvl5pPr lvl="4" rtl="0" algn="ctr">
              <a:lnSpc>
                <a:spcPct val="100000"/>
              </a:lnSpc>
              <a:spcBef>
                <a:spcPts val="0"/>
              </a:spcBef>
              <a:spcAft>
                <a:spcPts val="0"/>
              </a:spcAft>
              <a:buSzPts val="1000"/>
              <a:buFont typeface="Nunito"/>
              <a:buNone/>
              <a:defRPr sz="1000">
                <a:latin typeface="Nunito"/>
                <a:ea typeface="Nunito"/>
                <a:cs typeface="Nunito"/>
                <a:sym typeface="Nunito"/>
              </a:defRPr>
            </a:lvl5pPr>
            <a:lvl6pPr lvl="5" rtl="0" algn="ctr">
              <a:lnSpc>
                <a:spcPct val="100000"/>
              </a:lnSpc>
              <a:spcBef>
                <a:spcPts val="0"/>
              </a:spcBef>
              <a:spcAft>
                <a:spcPts val="0"/>
              </a:spcAft>
              <a:buSzPts val="1000"/>
              <a:buFont typeface="Nunito"/>
              <a:buNone/>
              <a:defRPr sz="1000">
                <a:latin typeface="Nunito"/>
                <a:ea typeface="Nunito"/>
                <a:cs typeface="Nunito"/>
                <a:sym typeface="Nunito"/>
              </a:defRPr>
            </a:lvl6pPr>
            <a:lvl7pPr lvl="6" rtl="0" algn="ctr">
              <a:lnSpc>
                <a:spcPct val="100000"/>
              </a:lnSpc>
              <a:spcBef>
                <a:spcPts val="0"/>
              </a:spcBef>
              <a:spcAft>
                <a:spcPts val="0"/>
              </a:spcAft>
              <a:buSzPts val="1000"/>
              <a:buFont typeface="Nunito"/>
              <a:buNone/>
              <a:defRPr sz="1000">
                <a:latin typeface="Nunito"/>
                <a:ea typeface="Nunito"/>
                <a:cs typeface="Nunito"/>
                <a:sym typeface="Nunito"/>
              </a:defRPr>
            </a:lvl7pPr>
            <a:lvl8pPr lvl="7" rtl="0" algn="ctr">
              <a:lnSpc>
                <a:spcPct val="100000"/>
              </a:lnSpc>
              <a:spcBef>
                <a:spcPts val="0"/>
              </a:spcBef>
              <a:spcAft>
                <a:spcPts val="0"/>
              </a:spcAft>
              <a:buSzPts val="1000"/>
              <a:buFont typeface="Nunito"/>
              <a:buNone/>
              <a:defRPr sz="1000">
                <a:latin typeface="Nunito"/>
                <a:ea typeface="Nunito"/>
                <a:cs typeface="Nunito"/>
                <a:sym typeface="Nunito"/>
              </a:defRPr>
            </a:lvl8pPr>
            <a:lvl9pPr lvl="8" rtl="0" algn="ctr">
              <a:lnSpc>
                <a:spcPct val="100000"/>
              </a:lnSpc>
              <a:spcBef>
                <a:spcPts val="0"/>
              </a:spcBef>
              <a:spcAft>
                <a:spcPts val="0"/>
              </a:spcAft>
              <a:buSzPts val="1000"/>
              <a:buFont typeface="Nunito"/>
              <a:buNone/>
              <a:defRPr sz="1000">
                <a:latin typeface="Nunito"/>
                <a:ea typeface="Nunito"/>
                <a:cs typeface="Nunito"/>
                <a:sym typeface="Nunito"/>
              </a:defRPr>
            </a:lvl9pPr>
          </a:lstStyle>
          <a:p/>
        </p:txBody>
      </p:sp>
      <p:sp>
        <p:nvSpPr>
          <p:cNvPr id="767" name="Google Shape;767;p18"/>
          <p:cNvSpPr txBox="1"/>
          <p:nvPr>
            <p:ph idx="6" type="ctrTitle"/>
          </p:nvPr>
        </p:nvSpPr>
        <p:spPr>
          <a:xfrm>
            <a:off x="5190862" y="3707963"/>
            <a:ext cx="1821900" cy="4083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rgbClr val="41294A"/>
              </a:buClr>
              <a:buSzPts val="2000"/>
              <a:buNone/>
              <a:defRPr sz="2000">
                <a:solidFill>
                  <a:srgbClr val="41294A"/>
                </a:solidFill>
              </a:defRPr>
            </a:lvl1pPr>
            <a:lvl2pPr lvl="1" rtl="0" algn="ctr">
              <a:spcBef>
                <a:spcPts val="0"/>
              </a:spcBef>
              <a:spcAft>
                <a:spcPts val="0"/>
              </a:spcAft>
              <a:buClr>
                <a:srgbClr val="41294A"/>
              </a:buClr>
              <a:buSzPts val="2000"/>
              <a:buNone/>
              <a:defRPr b="0" sz="2000">
                <a:solidFill>
                  <a:srgbClr val="41294A"/>
                </a:solidFill>
              </a:defRPr>
            </a:lvl2pPr>
            <a:lvl3pPr lvl="2" rtl="0" algn="ctr">
              <a:spcBef>
                <a:spcPts val="0"/>
              </a:spcBef>
              <a:spcAft>
                <a:spcPts val="0"/>
              </a:spcAft>
              <a:buClr>
                <a:srgbClr val="41294A"/>
              </a:buClr>
              <a:buSzPts val="2000"/>
              <a:buNone/>
              <a:defRPr b="0" sz="2000">
                <a:solidFill>
                  <a:srgbClr val="41294A"/>
                </a:solidFill>
              </a:defRPr>
            </a:lvl3pPr>
            <a:lvl4pPr lvl="3" rtl="0" algn="ctr">
              <a:spcBef>
                <a:spcPts val="0"/>
              </a:spcBef>
              <a:spcAft>
                <a:spcPts val="0"/>
              </a:spcAft>
              <a:buClr>
                <a:srgbClr val="41294A"/>
              </a:buClr>
              <a:buSzPts val="2000"/>
              <a:buNone/>
              <a:defRPr b="0" sz="2000">
                <a:solidFill>
                  <a:srgbClr val="41294A"/>
                </a:solidFill>
              </a:defRPr>
            </a:lvl4pPr>
            <a:lvl5pPr lvl="4" rtl="0" algn="ctr">
              <a:spcBef>
                <a:spcPts val="0"/>
              </a:spcBef>
              <a:spcAft>
                <a:spcPts val="0"/>
              </a:spcAft>
              <a:buClr>
                <a:srgbClr val="41294A"/>
              </a:buClr>
              <a:buSzPts val="2000"/>
              <a:buNone/>
              <a:defRPr b="0" sz="2000">
                <a:solidFill>
                  <a:srgbClr val="41294A"/>
                </a:solidFill>
              </a:defRPr>
            </a:lvl5pPr>
            <a:lvl6pPr lvl="5" rtl="0" algn="ctr">
              <a:spcBef>
                <a:spcPts val="0"/>
              </a:spcBef>
              <a:spcAft>
                <a:spcPts val="0"/>
              </a:spcAft>
              <a:buClr>
                <a:srgbClr val="41294A"/>
              </a:buClr>
              <a:buSzPts val="2000"/>
              <a:buNone/>
              <a:defRPr b="0" sz="2000">
                <a:solidFill>
                  <a:srgbClr val="41294A"/>
                </a:solidFill>
              </a:defRPr>
            </a:lvl6pPr>
            <a:lvl7pPr lvl="6" rtl="0" algn="ctr">
              <a:spcBef>
                <a:spcPts val="0"/>
              </a:spcBef>
              <a:spcAft>
                <a:spcPts val="0"/>
              </a:spcAft>
              <a:buClr>
                <a:srgbClr val="41294A"/>
              </a:buClr>
              <a:buSzPts val="2000"/>
              <a:buNone/>
              <a:defRPr b="0" sz="2000">
                <a:solidFill>
                  <a:srgbClr val="41294A"/>
                </a:solidFill>
              </a:defRPr>
            </a:lvl7pPr>
            <a:lvl8pPr lvl="7" rtl="0" algn="ctr">
              <a:spcBef>
                <a:spcPts val="0"/>
              </a:spcBef>
              <a:spcAft>
                <a:spcPts val="0"/>
              </a:spcAft>
              <a:buClr>
                <a:srgbClr val="41294A"/>
              </a:buClr>
              <a:buSzPts val="2000"/>
              <a:buNone/>
              <a:defRPr b="0" sz="2000">
                <a:solidFill>
                  <a:srgbClr val="41294A"/>
                </a:solidFill>
              </a:defRPr>
            </a:lvl8pPr>
            <a:lvl9pPr lvl="8" rtl="0" algn="ctr">
              <a:spcBef>
                <a:spcPts val="0"/>
              </a:spcBef>
              <a:spcAft>
                <a:spcPts val="0"/>
              </a:spcAft>
              <a:buClr>
                <a:srgbClr val="41294A"/>
              </a:buClr>
              <a:buSzPts val="2000"/>
              <a:buNone/>
              <a:defRPr b="0" sz="2000">
                <a:solidFill>
                  <a:srgbClr val="41294A"/>
                </a:solidFill>
              </a:defRPr>
            </a:lvl9pPr>
          </a:lstStyle>
          <a:p/>
        </p:txBody>
      </p:sp>
      <p:sp>
        <p:nvSpPr>
          <p:cNvPr id="768" name="Google Shape;768;p18"/>
          <p:cNvSpPr txBox="1"/>
          <p:nvPr>
            <p:ph idx="7" type="subTitle"/>
          </p:nvPr>
        </p:nvSpPr>
        <p:spPr>
          <a:xfrm>
            <a:off x="4962850" y="4082150"/>
            <a:ext cx="2277900" cy="58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Font typeface="Nunito"/>
              <a:buNone/>
              <a:defRPr sz="1400">
                <a:latin typeface="Montserrat Medium"/>
                <a:ea typeface="Montserrat Medium"/>
                <a:cs typeface="Montserrat Medium"/>
                <a:sym typeface="Montserrat Medium"/>
              </a:defRPr>
            </a:lvl1pPr>
            <a:lvl2pPr lvl="1" rtl="0" algn="ctr">
              <a:lnSpc>
                <a:spcPct val="100000"/>
              </a:lnSpc>
              <a:spcBef>
                <a:spcPts val="0"/>
              </a:spcBef>
              <a:spcAft>
                <a:spcPts val="0"/>
              </a:spcAft>
              <a:buSzPts val="1000"/>
              <a:buFont typeface="Nunito"/>
              <a:buNone/>
              <a:defRPr sz="1000">
                <a:latin typeface="Nunito"/>
                <a:ea typeface="Nunito"/>
                <a:cs typeface="Nunito"/>
                <a:sym typeface="Nunito"/>
              </a:defRPr>
            </a:lvl2pPr>
            <a:lvl3pPr lvl="2" rtl="0" algn="ctr">
              <a:lnSpc>
                <a:spcPct val="100000"/>
              </a:lnSpc>
              <a:spcBef>
                <a:spcPts val="0"/>
              </a:spcBef>
              <a:spcAft>
                <a:spcPts val="0"/>
              </a:spcAft>
              <a:buSzPts val="1000"/>
              <a:buFont typeface="Nunito"/>
              <a:buNone/>
              <a:defRPr sz="1000">
                <a:latin typeface="Nunito"/>
                <a:ea typeface="Nunito"/>
                <a:cs typeface="Nunito"/>
                <a:sym typeface="Nunito"/>
              </a:defRPr>
            </a:lvl3pPr>
            <a:lvl4pPr lvl="3" rtl="0" algn="ctr">
              <a:lnSpc>
                <a:spcPct val="100000"/>
              </a:lnSpc>
              <a:spcBef>
                <a:spcPts val="0"/>
              </a:spcBef>
              <a:spcAft>
                <a:spcPts val="0"/>
              </a:spcAft>
              <a:buSzPts val="1000"/>
              <a:buFont typeface="Nunito"/>
              <a:buNone/>
              <a:defRPr sz="1000">
                <a:latin typeface="Nunito"/>
                <a:ea typeface="Nunito"/>
                <a:cs typeface="Nunito"/>
                <a:sym typeface="Nunito"/>
              </a:defRPr>
            </a:lvl4pPr>
            <a:lvl5pPr lvl="4" rtl="0" algn="ctr">
              <a:lnSpc>
                <a:spcPct val="100000"/>
              </a:lnSpc>
              <a:spcBef>
                <a:spcPts val="0"/>
              </a:spcBef>
              <a:spcAft>
                <a:spcPts val="0"/>
              </a:spcAft>
              <a:buSzPts val="1000"/>
              <a:buFont typeface="Nunito"/>
              <a:buNone/>
              <a:defRPr sz="1000">
                <a:latin typeface="Nunito"/>
                <a:ea typeface="Nunito"/>
                <a:cs typeface="Nunito"/>
                <a:sym typeface="Nunito"/>
              </a:defRPr>
            </a:lvl5pPr>
            <a:lvl6pPr lvl="5" rtl="0" algn="ctr">
              <a:lnSpc>
                <a:spcPct val="100000"/>
              </a:lnSpc>
              <a:spcBef>
                <a:spcPts val="0"/>
              </a:spcBef>
              <a:spcAft>
                <a:spcPts val="0"/>
              </a:spcAft>
              <a:buSzPts val="1000"/>
              <a:buFont typeface="Nunito"/>
              <a:buNone/>
              <a:defRPr sz="1000">
                <a:latin typeface="Nunito"/>
                <a:ea typeface="Nunito"/>
                <a:cs typeface="Nunito"/>
                <a:sym typeface="Nunito"/>
              </a:defRPr>
            </a:lvl6pPr>
            <a:lvl7pPr lvl="6" rtl="0" algn="ctr">
              <a:lnSpc>
                <a:spcPct val="100000"/>
              </a:lnSpc>
              <a:spcBef>
                <a:spcPts val="0"/>
              </a:spcBef>
              <a:spcAft>
                <a:spcPts val="0"/>
              </a:spcAft>
              <a:buSzPts val="1000"/>
              <a:buFont typeface="Nunito"/>
              <a:buNone/>
              <a:defRPr sz="1000">
                <a:latin typeface="Nunito"/>
                <a:ea typeface="Nunito"/>
                <a:cs typeface="Nunito"/>
                <a:sym typeface="Nunito"/>
              </a:defRPr>
            </a:lvl7pPr>
            <a:lvl8pPr lvl="7" rtl="0" algn="ctr">
              <a:lnSpc>
                <a:spcPct val="100000"/>
              </a:lnSpc>
              <a:spcBef>
                <a:spcPts val="0"/>
              </a:spcBef>
              <a:spcAft>
                <a:spcPts val="0"/>
              </a:spcAft>
              <a:buSzPts val="1000"/>
              <a:buFont typeface="Nunito"/>
              <a:buNone/>
              <a:defRPr sz="1000">
                <a:latin typeface="Nunito"/>
                <a:ea typeface="Nunito"/>
                <a:cs typeface="Nunito"/>
                <a:sym typeface="Nunito"/>
              </a:defRPr>
            </a:lvl8pPr>
            <a:lvl9pPr lvl="8" rtl="0" algn="ctr">
              <a:lnSpc>
                <a:spcPct val="100000"/>
              </a:lnSpc>
              <a:spcBef>
                <a:spcPts val="0"/>
              </a:spcBef>
              <a:spcAft>
                <a:spcPts val="0"/>
              </a:spcAft>
              <a:buSzPts val="1000"/>
              <a:buFont typeface="Nunito"/>
              <a:buNone/>
              <a:defRPr sz="1000">
                <a:latin typeface="Nunito"/>
                <a:ea typeface="Nunito"/>
                <a:cs typeface="Nunito"/>
                <a:sym typeface="Nunito"/>
              </a:defRPr>
            </a:lvl9pPr>
          </a:lstStyle>
          <a:p/>
        </p:txBody>
      </p:sp>
      <p:sp>
        <p:nvSpPr>
          <p:cNvPr id="769" name="Google Shape;769;p18"/>
          <p:cNvSpPr txBox="1"/>
          <p:nvPr>
            <p:ph idx="8" type="title"/>
          </p:nvPr>
        </p:nvSpPr>
        <p:spPr>
          <a:xfrm>
            <a:off x="604150" y="521625"/>
            <a:ext cx="6955500" cy="5604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770" name="Google Shape;770;p18"/>
          <p:cNvSpPr/>
          <p:nvPr/>
        </p:nvSpPr>
        <p:spPr>
          <a:xfrm>
            <a:off x="3013825" y="-549675"/>
            <a:ext cx="874650" cy="875425"/>
          </a:xfrm>
          <a:custGeom>
            <a:rect b="b" l="l" r="r" t="t"/>
            <a:pathLst>
              <a:path extrusionOk="0" h="35017" w="34986">
                <a:moveTo>
                  <a:pt x="17478" y="1"/>
                </a:moveTo>
                <a:cubicBezTo>
                  <a:pt x="7842" y="1"/>
                  <a:pt x="0" y="7843"/>
                  <a:pt x="0" y="17508"/>
                </a:cubicBezTo>
                <a:cubicBezTo>
                  <a:pt x="0" y="27174"/>
                  <a:pt x="7842" y="35016"/>
                  <a:pt x="17478" y="35016"/>
                </a:cubicBezTo>
                <a:cubicBezTo>
                  <a:pt x="27144" y="35016"/>
                  <a:pt x="34986" y="27174"/>
                  <a:pt x="34986" y="17508"/>
                </a:cubicBezTo>
                <a:cubicBezTo>
                  <a:pt x="34986" y="7843"/>
                  <a:pt x="27144" y="1"/>
                  <a:pt x="174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8"/>
          <p:cNvSpPr/>
          <p:nvPr/>
        </p:nvSpPr>
        <p:spPr>
          <a:xfrm>
            <a:off x="-179250" y="3425913"/>
            <a:ext cx="679375" cy="1642925"/>
          </a:xfrm>
          <a:custGeom>
            <a:rect b="b" l="l" r="r" t="t"/>
            <a:pathLst>
              <a:path extrusionOk="0" h="65717" w="27175">
                <a:moveTo>
                  <a:pt x="7083" y="1"/>
                </a:moveTo>
                <a:lnTo>
                  <a:pt x="3861" y="4773"/>
                </a:lnTo>
                <a:cubicBezTo>
                  <a:pt x="11034" y="9241"/>
                  <a:pt x="16384" y="16567"/>
                  <a:pt x="18116" y="25503"/>
                </a:cubicBezTo>
                <a:cubicBezTo>
                  <a:pt x="20974" y="40154"/>
                  <a:pt x="13101" y="54440"/>
                  <a:pt x="1" y="60276"/>
                </a:cubicBezTo>
                <a:lnTo>
                  <a:pt x="1976" y="65716"/>
                </a:lnTo>
                <a:cubicBezTo>
                  <a:pt x="17691" y="58938"/>
                  <a:pt x="27174" y="41917"/>
                  <a:pt x="23770" y="24409"/>
                </a:cubicBezTo>
                <a:cubicBezTo>
                  <a:pt x="21734" y="13892"/>
                  <a:pt x="15472" y="5290"/>
                  <a:pt x="70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8"/>
          <p:cNvSpPr/>
          <p:nvPr/>
        </p:nvSpPr>
        <p:spPr>
          <a:xfrm>
            <a:off x="7559650" y="-399475"/>
            <a:ext cx="1904325" cy="1267450"/>
          </a:xfrm>
          <a:custGeom>
            <a:rect b="b" l="l" r="r" t="t"/>
            <a:pathLst>
              <a:path extrusionOk="0" h="50698" w="76173">
                <a:moveTo>
                  <a:pt x="761" y="0"/>
                </a:moveTo>
                <a:lnTo>
                  <a:pt x="761" y="0"/>
                </a:lnTo>
                <a:cubicBezTo>
                  <a:pt x="1" y="22554"/>
                  <a:pt x="14955" y="43375"/>
                  <a:pt x="37722" y="49180"/>
                </a:cubicBezTo>
                <a:cubicBezTo>
                  <a:pt x="41765" y="50207"/>
                  <a:pt x="45819" y="50697"/>
                  <a:pt x="49809" y="50697"/>
                </a:cubicBezTo>
                <a:cubicBezTo>
                  <a:pt x="59288" y="50697"/>
                  <a:pt x="68407" y="47930"/>
                  <a:pt x="76172" y="43010"/>
                </a:cubicBezTo>
                <a:lnTo>
                  <a:pt x="72282" y="36475"/>
                </a:lnTo>
                <a:cubicBezTo>
                  <a:pt x="65675" y="40722"/>
                  <a:pt x="57888" y="43107"/>
                  <a:pt x="49796" y="43107"/>
                </a:cubicBezTo>
                <a:cubicBezTo>
                  <a:pt x="46421" y="43107"/>
                  <a:pt x="42993" y="42692"/>
                  <a:pt x="39576" y="41825"/>
                </a:cubicBezTo>
                <a:cubicBezTo>
                  <a:pt x="20518" y="36992"/>
                  <a:pt x="7934" y="19575"/>
                  <a:pt x="8329" y="699"/>
                </a:cubicBezTo>
                <a:lnTo>
                  <a:pt x="7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3" name="Google Shape;773;p18"/>
          <p:cNvGrpSpPr/>
          <p:nvPr/>
        </p:nvGrpSpPr>
        <p:grpSpPr>
          <a:xfrm>
            <a:off x="8889050" y="3081700"/>
            <a:ext cx="541825" cy="544850"/>
            <a:chOff x="2391850" y="3439225"/>
            <a:chExt cx="541825" cy="544850"/>
          </a:xfrm>
        </p:grpSpPr>
        <p:sp>
          <p:nvSpPr>
            <p:cNvPr id="774" name="Google Shape;774;p18"/>
            <p:cNvSpPr/>
            <p:nvPr/>
          </p:nvSpPr>
          <p:spPr>
            <a:xfrm>
              <a:off x="2391850" y="3439225"/>
              <a:ext cx="40300" cy="40300"/>
            </a:xfrm>
            <a:custGeom>
              <a:rect b="b" l="l" r="r" t="t"/>
              <a:pathLst>
                <a:path extrusionOk="0" h="1612" w="1612">
                  <a:moveTo>
                    <a:pt x="791" y="0"/>
                  </a:moveTo>
                  <a:cubicBezTo>
                    <a:pt x="335" y="0"/>
                    <a:pt x="1" y="365"/>
                    <a:pt x="1" y="821"/>
                  </a:cubicBezTo>
                  <a:cubicBezTo>
                    <a:pt x="1" y="1247"/>
                    <a:pt x="335" y="1611"/>
                    <a:pt x="791" y="1611"/>
                  </a:cubicBezTo>
                  <a:cubicBezTo>
                    <a:pt x="1247" y="1611"/>
                    <a:pt x="1612" y="1247"/>
                    <a:pt x="1612" y="821"/>
                  </a:cubicBezTo>
                  <a:cubicBezTo>
                    <a:pt x="1612" y="365"/>
                    <a:pt x="1247" y="0"/>
                    <a:pt x="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8"/>
            <p:cNvSpPr/>
            <p:nvPr/>
          </p:nvSpPr>
          <p:spPr>
            <a:xfrm>
              <a:off x="2391850" y="3540275"/>
              <a:ext cx="40300" cy="40300"/>
            </a:xfrm>
            <a:custGeom>
              <a:rect b="b" l="l" r="r" t="t"/>
              <a:pathLst>
                <a:path extrusionOk="0" h="1612" w="1612">
                  <a:moveTo>
                    <a:pt x="791" y="1"/>
                  </a:moveTo>
                  <a:cubicBezTo>
                    <a:pt x="365" y="1"/>
                    <a:pt x="1" y="366"/>
                    <a:pt x="1" y="791"/>
                  </a:cubicBezTo>
                  <a:cubicBezTo>
                    <a:pt x="1" y="1247"/>
                    <a:pt x="335" y="1612"/>
                    <a:pt x="791" y="1612"/>
                  </a:cubicBezTo>
                  <a:cubicBezTo>
                    <a:pt x="1247" y="1612"/>
                    <a:pt x="1612" y="1247"/>
                    <a:pt x="1612" y="791"/>
                  </a:cubicBezTo>
                  <a:cubicBezTo>
                    <a:pt x="1581" y="366"/>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8"/>
            <p:cNvSpPr/>
            <p:nvPr/>
          </p:nvSpPr>
          <p:spPr>
            <a:xfrm>
              <a:off x="2391850" y="3641350"/>
              <a:ext cx="40300" cy="40300"/>
            </a:xfrm>
            <a:custGeom>
              <a:rect b="b" l="l" r="r" t="t"/>
              <a:pathLst>
                <a:path extrusionOk="0" h="1612" w="1612">
                  <a:moveTo>
                    <a:pt x="791" y="1"/>
                  </a:moveTo>
                  <a:cubicBezTo>
                    <a:pt x="365" y="1"/>
                    <a:pt x="1" y="335"/>
                    <a:pt x="1" y="791"/>
                  </a:cubicBezTo>
                  <a:cubicBezTo>
                    <a:pt x="1" y="1247"/>
                    <a:pt x="335" y="1611"/>
                    <a:pt x="791" y="1611"/>
                  </a:cubicBezTo>
                  <a:cubicBezTo>
                    <a:pt x="1247" y="1611"/>
                    <a:pt x="1612" y="1247"/>
                    <a:pt x="1612" y="791"/>
                  </a:cubicBezTo>
                  <a:cubicBezTo>
                    <a:pt x="1581" y="335"/>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8"/>
            <p:cNvSpPr/>
            <p:nvPr/>
          </p:nvSpPr>
          <p:spPr>
            <a:xfrm>
              <a:off x="2391850" y="3741650"/>
              <a:ext cx="40300" cy="40300"/>
            </a:xfrm>
            <a:custGeom>
              <a:rect b="b" l="l" r="r" t="t"/>
              <a:pathLst>
                <a:path extrusionOk="0" h="1612" w="1612">
                  <a:moveTo>
                    <a:pt x="791" y="1"/>
                  </a:moveTo>
                  <a:cubicBezTo>
                    <a:pt x="335" y="1"/>
                    <a:pt x="1" y="365"/>
                    <a:pt x="1" y="821"/>
                  </a:cubicBezTo>
                  <a:cubicBezTo>
                    <a:pt x="1" y="1247"/>
                    <a:pt x="335" y="1612"/>
                    <a:pt x="791" y="1612"/>
                  </a:cubicBezTo>
                  <a:cubicBezTo>
                    <a:pt x="1247" y="1612"/>
                    <a:pt x="1612" y="1247"/>
                    <a:pt x="1612" y="821"/>
                  </a:cubicBezTo>
                  <a:cubicBezTo>
                    <a:pt x="1612" y="365"/>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8"/>
            <p:cNvSpPr/>
            <p:nvPr/>
          </p:nvSpPr>
          <p:spPr>
            <a:xfrm>
              <a:off x="2391850" y="3842725"/>
              <a:ext cx="40300" cy="40300"/>
            </a:xfrm>
            <a:custGeom>
              <a:rect b="b" l="l" r="r" t="t"/>
              <a:pathLst>
                <a:path extrusionOk="0" h="1612" w="1612">
                  <a:moveTo>
                    <a:pt x="791" y="0"/>
                  </a:moveTo>
                  <a:cubicBezTo>
                    <a:pt x="335" y="0"/>
                    <a:pt x="1" y="365"/>
                    <a:pt x="1" y="791"/>
                  </a:cubicBezTo>
                  <a:cubicBezTo>
                    <a:pt x="1" y="1247"/>
                    <a:pt x="335" y="1611"/>
                    <a:pt x="791" y="1611"/>
                  </a:cubicBezTo>
                  <a:cubicBezTo>
                    <a:pt x="1247" y="1611"/>
                    <a:pt x="1612" y="1247"/>
                    <a:pt x="1612" y="791"/>
                  </a:cubicBezTo>
                  <a:cubicBezTo>
                    <a:pt x="1612" y="365"/>
                    <a:pt x="1247" y="0"/>
                    <a:pt x="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8"/>
            <p:cNvSpPr/>
            <p:nvPr/>
          </p:nvSpPr>
          <p:spPr>
            <a:xfrm>
              <a:off x="2391850" y="3943775"/>
              <a:ext cx="40300" cy="40300"/>
            </a:xfrm>
            <a:custGeom>
              <a:rect b="b" l="l" r="r" t="t"/>
              <a:pathLst>
                <a:path extrusionOk="0" h="1612" w="1612">
                  <a:moveTo>
                    <a:pt x="791" y="1"/>
                  </a:moveTo>
                  <a:cubicBezTo>
                    <a:pt x="365" y="1"/>
                    <a:pt x="1" y="366"/>
                    <a:pt x="1" y="791"/>
                  </a:cubicBezTo>
                  <a:cubicBezTo>
                    <a:pt x="1" y="1247"/>
                    <a:pt x="335" y="1612"/>
                    <a:pt x="791" y="1612"/>
                  </a:cubicBezTo>
                  <a:cubicBezTo>
                    <a:pt x="1247" y="1612"/>
                    <a:pt x="1612" y="1247"/>
                    <a:pt x="1612" y="791"/>
                  </a:cubicBezTo>
                  <a:cubicBezTo>
                    <a:pt x="1581" y="366"/>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8"/>
            <p:cNvSpPr/>
            <p:nvPr/>
          </p:nvSpPr>
          <p:spPr>
            <a:xfrm>
              <a:off x="2491400" y="3439225"/>
              <a:ext cx="40300" cy="40300"/>
            </a:xfrm>
            <a:custGeom>
              <a:rect b="b" l="l" r="r" t="t"/>
              <a:pathLst>
                <a:path extrusionOk="0" h="1612" w="1612">
                  <a:moveTo>
                    <a:pt x="821" y="0"/>
                  </a:moveTo>
                  <a:cubicBezTo>
                    <a:pt x="365" y="0"/>
                    <a:pt x="0" y="365"/>
                    <a:pt x="0" y="821"/>
                  </a:cubicBezTo>
                  <a:cubicBezTo>
                    <a:pt x="0" y="1277"/>
                    <a:pt x="365" y="1611"/>
                    <a:pt x="821" y="1611"/>
                  </a:cubicBezTo>
                  <a:cubicBezTo>
                    <a:pt x="1247" y="1611"/>
                    <a:pt x="1611" y="1277"/>
                    <a:pt x="1611" y="821"/>
                  </a:cubicBezTo>
                  <a:cubicBezTo>
                    <a:pt x="1611" y="365"/>
                    <a:pt x="124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8"/>
            <p:cNvSpPr/>
            <p:nvPr/>
          </p:nvSpPr>
          <p:spPr>
            <a:xfrm>
              <a:off x="2491400" y="3540275"/>
              <a:ext cx="40300" cy="40300"/>
            </a:xfrm>
            <a:custGeom>
              <a:rect b="b" l="l" r="r" t="t"/>
              <a:pathLst>
                <a:path extrusionOk="0" h="1612" w="1612">
                  <a:moveTo>
                    <a:pt x="821" y="1"/>
                  </a:moveTo>
                  <a:cubicBezTo>
                    <a:pt x="365" y="1"/>
                    <a:pt x="0" y="366"/>
                    <a:pt x="0" y="791"/>
                  </a:cubicBezTo>
                  <a:cubicBezTo>
                    <a:pt x="0" y="1247"/>
                    <a:pt x="365" y="1612"/>
                    <a:pt x="821" y="1612"/>
                  </a:cubicBezTo>
                  <a:cubicBezTo>
                    <a:pt x="1247" y="1612"/>
                    <a:pt x="1611" y="1247"/>
                    <a:pt x="1611" y="791"/>
                  </a:cubicBezTo>
                  <a:cubicBezTo>
                    <a:pt x="1611" y="366"/>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8"/>
            <p:cNvSpPr/>
            <p:nvPr/>
          </p:nvSpPr>
          <p:spPr>
            <a:xfrm>
              <a:off x="2491400" y="3641350"/>
              <a:ext cx="40300" cy="40300"/>
            </a:xfrm>
            <a:custGeom>
              <a:rect b="b" l="l" r="r" t="t"/>
              <a:pathLst>
                <a:path extrusionOk="0" h="1612" w="1612">
                  <a:moveTo>
                    <a:pt x="821" y="1"/>
                  </a:moveTo>
                  <a:cubicBezTo>
                    <a:pt x="365" y="1"/>
                    <a:pt x="0" y="335"/>
                    <a:pt x="0" y="791"/>
                  </a:cubicBezTo>
                  <a:cubicBezTo>
                    <a:pt x="0" y="1247"/>
                    <a:pt x="365" y="1611"/>
                    <a:pt x="821" y="1611"/>
                  </a:cubicBezTo>
                  <a:cubicBezTo>
                    <a:pt x="1247" y="1611"/>
                    <a:pt x="1611" y="1247"/>
                    <a:pt x="1611" y="791"/>
                  </a:cubicBezTo>
                  <a:cubicBezTo>
                    <a:pt x="1611" y="335"/>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8"/>
            <p:cNvSpPr/>
            <p:nvPr/>
          </p:nvSpPr>
          <p:spPr>
            <a:xfrm>
              <a:off x="2491400" y="3741650"/>
              <a:ext cx="40300" cy="40300"/>
            </a:xfrm>
            <a:custGeom>
              <a:rect b="b" l="l" r="r" t="t"/>
              <a:pathLst>
                <a:path extrusionOk="0" h="1612" w="1612">
                  <a:moveTo>
                    <a:pt x="821" y="1"/>
                  </a:moveTo>
                  <a:cubicBezTo>
                    <a:pt x="365" y="1"/>
                    <a:pt x="0" y="365"/>
                    <a:pt x="0" y="821"/>
                  </a:cubicBezTo>
                  <a:cubicBezTo>
                    <a:pt x="0" y="1247"/>
                    <a:pt x="365" y="1612"/>
                    <a:pt x="821" y="1612"/>
                  </a:cubicBezTo>
                  <a:cubicBezTo>
                    <a:pt x="1247" y="1612"/>
                    <a:pt x="1611" y="1247"/>
                    <a:pt x="1611" y="821"/>
                  </a:cubicBezTo>
                  <a:cubicBezTo>
                    <a:pt x="1611" y="365"/>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8"/>
            <p:cNvSpPr/>
            <p:nvPr/>
          </p:nvSpPr>
          <p:spPr>
            <a:xfrm>
              <a:off x="2491400" y="3842725"/>
              <a:ext cx="40300" cy="40300"/>
            </a:xfrm>
            <a:custGeom>
              <a:rect b="b" l="l" r="r" t="t"/>
              <a:pathLst>
                <a:path extrusionOk="0" h="1612" w="1612">
                  <a:moveTo>
                    <a:pt x="821" y="0"/>
                  </a:moveTo>
                  <a:cubicBezTo>
                    <a:pt x="365" y="0"/>
                    <a:pt x="0" y="365"/>
                    <a:pt x="0" y="821"/>
                  </a:cubicBezTo>
                  <a:cubicBezTo>
                    <a:pt x="0" y="1247"/>
                    <a:pt x="365" y="1611"/>
                    <a:pt x="821" y="1611"/>
                  </a:cubicBezTo>
                  <a:cubicBezTo>
                    <a:pt x="1247" y="1611"/>
                    <a:pt x="1611" y="1247"/>
                    <a:pt x="1611" y="821"/>
                  </a:cubicBezTo>
                  <a:cubicBezTo>
                    <a:pt x="1611" y="365"/>
                    <a:pt x="124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8"/>
            <p:cNvSpPr/>
            <p:nvPr/>
          </p:nvSpPr>
          <p:spPr>
            <a:xfrm>
              <a:off x="2491400" y="3943775"/>
              <a:ext cx="40300" cy="40300"/>
            </a:xfrm>
            <a:custGeom>
              <a:rect b="b" l="l" r="r" t="t"/>
              <a:pathLst>
                <a:path extrusionOk="0" h="1612" w="1612">
                  <a:moveTo>
                    <a:pt x="821" y="1"/>
                  </a:moveTo>
                  <a:cubicBezTo>
                    <a:pt x="365" y="1"/>
                    <a:pt x="0" y="366"/>
                    <a:pt x="0" y="791"/>
                  </a:cubicBezTo>
                  <a:cubicBezTo>
                    <a:pt x="0" y="1247"/>
                    <a:pt x="365" y="1612"/>
                    <a:pt x="821" y="1612"/>
                  </a:cubicBezTo>
                  <a:cubicBezTo>
                    <a:pt x="1247" y="1612"/>
                    <a:pt x="1611" y="1247"/>
                    <a:pt x="1611" y="791"/>
                  </a:cubicBezTo>
                  <a:cubicBezTo>
                    <a:pt x="1611" y="366"/>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8"/>
            <p:cNvSpPr/>
            <p:nvPr/>
          </p:nvSpPr>
          <p:spPr>
            <a:xfrm>
              <a:off x="2590950" y="3439225"/>
              <a:ext cx="41050" cy="40300"/>
            </a:xfrm>
            <a:custGeom>
              <a:rect b="b" l="l" r="r" t="t"/>
              <a:pathLst>
                <a:path extrusionOk="0" h="1612" w="1642">
                  <a:moveTo>
                    <a:pt x="821" y="0"/>
                  </a:moveTo>
                  <a:cubicBezTo>
                    <a:pt x="365" y="0"/>
                    <a:pt x="0" y="365"/>
                    <a:pt x="0" y="821"/>
                  </a:cubicBezTo>
                  <a:cubicBezTo>
                    <a:pt x="0" y="1277"/>
                    <a:pt x="365" y="1611"/>
                    <a:pt x="821" y="1611"/>
                  </a:cubicBezTo>
                  <a:lnTo>
                    <a:pt x="851" y="1611"/>
                  </a:lnTo>
                  <a:cubicBezTo>
                    <a:pt x="1277" y="1611"/>
                    <a:pt x="1642" y="1277"/>
                    <a:pt x="1642" y="821"/>
                  </a:cubicBezTo>
                  <a:cubicBezTo>
                    <a:pt x="1642" y="365"/>
                    <a:pt x="127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8"/>
            <p:cNvSpPr/>
            <p:nvPr/>
          </p:nvSpPr>
          <p:spPr>
            <a:xfrm>
              <a:off x="2590950" y="3540275"/>
              <a:ext cx="41050" cy="40300"/>
            </a:xfrm>
            <a:custGeom>
              <a:rect b="b" l="l" r="r" t="t"/>
              <a:pathLst>
                <a:path extrusionOk="0" h="1612" w="1642">
                  <a:moveTo>
                    <a:pt x="821" y="1"/>
                  </a:moveTo>
                  <a:cubicBezTo>
                    <a:pt x="365" y="1"/>
                    <a:pt x="0" y="366"/>
                    <a:pt x="0" y="791"/>
                  </a:cubicBezTo>
                  <a:cubicBezTo>
                    <a:pt x="0" y="1247"/>
                    <a:pt x="365" y="1612"/>
                    <a:pt x="821" y="1612"/>
                  </a:cubicBezTo>
                  <a:lnTo>
                    <a:pt x="851" y="1612"/>
                  </a:lnTo>
                  <a:cubicBezTo>
                    <a:pt x="1277" y="1612"/>
                    <a:pt x="1642" y="1247"/>
                    <a:pt x="1642" y="791"/>
                  </a:cubicBezTo>
                  <a:cubicBezTo>
                    <a:pt x="1642" y="366"/>
                    <a:pt x="127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8"/>
            <p:cNvSpPr/>
            <p:nvPr/>
          </p:nvSpPr>
          <p:spPr>
            <a:xfrm>
              <a:off x="2590950" y="3641350"/>
              <a:ext cx="41050" cy="40300"/>
            </a:xfrm>
            <a:custGeom>
              <a:rect b="b" l="l" r="r" t="t"/>
              <a:pathLst>
                <a:path extrusionOk="0" h="1612" w="1642">
                  <a:moveTo>
                    <a:pt x="821" y="1"/>
                  </a:moveTo>
                  <a:cubicBezTo>
                    <a:pt x="365" y="1"/>
                    <a:pt x="0" y="335"/>
                    <a:pt x="0" y="791"/>
                  </a:cubicBezTo>
                  <a:cubicBezTo>
                    <a:pt x="0" y="1247"/>
                    <a:pt x="365" y="1611"/>
                    <a:pt x="821" y="1611"/>
                  </a:cubicBezTo>
                  <a:lnTo>
                    <a:pt x="851" y="1611"/>
                  </a:lnTo>
                  <a:cubicBezTo>
                    <a:pt x="1277" y="1611"/>
                    <a:pt x="1642" y="1247"/>
                    <a:pt x="1642" y="791"/>
                  </a:cubicBezTo>
                  <a:cubicBezTo>
                    <a:pt x="1642" y="335"/>
                    <a:pt x="127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8"/>
            <p:cNvSpPr/>
            <p:nvPr/>
          </p:nvSpPr>
          <p:spPr>
            <a:xfrm>
              <a:off x="2590950" y="3741650"/>
              <a:ext cx="41050" cy="40300"/>
            </a:xfrm>
            <a:custGeom>
              <a:rect b="b" l="l" r="r" t="t"/>
              <a:pathLst>
                <a:path extrusionOk="0" h="1612" w="1642">
                  <a:moveTo>
                    <a:pt x="821" y="1"/>
                  </a:moveTo>
                  <a:cubicBezTo>
                    <a:pt x="365" y="1"/>
                    <a:pt x="0" y="365"/>
                    <a:pt x="0" y="821"/>
                  </a:cubicBezTo>
                  <a:cubicBezTo>
                    <a:pt x="0" y="1247"/>
                    <a:pt x="365" y="1612"/>
                    <a:pt x="821" y="1612"/>
                  </a:cubicBezTo>
                  <a:lnTo>
                    <a:pt x="851" y="1612"/>
                  </a:lnTo>
                  <a:cubicBezTo>
                    <a:pt x="1277" y="1612"/>
                    <a:pt x="1642" y="1247"/>
                    <a:pt x="1642" y="821"/>
                  </a:cubicBezTo>
                  <a:cubicBezTo>
                    <a:pt x="1642" y="365"/>
                    <a:pt x="127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8"/>
            <p:cNvSpPr/>
            <p:nvPr/>
          </p:nvSpPr>
          <p:spPr>
            <a:xfrm>
              <a:off x="2590950" y="3842725"/>
              <a:ext cx="41050" cy="40300"/>
            </a:xfrm>
            <a:custGeom>
              <a:rect b="b" l="l" r="r" t="t"/>
              <a:pathLst>
                <a:path extrusionOk="0" h="1612" w="1642">
                  <a:moveTo>
                    <a:pt x="821" y="0"/>
                  </a:moveTo>
                  <a:cubicBezTo>
                    <a:pt x="365" y="0"/>
                    <a:pt x="0" y="365"/>
                    <a:pt x="0" y="821"/>
                  </a:cubicBezTo>
                  <a:cubicBezTo>
                    <a:pt x="0" y="1247"/>
                    <a:pt x="365" y="1611"/>
                    <a:pt x="821" y="1611"/>
                  </a:cubicBezTo>
                  <a:lnTo>
                    <a:pt x="851" y="1611"/>
                  </a:lnTo>
                  <a:cubicBezTo>
                    <a:pt x="1277" y="1611"/>
                    <a:pt x="1642" y="1247"/>
                    <a:pt x="1642" y="821"/>
                  </a:cubicBezTo>
                  <a:cubicBezTo>
                    <a:pt x="1642" y="365"/>
                    <a:pt x="127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8"/>
            <p:cNvSpPr/>
            <p:nvPr/>
          </p:nvSpPr>
          <p:spPr>
            <a:xfrm>
              <a:off x="2590950" y="3943775"/>
              <a:ext cx="41050" cy="40300"/>
            </a:xfrm>
            <a:custGeom>
              <a:rect b="b" l="l" r="r" t="t"/>
              <a:pathLst>
                <a:path extrusionOk="0" h="1612" w="1642">
                  <a:moveTo>
                    <a:pt x="821" y="1"/>
                  </a:moveTo>
                  <a:cubicBezTo>
                    <a:pt x="365" y="1"/>
                    <a:pt x="0" y="366"/>
                    <a:pt x="0" y="791"/>
                  </a:cubicBezTo>
                  <a:cubicBezTo>
                    <a:pt x="0" y="1247"/>
                    <a:pt x="365" y="1612"/>
                    <a:pt x="821" y="1612"/>
                  </a:cubicBezTo>
                  <a:lnTo>
                    <a:pt x="851" y="1612"/>
                  </a:lnTo>
                  <a:cubicBezTo>
                    <a:pt x="1277" y="1612"/>
                    <a:pt x="1642" y="1247"/>
                    <a:pt x="1642" y="791"/>
                  </a:cubicBezTo>
                  <a:cubicBezTo>
                    <a:pt x="1642" y="366"/>
                    <a:pt x="127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8"/>
            <p:cNvSpPr/>
            <p:nvPr/>
          </p:nvSpPr>
          <p:spPr>
            <a:xfrm>
              <a:off x="2691250" y="3439225"/>
              <a:ext cx="40300" cy="40300"/>
            </a:xfrm>
            <a:custGeom>
              <a:rect b="b" l="l" r="r" t="t"/>
              <a:pathLst>
                <a:path extrusionOk="0" h="1612" w="1612">
                  <a:moveTo>
                    <a:pt x="791" y="0"/>
                  </a:moveTo>
                  <a:cubicBezTo>
                    <a:pt x="365" y="0"/>
                    <a:pt x="1" y="365"/>
                    <a:pt x="1" y="821"/>
                  </a:cubicBezTo>
                  <a:cubicBezTo>
                    <a:pt x="1" y="1277"/>
                    <a:pt x="365" y="1611"/>
                    <a:pt x="791" y="1611"/>
                  </a:cubicBezTo>
                  <a:cubicBezTo>
                    <a:pt x="1247" y="1611"/>
                    <a:pt x="1612" y="1277"/>
                    <a:pt x="1612" y="821"/>
                  </a:cubicBezTo>
                  <a:cubicBezTo>
                    <a:pt x="1612" y="365"/>
                    <a:pt x="1247" y="0"/>
                    <a:pt x="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8"/>
            <p:cNvSpPr/>
            <p:nvPr/>
          </p:nvSpPr>
          <p:spPr>
            <a:xfrm>
              <a:off x="2691250" y="3540275"/>
              <a:ext cx="40300" cy="40300"/>
            </a:xfrm>
            <a:custGeom>
              <a:rect b="b" l="l" r="r" t="t"/>
              <a:pathLst>
                <a:path extrusionOk="0" h="1612" w="1612">
                  <a:moveTo>
                    <a:pt x="791" y="1"/>
                  </a:moveTo>
                  <a:cubicBezTo>
                    <a:pt x="365" y="1"/>
                    <a:pt x="1" y="366"/>
                    <a:pt x="1" y="791"/>
                  </a:cubicBezTo>
                  <a:cubicBezTo>
                    <a:pt x="1" y="1247"/>
                    <a:pt x="365" y="1612"/>
                    <a:pt x="791" y="1612"/>
                  </a:cubicBezTo>
                  <a:cubicBezTo>
                    <a:pt x="1247" y="1612"/>
                    <a:pt x="1612" y="1247"/>
                    <a:pt x="1612" y="791"/>
                  </a:cubicBezTo>
                  <a:cubicBezTo>
                    <a:pt x="1612" y="366"/>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8"/>
            <p:cNvSpPr/>
            <p:nvPr/>
          </p:nvSpPr>
          <p:spPr>
            <a:xfrm>
              <a:off x="2691250" y="3641350"/>
              <a:ext cx="40300" cy="40300"/>
            </a:xfrm>
            <a:custGeom>
              <a:rect b="b" l="l" r="r" t="t"/>
              <a:pathLst>
                <a:path extrusionOk="0" h="1612" w="1612">
                  <a:moveTo>
                    <a:pt x="791" y="1"/>
                  </a:moveTo>
                  <a:cubicBezTo>
                    <a:pt x="365" y="1"/>
                    <a:pt x="1" y="335"/>
                    <a:pt x="1" y="791"/>
                  </a:cubicBezTo>
                  <a:cubicBezTo>
                    <a:pt x="1" y="1247"/>
                    <a:pt x="365" y="1611"/>
                    <a:pt x="791" y="1611"/>
                  </a:cubicBezTo>
                  <a:cubicBezTo>
                    <a:pt x="1247" y="1611"/>
                    <a:pt x="1612" y="1247"/>
                    <a:pt x="1612" y="791"/>
                  </a:cubicBezTo>
                  <a:cubicBezTo>
                    <a:pt x="1612" y="335"/>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8"/>
            <p:cNvSpPr/>
            <p:nvPr/>
          </p:nvSpPr>
          <p:spPr>
            <a:xfrm>
              <a:off x="2691250" y="3741650"/>
              <a:ext cx="40300" cy="40300"/>
            </a:xfrm>
            <a:custGeom>
              <a:rect b="b" l="l" r="r" t="t"/>
              <a:pathLst>
                <a:path extrusionOk="0" h="1612" w="1612">
                  <a:moveTo>
                    <a:pt x="791" y="1"/>
                  </a:moveTo>
                  <a:cubicBezTo>
                    <a:pt x="365" y="1"/>
                    <a:pt x="1" y="365"/>
                    <a:pt x="1" y="821"/>
                  </a:cubicBezTo>
                  <a:cubicBezTo>
                    <a:pt x="1" y="1247"/>
                    <a:pt x="365" y="1612"/>
                    <a:pt x="791" y="1612"/>
                  </a:cubicBezTo>
                  <a:cubicBezTo>
                    <a:pt x="1247" y="1612"/>
                    <a:pt x="1612" y="1247"/>
                    <a:pt x="1612" y="821"/>
                  </a:cubicBezTo>
                  <a:cubicBezTo>
                    <a:pt x="1612" y="365"/>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8"/>
            <p:cNvSpPr/>
            <p:nvPr/>
          </p:nvSpPr>
          <p:spPr>
            <a:xfrm>
              <a:off x="2691250" y="3842725"/>
              <a:ext cx="40300" cy="40300"/>
            </a:xfrm>
            <a:custGeom>
              <a:rect b="b" l="l" r="r" t="t"/>
              <a:pathLst>
                <a:path extrusionOk="0" h="1612" w="1612">
                  <a:moveTo>
                    <a:pt x="791" y="0"/>
                  </a:moveTo>
                  <a:cubicBezTo>
                    <a:pt x="365" y="0"/>
                    <a:pt x="1" y="365"/>
                    <a:pt x="1" y="821"/>
                  </a:cubicBezTo>
                  <a:cubicBezTo>
                    <a:pt x="1" y="1247"/>
                    <a:pt x="365" y="1611"/>
                    <a:pt x="791" y="1611"/>
                  </a:cubicBezTo>
                  <a:cubicBezTo>
                    <a:pt x="1247" y="1611"/>
                    <a:pt x="1612" y="1247"/>
                    <a:pt x="1612" y="821"/>
                  </a:cubicBezTo>
                  <a:cubicBezTo>
                    <a:pt x="1612" y="365"/>
                    <a:pt x="1247" y="0"/>
                    <a:pt x="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8"/>
            <p:cNvSpPr/>
            <p:nvPr/>
          </p:nvSpPr>
          <p:spPr>
            <a:xfrm>
              <a:off x="2691250" y="3943775"/>
              <a:ext cx="40300" cy="40300"/>
            </a:xfrm>
            <a:custGeom>
              <a:rect b="b" l="l" r="r" t="t"/>
              <a:pathLst>
                <a:path extrusionOk="0" h="1612" w="1612">
                  <a:moveTo>
                    <a:pt x="791" y="1"/>
                  </a:moveTo>
                  <a:cubicBezTo>
                    <a:pt x="365" y="1"/>
                    <a:pt x="1" y="366"/>
                    <a:pt x="1" y="791"/>
                  </a:cubicBezTo>
                  <a:cubicBezTo>
                    <a:pt x="1" y="1247"/>
                    <a:pt x="365" y="1612"/>
                    <a:pt x="791" y="1612"/>
                  </a:cubicBezTo>
                  <a:cubicBezTo>
                    <a:pt x="1247" y="1612"/>
                    <a:pt x="1612" y="1247"/>
                    <a:pt x="1612" y="791"/>
                  </a:cubicBezTo>
                  <a:cubicBezTo>
                    <a:pt x="1612" y="366"/>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8"/>
            <p:cNvSpPr/>
            <p:nvPr/>
          </p:nvSpPr>
          <p:spPr>
            <a:xfrm>
              <a:off x="2790800" y="3439225"/>
              <a:ext cx="40300" cy="40300"/>
            </a:xfrm>
            <a:custGeom>
              <a:rect b="b" l="l" r="r" t="t"/>
              <a:pathLst>
                <a:path extrusionOk="0" h="1612" w="1612">
                  <a:moveTo>
                    <a:pt x="821" y="0"/>
                  </a:moveTo>
                  <a:cubicBezTo>
                    <a:pt x="365" y="0"/>
                    <a:pt x="0" y="365"/>
                    <a:pt x="0" y="821"/>
                  </a:cubicBezTo>
                  <a:cubicBezTo>
                    <a:pt x="0" y="1247"/>
                    <a:pt x="365" y="1611"/>
                    <a:pt x="821" y="1611"/>
                  </a:cubicBezTo>
                  <a:cubicBezTo>
                    <a:pt x="1277" y="1611"/>
                    <a:pt x="1611" y="1247"/>
                    <a:pt x="1611" y="821"/>
                  </a:cubicBezTo>
                  <a:cubicBezTo>
                    <a:pt x="1611" y="365"/>
                    <a:pt x="127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8"/>
            <p:cNvSpPr/>
            <p:nvPr/>
          </p:nvSpPr>
          <p:spPr>
            <a:xfrm>
              <a:off x="2790800" y="3540275"/>
              <a:ext cx="40300" cy="40300"/>
            </a:xfrm>
            <a:custGeom>
              <a:rect b="b" l="l" r="r" t="t"/>
              <a:pathLst>
                <a:path extrusionOk="0" h="1612" w="1612">
                  <a:moveTo>
                    <a:pt x="821" y="1"/>
                  </a:moveTo>
                  <a:cubicBezTo>
                    <a:pt x="365" y="1"/>
                    <a:pt x="0" y="366"/>
                    <a:pt x="0" y="791"/>
                  </a:cubicBezTo>
                  <a:cubicBezTo>
                    <a:pt x="0" y="1247"/>
                    <a:pt x="365" y="1612"/>
                    <a:pt x="821" y="1612"/>
                  </a:cubicBezTo>
                  <a:cubicBezTo>
                    <a:pt x="1277" y="1612"/>
                    <a:pt x="1611" y="1247"/>
                    <a:pt x="1611" y="791"/>
                  </a:cubicBezTo>
                  <a:cubicBezTo>
                    <a:pt x="1611" y="366"/>
                    <a:pt x="127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8"/>
            <p:cNvSpPr/>
            <p:nvPr/>
          </p:nvSpPr>
          <p:spPr>
            <a:xfrm>
              <a:off x="2790800" y="3641350"/>
              <a:ext cx="40300" cy="40300"/>
            </a:xfrm>
            <a:custGeom>
              <a:rect b="b" l="l" r="r" t="t"/>
              <a:pathLst>
                <a:path extrusionOk="0" h="1612" w="1612">
                  <a:moveTo>
                    <a:pt x="821" y="1"/>
                  </a:moveTo>
                  <a:cubicBezTo>
                    <a:pt x="365" y="1"/>
                    <a:pt x="0" y="335"/>
                    <a:pt x="0" y="791"/>
                  </a:cubicBezTo>
                  <a:cubicBezTo>
                    <a:pt x="0" y="1247"/>
                    <a:pt x="365" y="1611"/>
                    <a:pt x="821" y="1611"/>
                  </a:cubicBezTo>
                  <a:cubicBezTo>
                    <a:pt x="1277" y="1611"/>
                    <a:pt x="1611" y="1247"/>
                    <a:pt x="1611" y="791"/>
                  </a:cubicBezTo>
                  <a:cubicBezTo>
                    <a:pt x="1611" y="335"/>
                    <a:pt x="127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8"/>
            <p:cNvSpPr/>
            <p:nvPr/>
          </p:nvSpPr>
          <p:spPr>
            <a:xfrm>
              <a:off x="2790800" y="3741650"/>
              <a:ext cx="40300" cy="40300"/>
            </a:xfrm>
            <a:custGeom>
              <a:rect b="b" l="l" r="r" t="t"/>
              <a:pathLst>
                <a:path extrusionOk="0" h="1612" w="1612">
                  <a:moveTo>
                    <a:pt x="821" y="1"/>
                  </a:moveTo>
                  <a:cubicBezTo>
                    <a:pt x="365" y="1"/>
                    <a:pt x="0" y="365"/>
                    <a:pt x="0" y="821"/>
                  </a:cubicBezTo>
                  <a:cubicBezTo>
                    <a:pt x="0" y="1247"/>
                    <a:pt x="365" y="1612"/>
                    <a:pt x="821" y="1612"/>
                  </a:cubicBezTo>
                  <a:cubicBezTo>
                    <a:pt x="1277" y="1612"/>
                    <a:pt x="1611" y="1247"/>
                    <a:pt x="1611" y="821"/>
                  </a:cubicBezTo>
                  <a:cubicBezTo>
                    <a:pt x="1611" y="365"/>
                    <a:pt x="127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8"/>
            <p:cNvSpPr/>
            <p:nvPr/>
          </p:nvSpPr>
          <p:spPr>
            <a:xfrm>
              <a:off x="2790800" y="3842725"/>
              <a:ext cx="40300" cy="40300"/>
            </a:xfrm>
            <a:custGeom>
              <a:rect b="b" l="l" r="r" t="t"/>
              <a:pathLst>
                <a:path extrusionOk="0" h="1612" w="1612">
                  <a:moveTo>
                    <a:pt x="821" y="0"/>
                  </a:moveTo>
                  <a:cubicBezTo>
                    <a:pt x="365" y="0"/>
                    <a:pt x="0" y="365"/>
                    <a:pt x="0" y="791"/>
                  </a:cubicBezTo>
                  <a:cubicBezTo>
                    <a:pt x="0" y="1247"/>
                    <a:pt x="365" y="1611"/>
                    <a:pt x="821" y="1611"/>
                  </a:cubicBezTo>
                  <a:cubicBezTo>
                    <a:pt x="1277" y="1611"/>
                    <a:pt x="1611" y="1247"/>
                    <a:pt x="1611" y="791"/>
                  </a:cubicBezTo>
                  <a:cubicBezTo>
                    <a:pt x="1611" y="365"/>
                    <a:pt x="127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8"/>
            <p:cNvSpPr/>
            <p:nvPr/>
          </p:nvSpPr>
          <p:spPr>
            <a:xfrm>
              <a:off x="2790800" y="3943775"/>
              <a:ext cx="40300" cy="40300"/>
            </a:xfrm>
            <a:custGeom>
              <a:rect b="b" l="l" r="r" t="t"/>
              <a:pathLst>
                <a:path extrusionOk="0" h="1612" w="1612">
                  <a:moveTo>
                    <a:pt x="821" y="1"/>
                  </a:moveTo>
                  <a:cubicBezTo>
                    <a:pt x="365" y="1"/>
                    <a:pt x="0" y="366"/>
                    <a:pt x="0" y="791"/>
                  </a:cubicBezTo>
                  <a:cubicBezTo>
                    <a:pt x="0" y="1247"/>
                    <a:pt x="365" y="1612"/>
                    <a:pt x="821" y="1612"/>
                  </a:cubicBezTo>
                  <a:cubicBezTo>
                    <a:pt x="1277" y="1612"/>
                    <a:pt x="1611" y="1247"/>
                    <a:pt x="1611" y="791"/>
                  </a:cubicBezTo>
                  <a:cubicBezTo>
                    <a:pt x="1611" y="366"/>
                    <a:pt x="127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8"/>
            <p:cNvSpPr/>
            <p:nvPr/>
          </p:nvSpPr>
          <p:spPr>
            <a:xfrm>
              <a:off x="2893375" y="3439225"/>
              <a:ext cx="40300" cy="40300"/>
            </a:xfrm>
            <a:custGeom>
              <a:rect b="b" l="l" r="r" t="t"/>
              <a:pathLst>
                <a:path extrusionOk="0" h="1612" w="1612">
                  <a:moveTo>
                    <a:pt x="821" y="0"/>
                  </a:moveTo>
                  <a:cubicBezTo>
                    <a:pt x="366" y="0"/>
                    <a:pt x="1" y="365"/>
                    <a:pt x="1" y="821"/>
                  </a:cubicBezTo>
                  <a:cubicBezTo>
                    <a:pt x="1" y="1247"/>
                    <a:pt x="366" y="1611"/>
                    <a:pt x="821" y="1611"/>
                  </a:cubicBezTo>
                  <a:cubicBezTo>
                    <a:pt x="1247" y="1611"/>
                    <a:pt x="1612" y="1247"/>
                    <a:pt x="1612" y="821"/>
                  </a:cubicBezTo>
                  <a:cubicBezTo>
                    <a:pt x="1612" y="365"/>
                    <a:pt x="124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8"/>
            <p:cNvSpPr/>
            <p:nvPr/>
          </p:nvSpPr>
          <p:spPr>
            <a:xfrm>
              <a:off x="2893375" y="3540275"/>
              <a:ext cx="40300" cy="40300"/>
            </a:xfrm>
            <a:custGeom>
              <a:rect b="b" l="l" r="r" t="t"/>
              <a:pathLst>
                <a:path extrusionOk="0" h="1612" w="1612">
                  <a:moveTo>
                    <a:pt x="821" y="1"/>
                  </a:moveTo>
                  <a:cubicBezTo>
                    <a:pt x="366" y="1"/>
                    <a:pt x="1" y="366"/>
                    <a:pt x="1" y="791"/>
                  </a:cubicBezTo>
                  <a:cubicBezTo>
                    <a:pt x="1" y="1247"/>
                    <a:pt x="366" y="1612"/>
                    <a:pt x="821" y="1612"/>
                  </a:cubicBezTo>
                  <a:cubicBezTo>
                    <a:pt x="1247" y="1612"/>
                    <a:pt x="1612" y="1247"/>
                    <a:pt x="1612" y="791"/>
                  </a:cubicBezTo>
                  <a:cubicBezTo>
                    <a:pt x="1612" y="366"/>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8"/>
            <p:cNvSpPr/>
            <p:nvPr/>
          </p:nvSpPr>
          <p:spPr>
            <a:xfrm>
              <a:off x="2893375" y="3641350"/>
              <a:ext cx="40300" cy="40300"/>
            </a:xfrm>
            <a:custGeom>
              <a:rect b="b" l="l" r="r" t="t"/>
              <a:pathLst>
                <a:path extrusionOk="0" h="1612" w="1612">
                  <a:moveTo>
                    <a:pt x="821" y="1"/>
                  </a:moveTo>
                  <a:cubicBezTo>
                    <a:pt x="366" y="1"/>
                    <a:pt x="1" y="335"/>
                    <a:pt x="1" y="791"/>
                  </a:cubicBezTo>
                  <a:cubicBezTo>
                    <a:pt x="1" y="1247"/>
                    <a:pt x="366" y="1611"/>
                    <a:pt x="821" y="1611"/>
                  </a:cubicBezTo>
                  <a:cubicBezTo>
                    <a:pt x="1247" y="1611"/>
                    <a:pt x="1612" y="1247"/>
                    <a:pt x="1612" y="791"/>
                  </a:cubicBezTo>
                  <a:cubicBezTo>
                    <a:pt x="1612" y="335"/>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8"/>
            <p:cNvSpPr/>
            <p:nvPr/>
          </p:nvSpPr>
          <p:spPr>
            <a:xfrm>
              <a:off x="2893375" y="3741650"/>
              <a:ext cx="40300" cy="40300"/>
            </a:xfrm>
            <a:custGeom>
              <a:rect b="b" l="l" r="r" t="t"/>
              <a:pathLst>
                <a:path extrusionOk="0" h="1612" w="1612">
                  <a:moveTo>
                    <a:pt x="821" y="1"/>
                  </a:moveTo>
                  <a:cubicBezTo>
                    <a:pt x="366" y="1"/>
                    <a:pt x="1" y="365"/>
                    <a:pt x="1" y="821"/>
                  </a:cubicBezTo>
                  <a:cubicBezTo>
                    <a:pt x="1" y="1247"/>
                    <a:pt x="366" y="1612"/>
                    <a:pt x="821" y="1612"/>
                  </a:cubicBezTo>
                  <a:cubicBezTo>
                    <a:pt x="1247" y="1612"/>
                    <a:pt x="1612" y="1247"/>
                    <a:pt x="1612" y="821"/>
                  </a:cubicBezTo>
                  <a:cubicBezTo>
                    <a:pt x="1612" y="365"/>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8"/>
            <p:cNvSpPr/>
            <p:nvPr/>
          </p:nvSpPr>
          <p:spPr>
            <a:xfrm>
              <a:off x="2893375" y="3842725"/>
              <a:ext cx="40300" cy="40300"/>
            </a:xfrm>
            <a:custGeom>
              <a:rect b="b" l="l" r="r" t="t"/>
              <a:pathLst>
                <a:path extrusionOk="0" h="1612" w="1612">
                  <a:moveTo>
                    <a:pt x="821" y="0"/>
                  </a:moveTo>
                  <a:cubicBezTo>
                    <a:pt x="366" y="0"/>
                    <a:pt x="1" y="365"/>
                    <a:pt x="1" y="821"/>
                  </a:cubicBezTo>
                  <a:cubicBezTo>
                    <a:pt x="1" y="1247"/>
                    <a:pt x="366" y="1611"/>
                    <a:pt x="821" y="1611"/>
                  </a:cubicBezTo>
                  <a:cubicBezTo>
                    <a:pt x="1247" y="1611"/>
                    <a:pt x="1612" y="1247"/>
                    <a:pt x="1612" y="821"/>
                  </a:cubicBezTo>
                  <a:cubicBezTo>
                    <a:pt x="1612" y="365"/>
                    <a:pt x="124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8"/>
            <p:cNvSpPr/>
            <p:nvPr/>
          </p:nvSpPr>
          <p:spPr>
            <a:xfrm>
              <a:off x="2893375" y="3943775"/>
              <a:ext cx="40300" cy="40300"/>
            </a:xfrm>
            <a:custGeom>
              <a:rect b="b" l="l" r="r" t="t"/>
              <a:pathLst>
                <a:path extrusionOk="0" h="1612" w="1612">
                  <a:moveTo>
                    <a:pt x="821" y="1"/>
                  </a:moveTo>
                  <a:cubicBezTo>
                    <a:pt x="366" y="1"/>
                    <a:pt x="1" y="366"/>
                    <a:pt x="1" y="791"/>
                  </a:cubicBezTo>
                  <a:cubicBezTo>
                    <a:pt x="1" y="1247"/>
                    <a:pt x="366" y="1612"/>
                    <a:pt x="821" y="1612"/>
                  </a:cubicBezTo>
                  <a:cubicBezTo>
                    <a:pt x="1247" y="1612"/>
                    <a:pt x="1612" y="1247"/>
                    <a:pt x="1612" y="791"/>
                  </a:cubicBezTo>
                  <a:cubicBezTo>
                    <a:pt x="1612" y="366"/>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0" name="Google Shape;810;p18"/>
          <p:cNvSpPr/>
          <p:nvPr/>
        </p:nvSpPr>
        <p:spPr>
          <a:xfrm>
            <a:off x="8178150" y="-549675"/>
            <a:ext cx="965850" cy="965850"/>
          </a:xfrm>
          <a:custGeom>
            <a:rect b="b" l="l" r="r" t="t"/>
            <a:pathLst>
              <a:path extrusionOk="0" h="38634" w="38634">
                <a:moveTo>
                  <a:pt x="19301" y="0"/>
                </a:moveTo>
                <a:cubicBezTo>
                  <a:pt x="8633" y="0"/>
                  <a:pt x="0" y="8663"/>
                  <a:pt x="0" y="19332"/>
                </a:cubicBezTo>
                <a:cubicBezTo>
                  <a:pt x="0" y="30001"/>
                  <a:pt x="8633" y="38633"/>
                  <a:pt x="19301" y="38633"/>
                </a:cubicBezTo>
                <a:cubicBezTo>
                  <a:pt x="29970" y="38633"/>
                  <a:pt x="38633" y="30001"/>
                  <a:pt x="38633" y="19332"/>
                </a:cubicBezTo>
                <a:cubicBezTo>
                  <a:pt x="38633" y="8663"/>
                  <a:pt x="29970" y="0"/>
                  <a:pt x="193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1" name="Google Shape;811;p18"/>
          <p:cNvGrpSpPr/>
          <p:nvPr/>
        </p:nvGrpSpPr>
        <p:grpSpPr>
          <a:xfrm>
            <a:off x="7674400" y="4717300"/>
            <a:ext cx="1674825" cy="392325"/>
            <a:chOff x="2173775" y="1420000"/>
            <a:chExt cx="1674825" cy="392325"/>
          </a:xfrm>
        </p:grpSpPr>
        <p:sp>
          <p:nvSpPr>
            <p:cNvPr id="812" name="Google Shape;812;p18"/>
            <p:cNvSpPr/>
            <p:nvPr/>
          </p:nvSpPr>
          <p:spPr>
            <a:xfrm>
              <a:off x="2176800" y="1524300"/>
              <a:ext cx="1666475" cy="288025"/>
            </a:xfrm>
            <a:custGeom>
              <a:rect b="b" l="l" r="r" t="t"/>
              <a:pathLst>
                <a:path extrusionOk="0" h="11521" w="66659">
                  <a:moveTo>
                    <a:pt x="51309" y="0"/>
                  </a:moveTo>
                  <a:cubicBezTo>
                    <a:pt x="50708" y="0"/>
                    <a:pt x="50108" y="213"/>
                    <a:pt x="49637" y="639"/>
                  </a:cubicBezTo>
                  <a:lnTo>
                    <a:pt x="44500" y="5198"/>
                  </a:lnTo>
                  <a:cubicBezTo>
                    <a:pt x="44394" y="5304"/>
                    <a:pt x="44257" y="5357"/>
                    <a:pt x="44120" y="5357"/>
                  </a:cubicBezTo>
                  <a:cubicBezTo>
                    <a:pt x="43983" y="5357"/>
                    <a:pt x="43846" y="5304"/>
                    <a:pt x="43740" y="5198"/>
                  </a:cubicBezTo>
                  <a:lnTo>
                    <a:pt x="38603" y="669"/>
                  </a:lnTo>
                  <a:cubicBezTo>
                    <a:pt x="38117" y="243"/>
                    <a:pt x="37509" y="31"/>
                    <a:pt x="36905" y="31"/>
                  </a:cubicBezTo>
                  <a:cubicBezTo>
                    <a:pt x="36301" y="31"/>
                    <a:pt x="35700" y="243"/>
                    <a:pt x="35229" y="669"/>
                  </a:cubicBezTo>
                  <a:lnTo>
                    <a:pt x="30092" y="5228"/>
                  </a:lnTo>
                  <a:cubicBezTo>
                    <a:pt x="29986" y="5335"/>
                    <a:pt x="29849" y="5388"/>
                    <a:pt x="29712" y="5388"/>
                  </a:cubicBezTo>
                  <a:cubicBezTo>
                    <a:pt x="29576" y="5388"/>
                    <a:pt x="29439" y="5335"/>
                    <a:pt x="29332" y="5228"/>
                  </a:cubicBezTo>
                  <a:lnTo>
                    <a:pt x="24196" y="699"/>
                  </a:lnTo>
                  <a:cubicBezTo>
                    <a:pt x="23709" y="274"/>
                    <a:pt x="23109" y="61"/>
                    <a:pt x="22509" y="61"/>
                  </a:cubicBezTo>
                  <a:cubicBezTo>
                    <a:pt x="21908" y="61"/>
                    <a:pt x="21308" y="274"/>
                    <a:pt x="20822" y="699"/>
                  </a:cubicBezTo>
                  <a:lnTo>
                    <a:pt x="15715" y="5259"/>
                  </a:lnTo>
                  <a:cubicBezTo>
                    <a:pt x="15594" y="5350"/>
                    <a:pt x="15449" y="5395"/>
                    <a:pt x="15309" y="5395"/>
                  </a:cubicBezTo>
                  <a:cubicBezTo>
                    <a:pt x="15168" y="5395"/>
                    <a:pt x="15031" y="5350"/>
                    <a:pt x="14925" y="5259"/>
                  </a:cubicBezTo>
                  <a:lnTo>
                    <a:pt x="9788" y="699"/>
                  </a:lnTo>
                  <a:cubicBezTo>
                    <a:pt x="9325" y="281"/>
                    <a:pt x="8738" y="76"/>
                    <a:pt x="8148" y="76"/>
                  </a:cubicBezTo>
                  <a:cubicBezTo>
                    <a:pt x="7537" y="76"/>
                    <a:pt x="6924" y="297"/>
                    <a:pt x="6445" y="730"/>
                  </a:cubicBezTo>
                  <a:lnTo>
                    <a:pt x="1125" y="5441"/>
                  </a:lnTo>
                  <a:cubicBezTo>
                    <a:pt x="92" y="6353"/>
                    <a:pt x="1" y="7964"/>
                    <a:pt x="913" y="8997"/>
                  </a:cubicBezTo>
                  <a:cubicBezTo>
                    <a:pt x="1419" y="9570"/>
                    <a:pt x="2120" y="9860"/>
                    <a:pt x="2819" y="9860"/>
                  </a:cubicBezTo>
                  <a:cubicBezTo>
                    <a:pt x="3421" y="9860"/>
                    <a:pt x="4022" y="9646"/>
                    <a:pt x="4499" y="9210"/>
                  </a:cubicBezTo>
                  <a:lnTo>
                    <a:pt x="7721" y="6353"/>
                  </a:lnTo>
                  <a:cubicBezTo>
                    <a:pt x="7843" y="6247"/>
                    <a:pt x="7987" y="6193"/>
                    <a:pt x="8128" y="6193"/>
                  </a:cubicBezTo>
                  <a:cubicBezTo>
                    <a:pt x="8268" y="6193"/>
                    <a:pt x="8405" y="6247"/>
                    <a:pt x="8511" y="6353"/>
                  </a:cubicBezTo>
                  <a:lnTo>
                    <a:pt x="13648" y="10882"/>
                  </a:lnTo>
                  <a:cubicBezTo>
                    <a:pt x="14135" y="11307"/>
                    <a:pt x="14735" y="11520"/>
                    <a:pt x="15335" y="11520"/>
                  </a:cubicBezTo>
                  <a:cubicBezTo>
                    <a:pt x="15936" y="11520"/>
                    <a:pt x="16536" y="11307"/>
                    <a:pt x="17022" y="10882"/>
                  </a:cubicBezTo>
                  <a:lnTo>
                    <a:pt x="22129" y="6323"/>
                  </a:lnTo>
                  <a:cubicBezTo>
                    <a:pt x="22250" y="6231"/>
                    <a:pt x="22395" y="6186"/>
                    <a:pt x="22535" y="6186"/>
                  </a:cubicBezTo>
                  <a:cubicBezTo>
                    <a:pt x="22676" y="6186"/>
                    <a:pt x="22813" y="6231"/>
                    <a:pt x="22919" y="6323"/>
                  </a:cubicBezTo>
                  <a:lnTo>
                    <a:pt x="28056" y="10851"/>
                  </a:lnTo>
                  <a:cubicBezTo>
                    <a:pt x="28527" y="11277"/>
                    <a:pt x="29127" y="11490"/>
                    <a:pt x="29731" y="11490"/>
                  </a:cubicBezTo>
                  <a:cubicBezTo>
                    <a:pt x="30336" y="11490"/>
                    <a:pt x="30943" y="11277"/>
                    <a:pt x="31430" y="10851"/>
                  </a:cubicBezTo>
                  <a:lnTo>
                    <a:pt x="36536" y="6292"/>
                  </a:lnTo>
                  <a:cubicBezTo>
                    <a:pt x="36643" y="6201"/>
                    <a:pt x="36779" y="6155"/>
                    <a:pt x="36920" y="6155"/>
                  </a:cubicBezTo>
                  <a:cubicBezTo>
                    <a:pt x="37061" y="6155"/>
                    <a:pt x="37205" y="6201"/>
                    <a:pt x="37327" y="6292"/>
                  </a:cubicBezTo>
                  <a:lnTo>
                    <a:pt x="42463" y="10851"/>
                  </a:lnTo>
                  <a:cubicBezTo>
                    <a:pt x="42935" y="11277"/>
                    <a:pt x="43535" y="11490"/>
                    <a:pt x="44135" y="11490"/>
                  </a:cubicBezTo>
                  <a:cubicBezTo>
                    <a:pt x="44736" y="11490"/>
                    <a:pt x="45336" y="11277"/>
                    <a:pt x="45807" y="10851"/>
                  </a:cubicBezTo>
                  <a:lnTo>
                    <a:pt x="50944" y="6292"/>
                  </a:lnTo>
                  <a:cubicBezTo>
                    <a:pt x="51050" y="6186"/>
                    <a:pt x="51187" y="6133"/>
                    <a:pt x="51324" y="6133"/>
                  </a:cubicBezTo>
                  <a:cubicBezTo>
                    <a:pt x="51461" y="6133"/>
                    <a:pt x="51597" y="6186"/>
                    <a:pt x="51704" y="6292"/>
                  </a:cubicBezTo>
                  <a:lnTo>
                    <a:pt x="56841" y="10821"/>
                  </a:lnTo>
                  <a:cubicBezTo>
                    <a:pt x="57327" y="11247"/>
                    <a:pt x="57935" y="11459"/>
                    <a:pt x="58539" y="11459"/>
                  </a:cubicBezTo>
                  <a:cubicBezTo>
                    <a:pt x="59143" y="11459"/>
                    <a:pt x="59743" y="11247"/>
                    <a:pt x="60215" y="10821"/>
                  </a:cubicBezTo>
                  <a:lnTo>
                    <a:pt x="65503" y="6110"/>
                  </a:lnTo>
                  <a:cubicBezTo>
                    <a:pt x="66567" y="5167"/>
                    <a:pt x="66658" y="3587"/>
                    <a:pt x="65716" y="2523"/>
                  </a:cubicBezTo>
                  <a:cubicBezTo>
                    <a:pt x="65225" y="1966"/>
                    <a:pt x="64530" y="1683"/>
                    <a:pt x="63827" y="1683"/>
                  </a:cubicBezTo>
                  <a:cubicBezTo>
                    <a:pt x="63227" y="1683"/>
                    <a:pt x="62620" y="1890"/>
                    <a:pt x="62129" y="2310"/>
                  </a:cubicBezTo>
                  <a:lnTo>
                    <a:pt x="58908" y="5198"/>
                  </a:lnTo>
                  <a:cubicBezTo>
                    <a:pt x="58801" y="5289"/>
                    <a:pt x="58664" y="5335"/>
                    <a:pt x="58524" y="5335"/>
                  </a:cubicBezTo>
                  <a:cubicBezTo>
                    <a:pt x="58383" y="5335"/>
                    <a:pt x="58239" y="5289"/>
                    <a:pt x="58117" y="5198"/>
                  </a:cubicBezTo>
                  <a:lnTo>
                    <a:pt x="52980" y="639"/>
                  </a:lnTo>
                  <a:cubicBezTo>
                    <a:pt x="52509" y="213"/>
                    <a:pt x="51909" y="0"/>
                    <a:pt x="513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8"/>
            <p:cNvSpPr/>
            <p:nvPr/>
          </p:nvSpPr>
          <p:spPr>
            <a:xfrm>
              <a:off x="2173775" y="1420000"/>
              <a:ext cx="1674825" cy="301900"/>
            </a:xfrm>
            <a:custGeom>
              <a:rect b="b" l="l" r="r" t="t"/>
              <a:pathLst>
                <a:path extrusionOk="0" h="12076" w="66993">
                  <a:moveTo>
                    <a:pt x="51642" y="563"/>
                  </a:moveTo>
                  <a:cubicBezTo>
                    <a:pt x="52174" y="563"/>
                    <a:pt x="52706" y="753"/>
                    <a:pt x="53132" y="1133"/>
                  </a:cubicBezTo>
                  <a:lnTo>
                    <a:pt x="58269" y="5662"/>
                  </a:lnTo>
                  <a:cubicBezTo>
                    <a:pt x="58436" y="5814"/>
                    <a:pt x="58641" y="5890"/>
                    <a:pt x="58846" y="5890"/>
                  </a:cubicBezTo>
                  <a:cubicBezTo>
                    <a:pt x="59051" y="5890"/>
                    <a:pt x="59256" y="5814"/>
                    <a:pt x="59424" y="5662"/>
                  </a:cubicBezTo>
                  <a:lnTo>
                    <a:pt x="62646" y="2804"/>
                  </a:lnTo>
                  <a:cubicBezTo>
                    <a:pt x="63073" y="2434"/>
                    <a:pt x="63607" y="2224"/>
                    <a:pt x="64172" y="2224"/>
                  </a:cubicBezTo>
                  <a:cubicBezTo>
                    <a:pt x="64210" y="2224"/>
                    <a:pt x="64249" y="2225"/>
                    <a:pt x="64287" y="2227"/>
                  </a:cubicBezTo>
                  <a:cubicBezTo>
                    <a:pt x="64864" y="2257"/>
                    <a:pt x="65442" y="2531"/>
                    <a:pt x="65837" y="2987"/>
                  </a:cubicBezTo>
                  <a:cubicBezTo>
                    <a:pt x="66658" y="3899"/>
                    <a:pt x="66567" y="5327"/>
                    <a:pt x="65655" y="6178"/>
                  </a:cubicBezTo>
                  <a:lnTo>
                    <a:pt x="60336" y="10859"/>
                  </a:lnTo>
                  <a:cubicBezTo>
                    <a:pt x="59906" y="11243"/>
                    <a:pt x="59367" y="11433"/>
                    <a:pt x="58830" y="11433"/>
                  </a:cubicBezTo>
                  <a:cubicBezTo>
                    <a:pt x="58303" y="11433"/>
                    <a:pt x="57778" y="11251"/>
                    <a:pt x="57357" y="10890"/>
                  </a:cubicBezTo>
                  <a:lnTo>
                    <a:pt x="52220" y="6330"/>
                  </a:lnTo>
                  <a:cubicBezTo>
                    <a:pt x="52053" y="6178"/>
                    <a:pt x="51848" y="6102"/>
                    <a:pt x="51642" y="6102"/>
                  </a:cubicBezTo>
                  <a:cubicBezTo>
                    <a:pt x="51437" y="6102"/>
                    <a:pt x="51232" y="6178"/>
                    <a:pt x="51065" y="6330"/>
                  </a:cubicBezTo>
                  <a:lnTo>
                    <a:pt x="45958" y="10890"/>
                  </a:lnTo>
                  <a:cubicBezTo>
                    <a:pt x="45518" y="11270"/>
                    <a:pt x="44978" y="11460"/>
                    <a:pt x="44442" y="11460"/>
                  </a:cubicBezTo>
                  <a:cubicBezTo>
                    <a:pt x="43907" y="11460"/>
                    <a:pt x="43375" y="11270"/>
                    <a:pt x="42949" y="10890"/>
                  </a:cubicBezTo>
                  <a:lnTo>
                    <a:pt x="37812" y="6361"/>
                  </a:lnTo>
                  <a:cubicBezTo>
                    <a:pt x="37645" y="6209"/>
                    <a:pt x="37440" y="6133"/>
                    <a:pt x="37235" y="6133"/>
                  </a:cubicBezTo>
                  <a:cubicBezTo>
                    <a:pt x="37030" y="6133"/>
                    <a:pt x="36824" y="6209"/>
                    <a:pt x="36657" y="6361"/>
                  </a:cubicBezTo>
                  <a:lnTo>
                    <a:pt x="31551" y="10920"/>
                  </a:lnTo>
                  <a:cubicBezTo>
                    <a:pt x="31125" y="11300"/>
                    <a:pt x="30586" y="11490"/>
                    <a:pt x="30046" y="11490"/>
                  </a:cubicBezTo>
                  <a:cubicBezTo>
                    <a:pt x="29507" y="11490"/>
                    <a:pt x="28967" y="11300"/>
                    <a:pt x="28542" y="10920"/>
                  </a:cubicBezTo>
                  <a:lnTo>
                    <a:pt x="23405" y="6391"/>
                  </a:lnTo>
                  <a:cubicBezTo>
                    <a:pt x="23253" y="6239"/>
                    <a:pt x="23048" y="6163"/>
                    <a:pt x="22842" y="6163"/>
                  </a:cubicBezTo>
                  <a:cubicBezTo>
                    <a:pt x="22637" y="6163"/>
                    <a:pt x="22432" y="6239"/>
                    <a:pt x="22280" y="6391"/>
                  </a:cubicBezTo>
                  <a:lnTo>
                    <a:pt x="17143" y="10920"/>
                  </a:lnTo>
                  <a:cubicBezTo>
                    <a:pt x="16718" y="11300"/>
                    <a:pt x="16186" y="11490"/>
                    <a:pt x="15654" y="11490"/>
                  </a:cubicBezTo>
                  <a:cubicBezTo>
                    <a:pt x="15122" y="11490"/>
                    <a:pt x="14590" y="11300"/>
                    <a:pt x="14164" y="10920"/>
                  </a:cubicBezTo>
                  <a:lnTo>
                    <a:pt x="9028" y="6391"/>
                  </a:lnTo>
                  <a:cubicBezTo>
                    <a:pt x="8845" y="6270"/>
                    <a:pt x="8663" y="6178"/>
                    <a:pt x="8450" y="6178"/>
                  </a:cubicBezTo>
                  <a:cubicBezTo>
                    <a:pt x="8237" y="6178"/>
                    <a:pt x="8025" y="6270"/>
                    <a:pt x="7873" y="6391"/>
                  </a:cubicBezTo>
                  <a:lnTo>
                    <a:pt x="4651" y="9279"/>
                  </a:lnTo>
                  <a:cubicBezTo>
                    <a:pt x="4227" y="9646"/>
                    <a:pt x="3699" y="9829"/>
                    <a:pt x="3139" y="9829"/>
                  </a:cubicBezTo>
                  <a:cubicBezTo>
                    <a:pt x="3096" y="9829"/>
                    <a:pt x="3053" y="9828"/>
                    <a:pt x="3009" y="9826"/>
                  </a:cubicBezTo>
                  <a:cubicBezTo>
                    <a:pt x="2401" y="9795"/>
                    <a:pt x="1854" y="9522"/>
                    <a:pt x="1459" y="9096"/>
                  </a:cubicBezTo>
                  <a:cubicBezTo>
                    <a:pt x="638" y="8154"/>
                    <a:pt x="699" y="6725"/>
                    <a:pt x="1641" y="5905"/>
                  </a:cubicBezTo>
                  <a:lnTo>
                    <a:pt x="6930" y="1193"/>
                  </a:lnTo>
                  <a:cubicBezTo>
                    <a:pt x="7356" y="814"/>
                    <a:pt x="7895" y="624"/>
                    <a:pt x="8435" y="624"/>
                  </a:cubicBezTo>
                  <a:cubicBezTo>
                    <a:pt x="8974" y="624"/>
                    <a:pt x="9514" y="814"/>
                    <a:pt x="9939" y="1193"/>
                  </a:cubicBezTo>
                  <a:lnTo>
                    <a:pt x="15076" y="5722"/>
                  </a:lnTo>
                  <a:cubicBezTo>
                    <a:pt x="15228" y="5874"/>
                    <a:pt x="15433" y="5950"/>
                    <a:pt x="15642" y="5950"/>
                  </a:cubicBezTo>
                  <a:cubicBezTo>
                    <a:pt x="15851" y="5950"/>
                    <a:pt x="16064" y="5874"/>
                    <a:pt x="16231" y="5722"/>
                  </a:cubicBezTo>
                  <a:lnTo>
                    <a:pt x="21338" y="1163"/>
                  </a:lnTo>
                  <a:cubicBezTo>
                    <a:pt x="21763" y="783"/>
                    <a:pt x="22295" y="593"/>
                    <a:pt x="22831" y="593"/>
                  </a:cubicBezTo>
                  <a:cubicBezTo>
                    <a:pt x="23367" y="593"/>
                    <a:pt x="23906" y="783"/>
                    <a:pt x="24347" y="1163"/>
                  </a:cubicBezTo>
                  <a:lnTo>
                    <a:pt x="29453" y="5692"/>
                  </a:lnTo>
                  <a:cubicBezTo>
                    <a:pt x="29621" y="5844"/>
                    <a:pt x="29833" y="5920"/>
                    <a:pt x="30042" y="5920"/>
                  </a:cubicBezTo>
                  <a:cubicBezTo>
                    <a:pt x="30251" y="5920"/>
                    <a:pt x="30457" y="5844"/>
                    <a:pt x="30609" y="5692"/>
                  </a:cubicBezTo>
                  <a:lnTo>
                    <a:pt x="35745" y="1163"/>
                  </a:lnTo>
                  <a:cubicBezTo>
                    <a:pt x="36179" y="776"/>
                    <a:pt x="36724" y="578"/>
                    <a:pt x="37267" y="578"/>
                  </a:cubicBezTo>
                  <a:cubicBezTo>
                    <a:pt x="37788" y="578"/>
                    <a:pt x="38307" y="760"/>
                    <a:pt x="38724" y="1133"/>
                  </a:cubicBezTo>
                  <a:lnTo>
                    <a:pt x="43861" y="5692"/>
                  </a:lnTo>
                  <a:cubicBezTo>
                    <a:pt x="44028" y="5829"/>
                    <a:pt x="44233" y="5897"/>
                    <a:pt x="44439" y="5897"/>
                  </a:cubicBezTo>
                  <a:cubicBezTo>
                    <a:pt x="44644" y="5897"/>
                    <a:pt x="44849" y="5829"/>
                    <a:pt x="45016" y="5692"/>
                  </a:cubicBezTo>
                  <a:lnTo>
                    <a:pt x="50153" y="1133"/>
                  </a:lnTo>
                  <a:cubicBezTo>
                    <a:pt x="50579" y="753"/>
                    <a:pt x="51110" y="563"/>
                    <a:pt x="51642" y="563"/>
                  </a:cubicBezTo>
                  <a:close/>
                  <a:moveTo>
                    <a:pt x="51627" y="0"/>
                  </a:moveTo>
                  <a:cubicBezTo>
                    <a:pt x="50958" y="0"/>
                    <a:pt x="50290" y="236"/>
                    <a:pt x="49758" y="707"/>
                  </a:cubicBezTo>
                  <a:lnTo>
                    <a:pt x="44651" y="5266"/>
                  </a:lnTo>
                  <a:cubicBezTo>
                    <a:pt x="44591" y="5312"/>
                    <a:pt x="44515" y="5335"/>
                    <a:pt x="44439" y="5335"/>
                  </a:cubicBezTo>
                  <a:cubicBezTo>
                    <a:pt x="44363" y="5335"/>
                    <a:pt x="44287" y="5312"/>
                    <a:pt x="44226" y="5266"/>
                  </a:cubicBezTo>
                  <a:lnTo>
                    <a:pt x="39089" y="738"/>
                  </a:lnTo>
                  <a:cubicBezTo>
                    <a:pt x="38561" y="255"/>
                    <a:pt x="37899" y="19"/>
                    <a:pt x="37236" y="19"/>
                  </a:cubicBezTo>
                  <a:cubicBezTo>
                    <a:pt x="36562" y="19"/>
                    <a:pt x="35886" y="263"/>
                    <a:pt x="35350" y="738"/>
                  </a:cubicBezTo>
                  <a:lnTo>
                    <a:pt x="30244" y="5297"/>
                  </a:lnTo>
                  <a:cubicBezTo>
                    <a:pt x="30183" y="5342"/>
                    <a:pt x="30107" y="5365"/>
                    <a:pt x="30035" y="5365"/>
                  </a:cubicBezTo>
                  <a:cubicBezTo>
                    <a:pt x="29963" y="5365"/>
                    <a:pt x="29894" y="5342"/>
                    <a:pt x="29849" y="5297"/>
                  </a:cubicBezTo>
                  <a:lnTo>
                    <a:pt x="24712" y="738"/>
                  </a:lnTo>
                  <a:cubicBezTo>
                    <a:pt x="24180" y="266"/>
                    <a:pt x="23511" y="31"/>
                    <a:pt x="22842" y="31"/>
                  </a:cubicBezTo>
                  <a:cubicBezTo>
                    <a:pt x="22174" y="31"/>
                    <a:pt x="21505" y="266"/>
                    <a:pt x="20973" y="738"/>
                  </a:cubicBezTo>
                  <a:lnTo>
                    <a:pt x="15836" y="5297"/>
                  </a:lnTo>
                  <a:cubicBezTo>
                    <a:pt x="15775" y="5358"/>
                    <a:pt x="15707" y="5388"/>
                    <a:pt x="15639" y="5388"/>
                  </a:cubicBezTo>
                  <a:cubicBezTo>
                    <a:pt x="15570" y="5388"/>
                    <a:pt x="15502" y="5358"/>
                    <a:pt x="15441" y="5297"/>
                  </a:cubicBezTo>
                  <a:lnTo>
                    <a:pt x="10304" y="768"/>
                  </a:lnTo>
                  <a:cubicBezTo>
                    <a:pt x="9772" y="297"/>
                    <a:pt x="9104" y="61"/>
                    <a:pt x="8435" y="61"/>
                  </a:cubicBezTo>
                  <a:cubicBezTo>
                    <a:pt x="7766" y="61"/>
                    <a:pt x="7097" y="297"/>
                    <a:pt x="6566" y="768"/>
                  </a:cubicBezTo>
                  <a:lnTo>
                    <a:pt x="1277" y="5479"/>
                  </a:lnTo>
                  <a:cubicBezTo>
                    <a:pt x="122" y="6513"/>
                    <a:pt x="0" y="8306"/>
                    <a:pt x="1034" y="9461"/>
                  </a:cubicBezTo>
                  <a:cubicBezTo>
                    <a:pt x="1550" y="10008"/>
                    <a:pt x="2219" y="10343"/>
                    <a:pt x="2979" y="10403"/>
                  </a:cubicBezTo>
                  <a:cubicBezTo>
                    <a:pt x="3021" y="10405"/>
                    <a:pt x="3063" y="10406"/>
                    <a:pt x="3106" y="10406"/>
                  </a:cubicBezTo>
                  <a:cubicBezTo>
                    <a:pt x="3819" y="10406"/>
                    <a:pt x="4499" y="10163"/>
                    <a:pt x="5015" y="9704"/>
                  </a:cubicBezTo>
                  <a:lnTo>
                    <a:pt x="8237" y="6817"/>
                  </a:lnTo>
                  <a:cubicBezTo>
                    <a:pt x="8298" y="6771"/>
                    <a:pt x="8374" y="6748"/>
                    <a:pt x="8450" y="6748"/>
                  </a:cubicBezTo>
                  <a:cubicBezTo>
                    <a:pt x="8526" y="6748"/>
                    <a:pt x="8602" y="6771"/>
                    <a:pt x="8663" y="6817"/>
                  </a:cubicBezTo>
                  <a:lnTo>
                    <a:pt x="13769" y="11376"/>
                  </a:lnTo>
                  <a:cubicBezTo>
                    <a:pt x="14316" y="11832"/>
                    <a:pt x="14985" y="12075"/>
                    <a:pt x="15654" y="12075"/>
                  </a:cubicBezTo>
                  <a:cubicBezTo>
                    <a:pt x="16323" y="12075"/>
                    <a:pt x="16991" y="11832"/>
                    <a:pt x="17508" y="11346"/>
                  </a:cubicBezTo>
                  <a:lnTo>
                    <a:pt x="22645" y="6786"/>
                  </a:lnTo>
                  <a:cubicBezTo>
                    <a:pt x="22706" y="6741"/>
                    <a:pt x="22774" y="6718"/>
                    <a:pt x="22842" y="6718"/>
                  </a:cubicBezTo>
                  <a:cubicBezTo>
                    <a:pt x="22911" y="6718"/>
                    <a:pt x="22979" y="6741"/>
                    <a:pt x="23040" y="6786"/>
                  </a:cubicBezTo>
                  <a:lnTo>
                    <a:pt x="28177" y="11346"/>
                  </a:lnTo>
                  <a:cubicBezTo>
                    <a:pt x="28709" y="11817"/>
                    <a:pt x="29378" y="12052"/>
                    <a:pt x="30046" y="12052"/>
                  </a:cubicBezTo>
                  <a:cubicBezTo>
                    <a:pt x="30715" y="12052"/>
                    <a:pt x="31384" y="11817"/>
                    <a:pt x="31916" y="11346"/>
                  </a:cubicBezTo>
                  <a:lnTo>
                    <a:pt x="37052" y="6786"/>
                  </a:lnTo>
                  <a:cubicBezTo>
                    <a:pt x="37113" y="6725"/>
                    <a:pt x="37182" y="6695"/>
                    <a:pt x="37250" y="6695"/>
                  </a:cubicBezTo>
                  <a:cubicBezTo>
                    <a:pt x="37318" y="6695"/>
                    <a:pt x="37387" y="6725"/>
                    <a:pt x="37448" y="6786"/>
                  </a:cubicBezTo>
                  <a:lnTo>
                    <a:pt x="42584" y="11315"/>
                  </a:lnTo>
                  <a:cubicBezTo>
                    <a:pt x="43116" y="11786"/>
                    <a:pt x="43785" y="12022"/>
                    <a:pt x="44454" y="12022"/>
                  </a:cubicBezTo>
                  <a:cubicBezTo>
                    <a:pt x="45122" y="12022"/>
                    <a:pt x="45791" y="11786"/>
                    <a:pt x="46323" y="11315"/>
                  </a:cubicBezTo>
                  <a:lnTo>
                    <a:pt x="51430" y="6756"/>
                  </a:lnTo>
                  <a:cubicBezTo>
                    <a:pt x="51490" y="6710"/>
                    <a:pt x="51566" y="6687"/>
                    <a:pt x="51642" y="6687"/>
                  </a:cubicBezTo>
                  <a:cubicBezTo>
                    <a:pt x="51718" y="6687"/>
                    <a:pt x="51794" y="6710"/>
                    <a:pt x="51855" y="6756"/>
                  </a:cubicBezTo>
                  <a:lnTo>
                    <a:pt x="56992" y="11285"/>
                  </a:lnTo>
                  <a:cubicBezTo>
                    <a:pt x="57520" y="11767"/>
                    <a:pt x="58182" y="12003"/>
                    <a:pt x="58845" y="12003"/>
                  </a:cubicBezTo>
                  <a:cubicBezTo>
                    <a:pt x="59519" y="12003"/>
                    <a:pt x="60195" y="11760"/>
                    <a:pt x="60731" y="11285"/>
                  </a:cubicBezTo>
                  <a:lnTo>
                    <a:pt x="66020" y="6573"/>
                  </a:lnTo>
                  <a:cubicBezTo>
                    <a:pt x="66567" y="6087"/>
                    <a:pt x="66901" y="5388"/>
                    <a:pt x="66962" y="4659"/>
                  </a:cubicBezTo>
                  <a:cubicBezTo>
                    <a:pt x="66992" y="3899"/>
                    <a:pt x="66749" y="3169"/>
                    <a:pt x="66263" y="2622"/>
                  </a:cubicBezTo>
                  <a:cubicBezTo>
                    <a:pt x="65746" y="2045"/>
                    <a:pt x="65077" y="1710"/>
                    <a:pt x="64317" y="1680"/>
                  </a:cubicBezTo>
                  <a:cubicBezTo>
                    <a:pt x="64241" y="1674"/>
                    <a:pt x="64165" y="1671"/>
                    <a:pt x="64089" y="1671"/>
                  </a:cubicBezTo>
                  <a:cubicBezTo>
                    <a:pt x="63413" y="1671"/>
                    <a:pt x="62773" y="1914"/>
                    <a:pt x="62281" y="2379"/>
                  </a:cubicBezTo>
                  <a:lnTo>
                    <a:pt x="59059" y="5236"/>
                  </a:lnTo>
                  <a:cubicBezTo>
                    <a:pt x="58998" y="5297"/>
                    <a:pt x="58922" y="5327"/>
                    <a:pt x="58846" y="5327"/>
                  </a:cubicBezTo>
                  <a:cubicBezTo>
                    <a:pt x="58770" y="5327"/>
                    <a:pt x="58694" y="5297"/>
                    <a:pt x="58633" y="5236"/>
                  </a:cubicBezTo>
                  <a:lnTo>
                    <a:pt x="53496" y="707"/>
                  </a:lnTo>
                  <a:cubicBezTo>
                    <a:pt x="52965" y="236"/>
                    <a:pt x="52296" y="0"/>
                    <a:pt x="51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4" name="Google Shape;814;p18"/>
          <p:cNvGrpSpPr/>
          <p:nvPr/>
        </p:nvGrpSpPr>
        <p:grpSpPr>
          <a:xfrm>
            <a:off x="-378225" y="242275"/>
            <a:ext cx="792600" cy="940775"/>
            <a:chOff x="4097800" y="1302400"/>
            <a:chExt cx="792600" cy="940775"/>
          </a:xfrm>
        </p:grpSpPr>
        <p:sp>
          <p:nvSpPr>
            <p:cNvPr id="815" name="Google Shape;815;p18"/>
            <p:cNvSpPr/>
            <p:nvPr/>
          </p:nvSpPr>
          <p:spPr>
            <a:xfrm>
              <a:off x="4097800" y="1442225"/>
              <a:ext cx="751575" cy="800950"/>
            </a:xfrm>
            <a:custGeom>
              <a:rect b="b" l="l" r="r" t="t"/>
              <a:pathLst>
                <a:path extrusionOk="0" h="32038" w="30063">
                  <a:moveTo>
                    <a:pt x="25290" y="1"/>
                  </a:moveTo>
                  <a:lnTo>
                    <a:pt x="1" y="27691"/>
                  </a:lnTo>
                  <a:lnTo>
                    <a:pt x="4773" y="32038"/>
                  </a:lnTo>
                  <a:lnTo>
                    <a:pt x="30062" y="4377"/>
                  </a:lnTo>
                  <a:lnTo>
                    <a:pt x="2529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8"/>
            <p:cNvSpPr/>
            <p:nvPr/>
          </p:nvSpPr>
          <p:spPr>
            <a:xfrm>
              <a:off x="4302225" y="1302400"/>
              <a:ext cx="588175" cy="619350"/>
            </a:xfrm>
            <a:custGeom>
              <a:rect b="b" l="l" r="r" t="t"/>
              <a:pathLst>
                <a:path extrusionOk="0" h="24774" w="23527">
                  <a:moveTo>
                    <a:pt x="18451" y="669"/>
                  </a:moveTo>
                  <a:lnTo>
                    <a:pt x="22828" y="4651"/>
                  </a:lnTo>
                  <a:lnTo>
                    <a:pt x="5077" y="24074"/>
                  </a:lnTo>
                  <a:lnTo>
                    <a:pt x="730" y="20092"/>
                  </a:lnTo>
                  <a:lnTo>
                    <a:pt x="18451" y="669"/>
                  </a:lnTo>
                  <a:close/>
                  <a:moveTo>
                    <a:pt x="18420" y="1"/>
                  </a:moveTo>
                  <a:cubicBezTo>
                    <a:pt x="18359" y="1"/>
                    <a:pt x="18268" y="31"/>
                    <a:pt x="18238" y="92"/>
                  </a:cubicBezTo>
                  <a:lnTo>
                    <a:pt x="122" y="19910"/>
                  </a:lnTo>
                  <a:cubicBezTo>
                    <a:pt x="0" y="20031"/>
                    <a:pt x="0" y="20214"/>
                    <a:pt x="122" y="20305"/>
                  </a:cubicBezTo>
                  <a:lnTo>
                    <a:pt x="4894" y="24682"/>
                  </a:lnTo>
                  <a:cubicBezTo>
                    <a:pt x="4955" y="24743"/>
                    <a:pt x="5016" y="24773"/>
                    <a:pt x="5107" y="24773"/>
                  </a:cubicBezTo>
                  <a:lnTo>
                    <a:pt x="5107" y="24743"/>
                  </a:lnTo>
                  <a:cubicBezTo>
                    <a:pt x="5168" y="24743"/>
                    <a:pt x="5259" y="24712"/>
                    <a:pt x="5289" y="24682"/>
                  </a:cubicBezTo>
                  <a:lnTo>
                    <a:pt x="23436" y="4834"/>
                  </a:lnTo>
                  <a:cubicBezTo>
                    <a:pt x="23527" y="4712"/>
                    <a:pt x="23527" y="4560"/>
                    <a:pt x="23405" y="4438"/>
                  </a:cubicBezTo>
                  <a:lnTo>
                    <a:pt x="18633" y="61"/>
                  </a:lnTo>
                  <a:cubicBezTo>
                    <a:pt x="18572" y="31"/>
                    <a:pt x="18481" y="1"/>
                    <a:pt x="184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7" name="Google Shape;817;p18"/>
          <p:cNvGrpSpPr/>
          <p:nvPr/>
        </p:nvGrpSpPr>
        <p:grpSpPr>
          <a:xfrm>
            <a:off x="81325" y="4662025"/>
            <a:ext cx="522825" cy="502875"/>
            <a:chOff x="7116875" y="2700800"/>
            <a:chExt cx="522825" cy="502875"/>
          </a:xfrm>
        </p:grpSpPr>
        <p:sp>
          <p:nvSpPr>
            <p:cNvPr id="818" name="Google Shape;818;p18"/>
            <p:cNvSpPr/>
            <p:nvPr/>
          </p:nvSpPr>
          <p:spPr>
            <a:xfrm>
              <a:off x="7121425" y="2803200"/>
              <a:ext cx="341975" cy="395150"/>
            </a:xfrm>
            <a:custGeom>
              <a:rect b="b" l="l" r="r" t="t"/>
              <a:pathLst>
                <a:path extrusionOk="0" h="15806" w="13679">
                  <a:moveTo>
                    <a:pt x="31" y="0"/>
                  </a:moveTo>
                  <a:lnTo>
                    <a:pt x="0" y="7903"/>
                  </a:lnTo>
                  <a:lnTo>
                    <a:pt x="13679" y="15806"/>
                  </a:lnTo>
                  <a:lnTo>
                    <a:pt x="13557" y="7903"/>
                  </a:lnTo>
                  <a:lnTo>
                    <a:pt x="3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8"/>
            <p:cNvSpPr/>
            <p:nvPr/>
          </p:nvSpPr>
          <p:spPr>
            <a:xfrm>
              <a:off x="7116875" y="2798050"/>
              <a:ext cx="351850" cy="405625"/>
            </a:xfrm>
            <a:custGeom>
              <a:rect b="b" l="l" r="r" t="t"/>
              <a:pathLst>
                <a:path extrusionOk="0" h="16225" w="14074">
                  <a:moveTo>
                    <a:pt x="426" y="540"/>
                  </a:moveTo>
                  <a:lnTo>
                    <a:pt x="13526" y="8231"/>
                  </a:lnTo>
                  <a:lnTo>
                    <a:pt x="13648" y="15678"/>
                  </a:lnTo>
                  <a:lnTo>
                    <a:pt x="395" y="7987"/>
                  </a:lnTo>
                  <a:lnTo>
                    <a:pt x="426" y="540"/>
                  </a:lnTo>
                  <a:close/>
                  <a:moveTo>
                    <a:pt x="213" y="1"/>
                  </a:moveTo>
                  <a:cubicBezTo>
                    <a:pt x="182" y="1"/>
                    <a:pt x="152" y="9"/>
                    <a:pt x="122" y="24"/>
                  </a:cubicBezTo>
                  <a:cubicBezTo>
                    <a:pt x="61" y="54"/>
                    <a:pt x="31" y="115"/>
                    <a:pt x="31" y="206"/>
                  </a:cubicBezTo>
                  <a:lnTo>
                    <a:pt x="0" y="8109"/>
                  </a:lnTo>
                  <a:cubicBezTo>
                    <a:pt x="0" y="8170"/>
                    <a:pt x="31" y="8261"/>
                    <a:pt x="91" y="8291"/>
                  </a:cubicBezTo>
                  <a:lnTo>
                    <a:pt x="13769" y="16194"/>
                  </a:lnTo>
                  <a:cubicBezTo>
                    <a:pt x="13800" y="16225"/>
                    <a:pt x="13830" y="16225"/>
                    <a:pt x="13861" y="16225"/>
                  </a:cubicBezTo>
                  <a:cubicBezTo>
                    <a:pt x="13891" y="16225"/>
                    <a:pt x="13921" y="16225"/>
                    <a:pt x="13952" y="16194"/>
                  </a:cubicBezTo>
                  <a:cubicBezTo>
                    <a:pt x="14013" y="16164"/>
                    <a:pt x="14073" y="16103"/>
                    <a:pt x="14073" y="16012"/>
                  </a:cubicBezTo>
                  <a:lnTo>
                    <a:pt x="13921" y="8109"/>
                  </a:lnTo>
                  <a:cubicBezTo>
                    <a:pt x="13921" y="8048"/>
                    <a:pt x="13891" y="7987"/>
                    <a:pt x="13830" y="7927"/>
                  </a:cubicBezTo>
                  <a:lnTo>
                    <a:pt x="304" y="24"/>
                  </a:lnTo>
                  <a:cubicBezTo>
                    <a:pt x="274" y="9"/>
                    <a:pt x="243" y="1"/>
                    <a:pt x="213"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8"/>
            <p:cNvSpPr/>
            <p:nvPr/>
          </p:nvSpPr>
          <p:spPr>
            <a:xfrm>
              <a:off x="7460325" y="2899700"/>
              <a:ext cx="174050" cy="298650"/>
            </a:xfrm>
            <a:custGeom>
              <a:rect b="b" l="l" r="r" t="t"/>
              <a:pathLst>
                <a:path extrusionOk="0" h="11946" w="6962">
                  <a:moveTo>
                    <a:pt x="6810" y="0"/>
                  </a:moveTo>
                  <a:lnTo>
                    <a:pt x="1" y="4043"/>
                  </a:lnTo>
                  <a:lnTo>
                    <a:pt x="123" y="11946"/>
                  </a:lnTo>
                  <a:lnTo>
                    <a:pt x="6962" y="7994"/>
                  </a:lnTo>
                  <a:lnTo>
                    <a:pt x="6810"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8"/>
            <p:cNvSpPr/>
            <p:nvPr/>
          </p:nvSpPr>
          <p:spPr>
            <a:xfrm>
              <a:off x="7455025" y="2894650"/>
              <a:ext cx="184675" cy="309025"/>
            </a:xfrm>
            <a:custGeom>
              <a:rect b="b" l="l" r="r" t="t"/>
              <a:pathLst>
                <a:path extrusionOk="0" h="12361" w="7387">
                  <a:moveTo>
                    <a:pt x="6809" y="567"/>
                  </a:moveTo>
                  <a:lnTo>
                    <a:pt x="6961" y="8105"/>
                  </a:lnTo>
                  <a:lnTo>
                    <a:pt x="517" y="11814"/>
                  </a:lnTo>
                  <a:lnTo>
                    <a:pt x="395" y="4367"/>
                  </a:lnTo>
                  <a:lnTo>
                    <a:pt x="6809" y="567"/>
                  </a:lnTo>
                  <a:close/>
                  <a:moveTo>
                    <a:pt x="7026" y="0"/>
                  </a:moveTo>
                  <a:cubicBezTo>
                    <a:pt x="6982" y="0"/>
                    <a:pt x="6936" y="15"/>
                    <a:pt x="6900" y="50"/>
                  </a:cubicBezTo>
                  <a:lnTo>
                    <a:pt x="122" y="4063"/>
                  </a:lnTo>
                  <a:cubicBezTo>
                    <a:pt x="61" y="4123"/>
                    <a:pt x="0" y="4184"/>
                    <a:pt x="0" y="4245"/>
                  </a:cubicBezTo>
                  <a:lnTo>
                    <a:pt x="152" y="12148"/>
                  </a:lnTo>
                  <a:cubicBezTo>
                    <a:pt x="152" y="12239"/>
                    <a:pt x="183" y="12300"/>
                    <a:pt x="243" y="12330"/>
                  </a:cubicBezTo>
                  <a:cubicBezTo>
                    <a:pt x="274" y="12361"/>
                    <a:pt x="304" y="12361"/>
                    <a:pt x="335" y="12361"/>
                  </a:cubicBezTo>
                  <a:cubicBezTo>
                    <a:pt x="365" y="12361"/>
                    <a:pt x="395" y="12361"/>
                    <a:pt x="426" y="12330"/>
                  </a:cubicBezTo>
                  <a:lnTo>
                    <a:pt x="7265" y="8379"/>
                  </a:lnTo>
                  <a:cubicBezTo>
                    <a:pt x="7326" y="8348"/>
                    <a:pt x="7386" y="8257"/>
                    <a:pt x="7386" y="8196"/>
                  </a:cubicBezTo>
                  <a:lnTo>
                    <a:pt x="7204" y="202"/>
                  </a:lnTo>
                  <a:cubicBezTo>
                    <a:pt x="7204" y="142"/>
                    <a:pt x="7174" y="81"/>
                    <a:pt x="7113" y="20"/>
                  </a:cubicBezTo>
                  <a:cubicBezTo>
                    <a:pt x="7088" y="7"/>
                    <a:pt x="7057" y="0"/>
                    <a:pt x="70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8"/>
            <p:cNvSpPr/>
            <p:nvPr/>
          </p:nvSpPr>
          <p:spPr>
            <a:xfrm>
              <a:off x="7122175" y="2705925"/>
              <a:ext cx="508400" cy="294850"/>
            </a:xfrm>
            <a:custGeom>
              <a:rect b="b" l="l" r="r" t="t"/>
              <a:pathLst>
                <a:path extrusionOk="0" h="11794" w="20336">
                  <a:moveTo>
                    <a:pt x="6901" y="0"/>
                  </a:moveTo>
                  <a:lnTo>
                    <a:pt x="1" y="3891"/>
                  </a:lnTo>
                  <a:lnTo>
                    <a:pt x="13527" y="11794"/>
                  </a:lnTo>
                  <a:lnTo>
                    <a:pt x="20336" y="7751"/>
                  </a:lnTo>
                  <a:lnTo>
                    <a:pt x="690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8"/>
            <p:cNvSpPr/>
            <p:nvPr/>
          </p:nvSpPr>
          <p:spPr>
            <a:xfrm>
              <a:off x="7117625" y="2700800"/>
              <a:ext cx="517500" cy="305300"/>
            </a:xfrm>
            <a:custGeom>
              <a:rect b="b" l="l" r="r" t="t"/>
              <a:pathLst>
                <a:path extrusionOk="0" h="12212" w="20700">
                  <a:moveTo>
                    <a:pt x="7052" y="449"/>
                  </a:moveTo>
                  <a:lnTo>
                    <a:pt x="20122" y="7956"/>
                  </a:lnTo>
                  <a:lnTo>
                    <a:pt x="13709" y="11756"/>
                  </a:lnTo>
                  <a:lnTo>
                    <a:pt x="578" y="4096"/>
                  </a:lnTo>
                  <a:lnTo>
                    <a:pt x="7052" y="449"/>
                  </a:lnTo>
                  <a:close/>
                  <a:moveTo>
                    <a:pt x="7068" y="0"/>
                  </a:moveTo>
                  <a:cubicBezTo>
                    <a:pt x="7030" y="0"/>
                    <a:pt x="6992" y="8"/>
                    <a:pt x="6961" y="23"/>
                  </a:cubicBezTo>
                  <a:lnTo>
                    <a:pt x="92" y="3914"/>
                  </a:lnTo>
                  <a:cubicBezTo>
                    <a:pt x="31" y="3944"/>
                    <a:pt x="1" y="4005"/>
                    <a:pt x="1" y="4096"/>
                  </a:cubicBezTo>
                  <a:cubicBezTo>
                    <a:pt x="1" y="4157"/>
                    <a:pt x="31" y="4218"/>
                    <a:pt x="92" y="4248"/>
                  </a:cubicBezTo>
                  <a:lnTo>
                    <a:pt x="13618" y="12181"/>
                  </a:lnTo>
                  <a:cubicBezTo>
                    <a:pt x="13648" y="12181"/>
                    <a:pt x="13679" y="12212"/>
                    <a:pt x="13709" y="12212"/>
                  </a:cubicBezTo>
                  <a:cubicBezTo>
                    <a:pt x="13739" y="12212"/>
                    <a:pt x="13770" y="12181"/>
                    <a:pt x="13800" y="12181"/>
                  </a:cubicBezTo>
                  <a:lnTo>
                    <a:pt x="20609" y="8139"/>
                  </a:lnTo>
                  <a:cubicBezTo>
                    <a:pt x="20670" y="8108"/>
                    <a:pt x="20700" y="8048"/>
                    <a:pt x="20700" y="7956"/>
                  </a:cubicBezTo>
                  <a:cubicBezTo>
                    <a:pt x="20700" y="7896"/>
                    <a:pt x="20670" y="7835"/>
                    <a:pt x="20609" y="7804"/>
                  </a:cubicBezTo>
                  <a:lnTo>
                    <a:pt x="7174" y="23"/>
                  </a:lnTo>
                  <a:cubicBezTo>
                    <a:pt x="7144" y="8"/>
                    <a:pt x="7106" y="0"/>
                    <a:pt x="7068"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4" name="Google Shape;824;p18"/>
          <p:cNvGrpSpPr/>
          <p:nvPr/>
        </p:nvGrpSpPr>
        <p:grpSpPr>
          <a:xfrm>
            <a:off x="8433099" y="150542"/>
            <a:ext cx="455944" cy="438063"/>
            <a:chOff x="4216350" y="3170125"/>
            <a:chExt cx="269025" cy="258475"/>
          </a:xfrm>
        </p:grpSpPr>
        <p:sp>
          <p:nvSpPr>
            <p:cNvPr id="825" name="Google Shape;825;p18"/>
            <p:cNvSpPr/>
            <p:nvPr/>
          </p:nvSpPr>
          <p:spPr>
            <a:xfrm>
              <a:off x="4216350" y="3180750"/>
              <a:ext cx="93500" cy="86000"/>
            </a:xfrm>
            <a:custGeom>
              <a:rect b="b" l="l" r="r" t="t"/>
              <a:pathLst>
                <a:path extrusionOk="0" h="3440" w="3740">
                  <a:moveTo>
                    <a:pt x="324" y="1"/>
                  </a:moveTo>
                  <a:cubicBezTo>
                    <a:pt x="246" y="1"/>
                    <a:pt x="171" y="31"/>
                    <a:pt x="122" y="96"/>
                  </a:cubicBezTo>
                  <a:cubicBezTo>
                    <a:pt x="1" y="218"/>
                    <a:pt x="31" y="400"/>
                    <a:pt x="122" y="491"/>
                  </a:cubicBezTo>
                  <a:lnTo>
                    <a:pt x="3253" y="3348"/>
                  </a:lnTo>
                  <a:cubicBezTo>
                    <a:pt x="3314" y="3409"/>
                    <a:pt x="3375" y="3439"/>
                    <a:pt x="3466" y="3439"/>
                  </a:cubicBezTo>
                  <a:cubicBezTo>
                    <a:pt x="3527" y="3439"/>
                    <a:pt x="3587" y="3409"/>
                    <a:pt x="3648" y="3348"/>
                  </a:cubicBezTo>
                  <a:cubicBezTo>
                    <a:pt x="3739" y="3227"/>
                    <a:pt x="3739" y="3044"/>
                    <a:pt x="3618" y="2923"/>
                  </a:cubicBezTo>
                  <a:lnTo>
                    <a:pt x="517" y="66"/>
                  </a:lnTo>
                  <a:cubicBezTo>
                    <a:pt x="461" y="23"/>
                    <a:pt x="391" y="1"/>
                    <a:pt x="3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8"/>
            <p:cNvSpPr/>
            <p:nvPr/>
          </p:nvSpPr>
          <p:spPr>
            <a:xfrm>
              <a:off x="4220150" y="3177700"/>
              <a:ext cx="86650" cy="92100"/>
            </a:xfrm>
            <a:custGeom>
              <a:rect b="b" l="l" r="r" t="t"/>
              <a:pathLst>
                <a:path extrusionOk="0" h="3684" w="3466">
                  <a:moveTo>
                    <a:pt x="3151" y="1"/>
                  </a:moveTo>
                  <a:cubicBezTo>
                    <a:pt x="3073" y="1"/>
                    <a:pt x="2998" y="31"/>
                    <a:pt x="2949" y="96"/>
                  </a:cubicBezTo>
                  <a:lnTo>
                    <a:pt x="92" y="3227"/>
                  </a:lnTo>
                  <a:cubicBezTo>
                    <a:pt x="1" y="3318"/>
                    <a:pt x="1" y="3501"/>
                    <a:pt x="122" y="3622"/>
                  </a:cubicBezTo>
                  <a:cubicBezTo>
                    <a:pt x="183" y="3653"/>
                    <a:pt x="244" y="3683"/>
                    <a:pt x="305" y="3683"/>
                  </a:cubicBezTo>
                  <a:cubicBezTo>
                    <a:pt x="396" y="3683"/>
                    <a:pt x="457" y="3653"/>
                    <a:pt x="517" y="3592"/>
                  </a:cubicBezTo>
                  <a:lnTo>
                    <a:pt x="3375" y="461"/>
                  </a:lnTo>
                  <a:cubicBezTo>
                    <a:pt x="3466" y="340"/>
                    <a:pt x="3466" y="188"/>
                    <a:pt x="3344" y="66"/>
                  </a:cubicBezTo>
                  <a:cubicBezTo>
                    <a:pt x="3288" y="24"/>
                    <a:pt x="3218" y="1"/>
                    <a:pt x="3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8"/>
            <p:cNvSpPr/>
            <p:nvPr/>
          </p:nvSpPr>
          <p:spPr>
            <a:xfrm>
              <a:off x="4384300" y="3173250"/>
              <a:ext cx="93475" cy="85900"/>
            </a:xfrm>
            <a:custGeom>
              <a:rect b="b" l="l" r="r" t="t"/>
              <a:pathLst>
                <a:path extrusionOk="0" h="3436" w="3739">
                  <a:moveTo>
                    <a:pt x="308" y="1"/>
                  </a:moveTo>
                  <a:cubicBezTo>
                    <a:pt x="236" y="1"/>
                    <a:pt x="167" y="31"/>
                    <a:pt x="122" y="92"/>
                  </a:cubicBezTo>
                  <a:cubicBezTo>
                    <a:pt x="0" y="214"/>
                    <a:pt x="0" y="396"/>
                    <a:pt x="122" y="487"/>
                  </a:cubicBezTo>
                  <a:lnTo>
                    <a:pt x="3253" y="3344"/>
                  </a:lnTo>
                  <a:cubicBezTo>
                    <a:pt x="3313" y="3405"/>
                    <a:pt x="3374" y="3436"/>
                    <a:pt x="3435" y="3436"/>
                  </a:cubicBezTo>
                  <a:cubicBezTo>
                    <a:pt x="3526" y="3436"/>
                    <a:pt x="3587" y="3405"/>
                    <a:pt x="3648" y="3344"/>
                  </a:cubicBezTo>
                  <a:cubicBezTo>
                    <a:pt x="3739" y="3223"/>
                    <a:pt x="3739" y="3040"/>
                    <a:pt x="3617" y="2949"/>
                  </a:cubicBezTo>
                  <a:lnTo>
                    <a:pt x="517" y="92"/>
                  </a:lnTo>
                  <a:cubicBezTo>
                    <a:pt x="456" y="31"/>
                    <a:pt x="380" y="1"/>
                    <a:pt x="3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8"/>
            <p:cNvSpPr/>
            <p:nvPr/>
          </p:nvSpPr>
          <p:spPr>
            <a:xfrm>
              <a:off x="4388100" y="3170125"/>
              <a:ext cx="86650" cy="92075"/>
            </a:xfrm>
            <a:custGeom>
              <a:rect b="b" l="l" r="r" t="t"/>
              <a:pathLst>
                <a:path extrusionOk="0" h="3683" w="3466">
                  <a:moveTo>
                    <a:pt x="3150" y="0"/>
                  </a:moveTo>
                  <a:cubicBezTo>
                    <a:pt x="3072" y="0"/>
                    <a:pt x="2997" y="30"/>
                    <a:pt x="2949" y="95"/>
                  </a:cubicBezTo>
                  <a:lnTo>
                    <a:pt x="91" y="3226"/>
                  </a:lnTo>
                  <a:cubicBezTo>
                    <a:pt x="0" y="3348"/>
                    <a:pt x="0" y="3500"/>
                    <a:pt x="122" y="3621"/>
                  </a:cubicBezTo>
                  <a:cubicBezTo>
                    <a:pt x="152" y="3652"/>
                    <a:pt x="243" y="3682"/>
                    <a:pt x="304" y="3682"/>
                  </a:cubicBezTo>
                  <a:cubicBezTo>
                    <a:pt x="395" y="3682"/>
                    <a:pt x="456" y="3652"/>
                    <a:pt x="517" y="3591"/>
                  </a:cubicBezTo>
                  <a:lnTo>
                    <a:pt x="3344" y="460"/>
                  </a:lnTo>
                  <a:cubicBezTo>
                    <a:pt x="3465" y="339"/>
                    <a:pt x="3465" y="187"/>
                    <a:pt x="3344" y="65"/>
                  </a:cubicBezTo>
                  <a:cubicBezTo>
                    <a:pt x="3287" y="23"/>
                    <a:pt x="3218" y="0"/>
                    <a:pt x="31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8"/>
            <p:cNvSpPr/>
            <p:nvPr/>
          </p:nvSpPr>
          <p:spPr>
            <a:xfrm>
              <a:off x="4223950" y="3339950"/>
              <a:ext cx="93500" cy="85625"/>
            </a:xfrm>
            <a:custGeom>
              <a:rect b="b" l="l" r="r" t="t"/>
              <a:pathLst>
                <a:path extrusionOk="0" h="3425" w="3740">
                  <a:moveTo>
                    <a:pt x="316" y="0"/>
                  </a:moveTo>
                  <a:cubicBezTo>
                    <a:pt x="239" y="0"/>
                    <a:pt x="157" y="32"/>
                    <a:pt x="92" y="81"/>
                  </a:cubicBezTo>
                  <a:cubicBezTo>
                    <a:pt x="1" y="202"/>
                    <a:pt x="1" y="385"/>
                    <a:pt x="122" y="476"/>
                  </a:cubicBezTo>
                  <a:lnTo>
                    <a:pt x="3223" y="3333"/>
                  </a:lnTo>
                  <a:cubicBezTo>
                    <a:pt x="3283" y="3394"/>
                    <a:pt x="3375" y="3424"/>
                    <a:pt x="3435" y="3424"/>
                  </a:cubicBezTo>
                  <a:cubicBezTo>
                    <a:pt x="3496" y="3424"/>
                    <a:pt x="3587" y="3394"/>
                    <a:pt x="3618" y="3333"/>
                  </a:cubicBezTo>
                  <a:cubicBezTo>
                    <a:pt x="3739" y="3211"/>
                    <a:pt x="3739" y="3029"/>
                    <a:pt x="3618" y="2938"/>
                  </a:cubicBezTo>
                  <a:lnTo>
                    <a:pt x="487" y="81"/>
                  </a:lnTo>
                  <a:cubicBezTo>
                    <a:pt x="445" y="24"/>
                    <a:pt x="383" y="0"/>
                    <a:pt x="3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8"/>
            <p:cNvSpPr/>
            <p:nvPr/>
          </p:nvSpPr>
          <p:spPr>
            <a:xfrm>
              <a:off x="4227000" y="3336525"/>
              <a:ext cx="86650" cy="92075"/>
            </a:xfrm>
            <a:custGeom>
              <a:rect b="b" l="l" r="r" t="t"/>
              <a:pathLst>
                <a:path extrusionOk="0" h="3683" w="3466">
                  <a:moveTo>
                    <a:pt x="3173" y="1"/>
                  </a:moveTo>
                  <a:cubicBezTo>
                    <a:pt x="3096" y="1"/>
                    <a:pt x="3014" y="31"/>
                    <a:pt x="2949" y="96"/>
                  </a:cubicBezTo>
                  <a:lnTo>
                    <a:pt x="122" y="3227"/>
                  </a:lnTo>
                  <a:cubicBezTo>
                    <a:pt x="0" y="3318"/>
                    <a:pt x="0" y="3500"/>
                    <a:pt x="122" y="3622"/>
                  </a:cubicBezTo>
                  <a:cubicBezTo>
                    <a:pt x="183" y="3652"/>
                    <a:pt x="243" y="3683"/>
                    <a:pt x="335" y="3683"/>
                  </a:cubicBezTo>
                  <a:cubicBezTo>
                    <a:pt x="395" y="3683"/>
                    <a:pt x="487" y="3652"/>
                    <a:pt x="517" y="3592"/>
                  </a:cubicBezTo>
                  <a:lnTo>
                    <a:pt x="3374" y="461"/>
                  </a:lnTo>
                  <a:cubicBezTo>
                    <a:pt x="3465" y="339"/>
                    <a:pt x="3465" y="187"/>
                    <a:pt x="3344" y="66"/>
                  </a:cubicBezTo>
                  <a:cubicBezTo>
                    <a:pt x="3301" y="23"/>
                    <a:pt x="3239" y="1"/>
                    <a:pt x="31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8"/>
            <p:cNvSpPr/>
            <p:nvPr/>
          </p:nvSpPr>
          <p:spPr>
            <a:xfrm>
              <a:off x="4391900" y="3332350"/>
              <a:ext cx="93475" cy="85625"/>
            </a:xfrm>
            <a:custGeom>
              <a:rect b="b" l="l" r="r" t="t"/>
              <a:pathLst>
                <a:path extrusionOk="0" h="3425" w="3739">
                  <a:moveTo>
                    <a:pt x="293" y="0"/>
                  </a:moveTo>
                  <a:cubicBezTo>
                    <a:pt x="215" y="0"/>
                    <a:pt x="140" y="32"/>
                    <a:pt x="91" y="81"/>
                  </a:cubicBezTo>
                  <a:cubicBezTo>
                    <a:pt x="0" y="202"/>
                    <a:pt x="0" y="385"/>
                    <a:pt x="122" y="476"/>
                  </a:cubicBezTo>
                  <a:lnTo>
                    <a:pt x="3222" y="3333"/>
                  </a:lnTo>
                  <a:cubicBezTo>
                    <a:pt x="3283" y="3394"/>
                    <a:pt x="3344" y="3424"/>
                    <a:pt x="3435" y="3424"/>
                  </a:cubicBezTo>
                  <a:cubicBezTo>
                    <a:pt x="3496" y="3424"/>
                    <a:pt x="3556" y="3394"/>
                    <a:pt x="3617" y="3333"/>
                  </a:cubicBezTo>
                  <a:cubicBezTo>
                    <a:pt x="3739" y="3211"/>
                    <a:pt x="3708" y="3029"/>
                    <a:pt x="3617" y="2938"/>
                  </a:cubicBezTo>
                  <a:lnTo>
                    <a:pt x="486" y="81"/>
                  </a:lnTo>
                  <a:cubicBezTo>
                    <a:pt x="430" y="24"/>
                    <a:pt x="360" y="0"/>
                    <a:pt x="2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8"/>
            <p:cNvSpPr/>
            <p:nvPr/>
          </p:nvSpPr>
          <p:spPr>
            <a:xfrm>
              <a:off x="4394925" y="3328925"/>
              <a:ext cx="86650" cy="92075"/>
            </a:xfrm>
            <a:custGeom>
              <a:rect b="b" l="l" r="r" t="t"/>
              <a:pathLst>
                <a:path extrusionOk="0" h="3683" w="3466">
                  <a:moveTo>
                    <a:pt x="3161" y="1"/>
                  </a:moveTo>
                  <a:cubicBezTo>
                    <a:pt x="3088" y="1"/>
                    <a:pt x="3014" y="31"/>
                    <a:pt x="2949" y="96"/>
                  </a:cubicBezTo>
                  <a:lnTo>
                    <a:pt x="92" y="3227"/>
                  </a:lnTo>
                  <a:cubicBezTo>
                    <a:pt x="1" y="3348"/>
                    <a:pt x="1" y="3500"/>
                    <a:pt x="122" y="3622"/>
                  </a:cubicBezTo>
                  <a:cubicBezTo>
                    <a:pt x="183" y="3683"/>
                    <a:pt x="244" y="3683"/>
                    <a:pt x="335" y="3683"/>
                  </a:cubicBezTo>
                  <a:cubicBezTo>
                    <a:pt x="396" y="3683"/>
                    <a:pt x="457" y="3652"/>
                    <a:pt x="517" y="3592"/>
                  </a:cubicBezTo>
                  <a:lnTo>
                    <a:pt x="3375" y="461"/>
                  </a:lnTo>
                  <a:cubicBezTo>
                    <a:pt x="3466" y="370"/>
                    <a:pt x="3466" y="187"/>
                    <a:pt x="3344" y="66"/>
                  </a:cubicBezTo>
                  <a:cubicBezTo>
                    <a:pt x="3288" y="23"/>
                    <a:pt x="3225" y="1"/>
                    <a:pt x="31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Two Content_1_1">
    <p:spTree>
      <p:nvGrpSpPr>
        <p:cNvPr id="833" name="Shape 833"/>
        <p:cNvGrpSpPr/>
        <p:nvPr/>
      </p:nvGrpSpPr>
      <p:grpSpPr>
        <a:xfrm>
          <a:off x="0" y="0"/>
          <a:ext cx="0" cy="0"/>
          <a:chOff x="0" y="0"/>
          <a:chExt cx="0" cy="0"/>
        </a:xfrm>
      </p:grpSpPr>
      <p:sp>
        <p:nvSpPr>
          <p:cNvPr id="834" name="Google Shape;834;p19"/>
          <p:cNvSpPr txBox="1"/>
          <p:nvPr>
            <p:ph type="title"/>
          </p:nvPr>
        </p:nvSpPr>
        <p:spPr>
          <a:xfrm>
            <a:off x="604150" y="521625"/>
            <a:ext cx="6955500" cy="5604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835" name="Google Shape;835;p19"/>
          <p:cNvSpPr txBox="1"/>
          <p:nvPr>
            <p:ph idx="2" type="ctrTitle"/>
          </p:nvPr>
        </p:nvSpPr>
        <p:spPr>
          <a:xfrm>
            <a:off x="1794712" y="1395550"/>
            <a:ext cx="19740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200"/>
              <a:buNone/>
              <a:defRPr sz="2200"/>
            </a:lvl1pPr>
            <a:lvl2pPr lvl="1" rtl="0">
              <a:spcBef>
                <a:spcPts val="0"/>
              </a:spcBef>
              <a:spcAft>
                <a:spcPts val="0"/>
              </a:spcAft>
              <a:buClr>
                <a:srgbClr val="000000"/>
              </a:buClr>
              <a:buSzPts val="2200"/>
              <a:buNone/>
              <a:defRPr sz="2200">
                <a:solidFill>
                  <a:srgbClr val="000000"/>
                </a:solidFill>
              </a:defRPr>
            </a:lvl2pPr>
            <a:lvl3pPr lvl="2" rtl="0">
              <a:spcBef>
                <a:spcPts val="0"/>
              </a:spcBef>
              <a:spcAft>
                <a:spcPts val="0"/>
              </a:spcAft>
              <a:buClr>
                <a:srgbClr val="000000"/>
              </a:buClr>
              <a:buSzPts val="2200"/>
              <a:buNone/>
              <a:defRPr sz="2200">
                <a:solidFill>
                  <a:srgbClr val="000000"/>
                </a:solidFill>
              </a:defRPr>
            </a:lvl3pPr>
            <a:lvl4pPr lvl="3" rtl="0">
              <a:spcBef>
                <a:spcPts val="0"/>
              </a:spcBef>
              <a:spcAft>
                <a:spcPts val="0"/>
              </a:spcAft>
              <a:buClr>
                <a:srgbClr val="000000"/>
              </a:buClr>
              <a:buSzPts val="2200"/>
              <a:buNone/>
              <a:defRPr sz="2200">
                <a:solidFill>
                  <a:srgbClr val="000000"/>
                </a:solidFill>
              </a:defRPr>
            </a:lvl4pPr>
            <a:lvl5pPr lvl="4" rtl="0">
              <a:spcBef>
                <a:spcPts val="0"/>
              </a:spcBef>
              <a:spcAft>
                <a:spcPts val="0"/>
              </a:spcAft>
              <a:buClr>
                <a:srgbClr val="000000"/>
              </a:buClr>
              <a:buSzPts val="2200"/>
              <a:buNone/>
              <a:defRPr sz="2200">
                <a:solidFill>
                  <a:srgbClr val="000000"/>
                </a:solidFill>
              </a:defRPr>
            </a:lvl5pPr>
            <a:lvl6pPr lvl="5" rtl="0">
              <a:spcBef>
                <a:spcPts val="0"/>
              </a:spcBef>
              <a:spcAft>
                <a:spcPts val="0"/>
              </a:spcAft>
              <a:buClr>
                <a:srgbClr val="000000"/>
              </a:buClr>
              <a:buSzPts val="2200"/>
              <a:buNone/>
              <a:defRPr sz="2200">
                <a:solidFill>
                  <a:srgbClr val="000000"/>
                </a:solidFill>
              </a:defRPr>
            </a:lvl6pPr>
            <a:lvl7pPr lvl="6" rtl="0">
              <a:spcBef>
                <a:spcPts val="0"/>
              </a:spcBef>
              <a:spcAft>
                <a:spcPts val="0"/>
              </a:spcAft>
              <a:buClr>
                <a:srgbClr val="000000"/>
              </a:buClr>
              <a:buSzPts val="2200"/>
              <a:buNone/>
              <a:defRPr sz="2200">
                <a:solidFill>
                  <a:srgbClr val="000000"/>
                </a:solidFill>
              </a:defRPr>
            </a:lvl7pPr>
            <a:lvl8pPr lvl="7" rtl="0">
              <a:spcBef>
                <a:spcPts val="0"/>
              </a:spcBef>
              <a:spcAft>
                <a:spcPts val="0"/>
              </a:spcAft>
              <a:buClr>
                <a:srgbClr val="000000"/>
              </a:buClr>
              <a:buSzPts val="2200"/>
              <a:buNone/>
              <a:defRPr sz="2200">
                <a:solidFill>
                  <a:srgbClr val="000000"/>
                </a:solidFill>
              </a:defRPr>
            </a:lvl8pPr>
            <a:lvl9pPr lvl="8" rtl="0">
              <a:spcBef>
                <a:spcPts val="0"/>
              </a:spcBef>
              <a:spcAft>
                <a:spcPts val="0"/>
              </a:spcAft>
              <a:buClr>
                <a:srgbClr val="000000"/>
              </a:buClr>
              <a:buSzPts val="2200"/>
              <a:buNone/>
              <a:defRPr sz="2200">
                <a:solidFill>
                  <a:srgbClr val="000000"/>
                </a:solidFill>
              </a:defRPr>
            </a:lvl9pPr>
          </a:lstStyle>
          <a:p/>
        </p:txBody>
      </p:sp>
      <p:sp>
        <p:nvSpPr>
          <p:cNvPr id="836" name="Google Shape;836;p19"/>
          <p:cNvSpPr txBox="1"/>
          <p:nvPr>
            <p:ph idx="1" type="subTitle"/>
          </p:nvPr>
        </p:nvSpPr>
        <p:spPr>
          <a:xfrm>
            <a:off x="1794662" y="1865775"/>
            <a:ext cx="1610700" cy="72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Roboto"/>
              <a:buNone/>
              <a:defRPr sz="1400"/>
            </a:lvl1pPr>
            <a:lvl2pPr lvl="1" rtl="0">
              <a:lnSpc>
                <a:spcPct val="100000"/>
              </a:lnSpc>
              <a:spcBef>
                <a:spcPts val="0"/>
              </a:spcBef>
              <a:spcAft>
                <a:spcPts val="0"/>
              </a:spcAft>
              <a:buSzPts val="1600"/>
              <a:buFont typeface="Roboto"/>
              <a:buNone/>
              <a:defRPr>
                <a:latin typeface="Roboto"/>
                <a:ea typeface="Roboto"/>
                <a:cs typeface="Roboto"/>
                <a:sym typeface="Roboto"/>
              </a:defRPr>
            </a:lvl2pPr>
            <a:lvl3pPr lvl="2" rtl="0">
              <a:lnSpc>
                <a:spcPct val="100000"/>
              </a:lnSpc>
              <a:spcBef>
                <a:spcPts val="0"/>
              </a:spcBef>
              <a:spcAft>
                <a:spcPts val="0"/>
              </a:spcAft>
              <a:buSzPts val="1600"/>
              <a:buFont typeface="Roboto"/>
              <a:buNone/>
              <a:defRPr>
                <a:latin typeface="Roboto"/>
                <a:ea typeface="Roboto"/>
                <a:cs typeface="Roboto"/>
                <a:sym typeface="Roboto"/>
              </a:defRPr>
            </a:lvl3pPr>
            <a:lvl4pPr lvl="3" rtl="0">
              <a:lnSpc>
                <a:spcPct val="100000"/>
              </a:lnSpc>
              <a:spcBef>
                <a:spcPts val="0"/>
              </a:spcBef>
              <a:spcAft>
                <a:spcPts val="0"/>
              </a:spcAft>
              <a:buSzPts val="1600"/>
              <a:buFont typeface="Roboto"/>
              <a:buNone/>
              <a:defRPr>
                <a:latin typeface="Roboto"/>
                <a:ea typeface="Roboto"/>
                <a:cs typeface="Roboto"/>
                <a:sym typeface="Roboto"/>
              </a:defRPr>
            </a:lvl4pPr>
            <a:lvl5pPr lvl="4" rtl="0">
              <a:lnSpc>
                <a:spcPct val="100000"/>
              </a:lnSpc>
              <a:spcBef>
                <a:spcPts val="0"/>
              </a:spcBef>
              <a:spcAft>
                <a:spcPts val="0"/>
              </a:spcAft>
              <a:buSzPts val="1600"/>
              <a:buFont typeface="Roboto"/>
              <a:buNone/>
              <a:defRPr>
                <a:latin typeface="Roboto"/>
                <a:ea typeface="Roboto"/>
                <a:cs typeface="Roboto"/>
                <a:sym typeface="Roboto"/>
              </a:defRPr>
            </a:lvl5pPr>
            <a:lvl6pPr lvl="5" rtl="0">
              <a:lnSpc>
                <a:spcPct val="100000"/>
              </a:lnSpc>
              <a:spcBef>
                <a:spcPts val="0"/>
              </a:spcBef>
              <a:spcAft>
                <a:spcPts val="0"/>
              </a:spcAft>
              <a:buSzPts val="1600"/>
              <a:buFont typeface="Roboto"/>
              <a:buNone/>
              <a:defRPr>
                <a:latin typeface="Roboto"/>
                <a:ea typeface="Roboto"/>
                <a:cs typeface="Roboto"/>
                <a:sym typeface="Roboto"/>
              </a:defRPr>
            </a:lvl6pPr>
            <a:lvl7pPr lvl="6" rtl="0">
              <a:lnSpc>
                <a:spcPct val="100000"/>
              </a:lnSpc>
              <a:spcBef>
                <a:spcPts val="0"/>
              </a:spcBef>
              <a:spcAft>
                <a:spcPts val="0"/>
              </a:spcAft>
              <a:buSzPts val="1600"/>
              <a:buFont typeface="Roboto"/>
              <a:buNone/>
              <a:defRPr>
                <a:latin typeface="Roboto"/>
                <a:ea typeface="Roboto"/>
                <a:cs typeface="Roboto"/>
                <a:sym typeface="Roboto"/>
              </a:defRPr>
            </a:lvl7pPr>
            <a:lvl8pPr lvl="7" rtl="0">
              <a:lnSpc>
                <a:spcPct val="100000"/>
              </a:lnSpc>
              <a:spcBef>
                <a:spcPts val="0"/>
              </a:spcBef>
              <a:spcAft>
                <a:spcPts val="0"/>
              </a:spcAft>
              <a:buSzPts val="1600"/>
              <a:buFont typeface="Roboto"/>
              <a:buNone/>
              <a:defRPr>
                <a:latin typeface="Roboto"/>
                <a:ea typeface="Roboto"/>
                <a:cs typeface="Roboto"/>
                <a:sym typeface="Roboto"/>
              </a:defRPr>
            </a:lvl8pPr>
            <a:lvl9pPr lvl="8" rtl="0">
              <a:lnSpc>
                <a:spcPct val="100000"/>
              </a:lnSpc>
              <a:spcBef>
                <a:spcPts val="0"/>
              </a:spcBef>
              <a:spcAft>
                <a:spcPts val="0"/>
              </a:spcAft>
              <a:buSzPts val="1600"/>
              <a:buFont typeface="Roboto"/>
              <a:buNone/>
              <a:defRPr>
                <a:latin typeface="Roboto"/>
                <a:ea typeface="Roboto"/>
                <a:cs typeface="Roboto"/>
                <a:sym typeface="Roboto"/>
              </a:defRPr>
            </a:lvl9pPr>
          </a:lstStyle>
          <a:p/>
        </p:txBody>
      </p:sp>
      <p:sp>
        <p:nvSpPr>
          <p:cNvPr id="837" name="Google Shape;837;p19"/>
          <p:cNvSpPr txBox="1"/>
          <p:nvPr>
            <p:ph idx="3" type="ctrTitle"/>
          </p:nvPr>
        </p:nvSpPr>
        <p:spPr>
          <a:xfrm>
            <a:off x="4381663" y="1395550"/>
            <a:ext cx="19740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200"/>
              <a:buNone/>
              <a:defRPr sz="2000"/>
            </a:lvl1pPr>
            <a:lvl2pPr lvl="1" rtl="0">
              <a:spcBef>
                <a:spcPts val="0"/>
              </a:spcBef>
              <a:spcAft>
                <a:spcPts val="0"/>
              </a:spcAft>
              <a:buClr>
                <a:srgbClr val="000000"/>
              </a:buClr>
              <a:buSzPts val="2200"/>
              <a:buNone/>
              <a:defRPr sz="2200">
                <a:solidFill>
                  <a:srgbClr val="000000"/>
                </a:solidFill>
              </a:defRPr>
            </a:lvl2pPr>
            <a:lvl3pPr lvl="2" rtl="0">
              <a:spcBef>
                <a:spcPts val="0"/>
              </a:spcBef>
              <a:spcAft>
                <a:spcPts val="0"/>
              </a:spcAft>
              <a:buClr>
                <a:srgbClr val="000000"/>
              </a:buClr>
              <a:buSzPts val="2200"/>
              <a:buNone/>
              <a:defRPr sz="2200">
                <a:solidFill>
                  <a:srgbClr val="000000"/>
                </a:solidFill>
              </a:defRPr>
            </a:lvl3pPr>
            <a:lvl4pPr lvl="3" rtl="0">
              <a:spcBef>
                <a:spcPts val="0"/>
              </a:spcBef>
              <a:spcAft>
                <a:spcPts val="0"/>
              </a:spcAft>
              <a:buClr>
                <a:srgbClr val="000000"/>
              </a:buClr>
              <a:buSzPts val="2200"/>
              <a:buNone/>
              <a:defRPr sz="2200">
                <a:solidFill>
                  <a:srgbClr val="000000"/>
                </a:solidFill>
              </a:defRPr>
            </a:lvl4pPr>
            <a:lvl5pPr lvl="4" rtl="0">
              <a:spcBef>
                <a:spcPts val="0"/>
              </a:spcBef>
              <a:spcAft>
                <a:spcPts val="0"/>
              </a:spcAft>
              <a:buClr>
                <a:srgbClr val="000000"/>
              </a:buClr>
              <a:buSzPts val="2200"/>
              <a:buNone/>
              <a:defRPr sz="2200">
                <a:solidFill>
                  <a:srgbClr val="000000"/>
                </a:solidFill>
              </a:defRPr>
            </a:lvl5pPr>
            <a:lvl6pPr lvl="5" rtl="0">
              <a:spcBef>
                <a:spcPts val="0"/>
              </a:spcBef>
              <a:spcAft>
                <a:spcPts val="0"/>
              </a:spcAft>
              <a:buClr>
                <a:srgbClr val="000000"/>
              </a:buClr>
              <a:buSzPts val="2200"/>
              <a:buNone/>
              <a:defRPr sz="2200">
                <a:solidFill>
                  <a:srgbClr val="000000"/>
                </a:solidFill>
              </a:defRPr>
            </a:lvl6pPr>
            <a:lvl7pPr lvl="6" rtl="0">
              <a:spcBef>
                <a:spcPts val="0"/>
              </a:spcBef>
              <a:spcAft>
                <a:spcPts val="0"/>
              </a:spcAft>
              <a:buClr>
                <a:srgbClr val="000000"/>
              </a:buClr>
              <a:buSzPts val="2200"/>
              <a:buNone/>
              <a:defRPr sz="2200">
                <a:solidFill>
                  <a:srgbClr val="000000"/>
                </a:solidFill>
              </a:defRPr>
            </a:lvl7pPr>
            <a:lvl8pPr lvl="7" rtl="0">
              <a:spcBef>
                <a:spcPts val="0"/>
              </a:spcBef>
              <a:spcAft>
                <a:spcPts val="0"/>
              </a:spcAft>
              <a:buClr>
                <a:srgbClr val="000000"/>
              </a:buClr>
              <a:buSzPts val="2200"/>
              <a:buNone/>
              <a:defRPr sz="2200">
                <a:solidFill>
                  <a:srgbClr val="000000"/>
                </a:solidFill>
              </a:defRPr>
            </a:lvl8pPr>
            <a:lvl9pPr lvl="8" rtl="0">
              <a:spcBef>
                <a:spcPts val="0"/>
              </a:spcBef>
              <a:spcAft>
                <a:spcPts val="0"/>
              </a:spcAft>
              <a:buClr>
                <a:srgbClr val="000000"/>
              </a:buClr>
              <a:buSzPts val="2200"/>
              <a:buNone/>
              <a:defRPr sz="2200">
                <a:solidFill>
                  <a:srgbClr val="000000"/>
                </a:solidFill>
              </a:defRPr>
            </a:lvl9pPr>
          </a:lstStyle>
          <a:p/>
        </p:txBody>
      </p:sp>
      <p:sp>
        <p:nvSpPr>
          <p:cNvPr id="838" name="Google Shape;838;p19"/>
          <p:cNvSpPr txBox="1"/>
          <p:nvPr>
            <p:ph idx="4" type="subTitle"/>
          </p:nvPr>
        </p:nvSpPr>
        <p:spPr>
          <a:xfrm>
            <a:off x="4381662" y="1865775"/>
            <a:ext cx="1610700" cy="72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Roboto"/>
              <a:buNone/>
              <a:defRPr sz="1400"/>
            </a:lvl1pPr>
            <a:lvl2pPr lvl="1" rtl="0">
              <a:lnSpc>
                <a:spcPct val="100000"/>
              </a:lnSpc>
              <a:spcBef>
                <a:spcPts val="0"/>
              </a:spcBef>
              <a:spcAft>
                <a:spcPts val="0"/>
              </a:spcAft>
              <a:buSzPts val="1600"/>
              <a:buFont typeface="Roboto"/>
              <a:buNone/>
              <a:defRPr>
                <a:latin typeface="Roboto"/>
                <a:ea typeface="Roboto"/>
                <a:cs typeface="Roboto"/>
                <a:sym typeface="Roboto"/>
              </a:defRPr>
            </a:lvl2pPr>
            <a:lvl3pPr lvl="2" rtl="0">
              <a:lnSpc>
                <a:spcPct val="100000"/>
              </a:lnSpc>
              <a:spcBef>
                <a:spcPts val="0"/>
              </a:spcBef>
              <a:spcAft>
                <a:spcPts val="0"/>
              </a:spcAft>
              <a:buSzPts val="1600"/>
              <a:buFont typeface="Roboto"/>
              <a:buNone/>
              <a:defRPr>
                <a:latin typeface="Roboto"/>
                <a:ea typeface="Roboto"/>
                <a:cs typeface="Roboto"/>
                <a:sym typeface="Roboto"/>
              </a:defRPr>
            </a:lvl3pPr>
            <a:lvl4pPr lvl="3" rtl="0">
              <a:lnSpc>
                <a:spcPct val="100000"/>
              </a:lnSpc>
              <a:spcBef>
                <a:spcPts val="0"/>
              </a:spcBef>
              <a:spcAft>
                <a:spcPts val="0"/>
              </a:spcAft>
              <a:buSzPts val="1600"/>
              <a:buFont typeface="Roboto"/>
              <a:buNone/>
              <a:defRPr>
                <a:latin typeface="Roboto"/>
                <a:ea typeface="Roboto"/>
                <a:cs typeface="Roboto"/>
                <a:sym typeface="Roboto"/>
              </a:defRPr>
            </a:lvl4pPr>
            <a:lvl5pPr lvl="4" rtl="0">
              <a:lnSpc>
                <a:spcPct val="100000"/>
              </a:lnSpc>
              <a:spcBef>
                <a:spcPts val="0"/>
              </a:spcBef>
              <a:spcAft>
                <a:spcPts val="0"/>
              </a:spcAft>
              <a:buSzPts val="1600"/>
              <a:buFont typeface="Roboto"/>
              <a:buNone/>
              <a:defRPr>
                <a:latin typeface="Roboto"/>
                <a:ea typeface="Roboto"/>
                <a:cs typeface="Roboto"/>
                <a:sym typeface="Roboto"/>
              </a:defRPr>
            </a:lvl5pPr>
            <a:lvl6pPr lvl="5" rtl="0">
              <a:lnSpc>
                <a:spcPct val="100000"/>
              </a:lnSpc>
              <a:spcBef>
                <a:spcPts val="0"/>
              </a:spcBef>
              <a:spcAft>
                <a:spcPts val="0"/>
              </a:spcAft>
              <a:buSzPts val="1600"/>
              <a:buFont typeface="Roboto"/>
              <a:buNone/>
              <a:defRPr>
                <a:latin typeface="Roboto"/>
                <a:ea typeface="Roboto"/>
                <a:cs typeface="Roboto"/>
                <a:sym typeface="Roboto"/>
              </a:defRPr>
            </a:lvl6pPr>
            <a:lvl7pPr lvl="6" rtl="0">
              <a:lnSpc>
                <a:spcPct val="100000"/>
              </a:lnSpc>
              <a:spcBef>
                <a:spcPts val="0"/>
              </a:spcBef>
              <a:spcAft>
                <a:spcPts val="0"/>
              </a:spcAft>
              <a:buSzPts val="1600"/>
              <a:buFont typeface="Roboto"/>
              <a:buNone/>
              <a:defRPr>
                <a:latin typeface="Roboto"/>
                <a:ea typeface="Roboto"/>
                <a:cs typeface="Roboto"/>
                <a:sym typeface="Roboto"/>
              </a:defRPr>
            </a:lvl7pPr>
            <a:lvl8pPr lvl="7" rtl="0">
              <a:lnSpc>
                <a:spcPct val="100000"/>
              </a:lnSpc>
              <a:spcBef>
                <a:spcPts val="0"/>
              </a:spcBef>
              <a:spcAft>
                <a:spcPts val="0"/>
              </a:spcAft>
              <a:buSzPts val="1600"/>
              <a:buFont typeface="Roboto"/>
              <a:buNone/>
              <a:defRPr>
                <a:latin typeface="Roboto"/>
                <a:ea typeface="Roboto"/>
                <a:cs typeface="Roboto"/>
                <a:sym typeface="Roboto"/>
              </a:defRPr>
            </a:lvl8pPr>
            <a:lvl9pPr lvl="8" rtl="0">
              <a:lnSpc>
                <a:spcPct val="100000"/>
              </a:lnSpc>
              <a:spcBef>
                <a:spcPts val="0"/>
              </a:spcBef>
              <a:spcAft>
                <a:spcPts val="0"/>
              </a:spcAft>
              <a:buSzPts val="1600"/>
              <a:buFont typeface="Roboto"/>
              <a:buNone/>
              <a:defRPr>
                <a:latin typeface="Roboto"/>
                <a:ea typeface="Roboto"/>
                <a:cs typeface="Roboto"/>
                <a:sym typeface="Roboto"/>
              </a:defRPr>
            </a:lvl9pPr>
          </a:lstStyle>
          <a:p/>
        </p:txBody>
      </p:sp>
      <p:sp>
        <p:nvSpPr>
          <p:cNvPr id="839" name="Google Shape;839;p19"/>
          <p:cNvSpPr txBox="1"/>
          <p:nvPr>
            <p:ph idx="5" type="ctrTitle"/>
          </p:nvPr>
        </p:nvSpPr>
        <p:spPr>
          <a:xfrm>
            <a:off x="6968662" y="1395550"/>
            <a:ext cx="17580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200"/>
              <a:buNone/>
              <a:defRPr sz="2000"/>
            </a:lvl1pPr>
            <a:lvl2pPr lvl="1" rtl="0">
              <a:spcBef>
                <a:spcPts val="0"/>
              </a:spcBef>
              <a:spcAft>
                <a:spcPts val="0"/>
              </a:spcAft>
              <a:buClr>
                <a:srgbClr val="000000"/>
              </a:buClr>
              <a:buSzPts val="2200"/>
              <a:buNone/>
              <a:defRPr sz="2200">
                <a:solidFill>
                  <a:srgbClr val="000000"/>
                </a:solidFill>
              </a:defRPr>
            </a:lvl2pPr>
            <a:lvl3pPr lvl="2" rtl="0">
              <a:spcBef>
                <a:spcPts val="0"/>
              </a:spcBef>
              <a:spcAft>
                <a:spcPts val="0"/>
              </a:spcAft>
              <a:buClr>
                <a:srgbClr val="000000"/>
              </a:buClr>
              <a:buSzPts val="2200"/>
              <a:buNone/>
              <a:defRPr sz="2200">
                <a:solidFill>
                  <a:srgbClr val="000000"/>
                </a:solidFill>
              </a:defRPr>
            </a:lvl3pPr>
            <a:lvl4pPr lvl="3" rtl="0">
              <a:spcBef>
                <a:spcPts val="0"/>
              </a:spcBef>
              <a:spcAft>
                <a:spcPts val="0"/>
              </a:spcAft>
              <a:buClr>
                <a:srgbClr val="000000"/>
              </a:buClr>
              <a:buSzPts val="2200"/>
              <a:buNone/>
              <a:defRPr sz="2200">
                <a:solidFill>
                  <a:srgbClr val="000000"/>
                </a:solidFill>
              </a:defRPr>
            </a:lvl4pPr>
            <a:lvl5pPr lvl="4" rtl="0">
              <a:spcBef>
                <a:spcPts val="0"/>
              </a:spcBef>
              <a:spcAft>
                <a:spcPts val="0"/>
              </a:spcAft>
              <a:buClr>
                <a:srgbClr val="000000"/>
              </a:buClr>
              <a:buSzPts val="2200"/>
              <a:buNone/>
              <a:defRPr sz="2200">
                <a:solidFill>
                  <a:srgbClr val="000000"/>
                </a:solidFill>
              </a:defRPr>
            </a:lvl5pPr>
            <a:lvl6pPr lvl="5" rtl="0">
              <a:spcBef>
                <a:spcPts val="0"/>
              </a:spcBef>
              <a:spcAft>
                <a:spcPts val="0"/>
              </a:spcAft>
              <a:buClr>
                <a:srgbClr val="000000"/>
              </a:buClr>
              <a:buSzPts val="2200"/>
              <a:buNone/>
              <a:defRPr sz="2200">
                <a:solidFill>
                  <a:srgbClr val="000000"/>
                </a:solidFill>
              </a:defRPr>
            </a:lvl6pPr>
            <a:lvl7pPr lvl="6" rtl="0">
              <a:spcBef>
                <a:spcPts val="0"/>
              </a:spcBef>
              <a:spcAft>
                <a:spcPts val="0"/>
              </a:spcAft>
              <a:buClr>
                <a:srgbClr val="000000"/>
              </a:buClr>
              <a:buSzPts val="2200"/>
              <a:buNone/>
              <a:defRPr sz="2200">
                <a:solidFill>
                  <a:srgbClr val="000000"/>
                </a:solidFill>
              </a:defRPr>
            </a:lvl7pPr>
            <a:lvl8pPr lvl="7" rtl="0">
              <a:spcBef>
                <a:spcPts val="0"/>
              </a:spcBef>
              <a:spcAft>
                <a:spcPts val="0"/>
              </a:spcAft>
              <a:buClr>
                <a:srgbClr val="000000"/>
              </a:buClr>
              <a:buSzPts val="2200"/>
              <a:buNone/>
              <a:defRPr sz="2200">
                <a:solidFill>
                  <a:srgbClr val="000000"/>
                </a:solidFill>
              </a:defRPr>
            </a:lvl8pPr>
            <a:lvl9pPr lvl="8" rtl="0">
              <a:spcBef>
                <a:spcPts val="0"/>
              </a:spcBef>
              <a:spcAft>
                <a:spcPts val="0"/>
              </a:spcAft>
              <a:buClr>
                <a:srgbClr val="000000"/>
              </a:buClr>
              <a:buSzPts val="2200"/>
              <a:buNone/>
              <a:defRPr sz="2200">
                <a:solidFill>
                  <a:srgbClr val="000000"/>
                </a:solidFill>
              </a:defRPr>
            </a:lvl9pPr>
          </a:lstStyle>
          <a:p/>
        </p:txBody>
      </p:sp>
      <p:sp>
        <p:nvSpPr>
          <p:cNvPr id="840" name="Google Shape;840;p19"/>
          <p:cNvSpPr txBox="1"/>
          <p:nvPr>
            <p:ph idx="6" type="subTitle"/>
          </p:nvPr>
        </p:nvSpPr>
        <p:spPr>
          <a:xfrm>
            <a:off x="6968662" y="1865775"/>
            <a:ext cx="1610700" cy="72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Roboto"/>
              <a:buNone/>
              <a:defRPr sz="1400"/>
            </a:lvl1pPr>
            <a:lvl2pPr lvl="1" rtl="0">
              <a:lnSpc>
                <a:spcPct val="100000"/>
              </a:lnSpc>
              <a:spcBef>
                <a:spcPts val="0"/>
              </a:spcBef>
              <a:spcAft>
                <a:spcPts val="0"/>
              </a:spcAft>
              <a:buSzPts val="1600"/>
              <a:buFont typeface="Roboto"/>
              <a:buNone/>
              <a:defRPr>
                <a:latin typeface="Roboto"/>
                <a:ea typeface="Roboto"/>
                <a:cs typeface="Roboto"/>
                <a:sym typeface="Roboto"/>
              </a:defRPr>
            </a:lvl2pPr>
            <a:lvl3pPr lvl="2" rtl="0">
              <a:lnSpc>
                <a:spcPct val="100000"/>
              </a:lnSpc>
              <a:spcBef>
                <a:spcPts val="0"/>
              </a:spcBef>
              <a:spcAft>
                <a:spcPts val="0"/>
              </a:spcAft>
              <a:buSzPts val="1600"/>
              <a:buFont typeface="Roboto"/>
              <a:buNone/>
              <a:defRPr>
                <a:latin typeface="Roboto"/>
                <a:ea typeface="Roboto"/>
                <a:cs typeface="Roboto"/>
                <a:sym typeface="Roboto"/>
              </a:defRPr>
            </a:lvl3pPr>
            <a:lvl4pPr lvl="3" rtl="0">
              <a:lnSpc>
                <a:spcPct val="100000"/>
              </a:lnSpc>
              <a:spcBef>
                <a:spcPts val="0"/>
              </a:spcBef>
              <a:spcAft>
                <a:spcPts val="0"/>
              </a:spcAft>
              <a:buSzPts val="1600"/>
              <a:buFont typeface="Roboto"/>
              <a:buNone/>
              <a:defRPr>
                <a:latin typeface="Roboto"/>
                <a:ea typeface="Roboto"/>
                <a:cs typeface="Roboto"/>
                <a:sym typeface="Roboto"/>
              </a:defRPr>
            </a:lvl4pPr>
            <a:lvl5pPr lvl="4" rtl="0">
              <a:lnSpc>
                <a:spcPct val="100000"/>
              </a:lnSpc>
              <a:spcBef>
                <a:spcPts val="0"/>
              </a:spcBef>
              <a:spcAft>
                <a:spcPts val="0"/>
              </a:spcAft>
              <a:buSzPts val="1600"/>
              <a:buFont typeface="Roboto"/>
              <a:buNone/>
              <a:defRPr>
                <a:latin typeface="Roboto"/>
                <a:ea typeface="Roboto"/>
                <a:cs typeface="Roboto"/>
                <a:sym typeface="Roboto"/>
              </a:defRPr>
            </a:lvl5pPr>
            <a:lvl6pPr lvl="5" rtl="0">
              <a:lnSpc>
                <a:spcPct val="100000"/>
              </a:lnSpc>
              <a:spcBef>
                <a:spcPts val="0"/>
              </a:spcBef>
              <a:spcAft>
                <a:spcPts val="0"/>
              </a:spcAft>
              <a:buSzPts val="1600"/>
              <a:buFont typeface="Roboto"/>
              <a:buNone/>
              <a:defRPr>
                <a:latin typeface="Roboto"/>
                <a:ea typeface="Roboto"/>
                <a:cs typeface="Roboto"/>
                <a:sym typeface="Roboto"/>
              </a:defRPr>
            </a:lvl6pPr>
            <a:lvl7pPr lvl="6" rtl="0">
              <a:lnSpc>
                <a:spcPct val="100000"/>
              </a:lnSpc>
              <a:spcBef>
                <a:spcPts val="0"/>
              </a:spcBef>
              <a:spcAft>
                <a:spcPts val="0"/>
              </a:spcAft>
              <a:buSzPts val="1600"/>
              <a:buFont typeface="Roboto"/>
              <a:buNone/>
              <a:defRPr>
                <a:latin typeface="Roboto"/>
                <a:ea typeface="Roboto"/>
                <a:cs typeface="Roboto"/>
                <a:sym typeface="Roboto"/>
              </a:defRPr>
            </a:lvl7pPr>
            <a:lvl8pPr lvl="7" rtl="0">
              <a:lnSpc>
                <a:spcPct val="100000"/>
              </a:lnSpc>
              <a:spcBef>
                <a:spcPts val="0"/>
              </a:spcBef>
              <a:spcAft>
                <a:spcPts val="0"/>
              </a:spcAft>
              <a:buSzPts val="1600"/>
              <a:buFont typeface="Roboto"/>
              <a:buNone/>
              <a:defRPr>
                <a:latin typeface="Roboto"/>
                <a:ea typeface="Roboto"/>
                <a:cs typeface="Roboto"/>
                <a:sym typeface="Roboto"/>
              </a:defRPr>
            </a:lvl8pPr>
            <a:lvl9pPr lvl="8" rtl="0">
              <a:lnSpc>
                <a:spcPct val="100000"/>
              </a:lnSpc>
              <a:spcBef>
                <a:spcPts val="0"/>
              </a:spcBef>
              <a:spcAft>
                <a:spcPts val="0"/>
              </a:spcAft>
              <a:buSzPts val="1600"/>
              <a:buFont typeface="Roboto"/>
              <a:buNone/>
              <a:defRPr>
                <a:latin typeface="Roboto"/>
                <a:ea typeface="Roboto"/>
                <a:cs typeface="Roboto"/>
                <a:sym typeface="Roboto"/>
              </a:defRPr>
            </a:lvl9pPr>
          </a:lstStyle>
          <a:p/>
        </p:txBody>
      </p:sp>
      <p:sp>
        <p:nvSpPr>
          <p:cNvPr id="841" name="Google Shape;841;p19"/>
          <p:cNvSpPr txBox="1"/>
          <p:nvPr>
            <p:ph idx="7" type="ctrTitle"/>
          </p:nvPr>
        </p:nvSpPr>
        <p:spPr>
          <a:xfrm>
            <a:off x="1794662" y="2921276"/>
            <a:ext cx="19740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200"/>
              <a:buNone/>
              <a:defRPr sz="2000"/>
            </a:lvl1pPr>
            <a:lvl2pPr lvl="1" rtl="0">
              <a:spcBef>
                <a:spcPts val="0"/>
              </a:spcBef>
              <a:spcAft>
                <a:spcPts val="0"/>
              </a:spcAft>
              <a:buClr>
                <a:srgbClr val="000000"/>
              </a:buClr>
              <a:buSzPts val="2200"/>
              <a:buNone/>
              <a:defRPr sz="2200">
                <a:solidFill>
                  <a:srgbClr val="000000"/>
                </a:solidFill>
              </a:defRPr>
            </a:lvl2pPr>
            <a:lvl3pPr lvl="2" rtl="0">
              <a:spcBef>
                <a:spcPts val="0"/>
              </a:spcBef>
              <a:spcAft>
                <a:spcPts val="0"/>
              </a:spcAft>
              <a:buClr>
                <a:srgbClr val="000000"/>
              </a:buClr>
              <a:buSzPts val="2200"/>
              <a:buNone/>
              <a:defRPr sz="2200">
                <a:solidFill>
                  <a:srgbClr val="000000"/>
                </a:solidFill>
              </a:defRPr>
            </a:lvl3pPr>
            <a:lvl4pPr lvl="3" rtl="0">
              <a:spcBef>
                <a:spcPts val="0"/>
              </a:spcBef>
              <a:spcAft>
                <a:spcPts val="0"/>
              </a:spcAft>
              <a:buClr>
                <a:srgbClr val="000000"/>
              </a:buClr>
              <a:buSzPts val="2200"/>
              <a:buNone/>
              <a:defRPr sz="2200">
                <a:solidFill>
                  <a:srgbClr val="000000"/>
                </a:solidFill>
              </a:defRPr>
            </a:lvl4pPr>
            <a:lvl5pPr lvl="4" rtl="0">
              <a:spcBef>
                <a:spcPts val="0"/>
              </a:spcBef>
              <a:spcAft>
                <a:spcPts val="0"/>
              </a:spcAft>
              <a:buClr>
                <a:srgbClr val="000000"/>
              </a:buClr>
              <a:buSzPts val="2200"/>
              <a:buNone/>
              <a:defRPr sz="2200">
                <a:solidFill>
                  <a:srgbClr val="000000"/>
                </a:solidFill>
              </a:defRPr>
            </a:lvl5pPr>
            <a:lvl6pPr lvl="5" rtl="0">
              <a:spcBef>
                <a:spcPts val="0"/>
              </a:spcBef>
              <a:spcAft>
                <a:spcPts val="0"/>
              </a:spcAft>
              <a:buClr>
                <a:srgbClr val="000000"/>
              </a:buClr>
              <a:buSzPts val="2200"/>
              <a:buNone/>
              <a:defRPr sz="2200">
                <a:solidFill>
                  <a:srgbClr val="000000"/>
                </a:solidFill>
              </a:defRPr>
            </a:lvl6pPr>
            <a:lvl7pPr lvl="6" rtl="0">
              <a:spcBef>
                <a:spcPts val="0"/>
              </a:spcBef>
              <a:spcAft>
                <a:spcPts val="0"/>
              </a:spcAft>
              <a:buClr>
                <a:srgbClr val="000000"/>
              </a:buClr>
              <a:buSzPts val="2200"/>
              <a:buNone/>
              <a:defRPr sz="2200">
                <a:solidFill>
                  <a:srgbClr val="000000"/>
                </a:solidFill>
              </a:defRPr>
            </a:lvl7pPr>
            <a:lvl8pPr lvl="7" rtl="0">
              <a:spcBef>
                <a:spcPts val="0"/>
              </a:spcBef>
              <a:spcAft>
                <a:spcPts val="0"/>
              </a:spcAft>
              <a:buClr>
                <a:srgbClr val="000000"/>
              </a:buClr>
              <a:buSzPts val="2200"/>
              <a:buNone/>
              <a:defRPr sz="2200">
                <a:solidFill>
                  <a:srgbClr val="000000"/>
                </a:solidFill>
              </a:defRPr>
            </a:lvl8pPr>
            <a:lvl9pPr lvl="8" rtl="0">
              <a:spcBef>
                <a:spcPts val="0"/>
              </a:spcBef>
              <a:spcAft>
                <a:spcPts val="0"/>
              </a:spcAft>
              <a:buClr>
                <a:srgbClr val="000000"/>
              </a:buClr>
              <a:buSzPts val="2200"/>
              <a:buNone/>
              <a:defRPr sz="2200">
                <a:solidFill>
                  <a:srgbClr val="000000"/>
                </a:solidFill>
              </a:defRPr>
            </a:lvl9pPr>
          </a:lstStyle>
          <a:p/>
        </p:txBody>
      </p:sp>
      <p:sp>
        <p:nvSpPr>
          <p:cNvPr id="842" name="Google Shape;842;p19"/>
          <p:cNvSpPr txBox="1"/>
          <p:nvPr>
            <p:ph idx="8" type="subTitle"/>
          </p:nvPr>
        </p:nvSpPr>
        <p:spPr>
          <a:xfrm>
            <a:off x="1794662" y="3392750"/>
            <a:ext cx="1610700" cy="71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Roboto"/>
              <a:buNone/>
              <a:defRPr sz="1400"/>
            </a:lvl1pPr>
            <a:lvl2pPr lvl="1" rtl="0">
              <a:lnSpc>
                <a:spcPct val="100000"/>
              </a:lnSpc>
              <a:spcBef>
                <a:spcPts val="0"/>
              </a:spcBef>
              <a:spcAft>
                <a:spcPts val="0"/>
              </a:spcAft>
              <a:buSzPts val="1600"/>
              <a:buFont typeface="Roboto"/>
              <a:buNone/>
              <a:defRPr>
                <a:latin typeface="Roboto"/>
                <a:ea typeface="Roboto"/>
                <a:cs typeface="Roboto"/>
                <a:sym typeface="Roboto"/>
              </a:defRPr>
            </a:lvl2pPr>
            <a:lvl3pPr lvl="2" rtl="0">
              <a:lnSpc>
                <a:spcPct val="100000"/>
              </a:lnSpc>
              <a:spcBef>
                <a:spcPts val="0"/>
              </a:spcBef>
              <a:spcAft>
                <a:spcPts val="0"/>
              </a:spcAft>
              <a:buSzPts val="1600"/>
              <a:buFont typeface="Roboto"/>
              <a:buNone/>
              <a:defRPr>
                <a:latin typeface="Roboto"/>
                <a:ea typeface="Roboto"/>
                <a:cs typeface="Roboto"/>
                <a:sym typeface="Roboto"/>
              </a:defRPr>
            </a:lvl3pPr>
            <a:lvl4pPr lvl="3" rtl="0">
              <a:lnSpc>
                <a:spcPct val="100000"/>
              </a:lnSpc>
              <a:spcBef>
                <a:spcPts val="0"/>
              </a:spcBef>
              <a:spcAft>
                <a:spcPts val="0"/>
              </a:spcAft>
              <a:buSzPts val="1600"/>
              <a:buFont typeface="Roboto"/>
              <a:buNone/>
              <a:defRPr>
                <a:latin typeface="Roboto"/>
                <a:ea typeface="Roboto"/>
                <a:cs typeface="Roboto"/>
                <a:sym typeface="Roboto"/>
              </a:defRPr>
            </a:lvl4pPr>
            <a:lvl5pPr lvl="4" rtl="0">
              <a:lnSpc>
                <a:spcPct val="100000"/>
              </a:lnSpc>
              <a:spcBef>
                <a:spcPts val="0"/>
              </a:spcBef>
              <a:spcAft>
                <a:spcPts val="0"/>
              </a:spcAft>
              <a:buSzPts val="1600"/>
              <a:buFont typeface="Roboto"/>
              <a:buNone/>
              <a:defRPr>
                <a:latin typeface="Roboto"/>
                <a:ea typeface="Roboto"/>
                <a:cs typeface="Roboto"/>
                <a:sym typeface="Roboto"/>
              </a:defRPr>
            </a:lvl5pPr>
            <a:lvl6pPr lvl="5" rtl="0">
              <a:lnSpc>
                <a:spcPct val="100000"/>
              </a:lnSpc>
              <a:spcBef>
                <a:spcPts val="0"/>
              </a:spcBef>
              <a:spcAft>
                <a:spcPts val="0"/>
              </a:spcAft>
              <a:buSzPts val="1600"/>
              <a:buFont typeface="Roboto"/>
              <a:buNone/>
              <a:defRPr>
                <a:latin typeface="Roboto"/>
                <a:ea typeface="Roboto"/>
                <a:cs typeface="Roboto"/>
                <a:sym typeface="Roboto"/>
              </a:defRPr>
            </a:lvl6pPr>
            <a:lvl7pPr lvl="6" rtl="0">
              <a:lnSpc>
                <a:spcPct val="100000"/>
              </a:lnSpc>
              <a:spcBef>
                <a:spcPts val="0"/>
              </a:spcBef>
              <a:spcAft>
                <a:spcPts val="0"/>
              </a:spcAft>
              <a:buSzPts val="1600"/>
              <a:buFont typeface="Roboto"/>
              <a:buNone/>
              <a:defRPr>
                <a:latin typeface="Roboto"/>
                <a:ea typeface="Roboto"/>
                <a:cs typeface="Roboto"/>
                <a:sym typeface="Roboto"/>
              </a:defRPr>
            </a:lvl7pPr>
            <a:lvl8pPr lvl="7" rtl="0">
              <a:lnSpc>
                <a:spcPct val="100000"/>
              </a:lnSpc>
              <a:spcBef>
                <a:spcPts val="0"/>
              </a:spcBef>
              <a:spcAft>
                <a:spcPts val="0"/>
              </a:spcAft>
              <a:buSzPts val="1600"/>
              <a:buFont typeface="Roboto"/>
              <a:buNone/>
              <a:defRPr>
                <a:latin typeface="Roboto"/>
                <a:ea typeface="Roboto"/>
                <a:cs typeface="Roboto"/>
                <a:sym typeface="Roboto"/>
              </a:defRPr>
            </a:lvl8pPr>
            <a:lvl9pPr lvl="8" rtl="0">
              <a:lnSpc>
                <a:spcPct val="100000"/>
              </a:lnSpc>
              <a:spcBef>
                <a:spcPts val="0"/>
              </a:spcBef>
              <a:spcAft>
                <a:spcPts val="0"/>
              </a:spcAft>
              <a:buSzPts val="1600"/>
              <a:buFont typeface="Roboto"/>
              <a:buNone/>
              <a:defRPr>
                <a:latin typeface="Roboto"/>
                <a:ea typeface="Roboto"/>
                <a:cs typeface="Roboto"/>
                <a:sym typeface="Roboto"/>
              </a:defRPr>
            </a:lvl9pPr>
          </a:lstStyle>
          <a:p/>
        </p:txBody>
      </p:sp>
      <p:sp>
        <p:nvSpPr>
          <p:cNvPr id="843" name="Google Shape;843;p19"/>
          <p:cNvSpPr txBox="1"/>
          <p:nvPr>
            <p:ph idx="9" type="ctrTitle"/>
          </p:nvPr>
        </p:nvSpPr>
        <p:spPr>
          <a:xfrm>
            <a:off x="4381663" y="2921279"/>
            <a:ext cx="19740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200"/>
              <a:buNone/>
              <a:defRPr sz="2000"/>
            </a:lvl1pPr>
            <a:lvl2pPr lvl="1" rtl="0">
              <a:spcBef>
                <a:spcPts val="0"/>
              </a:spcBef>
              <a:spcAft>
                <a:spcPts val="0"/>
              </a:spcAft>
              <a:buClr>
                <a:srgbClr val="000000"/>
              </a:buClr>
              <a:buSzPts val="2200"/>
              <a:buNone/>
              <a:defRPr sz="2200">
                <a:solidFill>
                  <a:srgbClr val="000000"/>
                </a:solidFill>
              </a:defRPr>
            </a:lvl2pPr>
            <a:lvl3pPr lvl="2" rtl="0">
              <a:spcBef>
                <a:spcPts val="0"/>
              </a:spcBef>
              <a:spcAft>
                <a:spcPts val="0"/>
              </a:spcAft>
              <a:buClr>
                <a:srgbClr val="000000"/>
              </a:buClr>
              <a:buSzPts val="2200"/>
              <a:buNone/>
              <a:defRPr sz="2200">
                <a:solidFill>
                  <a:srgbClr val="000000"/>
                </a:solidFill>
              </a:defRPr>
            </a:lvl3pPr>
            <a:lvl4pPr lvl="3" rtl="0">
              <a:spcBef>
                <a:spcPts val="0"/>
              </a:spcBef>
              <a:spcAft>
                <a:spcPts val="0"/>
              </a:spcAft>
              <a:buClr>
                <a:srgbClr val="000000"/>
              </a:buClr>
              <a:buSzPts val="2200"/>
              <a:buNone/>
              <a:defRPr sz="2200">
                <a:solidFill>
                  <a:srgbClr val="000000"/>
                </a:solidFill>
              </a:defRPr>
            </a:lvl4pPr>
            <a:lvl5pPr lvl="4" rtl="0">
              <a:spcBef>
                <a:spcPts val="0"/>
              </a:spcBef>
              <a:spcAft>
                <a:spcPts val="0"/>
              </a:spcAft>
              <a:buClr>
                <a:srgbClr val="000000"/>
              </a:buClr>
              <a:buSzPts val="2200"/>
              <a:buNone/>
              <a:defRPr sz="2200">
                <a:solidFill>
                  <a:srgbClr val="000000"/>
                </a:solidFill>
              </a:defRPr>
            </a:lvl5pPr>
            <a:lvl6pPr lvl="5" rtl="0">
              <a:spcBef>
                <a:spcPts val="0"/>
              </a:spcBef>
              <a:spcAft>
                <a:spcPts val="0"/>
              </a:spcAft>
              <a:buClr>
                <a:srgbClr val="000000"/>
              </a:buClr>
              <a:buSzPts val="2200"/>
              <a:buNone/>
              <a:defRPr sz="2200">
                <a:solidFill>
                  <a:srgbClr val="000000"/>
                </a:solidFill>
              </a:defRPr>
            </a:lvl6pPr>
            <a:lvl7pPr lvl="6" rtl="0">
              <a:spcBef>
                <a:spcPts val="0"/>
              </a:spcBef>
              <a:spcAft>
                <a:spcPts val="0"/>
              </a:spcAft>
              <a:buClr>
                <a:srgbClr val="000000"/>
              </a:buClr>
              <a:buSzPts val="2200"/>
              <a:buNone/>
              <a:defRPr sz="2200">
                <a:solidFill>
                  <a:srgbClr val="000000"/>
                </a:solidFill>
              </a:defRPr>
            </a:lvl7pPr>
            <a:lvl8pPr lvl="7" rtl="0">
              <a:spcBef>
                <a:spcPts val="0"/>
              </a:spcBef>
              <a:spcAft>
                <a:spcPts val="0"/>
              </a:spcAft>
              <a:buClr>
                <a:srgbClr val="000000"/>
              </a:buClr>
              <a:buSzPts val="2200"/>
              <a:buNone/>
              <a:defRPr sz="2200">
                <a:solidFill>
                  <a:srgbClr val="000000"/>
                </a:solidFill>
              </a:defRPr>
            </a:lvl8pPr>
            <a:lvl9pPr lvl="8" rtl="0">
              <a:spcBef>
                <a:spcPts val="0"/>
              </a:spcBef>
              <a:spcAft>
                <a:spcPts val="0"/>
              </a:spcAft>
              <a:buClr>
                <a:srgbClr val="000000"/>
              </a:buClr>
              <a:buSzPts val="2200"/>
              <a:buNone/>
              <a:defRPr sz="2200">
                <a:solidFill>
                  <a:srgbClr val="000000"/>
                </a:solidFill>
              </a:defRPr>
            </a:lvl9pPr>
          </a:lstStyle>
          <a:p/>
        </p:txBody>
      </p:sp>
      <p:sp>
        <p:nvSpPr>
          <p:cNvPr id="844" name="Google Shape;844;p19"/>
          <p:cNvSpPr txBox="1"/>
          <p:nvPr>
            <p:ph idx="13" type="subTitle"/>
          </p:nvPr>
        </p:nvSpPr>
        <p:spPr>
          <a:xfrm>
            <a:off x="4381662" y="3392750"/>
            <a:ext cx="1610700" cy="71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Roboto"/>
              <a:buNone/>
              <a:defRPr sz="1400"/>
            </a:lvl1pPr>
            <a:lvl2pPr lvl="1" rtl="0">
              <a:lnSpc>
                <a:spcPct val="100000"/>
              </a:lnSpc>
              <a:spcBef>
                <a:spcPts val="0"/>
              </a:spcBef>
              <a:spcAft>
                <a:spcPts val="0"/>
              </a:spcAft>
              <a:buSzPts val="1600"/>
              <a:buFont typeface="Roboto"/>
              <a:buNone/>
              <a:defRPr>
                <a:latin typeface="Roboto"/>
                <a:ea typeface="Roboto"/>
                <a:cs typeface="Roboto"/>
                <a:sym typeface="Roboto"/>
              </a:defRPr>
            </a:lvl2pPr>
            <a:lvl3pPr lvl="2" rtl="0">
              <a:lnSpc>
                <a:spcPct val="100000"/>
              </a:lnSpc>
              <a:spcBef>
                <a:spcPts val="0"/>
              </a:spcBef>
              <a:spcAft>
                <a:spcPts val="0"/>
              </a:spcAft>
              <a:buSzPts val="1600"/>
              <a:buFont typeface="Roboto"/>
              <a:buNone/>
              <a:defRPr>
                <a:latin typeface="Roboto"/>
                <a:ea typeface="Roboto"/>
                <a:cs typeface="Roboto"/>
                <a:sym typeface="Roboto"/>
              </a:defRPr>
            </a:lvl3pPr>
            <a:lvl4pPr lvl="3" rtl="0">
              <a:lnSpc>
                <a:spcPct val="100000"/>
              </a:lnSpc>
              <a:spcBef>
                <a:spcPts val="0"/>
              </a:spcBef>
              <a:spcAft>
                <a:spcPts val="0"/>
              </a:spcAft>
              <a:buSzPts val="1600"/>
              <a:buFont typeface="Roboto"/>
              <a:buNone/>
              <a:defRPr>
                <a:latin typeface="Roboto"/>
                <a:ea typeface="Roboto"/>
                <a:cs typeface="Roboto"/>
                <a:sym typeface="Roboto"/>
              </a:defRPr>
            </a:lvl4pPr>
            <a:lvl5pPr lvl="4" rtl="0">
              <a:lnSpc>
                <a:spcPct val="100000"/>
              </a:lnSpc>
              <a:spcBef>
                <a:spcPts val="0"/>
              </a:spcBef>
              <a:spcAft>
                <a:spcPts val="0"/>
              </a:spcAft>
              <a:buSzPts val="1600"/>
              <a:buFont typeface="Roboto"/>
              <a:buNone/>
              <a:defRPr>
                <a:latin typeface="Roboto"/>
                <a:ea typeface="Roboto"/>
                <a:cs typeface="Roboto"/>
                <a:sym typeface="Roboto"/>
              </a:defRPr>
            </a:lvl5pPr>
            <a:lvl6pPr lvl="5" rtl="0">
              <a:lnSpc>
                <a:spcPct val="100000"/>
              </a:lnSpc>
              <a:spcBef>
                <a:spcPts val="0"/>
              </a:spcBef>
              <a:spcAft>
                <a:spcPts val="0"/>
              </a:spcAft>
              <a:buSzPts val="1600"/>
              <a:buFont typeface="Roboto"/>
              <a:buNone/>
              <a:defRPr>
                <a:latin typeface="Roboto"/>
                <a:ea typeface="Roboto"/>
                <a:cs typeface="Roboto"/>
                <a:sym typeface="Roboto"/>
              </a:defRPr>
            </a:lvl6pPr>
            <a:lvl7pPr lvl="6" rtl="0">
              <a:lnSpc>
                <a:spcPct val="100000"/>
              </a:lnSpc>
              <a:spcBef>
                <a:spcPts val="0"/>
              </a:spcBef>
              <a:spcAft>
                <a:spcPts val="0"/>
              </a:spcAft>
              <a:buSzPts val="1600"/>
              <a:buFont typeface="Roboto"/>
              <a:buNone/>
              <a:defRPr>
                <a:latin typeface="Roboto"/>
                <a:ea typeface="Roboto"/>
                <a:cs typeface="Roboto"/>
                <a:sym typeface="Roboto"/>
              </a:defRPr>
            </a:lvl7pPr>
            <a:lvl8pPr lvl="7" rtl="0">
              <a:lnSpc>
                <a:spcPct val="100000"/>
              </a:lnSpc>
              <a:spcBef>
                <a:spcPts val="0"/>
              </a:spcBef>
              <a:spcAft>
                <a:spcPts val="0"/>
              </a:spcAft>
              <a:buSzPts val="1600"/>
              <a:buFont typeface="Roboto"/>
              <a:buNone/>
              <a:defRPr>
                <a:latin typeface="Roboto"/>
                <a:ea typeface="Roboto"/>
                <a:cs typeface="Roboto"/>
                <a:sym typeface="Roboto"/>
              </a:defRPr>
            </a:lvl8pPr>
            <a:lvl9pPr lvl="8" rtl="0">
              <a:lnSpc>
                <a:spcPct val="100000"/>
              </a:lnSpc>
              <a:spcBef>
                <a:spcPts val="0"/>
              </a:spcBef>
              <a:spcAft>
                <a:spcPts val="0"/>
              </a:spcAft>
              <a:buSzPts val="1600"/>
              <a:buFont typeface="Roboto"/>
              <a:buNone/>
              <a:defRPr>
                <a:latin typeface="Roboto"/>
                <a:ea typeface="Roboto"/>
                <a:cs typeface="Roboto"/>
                <a:sym typeface="Roboto"/>
              </a:defRPr>
            </a:lvl9pPr>
          </a:lstStyle>
          <a:p/>
        </p:txBody>
      </p:sp>
      <p:sp>
        <p:nvSpPr>
          <p:cNvPr id="845" name="Google Shape;845;p19"/>
          <p:cNvSpPr txBox="1"/>
          <p:nvPr>
            <p:ph idx="14" type="ctrTitle"/>
          </p:nvPr>
        </p:nvSpPr>
        <p:spPr>
          <a:xfrm>
            <a:off x="6968662" y="2921300"/>
            <a:ext cx="17580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200"/>
              <a:buNone/>
              <a:defRPr sz="2000"/>
            </a:lvl1pPr>
            <a:lvl2pPr lvl="1" rtl="0">
              <a:spcBef>
                <a:spcPts val="0"/>
              </a:spcBef>
              <a:spcAft>
                <a:spcPts val="0"/>
              </a:spcAft>
              <a:buClr>
                <a:srgbClr val="000000"/>
              </a:buClr>
              <a:buSzPts val="2200"/>
              <a:buNone/>
              <a:defRPr sz="2200">
                <a:solidFill>
                  <a:srgbClr val="000000"/>
                </a:solidFill>
              </a:defRPr>
            </a:lvl2pPr>
            <a:lvl3pPr lvl="2" rtl="0">
              <a:spcBef>
                <a:spcPts val="0"/>
              </a:spcBef>
              <a:spcAft>
                <a:spcPts val="0"/>
              </a:spcAft>
              <a:buClr>
                <a:srgbClr val="000000"/>
              </a:buClr>
              <a:buSzPts val="2200"/>
              <a:buNone/>
              <a:defRPr sz="2200">
                <a:solidFill>
                  <a:srgbClr val="000000"/>
                </a:solidFill>
              </a:defRPr>
            </a:lvl3pPr>
            <a:lvl4pPr lvl="3" rtl="0">
              <a:spcBef>
                <a:spcPts val="0"/>
              </a:spcBef>
              <a:spcAft>
                <a:spcPts val="0"/>
              </a:spcAft>
              <a:buClr>
                <a:srgbClr val="000000"/>
              </a:buClr>
              <a:buSzPts val="2200"/>
              <a:buNone/>
              <a:defRPr sz="2200">
                <a:solidFill>
                  <a:srgbClr val="000000"/>
                </a:solidFill>
              </a:defRPr>
            </a:lvl4pPr>
            <a:lvl5pPr lvl="4" rtl="0">
              <a:spcBef>
                <a:spcPts val="0"/>
              </a:spcBef>
              <a:spcAft>
                <a:spcPts val="0"/>
              </a:spcAft>
              <a:buClr>
                <a:srgbClr val="000000"/>
              </a:buClr>
              <a:buSzPts val="2200"/>
              <a:buNone/>
              <a:defRPr sz="2200">
                <a:solidFill>
                  <a:srgbClr val="000000"/>
                </a:solidFill>
              </a:defRPr>
            </a:lvl5pPr>
            <a:lvl6pPr lvl="5" rtl="0">
              <a:spcBef>
                <a:spcPts val="0"/>
              </a:spcBef>
              <a:spcAft>
                <a:spcPts val="0"/>
              </a:spcAft>
              <a:buClr>
                <a:srgbClr val="000000"/>
              </a:buClr>
              <a:buSzPts val="2200"/>
              <a:buNone/>
              <a:defRPr sz="2200">
                <a:solidFill>
                  <a:srgbClr val="000000"/>
                </a:solidFill>
              </a:defRPr>
            </a:lvl6pPr>
            <a:lvl7pPr lvl="6" rtl="0">
              <a:spcBef>
                <a:spcPts val="0"/>
              </a:spcBef>
              <a:spcAft>
                <a:spcPts val="0"/>
              </a:spcAft>
              <a:buClr>
                <a:srgbClr val="000000"/>
              </a:buClr>
              <a:buSzPts val="2200"/>
              <a:buNone/>
              <a:defRPr sz="2200">
                <a:solidFill>
                  <a:srgbClr val="000000"/>
                </a:solidFill>
              </a:defRPr>
            </a:lvl7pPr>
            <a:lvl8pPr lvl="7" rtl="0">
              <a:spcBef>
                <a:spcPts val="0"/>
              </a:spcBef>
              <a:spcAft>
                <a:spcPts val="0"/>
              </a:spcAft>
              <a:buClr>
                <a:srgbClr val="000000"/>
              </a:buClr>
              <a:buSzPts val="2200"/>
              <a:buNone/>
              <a:defRPr sz="2200">
                <a:solidFill>
                  <a:srgbClr val="000000"/>
                </a:solidFill>
              </a:defRPr>
            </a:lvl8pPr>
            <a:lvl9pPr lvl="8" rtl="0">
              <a:spcBef>
                <a:spcPts val="0"/>
              </a:spcBef>
              <a:spcAft>
                <a:spcPts val="0"/>
              </a:spcAft>
              <a:buClr>
                <a:srgbClr val="000000"/>
              </a:buClr>
              <a:buSzPts val="2200"/>
              <a:buNone/>
              <a:defRPr sz="2200">
                <a:solidFill>
                  <a:srgbClr val="000000"/>
                </a:solidFill>
              </a:defRPr>
            </a:lvl9pPr>
          </a:lstStyle>
          <a:p/>
        </p:txBody>
      </p:sp>
      <p:sp>
        <p:nvSpPr>
          <p:cNvPr id="846" name="Google Shape;846;p19"/>
          <p:cNvSpPr txBox="1"/>
          <p:nvPr>
            <p:ph idx="15" type="subTitle"/>
          </p:nvPr>
        </p:nvSpPr>
        <p:spPr>
          <a:xfrm>
            <a:off x="6968662" y="3392750"/>
            <a:ext cx="1610700" cy="71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Roboto"/>
              <a:buNone/>
              <a:defRPr sz="1400"/>
            </a:lvl1pPr>
            <a:lvl2pPr lvl="1" rtl="0">
              <a:lnSpc>
                <a:spcPct val="100000"/>
              </a:lnSpc>
              <a:spcBef>
                <a:spcPts val="0"/>
              </a:spcBef>
              <a:spcAft>
                <a:spcPts val="0"/>
              </a:spcAft>
              <a:buSzPts val="1600"/>
              <a:buFont typeface="Roboto"/>
              <a:buNone/>
              <a:defRPr>
                <a:latin typeface="Roboto"/>
                <a:ea typeface="Roboto"/>
                <a:cs typeface="Roboto"/>
                <a:sym typeface="Roboto"/>
              </a:defRPr>
            </a:lvl2pPr>
            <a:lvl3pPr lvl="2" rtl="0">
              <a:lnSpc>
                <a:spcPct val="100000"/>
              </a:lnSpc>
              <a:spcBef>
                <a:spcPts val="0"/>
              </a:spcBef>
              <a:spcAft>
                <a:spcPts val="0"/>
              </a:spcAft>
              <a:buSzPts val="1600"/>
              <a:buFont typeface="Roboto"/>
              <a:buNone/>
              <a:defRPr>
                <a:latin typeface="Roboto"/>
                <a:ea typeface="Roboto"/>
                <a:cs typeface="Roboto"/>
                <a:sym typeface="Roboto"/>
              </a:defRPr>
            </a:lvl3pPr>
            <a:lvl4pPr lvl="3" rtl="0">
              <a:lnSpc>
                <a:spcPct val="100000"/>
              </a:lnSpc>
              <a:spcBef>
                <a:spcPts val="0"/>
              </a:spcBef>
              <a:spcAft>
                <a:spcPts val="0"/>
              </a:spcAft>
              <a:buSzPts val="1600"/>
              <a:buFont typeface="Roboto"/>
              <a:buNone/>
              <a:defRPr>
                <a:latin typeface="Roboto"/>
                <a:ea typeface="Roboto"/>
                <a:cs typeface="Roboto"/>
                <a:sym typeface="Roboto"/>
              </a:defRPr>
            </a:lvl4pPr>
            <a:lvl5pPr lvl="4" rtl="0">
              <a:lnSpc>
                <a:spcPct val="100000"/>
              </a:lnSpc>
              <a:spcBef>
                <a:spcPts val="0"/>
              </a:spcBef>
              <a:spcAft>
                <a:spcPts val="0"/>
              </a:spcAft>
              <a:buSzPts val="1600"/>
              <a:buFont typeface="Roboto"/>
              <a:buNone/>
              <a:defRPr>
                <a:latin typeface="Roboto"/>
                <a:ea typeface="Roboto"/>
                <a:cs typeface="Roboto"/>
                <a:sym typeface="Roboto"/>
              </a:defRPr>
            </a:lvl5pPr>
            <a:lvl6pPr lvl="5" rtl="0">
              <a:lnSpc>
                <a:spcPct val="100000"/>
              </a:lnSpc>
              <a:spcBef>
                <a:spcPts val="0"/>
              </a:spcBef>
              <a:spcAft>
                <a:spcPts val="0"/>
              </a:spcAft>
              <a:buSzPts val="1600"/>
              <a:buFont typeface="Roboto"/>
              <a:buNone/>
              <a:defRPr>
                <a:latin typeface="Roboto"/>
                <a:ea typeface="Roboto"/>
                <a:cs typeface="Roboto"/>
                <a:sym typeface="Roboto"/>
              </a:defRPr>
            </a:lvl6pPr>
            <a:lvl7pPr lvl="6" rtl="0">
              <a:lnSpc>
                <a:spcPct val="100000"/>
              </a:lnSpc>
              <a:spcBef>
                <a:spcPts val="0"/>
              </a:spcBef>
              <a:spcAft>
                <a:spcPts val="0"/>
              </a:spcAft>
              <a:buSzPts val="1600"/>
              <a:buFont typeface="Roboto"/>
              <a:buNone/>
              <a:defRPr>
                <a:latin typeface="Roboto"/>
                <a:ea typeface="Roboto"/>
                <a:cs typeface="Roboto"/>
                <a:sym typeface="Roboto"/>
              </a:defRPr>
            </a:lvl7pPr>
            <a:lvl8pPr lvl="7" rtl="0">
              <a:lnSpc>
                <a:spcPct val="100000"/>
              </a:lnSpc>
              <a:spcBef>
                <a:spcPts val="0"/>
              </a:spcBef>
              <a:spcAft>
                <a:spcPts val="0"/>
              </a:spcAft>
              <a:buSzPts val="1600"/>
              <a:buFont typeface="Roboto"/>
              <a:buNone/>
              <a:defRPr>
                <a:latin typeface="Roboto"/>
                <a:ea typeface="Roboto"/>
                <a:cs typeface="Roboto"/>
                <a:sym typeface="Roboto"/>
              </a:defRPr>
            </a:lvl8pPr>
            <a:lvl9pPr lvl="8" rtl="0">
              <a:lnSpc>
                <a:spcPct val="100000"/>
              </a:lnSpc>
              <a:spcBef>
                <a:spcPts val="0"/>
              </a:spcBef>
              <a:spcAft>
                <a:spcPts val="0"/>
              </a:spcAft>
              <a:buSzPts val="1600"/>
              <a:buFont typeface="Roboto"/>
              <a:buNone/>
              <a:defRPr>
                <a:latin typeface="Roboto"/>
                <a:ea typeface="Roboto"/>
                <a:cs typeface="Roboto"/>
                <a:sym typeface="Roboto"/>
              </a:defRPr>
            </a:lvl9pPr>
          </a:lstStyle>
          <a:p/>
        </p:txBody>
      </p:sp>
      <p:sp>
        <p:nvSpPr>
          <p:cNvPr id="847" name="Google Shape;847;p19"/>
          <p:cNvSpPr/>
          <p:nvPr/>
        </p:nvSpPr>
        <p:spPr>
          <a:xfrm flipH="1">
            <a:off x="5349675" y="-549675"/>
            <a:ext cx="874650" cy="875425"/>
          </a:xfrm>
          <a:custGeom>
            <a:rect b="b" l="l" r="r" t="t"/>
            <a:pathLst>
              <a:path extrusionOk="0" h="35017" w="34986">
                <a:moveTo>
                  <a:pt x="17478" y="1"/>
                </a:moveTo>
                <a:cubicBezTo>
                  <a:pt x="7842" y="1"/>
                  <a:pt x="0" y="7843"/>
                  <a:pt x="0" y="17508"/>
                </a:cubicBezTo>
                <a:cubicBezTo>
                  <a:pt x="0" y="27174"/>
                  <a:pt x="7842" y="35016"/>
                  <a:pt x="17478" y="35016"/>
                </a:cubicBezTo>
                <a:cubicBezTo>
                  <a:pt x="27144" y="35016"/>
                  <a:pt x="34986" y="27174"/>
                  <a:pt x="34986" y="17508"/>
                </a:cubicBezTo>
                <a:cubicBezTo>
                  <a:pt x="34986" y="7843"/>
                  <a:pt x="27144" y="1"/>
                  <a:pt x="174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9"/>
          <p:cNvSpPr/>
          <p:nvPr/>
        </p:nvSpPr>
        <p:spPr>
          <a:xfrm flipH="1">
            <a:off x="8661825" y="3349713"/>
            <a:ext cx="679375" cy="1642925"/>
          </a:xfrm>
          <a:custGeom>
            <a:rect b="b" l="l" r="r" t="t"/>
            <a:pathLst>
              <a:path extrusionOk="0" h="65717" w="27175">
                <a:moveTo>
                  <a:pt x="7083" y="1"/>
                </a:moveTo>
                <a:lnTo>
                  <a:pt x="3861" y="4773"/>
                </a:lnTo>
                <a:cubicBezTo>
                  <a:pt x="11034" y="9241"/>
                  <a:pt x="16384" y="16567"/>
                  <a:pt x="18116" y="25503"/>
                </a:cubicBezTo>
                <a:cubicBezTo>
                  <a:pt x="20974" y="40154"/>
                  <a:pt x="13101" y="54440"/>
                  <a:pt x="1" y="60276"/>
                </a:cubicBezTo>
                <a:lnTo>
                  <a:pt x="1976" y="65716"/>
                </a:lnTo>
                <a:cubicBezTo>
                  <a:pt x="17691" y="58938"/>
                  <a:pt x="27174" y="41917"/>
                  <a:pt x="23770" y="24409"/>
                </a:cubicBezTo>
                <a:cubicBezTo>
                  <a:pt x="21734" y="13892"/>
                  <a:pt x="15472" y="5290"/>
                  <a:pt x="70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9"/>
          <p:cNvSpPr/>
          <p:nvPr/>
        </p:nvSpPr>
        <p:spPr>
          <a:xfrm flipH="1">
            <a:off x="-607950" y="-670587"/>
            <a:ext cx="1904325" cy="1267450"/>
          </a:xfrm>
          <a:custGeom>
            <a:rect b="b" l="l" r="r" t="t"/>
            <a:pathLst>
              <a:path extrusionOk="0" h="50698" w="76173">
                <a:moveTo>
                  <a:pt x="761" y="0"/>
                </a:moveTo>
                <a:lnTo>
                  <a:pt x="761" y="0"/>
                </a:lnTo>
                <a:cubicBezTo>
                  <a:pt x="1" y="22554"/>
                  <a:pt x="14955" y="43375"/>
                  <a:pt x="37722" y="49180"/>
                </a:cubicBezTo>
                <a:cubicBezTo>
                  <a:pt x="41765" y="50207"/>
                  <a:pt x="45819" y="50697"/>
                  <a:pt x="49809" y="50697"/>
                </a:cubicBezTo>
                <a:cubicBezTo>
                  <a:pt x="59288" y="50697"/>
                  <a:pt x="68407" y="47930"/>
                  <a:pt x="76172" y="43010"/>
                </a:cubicBezTo>
                <a:lnTo>
                  <a:pt x="72282" y="36475"/>
                </a:lnTo>
                <a:cubicBezTo>
                  <a:pt x="65675" y="40722"/>
                  <a:pt x="57888" y="43107"/>
                  <a:pt x="49796" y="43107"/>
                </a:cubicBezTo>
                <a:cubicBezTo>
                  <a:pt x="46421" y="43107"/>
                  <a:pt x="42993" y="42692"/>
                  <a:pt x="39576" y="41825"/>
                </a:cubicBezTo>
                <a:cubicBezTo>
                  <a:pt x="20518" y="36992"/>
                  <a:pt x="7934" y="19575"/>
                  <a:pt x="8329" y="699"/>
                </a:cubicBezTo>
                <a:lnTo>
                  <a:pt x="7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0" name="Google Shape;850;p19"/>
          <p:cNvGrpSpPr/>
          <p:nvPr/>
        </p:nvGrpSpPr>
        <p:grpSpPr>
          <a:xfrm flipH="1">
            <a:off x="-192725" y="3081700"/>
            <a:ext cx="541825" cy="544850"/>
            <a:chOff x="2391850" y="3439225"/>
            <a:chExt cx="541825" cy="544850"/>
          </a:xfrm>
        </p:grpSpPr>
        <p:sp>
          <p:nvSpPr>
            <p:cNvPr id="851" name="Google Shape;851;p19"/>
            <p:cNvSpPr/>
            <p:nvPr/>
          </p:nvSpPr>
          <p:spPr>
            <a:xfrm>
              <a:off x="2391850" y="3439225"/>
              <a:ext cx="40300" cy="40300"/>
            </a:xfrm>
            <a:custGeom>
              <a:rect b="b" l="l" r="r" t="t"/>
              <a:pathLst>
                <a:path extrusionOk="0" h="1612" w="1612">
                  <a:moveTo>
                    <a:pt x="791" y="0"/>
                  </a:moveTo>
                  <a:cubicBezTo>
                    <a:pt x="335" y="0"/>
                    <a:pt x="1" y="365"/>
                    <a:pt x="1" y="821"/>
                  </a:cubicBezTo>
                  <a:cubicBezTo>
                    <a:pt x="1" y="1247"/>
                    <a:pt x="335" y="1611"/>
                    <a:pt x="791" y="1611"/>
                  </a:cubicBezTo>
                  <a:cubicBezTo>
                    <a:pt x="1247" y="1611"/>
                    <a:pt x="1612" y="1247"/>
                    <a:pt x="1612" y="821"/>
                  </a:cubicBezTo>
                  <a:cubicBezTo>
                    <a:pt x="1612" y="365"/>
                    <a:pt x="1247" y="0"/>
                    <a:pt x="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9"/>
            <p:cNvSpPr/>
            <p:nvPr/>
          </p:nvSpPr>
          <p:spPr>
            <a:xfrm>
              <a:off x="2391850" y="3540275"/>
              <a:ext cx="40300" cy="40300"/>
            </a:xfrm>
            <a:custGeom>
              <a:rect b="b" l="l" r="r" t="t"/>
              <a:pathLst>
                <a:path extrusionOk="0" h="1612" w="1612">
                  <a:moveTo>
                    <a:pt x="791" y="1"/>
                  </a:moveTo>
                  <a:cubicBezTo>
                    <a:pt x="365" y="1"/>
                    <a:pt x="1" y="366"/>
                    <a:pt x="1" y="791"/>
                  </a:cubicBezTo>
                  <a:cubicBezTo>
                    <a:pt x="1" y="1247"/>
                    <a:pt x="335" y="1612"/>
                    <a:pt x="791" y="1612"/>
                  </a:cubicBezTo>
                  <a:cubicBezTo>
                    <a:pt x="1247" y="1612"/>
                    <a:pt x="1612" y="1247"/>
                    <a:pt x="1612" y="791"/>
                  </a:cubicBezTo>
                  <a:cubicBezTo>
                    <a:pt x="1581" y="366"/>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9"/>
            <p:cNvSpPr/>
            <p:nvPr/>
          </p:nvSpPr>
          <p:spPr>
            <a:xfrm>
              <a:off x="2391850" y="3641350"/>
              <a:ext cx="40300" cy="40300"/>
            </a:xfrm>
            <a:custGeom>
              <a:rect b="b" l="l" r="r" t="t"/>
              <a:pathLst>
                <a:path extrusionOk="0" h="1612" w="1612">
                  <a:moveTo>
                    <a:pt x="791" y="1"/>
                  </a:moveTo>
                  <a:cubicBezTo>
                    <a:pt x="365" y="1"/>
                    <a:pt x="1" y="335"/>
                    <a:pt x="1" y="791"/>
                  </a:cubicBezTo>
                  <a:cubicBezTo>
                    <a:pt x="1" y="1247"/>
                    <a:pt x="335" y="1611"/>
                    <a:pt x="791" y="1611"/>
                  </a:cubicBezTo>
                  <a:cubicBezTo>
                    <a:pt x="1247" y="1611"/>
                    <a:pt x="1612" y="1247"/>
                    <a:pt x="1612" y="791"/>
                  </a:cubicBezTo>
                  <a:cubicBezTo>
                    <a:pt x="1581" y="335"/>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9"/>
            <p:cNvSpPr/>
            <p:nvPr/>
          </p:nvSpPr>
          <p:spPr>
            <a:xfrm>
              <a:off x="2391850" y="3741650"/>
              <a:ext cx="40300" cy="40300"/>
            </a:xfrm>
            <a:custGeom>
              <a:rect b="b" l="l" r="r" t="t"/>
              <a:pathLst>
                <a:path extrusionOk="0" h="1612" w="1612">
                  <a:moveTo>
                    <a:pt x="791" y="1"/>
                  </a:moveTo>
                  <a:cubicBezTo>
                    <a:pt x="335" y="1"/>
                    <a:pt x="1" y="365"/>
                    <a:pt x="1" y="821"/>
                  </a:cubicBezTo>
                  <a:cubicBezTo>
                    <a:pt x="1" y="1247"/>
                    <a:pt x="335" y="1612"/>
                    <a:pt x="791" y="1612"/>
                  </a:cubicBezTo>
                  <a:cubicBezTo>
                    <a:pt x="1247" y="1612"/>
                    <a:pt x="1612" y="1247"/>
                    <a:pt x="1612" y="821"/>
                  </a:cubicBezTo>
                  <a:cubicBezTo>
                    <a:pt x="1612" y="365"/>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9"/>
            <p:cNvSpPr/>
            <p:nvPr/>
          </p:nvSpPr>
          <p:spPr>
            <a:xfrm>
              <a:off x="2391850" y="3842725"/>
              <a:ext cx="40300" cy="40300"/>
            </a:xfrm>
            <a:custGeom>
              <a:rect b="b" l="l" r="r" t="t"/>
              <a:pathLst>
                <a:path extrusionOk="0" h="1612" w="1612">
                  <a:moveTo>
                    <a:pt x="791" y="0"/>
                  </a:moveTo>
                  <a:cubicBezTo>
                    <a:pt x="335" y="0"/>
                    <a:pt x="1" y="365"/>
                    <a:pt x="1" y="791"/>
                  </a:cubicBezTo>
                  <a:cubicBezTo>
                    <a:pt x="1" y="1247"/>
                    <a:pt x="335" y="1611"/>
                    <a:pt x="791" y="1611"/>
                  </a:cubicBezTo>
                  <a:cubicBezTo>
                    <a:pt x="1247" y="1611"/>
                    <a:pt x="1612" y="1247"/>
                    <a:pt x="1612" y="791"/>
                  </a:cubicBezTo>
                  <a:cubicBezTo>
                    <a:pt x="1612" y="365"/>
                    <a:pt x="1247" y="0"/>
                    <a:pt x="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9"/>
            <p:cNvSpPr/>
            <p:nvPr/>
          </p:nvSpPr>
          <p:spPr>
            <a:xfrm>
              <a:off x="2391850" y="3943775"/>
              <a:ext cx="40300" cy="40300"/>
            </a:xfrm>
            <a:custGeom>
              <a:rect b="b" l="l" r="r" t="t"/>
              <a:pathLst>
                <a:path extrusionOk="0" h="1612" w="1612">
                  <a:moveTo>
                    <a:pt x="791" y="1"/>
                  </a:moveTo>
                  <a:cubicBezTo>
                    <a:pt x="365" y="1"/>
                    <a:pt x="1" y="366"/>
                    <a:pt x="1" y="791"/>
                  </a:cubicBezTo>
                  <a:cubicBezTo>
                    <a:pt x="1" y="1247"/>
                    <a:pt x="335" y="1612"/>
                    <a:pt x="791" y="1612"/>
                  </a:cubicBezTo>
                  <a:cubicBezTo>
                    <a:pt x="1247" y="1612"/>
                    <a:pt x="1612" y="1247"/>
                    <a:pt x="1612" y="791"/>
                  </a:cubicBezTo>
                  <a:cubicBezTo>
                    <a:pt x="1581" y="366"/>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9"/>
            <p:cNvSpPr/>
            <p:nvPr/>
          </p:nvSpPr>
          <p:spPr>
            <a:xfrm>
              <a:off x="2491400" y="3439225"/>
              <a:ext cx="40300" cy="40300"/>
            </a:xfrm>
            <a:custGeom>
              <a:rect b="b" l="l" r="r" t="t"/>
              <a:pathLst>
                <a:path extrusionOk="0" h="1612" w="1612">
                  <a:moveTo>
                    <a:pt x="821" y="0"/>
                  </a:moveTo>
                  <a:cubicBezTo>
                    <a:pt x="365" y="0"/>
                    <a:pt x="0" y="365"/>
                    <a:pt x="0" y="821"/>
                  </a:cubicBezTo>
                  <a:cubicBezTo>
                    <a:pt x="0" y="1277"/>
                    <a:pt x="365" y="1611"/>
                    <a:pt x="821" y="1611"/>
                  </a:cubicBezTo>
                  <a:cubicBezTo>
                    <a:pt x="1247" y="1611"/>
                    <a:pt x="1611" y="1277"/>
                    <a:pt x="1611" y="821"/>
                  </a:cubicBezTo>
                  <a:cubicBezTo>
                    <a:pt x="1611" y="365"/>
                    <a:pt x="124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9"/>
            <p:cNvSpPr/>
            <p:nvPr/>
          </p:nvSpPr>
          <p:spPr>
            <a:xfrm>
              <a:off x="2491400" y="3540275"/>
              <a:ext cx="40300" cy="40300"/>
            </a:xfrm>
            <a:custGeom>
              <a:rect b="b" l="l" r="r" t="t"/>
              <a:pathLst>
                <a:path extrusionOk="0" h="1612" w="1612">
                  <a:moveTo>
                    <a:pt x="821" y="1"/>
                  </a:moveTo>
                  <a:cubicBezTo>
                    <a:pt x="365" y="1"/>
                    <a:pt x="0" y="366"/>
                    <a:pt x="0" y="791"/>
                  </a:cubicBezTo>
                  <a:cubicBezTo>
                    <a:pt x="0" y="1247"/>
                    <a:pt x="365" y="1612"/>
                    <a:pt x="821" y="1612"/>
                  </a:cubicBezTo>
                  <a:cubicBezTo>
                    <a:pt x="1247" y="1612"/>
                    <a:pt x="1611" y="1247"/>
                    <a:pt x="1611" y="791"/>
                  </a:cubicBezTo>
                  <a:cubicBezTo>
                    <a:pt x="1611" y="366"/>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9"/>
            <p:cNvSpPr/>
            <p:nvPr/>
          </p:nvSpPr>
          <p:spPr>
            <a:xfrm>
              <a:off x="2491400" y="3641350"/>
              <a:ext cx="40300" cy="40300"/>
            </a:xfrm>
            <a:custGeom>
              <a:rect b="b" l="l" r="r" t="t"/>
              <a:pathLst>
                <a:path extrusionOk="0" h="1612" w="1612">
                  <a:moveTo>
                    <a:pt x="821" y="1"/>
                  </a:moveTo>
                  <a:cubicBezTo>
                    <a:pt x="365" y="1"/>
                    <a:pt x="0" y="335"/>
                    <a:pt x="0" y="791"/>
                  </a:cubicBezTo>
                  <a:cubicBezTo>
                    <a:pt x="0" y="1247"/>
                    <a:pt x="365" y="1611"/>
                    <a:pt x="821" y="1611"/>
                  </a:cubicBezTo>
                  <a:cubicBezTo>
                    <a:pt x="1247" y="1611"/>
                    <a:pt x="1611" y="1247"/>
                    <a:pt x="1611" y="791"/>
                  </a:cubicBezTo>
                  <a:cubicBezTo>
                    <a:pt x="1611" y="335"/>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9"/>
            <p:cNvSpPr/>
            <p:nvPr/>
          </p:nvSpPr>
          <p:spPr>
            <a:xfrm>
              <a:off x="2491400" y="3741650"/>
              <a:ext cx="40300" cy="40300"/>
            </a:xfrm>
            <a:custGeom>
              <a:rect b="b" l="l" r="r" t="t"/>
              <a:pathLst>
                <a:path extrusionOk="0" h="1612" w="1612">
                  <a:moveTo>
                    <a:pt x="821" y="1"/>
                  </a:moveTo>
                  <a:cubicBezTo>
                    <a:pt x="365" y="1"/>
                    <a:pt x="0" y="365"/>
                    <a:pt x="0" y="821"/>
                  </a:cubicBezTo>
                  <a:cubicBezTo>
                    <a:pt x="0" y="1247"/>
                    <a:pt x="365" y="1612"/>
                    <a:pt x="821" y="1612"/>
                  </a:cubicBezTo>
                  <a:cubicBezTo>
                    <a:pt x="1247" y="1612"/>
                    <a:pt x="1611" y="1247"/>
                    <a:pt x="1611" y="821"/>
                  </a:cubicBezTo>
                  <a:cubicBezTo>
                    <a:pt x="1611" y="365"/>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9"/>
            <p:cNvSpPr/>
            <p:nvPr/>
          </p:nvSpPr>
          <p:spPr>
            <a:xfrm>
              <a:off x="2491400" y="3842725"/>
              <a:ext cx="40300" cy="40300"/>
            </a:xfrm>
            <a:custGeom>
              <a:rect b="b" l="l" r="r" t="t"/>
              <a:pathLst>
                <a:path extrusionOk="0" h="1612" w="1612">
                  <a:moveTo>
                    <a:pt x="821" y="0"/>
                  </a:moveTo>
                  <a:cubicBezTo>
                    <a:pt x="365" y="0"/>
                    <a:pt x="0" y="365"/>
                    <a:pt x="0" y="821"/>
                  </a:cubicBezTo>
                  <a:cubicBezTo>
                    <a:pt x="0" y="1247"/>
                    <a:pt x="365" y="1611"/>
                    <a:pt x="821" y="1611"/>
                  </a:cubicBezTo>
                  <a:cubicBezTo>
                    <a:pt x="1247" y="1611"/>
                    <a:pt x="1611" y="1247"/>
                    <a:pt x="1611" y="821"/>
                  </a:cubicBezTo>
                  <a:cubicBezTo>
                    <a:pt x="1611" y="365"/>
                    <a:pt x="124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9"/>
            <p:cNvSpPr/>
            <p:nvPr/>
          </p:nvSpPr>
          <p:spPr>
            <a:xfrm>
              <a:off x="2491400" y="3943775"/>
              <a:ext cx="40300" cy="40300"/>
            </a:xfrm>
            <a:custGeom>
              <a:rect b="b" l="l" r="r" t="t"/>
              <a:pathLst>
                <a:path extrusionOk="0" h="1612" w="1612">
                  <a:moveTo>
                    <a:pt x="821" y="1"/>
                  </a:moveTo>
                  <a:cubicBezTo>
                    <a:pt x="365" y="1"/>
                    <a:pt x="0" y="366"/>
                    <a:pt x="0" y="791"/>
                  </a:cubicBezTo>
                  <a:cubicBezTo>
                    <a:pt x="0" y="1247"/>
                    <a:pt x="365" y="1612"/>
                    <a:pt x="821" y="1612"/>
                  </a:cubicBezTo>
                  <a:cubicBezTo>
                    <a:pt x="1247" y="1612"/>
                    <a:pt x="1611" y="1247"/>
                    <a:pt x="1611" y="791"/>
                  </a:cubicBezTo>
                  <a:cubicBezTo>
                    <a:pt x="1611" y="366"/>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9"/>
            <p:cNvSpPr/>
            <p:nvPr/>
          </p:nvSpPr>
          <p:spPr>
            <a:xfrm>
              <a:off x="2590950" y="3439225"/>
              <a:ext cx="41050" cy="40300"/>
            </a:xfrm>
            <a:custGeom>
              <a:rect b="b" l="l" r="r" t="t"/>
              <a:pathLst>
                <a:path extrusionOk="0" h="1612" w="1642">
                  <a:moveTo>
                    <a:pt x="821" y="0"/>
                  </a:moveTo>
                  <a:cubicBezTo>
                    <a:pt x="365" y="0"/>
                    <a:pt x="0" y="365"/>
                    <a:pt x="0" y="821"/>
                  </a:cubicBezTo>
                  <a:cubicBezTo>
                    <a:pt x="0" y="1277"/>
                    <a:pt x="365" y="1611"/>
                    <a:pt x="821" y="1611"/>
                  </a:cubicBezTo>
                  <a:lnTo>
                    <a:pt x="851" y="1611"/>
                  </a:lnTo>
                  <a:cubicBezTo>
                    <a:pt x="1277" y="1611"/>
                    <a:pt x="1642" y="1277"/>
                    <a:pt x="1642" y="821"/>
                  </a:cubicBezTo>
                  <a:cubicBezTo>
                    <a:pt x="1642" y="365"/>
                    <a:pt x="127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9"/>
            <p:cNvSpPr/>
            <p:nvPr/>
          </p:nvSpPr>
          <p:spPr>
            <a:xfrm>
              <a:off x="2590950" y="3540275"/>
              <a:ext cx="41050" cy="40300"/>
            </a:xfrm>
            <a:custGeom>
              <a:rect b="b" l="l" r="r" t="t"/>
              <a:pathLst>
                <a:path extrusionOk="0" h="1612" w="1642">
                  <a:moveTo>
                    <a:pt x="821" y="1"/>
                  </a:moveTo>
                  <a:cubicBezTo>
                    <a:pt x="365" y="1"/>
                    <a:pt x="0" y="366"/>
                    <a:pt x="0" y="791"/>
                  </a:cubicBezTo>
                  <a:cubicBezTo>
                    <a:pt x="0" y="1247"/>
                    <a:pt x="365" y="1612"/>
                    <a:pt x="821" y="1612"/>
                  </a:cubicBezTo>
                  <a:lnTo>
                    <a:pt x="851" y="1612"/>
                  </a:lnTo>
                  <a:cubicBezTo>
                    <a:pt x="1277" y="1612"/>
                    <a:pt x="1642" y="1247"/>
                    <a:pt x="1642" y="791"/>
                  </a:cubicBezTo>
                  <a:cubicBezTo>
                    <a:pt x="1642" y="366"/>
                    <a:pt x="127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9"/>
            <p:cNvSpPr/>
            <p:nvPr/>
          </p:nvSpPr>
          <p:spPr>
            <a:xfrm>
              <a:off x="2590950" y="3641350"/>
              <a:ext cx="41050" cy="40300"/>
            </a:xfrm>
            <a:custGeom>
              <a:rect b="b" l="l" r="r" t="t"/>
              <a:pathLst>
                <a:path extrusionOk="0" h="1612" w="1642">
                  <a:moveTo>
                    <a:pt x="821" y="1"/>
                  </a:moveTo>
                  <a:cubicBezTo>
                    <a:pt x="365" y="1"/>
                    <a:pt x="0" y="335"/>
                    <a:pt x="0" y="791"/>
                  </a:cubicBezTo>
                  <a:cubicBezTo>
                    <a:pt x="0" y="1247"/>
                    <a:pt x="365" y="1611"/>
                    <a:pt x="821" y="1611"/>
                  </a:cubicBezTo>
                  <a:lnTo>
                    <a:pt x="851" y="1611"/>
                  </a:lnTo>
                  <a:cubicBezTo>
                    <a:pt x="1277" y="1611"/>
                    <a:pt x="1642" y="1247"/>
                    <a:pt x="1642" y="791"/>
                  </a:cubicBezTo>
                  <a:cubicBezTo>
                    <a:pt x="1642" y="335"/>
                    <a:pt x="127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9"/>
            <p:cNvSpPr/>
            <p:nvPr/>
          </p:nvSpPr>
          <p:spPr>
            <a:xfrm>
              <a:off x="2590950" y="3741650"/>
              <a:ext cx="41050" cy="40300"/>
            </a:xfrm>
            <a:custGeom>
              <a:rect b="b" l="l" r="r" t="t"/>
              <a:pathLst>
                <a:path extrusionOk="0" h="1612" w="1642">
                  <a:moveTo>
                    <a:pt x="821" y="1"/>
                  </a:moveTo>
                  <a:cubicBezTo>
                    <a:pt x="365" y="1"/>
                    <a:pt x="0" y="365"/>
                    <a:pt x="0" y="821"/>
                  </a:cubicBezTo>
                  <a:cubicBezTo>
                    <a:pt x="0" y="1247"/>
                    <a:pt x="365" y="1612"/>
                    <a:pt x="821" y="1612"/>
                  </a:cubicBezTo>
                  <a:lnTo>
                    <a:pt x="851" y="1612"/>
                  </a:lnTo>
                  <a:cubicBezTo>
                    <a:pt x="1277" y="1612"/>
                    <a:pt x="1642" y="1247"/>
                    <a:pt x="1642" y="821"/>
                  </a:cubicBezTo>
                  <a:cubicBezTo>
                    <a:pt x="1642" y="365"/>
                    <a:pt x="127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9"/>
            <p:cNvSpPr/>
            <p:nvPr/>
          </p:nvSpPr>
          <p:spPr>
            <a:xfrm>
              <a:off x="2590950" y="3842725"/>
              <a:ext cx="41050" cy="40300"/>
            </a:xfrm>
            <a:custGeom>
              <a:rect b="b" l="l" r="r" t="t"/>
              <a:pathLst>
                <a:path extrusionOk="0" h="1612" w="1642">
                  <a:moveTo>
                    <a:pt x="821" y="0"/>
                  </a:moveTo>
                  <a:cubicBezTo>
                    <a:pt x="365" y="0"/>
                    <a:pt x="0" y="365"/>
                    <a:pt x="0" y="821"/>
                  </a:cubicBezTo>
                  <a:cubicBezTo>
                    <a:pt x="0" y="1247"/>
                    <a:pt x="365" y="1611"/>
                    <a:pt x="821" y="1611"/>
                  </a:cubicBezTo>
                  <a:lnTo>
                    <a:pt x="851" y="1611"/>
                  </a:lnTo>
                  <a:cubicBezTo>
                    <a:pt x="1277" y="1611"/>
                    <a:pt x="1642" y="1247"/>
                    <a:pt x="1642" y="821"/>
                  </a:cubicBezTo>
                  <a:cubicBezTo>
                    <a:pt x="1642" y="365"/>
                    <a:pt x="127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9"/>
            <p:cNvSpPr/>
            <p:nvPr/>
          </p:nvSpPr>
          <p:spPr>
            <a:xfrm>
              <a:off x="2590950" y="3943775"/>
              <a:ext cx="41050" cy="40300"/>
            </a:xfrm>
            <a:custGeom>
              <a:rect b="b" l="l" r="r" t="t"/>
              <a:pathLst>
                <a:path extrusionOk="0" h="1612" w="1642">
                  <a:moveTo>
                    <a:pt x="821" y="1"/>
                  </a:moveTo>
                  <a:cubicBezTo>
                    <a:pt x="365" y="1"/>
                    <a:pt x="0" y="366"/>
                    <a:pt x="0" y="791"/>
                  </a:cubicBezTo>
                  <a:cubicBezTo>
                    <a:pt x="0" y="1247"/>
                    <a:pt x="365" y="1612"/>
                    <a:pt x="821" y="1612"/>
                  </a:cubicBezTo>
                  <a:lnTo>
                    <a:pt x="851" y="1612"/>
                  </a:lnTo>
                  <a:cubicBezTo>
                    <a:pt x="1277" y="1612"/>
                    <a:pt x="1642" y="1247"/>
                    <a:pt x="1642" y="791"/>
                  </a:cubicBezTo>
                  <a:cubicBezTo>
                    <a:pt x="1642" y="366"/>
                    <a:pt x="127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9"/>
            <p:cNvSpPr/>
            <p:nvPr/>
          </p:nvSpPr>
          <p:spPr>
            <a:xfrm>
              <a:off x="2691250" y="3439225"/>
              <a:ext cx="40300" cy="40300"/>
            </a:xfrm>
            <a:custGeom>
              <a:rect b="b" l="l" r="r" t="t"/>
              <a:pathLst>
                <a:path extrusionOk="0" h="1612" w="1612">
                  <a:moveTo>
                    <a:pt x="791" y="0"/>
                  </a:moveTo>
                  <a:cubicBezTo>
                    <a:pt x="365" y="0"/>
                    <a:pt x="1" y="365"/>
                    <a:pt x="1" y="821"/>
                  </a:cubicBezTo>
                  <a:cubicBezTo>
                    <a:pt x="1" y="1277"/>
                    <a:pt x="365" y="1611"/>
                    <a:pt x="791" y="1611"/>
                  </a:cubicBezTo>
                  <a:cubicBezTo>
                    <a:pt x="1247" y="1611"/>
                    <a:pt x="1612" y="1277"/>
                    <a:pt x="1612" y="821"/>
                  </a:cubicBezTo>
                  <a:cubicBezTo>
                    <a:pt x="1612" y="365"/>
                    <a:pt x="1247" y="0"/>
                    <a:pt x="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9"/>
            <p:cNvSpPr/>
            <p:nvPr/>
          </p:nvSpPr>
          <p:spPr>
            <a:xfrm>
              <a:off x="2691250" y="3540275"/>
              <a:ext cx="40300" cy="40300"/>
            </a:xfrm>
            <a:custGeom>
              <a:rect b="b" l="l" r="r" t="t"/>
              <a:pathLst>
                <a:path extrusionOk="0" h="1612" w="1612">
                  <a:moveTo>
                    <a:pt x="791" y="1"/>
                  </a:moveTo>
                  <a:cubicBezTo>
                    <a:pt x="365" y="1"/>
                    <a:pt x="1" y="366"/>
                    <a:pt x="1" y="791"/>
                  </a:cubicBezTo>
                  <a:cubicBezTo>
                    <a:pt x="1" y="1247"/>
                    <a:pt x="365" y="1612"/>
                    <a:pt x="791" y="1612"/>
                  </a:cubicBezTo>
                  <a:cubicBezTo>
                    <a:pt x="1247" y="1612"/>
                    <a:pt x="1612" y="1247"/>
                    <a:pt x="1612" y="791"/>
                  </a:cubicBezTo>
                  <a:cubicBezTo>
                    <a:pt x="1612" y="366"/>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9"/>
            <p:cNvSpPr/>
            <p:nvPr/>
          </p:nvSpPr>
          <p:spPr>
            <a:xfrm>
              <a:off x="2691250" y="3641350"/>
              <a:ext cx="40300" cy="40300"/>
            </a:xfrm>
            <a:custGeom>
              <a:rect b="b" l="l" r="r" t="t"/>
              <a:pathLst>
                <a:path extrusionOk="0" h="1612" w="1612">
                  <a:moveTo>
                    <a:pt x="791" y="1"/>
                  </a:moveTo>
                  <a:cubicBezTo>
                    <a:pt x="365" y="1"/>
                    <a:pt x="1" y="335"/>
                    <a:pt x="1" y="791"/>
                  </a:cubicBezTo>
                  <a:cubicBezTo>
                    <a:pt x="1" y="1247"/>
                    <a:pt x="365" y="1611"/>
                    <a:pt x="791" y="1611"/>
                  </a:cubicBezTo>
                  <a:cubicBezTo>
                    <a:pt x="1247" y="1611"/>
                    <a:pt x="1612" y="1247"/>
                    <a:pt x="1612" y="791"/>
                  </a:cubicBezTo>
                  <a:cubicBezTo>
                    <a:pt x="1612" y="335"/>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9"/>
            <p:cNvSpPr/>
            <p:nvPr/>
          </p:nvSpPr>
          <p:spPr>
            <a:xfrm>
              <a:off x="2691250" y="3741650"/>
              <a:ext cx="40300" cy="40300"/>
            </a:xfrm>
            <a:custGeom>
              <a:rect b="b" l="l" r="r" t="t"/>
              <a:pathLst>
                <a:path extrusionOk="0" h="1612" w="1612">
                  <a:moveTo>
                    <a:pt x="791" y="1"/>
                  </a:moveTo>
                  <a:cubicBezTo>
                    <a:pt x="365" y="1"/>
                    <a:pt x="1" y="365"/>
                    <a:pt x="1" y="821"/>
                  </a:cubicBezTo>
                  <a:cubicBezTo>
                    <a:pt x="1" y="1247"/>
                    <a:pt x="365" y="1612"/>
                    <a:pt x="791" y="1612"/>
                  </a:cubicBezTo>
                  <a:cubicBezTo>
                    <a:pt x="1247" y="1612"/>
                    <a:pt x="1612" y="1247"/>
                    <a:pt x="1612" y="821"/>
                  </a:cubicBezTo>
                  <a:cubicBezTo>
                    <a:pt x="1612" y="365"/>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9"/>
            <p:cNvSpPr/>
            <p:nvPr/>
          </p:nvSpPr>
          <p:spPr>
            <a:xfrm>
              <a:off x="2691250" y="3842725"/>
              <a:ext cx="40300" cy="40300"/>
            </a:xfrm>
            <a:custGeom>
              <a:rect b="b" l="l" r="r" t="t"/>
              <a:pathLst>
                <a:path extrusionOk="0" h="1612" w="1612">
                  <a:moveTo>
                    <a:pt x="791" y="0"/>
                  </a:moveTo>
                  <a:cubicBezTo>
                    <a:pt x="365" y="0"/>
                    <a:pt x="1" y="365"/>
                    <a:pt x="1" y="821"/>
                  </a:cubicBezTo>
                  <a:cubicBezTo>
                    <a:pt x="1" y="1247"/>
                    <a:pt x="365" y="1611"/>
                    <a:pt x="791" y="1611"/>
                  </a:cubicBezTo>
                  <a:cubicBezTo>
                    <a:pt x="1247" y="1611"/>
                    <a:pt x="1612" y="1247"/>
                    <a:pt x="1612" y="821"/>
                  </a:cubicBezTo>
                  <a:cubicBezTo>
                    <a:pt x="1612" y="365"/>
                    <a:pt x="1247" y="0"/>
                    <a:pt x="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9"/>
            <p:cNvSpPr/>
            <p:nvPr/>
          </p:nvSpPr>
          <p:spPr>
            <a:xfrm>
              <a:off x="2691250" y="3943775"/>
              <a:ext cx="40300" cy="40300"/>
            </a:xfrm>
            <a:custGeom>
              <a:rect b="b" l="l" r="r" t="t"/>
              <a:pathLst>
                <a:path extrusionOk="0" h="1612" w="1612">
                  <a:moveTo>
                    <a:pt x="791" y="1"/>
                  </a:moveTo>
                  <a:cubicBezTo>
                    <a:pt x="365" y="1"/>
                    <a:pt x="1" y="366"/>
                    <a:pt x="1" y="791"/>
                  </a:cubicBezTo>
                  <a:cubicBezTo>
                    <a:pt x="1" y="1247"/>
                    <a:pt x="365" y="1612"/>
                    <a:pt x="791" y="1612"/>
                  </a:cubicBezTo>
                  <a:cubicBezTo>
                    <a:pt x="1247" y="1612"/>
                    <a:pt x="1612" y="1247"/>
                    <a:pt x="1612" y="791"/>
                  </a:cubicBezTo>
                  <a:cubicBezTo>
                    <a:pt x="1612" y="366"/>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9"/>
            <p:cNvSpPr/>
            <p:nvPr/>
          </p:nvSpPr>
          <p:spPr>
            <a:xfrm>
              <a:off x="2790800" y="3439225"/>
              <a:ext cx="40300" cy="40300"/>
            </a:xfrm>
            <a:custGeom>
              <a:rect b="b" l="l" r="r" t="t"/>
              <a:pathLst>
                <a:path extrusionOk="0" h="1612" w="1612">
                  <a:moveTo>
                    <a:pt x="821" y="0"/>
                  </a:moveTo>
                  <a:cubicBezTo>
                    <a:pt x="365" y="0"/>
                    <a:pt x="0" y="365"/>
                    <a:pt x="0" y="821"/>
                  </a:cubicBezTo>
                  <a:cubicBezTo>
                    <a:pt x="0" y="1247"/>
                    <a:pt x="365" y="1611"/>
                    <a:pt x="821" y="1611"/>
                  </a:cubicBezTo>
                  <a:cubicBezTo>
                    <a:pt x="1277" y="1611"/>
                    <a:pt x="1611" y="1247"/>
                    <a:pt x="1611" y="821"/>
                  </a:cubicBezTo>
                  <a:cubicBezTo>
                    <a:pt x="1611" y="365"/>
                    <a:pt x="127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9"/>
            <p:cNvSpPr/>
            <p:nvPr/>
          </p:nvSpPr>
          <p:spPr>
            <a:xfrm>
              <a:off x="2790800" y="3540275"/>
              <a:ext cx="40300" cy="40300"/>
            </a:xfrm>
            <a:custGeom>
              <a:rect b="b" l="l" r="r" t="t"/>
              <a:pathLst>
                <a:path extrusionOk="0" h="1612" w="1612">
                  <a:moveTo>
                    <a:pt x="821" y="1"/>
                  </a:moveTo>
                  <a:cubicBezTo>
                    <a:pt x="365" y="1"/>
                    <a:pt x="0" y="366"/>
                    <a:pt x="0" y="791"/>
                  </a:cubicBezTo>
                  <a:cubicBezTo>
                    <a:pt x="0" y="1247"/>
                    <a:pt x="365" y="1612"/>
                    <a:pt x="821" y="1612"/>
                  </a:cubicBezTo>
                  <a:cubicBezTo>
                    <a:pt x="1277" y="1612"/>
                    <a:pt x="1611" y="1247"/>
                    <a:pt x="1611" y="791"/>
                  </a:cubicBezTo>
                  <a:cubicBezTo>
                    <a:pt x="1611" y="366"/>
                    <a:pt x="127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9"/>
            <p:cNvSpPr/>
            <p:nvPr/>
          </p:nvSpPr>
          <p:spPr>
            <a:xfrm>
              <a:off x="2790800" y="3641350"/>
              <a:ext cx="40300" cy="40300"/>
            </a:xfrm>
            <a:custGeom>
              <a:rect b="b" l="l" r="r" t="t"/>
              <a:pathLst>
                <a:path extrusionOk="0" h="1612" w="1612">
                  <a:moveTo>
                    <a:pt x="821" y="1"/>
                  </a:moveTo>
                  <a:cubicBezTo>
                    <a:pt x="365" y="1"/>
                    <a:pt x="0" y="335"/>
                    <a:pt x="0" y="791"/>
                  </a:cubicBezTo>
                  <a:cubicBezTo>
                    <a:pt x="0" y="1247"/>
                    <a:pt x="365" y="1611"/>
                    <a:pt x="821" y="1611"/>
                  </a:cubicBezTo>
                  <a:cubicBezTo>
                    <a:pt x="1277" y="1611"/>
                    <a:pt x="1611" y="1247"/>
                    <a:pt x="1611" y="791"/>
                  </a:cubicBezTo>
                  <a:cubicBezTo>
                    <a:pt x="1611" y="335"/>
                    <a:pt x="127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9"/>
            <p:cNvSpPr/>
            <p:nvPr/>
          </p:nvSpPr>
          <p:spPr>
            <a:xfrm>
              <a:off x="2790800" y="3741650"/>
              <a:ext cx="40300" cy="40300"/>
            </a:xfrm>
            <a:custGeom>
              <a:rect b="b" l="l" r="r" t="t"/>
              <a:pathLst>
                <a:path extrusionOk="0" h="1612" w="1612">
                  <a:moveTo>
                    <a:pt x="821" y="1"/>
                  </a:moveTo>
                  <a:cubicBezTo>
                    <a:pt x="365" y="1"/>
                    <a:pt x="0" y="365"/>
                    <a:pt x="0" y="821"/>
                  </a:cubicBezTo>
                  <a:cubicBezTo>
                    <a:pt x="0" y="1247"/>
                    <a:pt x="365" y="1612"/>
                    <a:pt x="821" y="1612"/>
                  </a:cubicBezTo>
                  <a:cubicBezTo>
                    <a:pt x="1277" y="1612"/>
                    <a:pt x="1611" y="1247"/>
                    <a:pt x="1611" y="821"/>
                  </a:cubicBezTo>
                  <a:cubicBezTo>
                    <a:pt x="1611" y="365"/>
                    <a:pt x="127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9"/>
            <p:cNvSpPr/>
            <p:nvPr/>
          </p:nvSpPr>
          <p:spPr>
            <a:xfrm>
              <a:off x="2790800" y="3842725"/>
              <a:ext cx="40300" cy="40300"/>
            </a:xfrm>
            <a:custGeom>
              <a:rect b="b" l="l" r="r" t="t"/>
              <a:pathLst>
                <a:path extrusionOk="0" h="1612" w="1612">
                  <a:moveTo>
                    <a:pt x="821" y="0"/>
                  </a:moveTo>
                  <a:cubicBezTo>
                    <a:pt x="365" y="0"/>
                    <a:pt x="0" y="365"/>
                    <a:pt x="0" y="791"/>
                  </a:cubicBezTo>
                  <a:cubicBezTo>
                    <a:pt x="0" y="1247"/>
                    <a:pt x="365" y="1611"/>
                    <a:pt x="821" y="1611"/>
                  </a:cubicBezTo>
                  <a:cubicBezTo>
                    <a:pt x="1277" y="1611"/>
                    <a:pt x="1611" y="1247"/>
                    <a:pt x="1611" y="791"/>
                  </a:cubicBezTo>
                  <a:cubicBezTo>
                    <a:pt x="1611" y="365"/>
                    <a:pt x="127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9"/>
            <p:cNvSpPr/>
            <p:nvPr/>
          </p:nvSpPr>
          <p:spPr>
            <a:xfrm>
              <a:off x="2790800" y="3943775"/>
              <a:ext cx="40300" cy="40300"/>
            </a:xfrm>
            <a:custGeom>
              <a:rect b="b" l="l" r="r" t="t"/>
              <a:pathLst>
                <a:path extrusionOk="0" h="1612" w="1612">
                  <a:moveTo>
                    <a:pt x="821" y="1"/>
                  </a:moveTo>
                  <a:cubicBezTo>
                    <a:pt x="365" y="1"/>
                    <a:pt x="0" y="366"/>
                    <a:pt x="0" y="791"/>
                  </a:cubicBezTo>
                  <a:cubicBezTo>
                    <a:pt x="0" y="1247"/>
                    <a:pt x="365" y="1612"/>
                    <a:pt x="821" y="1612"/>
                  </a:cubicBezTo>
                  <a:cubicBezTo>
                    <a:pt x="1277" y="1612"/>
                    <a:pt x="1611" y="1247"/>
                    <a:pt x="1611" y="791"/>
                  </a:cubicBezTo>
                  <a:cubicBezTo>
                    <a:pt x="1611" y="366"/>
                    <a:pt x="127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9"/>
            <p:cNvSpPr/>
            <p:nvPr/>
          </p:nvSpPr>
          <p:spPr>
            <a:xfrm>
              <a:off x="2893375" y="3439225"/>
              <a:ext cx="40300" cy="40300"/>
            </a:xfrm>
            <a:custGeom>
              <a:rect b="b" l="l" r="r" t="t"/>
              <a:pathLst>
                <a:path extrusionOk="0" h="1612" w="1612">
                  <a:moveTo>
                    <a:pt x="821" y="0"/>
                  </a:moveTo>
                  <a:cubicBezTo>
                    <a:pt x="366" y="0"/>
                    <a:pt x="1" y="365"/>
                    <a:pt x="1" y="821"/>
                  </a:cubicBezTo>
                  <a:cubicBezTo>
                    <a:pt x="1" y="1247"/>
                    <a:pt x="366" y="1611"/>
                    <a:pt x="821" y="1611"/>
                  </a:cubicBezTo>
                  <a:cubicBezTo>
                    <a:pt x="1247" y="1611"/>
                    <a:pt x="1612" y="1247"/>
                    <a:pt x="1612" y="821"/>
                  </a:cubicBezTo>
                  <a:cubicBezTo>
                    <a:pt x="1612" y="365"/>
                    <a:pt x="124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9"/>
            <p:cNvSpPr/>
            <p:nvPr/>
          </p:nvSpPr>
          <p:spPr>
            <a:xfrm>
              <a:off x="2893375" y="3540275"/>
              <a:ext cx="40300" cy="40300"/>
            </a:xfrm>
            <a:custGeom>
              <a:rect b="b" l="l" r="r" t="t"/>
              <a:pathLst>
                <a:path extrusionOk="0" h="1612" w="1612">
                  <a:moveTo>
                    <a:pt x="821" y="1"/>
                  </a:moveTo>
                  <a:cubicBezTo>
                    <a:pt x="366" y="1"/>
                    <a:pt x="1" y="366"/>
                    <a:pt x="1" y="791"/>
                  </a:cubicBezTo>
                  <a:cubicBezTo>
                    <a:pt x="1" y="1247"/>
                    <a:pt x="366" y="1612"/>
                    <a:pt x="821" y="1612"/>
                  </a:cubicBezTo>
                  <a:cubicBezTo>
                    <a:pt x="1247" y="1612"/>
                    <a:pt x="1612" y="1247"/>
                    <a:pt x="1612" y="791"/>
                  </a:cubicBezTo>
                  <a:cubicBezTo>
                    <a:pt x="1612" y="366"/>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9"/>
            <p:cNvSpPr/>
            <p:nvPr/>
          </p:nvSpPr>
          <p:spPr>
            <a:xfrm>
              <a:off x="2893375" y="3641350"/>
              <a:ext cx="40300" cy="40300"/>
            </a:xfrm>
            <a:custGeom>
              <a:rect b="b" l="l" r="r" t="t"/>
              <a:pathLst>
                <a:path extrusionOk="0" h="1612" w="1612">
                  <a:moveTo>
                    <a:pt x="821" y="1"/>
                  </a:moveTo>
                  <a:cubicBezTo>
                    <a:pt x="366" y="1"/>
                    <a:pt x="1" y="335"/>
                    <a:pt x="1" y="791"/>
                  </a:cubicBezTo>
                  <a:cubicBezTo>
                    <a:pt x="1" y="1247"/>
                    <a:pt x="366" y="1611"/>
                    <a:pt x="821" y="1611"/>
                  </a:cubicBezTo>
                  <a:cubicBezTo>
                    <a:pt x="1247" y="1611"/>
                    <a:pt x="1612" y="1247"/>
                    <a:pt x="1612" y="791"/>
                  </a:cubicBezTo>
                  <a:cubicBezTo>
                    <a:pt x="1612" y="335"/>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9"/>
            <p:cNvSpPr/>
            <p:nvPr/>
          </p:nvSpPr>
          <p:spPr>
            <a:xfrm>
              <a:off x="2893375" y="3741650"/>
              <a:ext cx="40300" cy="40300"/>
            </a:xfrm>
            <a:custGeom>
              <a:rect b="b" l="l" r="r" t="t"/>
              <a:pathLst>
                <a:path extrusionOk="0" h="1612" w="1612">
                  <a:moveTo>
                    <a:pt x="821" y="1"/>
                  </a:moveTo>
                  <a:cubicBezTo>
                    <a:pt x="366" y="1"/>
                    <a:pt x="1" y="365"/>
                    <a:pt x="1" y="821"/>
                  </a:cubicBezTo>
                  <a:cubicBezTo>
                    <a:pt x="1" y="1247"/>
                    <a:pt x="366" y="1612"/>
                    <a:pt x="821" y="1612"/>
                  </a:cubicBezTo>
                  <a:cubicBezTo>
                    <a:pt x="1247" y="1612"/>
                    <a:pt x="1612" y="1247"/>
                    <a:pt x="1612" y="821"/>
                  </a:cubicBezTo>
                  <a:cubicBezTo>
                    <a:pt x="1612" y="365"/>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9"/>
            <p:cNvSpPr/>
            <p:nvPr/>
          </p:nvSpPr>
          <p:spPr>
            <a:xfrm>
              <a:off x="2893375" y="3842725"/>
              <a:ext cx="40300" cy="40300"/>
            </a:xfrm>
            <a:custGeom>
              <a:rect b="b" l="l" r="r" t="t"/>
              <a:pathLst>
                <a:path extrusionOk="0" h="1612" w="1612">
                  <a:moveTo>
                    <a:pt x="821" y="0"/>
                  </a:moveTo>
                  <a:cubicBezTo>
                    <a:pt x="366" y="0"/>
                    <a:pt x="1" y="365"/>
                    <a:pt x="1" y="821"/>
                  </a:cubicBezTo>
                  <a:cubicBezTo>
                    <a:pt x="1" y="1247"/>
                    <a:pt x="366" y="1611"/>
                    <a:pt x="821" y="1611"/>
                  </a:cubicBezTo>
                  <a:cubicBezTo>
                    <a:pt x="1247" y="1611"/>
                    <a:pt x="1612" y="1247"/>
                    <a:pt x="1612" y="821"/>
                  </a:cubicBezTo>
                  <a:cubicBezTo>
                    <a:pt x="1612" y="365"/>
                    <a:pt x="124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9"/>
            <p:cNvSpPr/>
            <p:nvPr/>
          </p:nvSpPr>
          <p:spPr>
            <a:xfrm>
              <a:off x="2893375" y="3943775"/>
              <a:ext cx="40300" cy="40300"/>
            </a:xfrm>
            <a:custGeom>
              <a:rect b="b" l="l" r="r" t="t"/>
              <a:pathLst>
                <a:path extrusionOk="0" h="1612" w="1612">
                  <a:moveTo>
                    <a:pt x="821" y="1"/>
                  </a:moveTo>
                  <a:cubicBezTo>
                    <a:pt x="366" y="1"/>
                    <a:pt x="1" y="366"/>
                    <a:pt x="1" y="791"/>
                  </a:cubicBezTo>
                  <a:cubicBezTo>
                    <a:pt x="1" y="1247"/>
                    <a:pt x="366" y="1612"/>
                    <a:pt x="821" y="1612"/>
                  </a:cubicBezTo>
                  <a:cubicBezTo>
                    <a:pt x="1247" y="1612"/>
                    <a:pt x="1612" y="1247"/>
                    <a:pt x="1612" y="791"/>
                  </a:cubicBezTo>
                  <a:cubicBezTo>
                    <a:pt x="1612" y="366"/>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7" name="Google Shape;887;p19"/>
          <p:cNvSpPr/>
          <p:nvPr/>
        </p:nvSpPr>
        <p:spPr>
          <a:xfrm flipH="1">
            <a:off x="-287975" y="-820787"/>
            <a:ext cx="965850" cy="965850"/>
          </a:xfrm>
          <a:custGeom>
            <a:rect b="b" l="l" r="r" t="t"/>
            <a:pathLst>
              <a:path extrusionOk="0" h="38634" w="38634">
                <a:moveTo>
                  <a:pt x="19301" y="0"/>
                </a:moveTo>
                <a:cubicBezTo>
                  <a:pt x="8633" y="0"/>
                  <a:pt x="0" y="8663"/>
                  <a:pt x="0" y="19332"/>
                </a:cubicBezTo>
                <a:cubicBezTo>
                  <a:pt x="0" y="30001"/>
                  <a:pt x="8633" y="38633"/>
                  <a:pt x="19301" y="38633"/>
                </a:cubicBezTo>
                <a:cubicBezTo>
                  <a:pt x="29970" y="38633"/>
                  <a:pt x="38633" y="30001"/>
                  <a:pt x="38633" y="19332"/>
                </a:cubicBezTo>
                <a:cubicBezTo>
                  <a:pt x="38633" y="8663"/>
                  <a:pt x="29970" y="0"/>
                  <a:pt x="193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8" name="Google Shape;888;p19"/>
          <p:cNvGrpSpPr/>
          <p:nvPr/>
        </p:nvGrpSpPr>
        <p:grpSpPr>
          <a:xfrm flipH="1">
            <a:off x="574725" y="4641100"/>
            <a:ext cx="1674825" cy="392325"/>
            <a:chOff x="2173775" y="1420000"/>
            <a:chExt cx="1674825" cy="392325"/>
          </a:xfrm>
        </p:grpSpPr>
        <p:sp>
          <p:nvSpPr>
            <p:cNvPr id="889" name="Google Shape;889;p19"/>
            <p:cNvSpPr/>
            <p:nvPr/>
          </p:nvSpPr>
          <p:spPr>
            <a:xfrm>
              <a:off x="2176800" y="1524300"/>
              <a:ext cx="1666475" cy="288025"/>
            </a:xfrm>
            <a:custGeom>
              <a:rect b="b" l="l" r="r" t="t"/>
              <a:pathLst>
                <a:path extrusionOk="0" h="11521" w="66659">
                  <a:moveTo>
                    <a:pt x="51309" y="0"/>
                  </a:moveTo>
                  <a:cubicBezTo>
                    <a:pt x="50708" y="0"/>
                    <a:pt x="50108" y="213"/>
                    <a:pt x="49637" y="639"/>
                  </a:cubicBezTo>
                  <a:lnTo>
                    <a:pt x="44500" y="5198"/>
                  </a:lnTo>
                  <a:cubicBezTo>
                    <a:pt x="44394" y="5304"/>
                    <a:pt x="44257" y="5357"/>
                    <a:pt x="44120" y="5357"/>
                  </a:cubicBezTo>
                  <a:cubicBezTo>
                    <a:pt x="43983" y="5357"/>
                    <a:pt x="43846" y="5304"/>
                    <a:pt x="43740" y="5198"/>
                  </a:cubicBezTo>
                  <a:lnTo>
                    <a:pt x="38603" y="669"/>
                  </a:lnTo>
                  <a:cubicBezTo>
                    <a:pt x="38117" y="243"/>
                    <a:pt x="37509" y="31"/>
                    <a:pt x="36905" y="31"/>
                  </a:cubicBezTo>
                  <a:cubicBezTo>
                    <a:pt x="36301" y="31"/>
                    <a:pt x="35700" y="243"/>
                    <a:pt x="35229" y="669"/>
                  </a:cubicBezTo>
                  <a:lnTo>
                    <a:pt x="30092" y="5228"/>
                  </a:lnTo>
                  <a:cubicBezTo>
                    <a:pt x="29986" y="5335"/>
                    <a:pt x="29849" y="5388"/>
                    <a:pt x="29712" y="5388"/>
                  </a:cubicBezTo>
                  <a:cubicBezTo>
                    <a:pt x="29576" y="5388"/>
                    <a:pt x="29439" y="5335"/>
                    <a:pt x="29332" y="5228"/>
                  </a:cubicBezTo>
                  <a:lnTo>
                    <a:pt x="24196" y="699"/>
                  </a:lnTo>
                  <a:cubicBezTo>
                    <a:pt x="23709" y="274"/>
                    <a:pt x="23109" y="61"/>
                    <a:pt x="22509" y="61"/>
                  </a:cubicBezTo>
                  <a:cubicBezTo>
                    <a:pt x="21908" y="61"/>
                    <a:pt x="21308" y="274"/>
                    <a:pt x="20822" y="699"/>
                  </a:cubicBezTo>
                  <a:lnTo>
                    <a:pt x="15715" y="5259"/>
                  </a:lnTo>
                  <a:cubicBezTo>
                    <a:pt x="15594" y="5350"/>
                    <a:pt x="15449" y="5395"/>
                    <a:pt x="15309" y="5395"/>
                  </a:cubicBezTo>
                  <a:cubicBezTo>
                    <a:pt x="15168" y="5395"/>
                    <a:pt x="15031" y="5350"/>
                    <a:pt x="14925" y="5259"/>
                  </a:cubicBezTo>
                  <a:lnTo>
                    <a:pt x="9788" y="699"/>
                  </a:lnTo>
                  <a:cubicBezTo>
                    <a:pt x="9325" y="281"/>
                    <a:pt x="8738" y="76"/>
                    <a:pt x="8148" y="76"/>
                  </a:cubicBezTo>
                  <a:cubicBezTo>
                    <a:pt x="7537" y="76"/>
                    <a:pt x="6924" y="297"/>
                    <a:pt x="6445" y="730"/>
                  </a:cubicBezTo>
                  <a:lnTo>
                    <a:pt x="1125" y="5441"/>
                  </a:lnTo>
                  <a:cubicBezTo>
                    <a:pt x="92" y="6353"/>
                    <a:pt x="1" y="7964"/>
                    <a:pt x="913" y="8997"/>
                  </a:cubicBezTo>
                  <a:cubicBezTo>
                    <a:pt x="1419" y="9570"/>
                    <a:pt x="2120" y="9860"/>
                    <a:pt x="2819" y="9860"/>
                  </a:cubicBezTo>
                  <a:cubicBezTo>
                    <a:pt x="3421" y="9860"/>
                    <a:pt x="4022" y="9646"/>
                    <a:pt x="4499" y="9210"/>
                  </a:cubicBezTo>
                  <a:lnTo>
                    <a:pt x="7721" y="6353"/>
                  </a:lnTo>
                  <a:cubicBezTo>
                    <a:pt x="7843" y="6247"/>
                    <a:pt x="7987" y="6193"/>
                    <a:pt x="8128" y="6193"/>
                  </a:cubicBezTo>
                  <a:cubicBezTo>
                    <a:pt x="8268" y="6193"/>
                    <a:pt x="8405" y="6247"/>
                    <a:pt x="8511" y="6353"/>
                  </a:cubicBezTo>
                  <a:lnTo>
                    <a:pt x="13648" y="10882"/>
                  </a:lnTo>
                  <a:cubicBezTo>
                    <a:pt x="14135" y="11307"/>
                    <a:pt x="14735" y="11520"/>
                    <a:pt x="15335" y="11520"/>
                  </a:cubicBezTo>
                  <a:cubicBezTo>
                    <a:pt x="15936" y="11520"/>
                    <a:pt x="16536" y="11307"/>
                    <a:pt x="17022" y="10882"/>
                  </a:cubicBezTo>
                  <a:lnTo>
                    <a:pt x="22129" y="6323"/>
                  </a:lnTo>
                  <a:cubicBezTo>
                    <a:pt x="22250" y="6231"/>
                    <a:pt x="22395" y="6186"/>
                    <a:pt x="22535" y="6186"/>
                  </a:cubicBezTo>
                  <a:cubicBezTo>
                    <a:pt x="22676" y="6186"/>
                    <a:pt x="22813" y="6231"/>
                    <a:pt x="22919" y="6323"/>
                  </a:cubicBezTo>
                  <a:lnTo>
                    <a:pt x="28056" y="10851"/>
                  </a:lnTo>
                  <a:cubicBezTo>
                    <a:pt x="28527" y="11277"/>
                    <a:pt x="29127" y="11490"/>
                    <a:pt x="29731" y="11490"/>
                  </a:cubicBezTo>
                  <a:cubicBezTo>
                    <a:pt x="30336" y="11490"/>
                    <a:pt x="30943" y="11277"/>
                    <a:pt x="31430" y="10851"/>
                  </a:cubicBezTo>
                  <a:lnTo>
                    <a:pt x="36536" y="6292"/>
                  </a:lnTo>
                  <a:cubicBezTo>
                    <a:pt x="36643" y="6201"/>
                    <a:pt x="36779" y="6155"/>
                    <a:pt x="36920" y="6155"/>
                  </a:cubicBezTo>
                  <a:cubicBezTo>
                    <a:pt x="37061" y="6155"/>
                    <a:pt x="37205" y="6201"/>
                    <a:pt x="37327" y="6292"/>
                  </a:cubicBezTo>
                  <a:lnTo>
                    <a:pt x="42463" y="10851"/>
                  </a:lnTo>
                  <a:cubicBezTo>
                    <a:pt x="42935" y="11277"/>
                    <a:pt x="43535" y="11490"/>
                    <a:pt x="44135" y="11490"/>
                  </a:cubicBezTo>
                  <a:cubicBezTo>
                    <a:pt x="44736" y="11490"/>
                    <a:pt x="45336" y="11277"/>
                    <a:pt x="45807" y="10851"/>
                  </a:cubicBezTo>
                  <a:lnTo>
                    <a:pt x="50944" y="6292"/>
                  </a:lnTo>
                  <a:cubicBezTo>
                    <a:pt x="51050" y="6186"/>
                    <a:pt x="51187" y="6133"/>
                    <a:pt x="51324" y="6133"/>
                  </a:cubicBezTo>
                  <a:cubicBezTo>
                    <a:pt x="51461" y="6133"/>
                    <a:pt x="51597" y="6186"/>
                    <a:pt x="51704" y="6292"/>
                  </a:cubicBezTo>
                  <a:lnTo>
                    <a:pt x="56841" y="10821"/>
                  </a:lnTo>
                  <a:cubicBezTo>
                    <a:pt x="57327" y="11247"/>
                    <a:pt x="57935" y="11459"/>
                    <a:pt x="58539" y="11459"/>
                  </a:cubicBezTo>
                  <a:cubicBezTo>
                    <a:pt x="59143" y="11459"/>
                    <a:pt x="59743" y="11247"/>
                    <a:pt x="60215" y="10821"/>
                  </a:cubicBezTo>
                  <a:lnTo>
                    <a:pt x="65503" y="6110"/>
                  </a:lnTo>
                  <a:cubicBezTo>
                    <a:pt x="66567" y="5167"/>
                    <a:pt x="66658" y="3587"/>
                    <a:pt x="65716" y="2523"/>
                  </a:cubicBezTo>
                  <a:cubicBezTo>
                    <a:pt x="65225" y="1966"/>
                    <a:pt x="64530" y="1683"/>
                    <a:pt x="63827" y="1683"/>
                  </a:cubicBezTo>
                  <a:cubicBezTo>
                    <a:pt x="63227" y="1683"/>
                    <a:pt x="62620" y="1890"/>
                    <a:pt x="62129" y="2310"/>
                  </a:cubicBezTo>
                  <a:lnTo>
                    <a:pt x="58908" y="5198"/>
                  </a:lnTo>
                  <a:cubicBezTo>
                    <a:pt x="58801" y="5289"/>
                    <a:pt x="58664" y="5335"/>
                    <a:pt x="58524" y="5335"/>
                  </a:cubicBezTo>
                  <a:cubicBezTo>
                    <a:pt x="58383" y="5335"/>
                    <a:pt x="58239" y="5289"/>
                    <a:pt x="58117" y="5198"/>
                  </a:cubicBezTo>
                  <a:lnTo>
                    <a:pt x="52980" y="639"/>
                  </a:lnTo>
                  <a:cubicBezTo>
                    <a:pt x="52509" y="213"/>
                    <a:pt x="51909" y="0"/>
                    <a:pt x="513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9"/>
            <p:cNvSpPr/>
            <p:nvPr/>
          </p:nvSpPr>
          <p:spPr>
            <a:xfrm>
              <a:off x="2173775" y="1420000"/>
              <a:ext cx="1674825" cy="301900"/>
            </a:xfrm>
            <a:custGeom>
              <a:rect b="b" l="l" r="r" t="t"/>
              <a:pathLst>
                <a:path extrusionOk="0" h="12076" w="66993">
                  <a:moveTo>
                    <a:pt x="51642" y="563"/>
                  </a:moveTo>
                  <a:cubicBezTo>
                    <a:pt x="52174" y="563"/>
                    <a:pt x="52706" y="753"/>
                    <a:pt x="53132" y="1133"/>
                  </a:cubicBezTo>
                  <a:lnTo>
                    <a:pt x="58269" y="5662"/>
                  </a:lnTo>
                  <a:cubicBezTo>
                    <a:pt x="58436" y="5814"/>
                    <a:pt x="58641" y="5890"/>
                    <a:pt x="58846" y="5890"/>
                  </a:cubicBezTo>
                  <a:cubicBezTo>
                    <a:pt x="59051" y="5890"/>
                    <a:pt x="59256" y="5814"/>
                    <a:pt x="59424" y="5662"/>
                  </a:cubicBezTo>
                  <a:lnTo>
                    <a:pt x="62646" y="2804"/>
                  </a:lnTo>
                  <a:cubicBezTo>
                    <a:pt x="63073" y="2434"/>
                    <a:pt x="63607" y="2224"/>
                    <a:pt x="64172" y="2224"/>
                  </a:cubicBezTo>
                  <a:cubicBezTo>
                    <a:pt x="64210" y="2224"/>
                    <a:pt x="64249" y="2225"/>
                    <a:pt x="64287" y="2227"/>
                  </a:cubicBezTo>
                  <a:cubicBezTo>
                    <a:pt x="64864" y="2257"/>
                    <a:pt x="65442" y="2531"/>
                    <a:pt x="65837" y="2987"/>
                  </a:cubicBezTo>
                  <a:cubicBezTo>
                    <a:pt x="66658" y="3899"/>
                    <a:pt x="66567" y="5327"/>
                    <a:pt x="65655" y="6178"/>
                  </a:cubicBezTo>
                  <a:lnTo>
                    <a:pt x="60336" y="10859"/>
                  </a:lnTo>
                  <a:cubicBezTo>
                    <a:pt x="59906" y="11243"/>
                    <a:pt x="59367" y="11433"/>
                    <a:pt x="58830" y="11433"/>
                  </a:cubicBezTo>
                  <a:cubicBezTo>
                    <a:pt x="58303" y="11433"/>
                    <a:pt x="57778" y="11251"/>
                    <a:pt x="57357" y="10890"/>
                  </a:cubicBezTo>
                  <a:lnTo>
                    <a:pt x="52220" y="6330"/>
                  </a:lnTo>
                  <a:cubicBezTo>
                    <a:pt x="52053" y="6178"/>
                    <a:pt x="51848" y="6102"/>
                    <a:pt x="51642" y="6102"/>
                  </a:cubicBezTo>
                  <a:cubicBezTo>
                    <a:pt x="51437" y="6102"/>
                    <a:pt x="51232" y="6178"/>
                    <a:pt x="51065" y="6330"/>
                  </a:cubicBezTo>
                  <a:lnTo>
                    <a:pt x="45958" y="10890"/>
                  </a:lnTo>
                  <a:cubicBezTo>
                    <a:pt x="45518" y="11270"/>
                    <a:pt x="44978" y="11460"/>
                    <a:pt x="44442" y="11460"/>
                  </a:cubicBezTo>
                  <a:cubicBezTo>
                    <a:pt x="43907" y="11460"/>
                    <a:pt x="43375" y="11270"/>
                    <a:pt x="42949" y="10890"/>
                  </a:cubicBezTo>
                  <a:lnTo>
                    <a:pt x="37812" y="6361"/>
                  </a:lnTo>
                  <a:cubicBezTo>
                    <a:pt x="37645" y="6209"/>
                    <a:pt x="37440" y="6133"/>
                    <a:pt x="37235" y="6133"/>
                  </a:cubicBezTo>
                  <a:cubicBezTo>
                    <a:pt x="37030" y="6133"/>
                    <a:pt x="36824" y="6209"/>
                    <a:pt x="36657" y="6361"/>
                  </a:cubicBezTo>
                  <a:lnTo>
                    <a:pt x="31551" y="10920"/>
                  </a:lnTo>
                  <a:cubicBezTo>
                    <a:pt x="31125" y="11300"/>
                    <a:pt x="30586" y="11490"/>
                    <a:pt x="30046" y="11490"/>
                  </a:cubicBezTo>
                  <a:cubicBezTo>
                    <a:pt x="29507" y="11490"/>
                    <a:pt x="28967" y="11300"/>
                    <a:pt x="28542" y="10920"/>
                  </a:cubicBezTo>
                  <a:lnTo>
                    <a:pt x="23405" y="6391"/>
                  </a:lnTo>
                  <a:cubicBezTo>
                    <a:pt x="23253" y="6239"/>
                    <a:pt x="23048" y="6163"/>
                    <a:pt x="22842" y="6163"/>
                  </a:cubicBezTo>
                  <a:cubicBezTo>
                    <a:pt x="22637" y="6163"/>
                    <a:pt x="22432" y="6239"/>
                    <a:pt x="22280" y="6391"/>
                  </a:cubicBezTo>
                  <a:lnTo>
                    <a:pt x="17143" y="10920"/>
                  </a:lnTo>
                  <a:cubicBezTo>
                    <a:pt x="16718" y="11300"/>
                    <a:pt x="16186" y="11490"/>
                    <a:pt x="15654" y="11490"/>
                  </a:cubicBezTo>
                  <a:cubicBezTo>
                    <a:pt x="15122" y="11490"/>
                    <a:pt x="14590" y="11300"/>
                    <a:pt x="14164" y="10920"/>
                  </a:cubicBezTo>
                  <a:lnTo>
                    <a:pt x="9028" y="6391"/>
                  </a:lnTo>
                  <a:cubicBezTo>
                    <a:pt x="8845" y="6270"/>
                    <a:pt x="8663" y="6178"/>
                    <a:pt x="8450" y="6178"/>
                  </a:cubicBezTo>
                  <a:cubicBezTo>
                    <a:pt x="8237" y="6178"/>
                    <a:pt x="8025" y="6270"/>
                    <a:pt x="7873" y="6391"/>
                  </a:cubicBezTo>
                  <a:lnTo>
                    <a:pt x="4651" y="9279"/>
                  </a:lnTo>
                  <a:cubicBezTo>
                    <a:pt x="4227" y="9646"/>
                    <a:pt x="3699" y="9829"/>
                    <a:pt x="3139" y="9829"/>
                  </a:cubicBezTo>
                  <a:cubicBezTo>
                    <a:pt x="3096" y="9829"/>
                    <a:pt x="3053" y="9828"/>
                    <a:pt x="3009" y="9826"/>
                  </a:cubicBezTo>
                  <a:cubicBezTo>
                    <a:pt x="2401" y="9795"/>
                    <a:pt x="1854" y="9522"/>
                    <a:pt x="1459" y="9096"/>
                  </a:cubicBezTo>
                  <a:cubicBezTo>
                    <a:pt x="638" y="8154"/>
                    <a:pt x="699" y="6725"/>
                    <a:pt x="1641" y="5905"/>
                  </a:cubicBezTo>
                  <a:lnTo>
                    <a:pt x="6930" y="1193"/>
                  </a:lnTo>
                  <a:cubicBezTo>
                    <a:pt x="7356" y="814"/>
                    <a:pt x="7895" y="624"/>
                    <a:pt x="8435" y="624"/>
                  </a:cubicBezTo>
                  <a:cubicBezTo>
                    <a:pt x="8974" y="624"/>
                    <a:pt x="9514" y="814"/>
                    <a:pt x="9939" y="1193"/>
                  </a:cubicBezTo>
                  <a:lnTo>
                    <a:pt x="15076" y="5722"/>
                  </a:lnTo>
                  <a:cubicBezTo>
                    <a:pt x="15228" y="5874"/>
                    <a:pt x="15433" y="5950"/>
                    <a:pt x="15642" y="5950"/>
                  </a:cubicBezTo>
                  <a:cubicBezTo>
                    <a:pt x="15851" y="5950"/>
                    <a:pt x="16064" y="5874"/>
                    <a:pt x="16231" y="5722"/>
                  </a:cubicBezTo>
                  <a:lnTo>
                    <a:pt x="21338" y="1163"/>
                  </a:lnTo>
                  <a:cubicBezTo>
                    <a:pt x="21763" y="783"/>
                    <a:pt x="22295" y="593"/>
                    <a:pt x="22831" y="593"/>
                  </a:cubicBezTo>
                  <a:cubicBezTo>
                    <a:pt x="23367" y="593"/>
                    <a:pt x="23906" y="783"/>
                    <a:pt x="24347" y="1163"/>
                  </a:cubicBezTo>
                  <a:lnTo>
                    <a:pt x="29453" y="5692"/>
                  </a:lnTo>
                  <a:cubicBezTo>
                    <a:pt x="29621" y="5844"/>
                    <a:pt x="29833" y="5920"/>
                    <a:pt x="30042" y="5920"/>
                  </a:cubicBezTo>
                  <a:cubicBezTo>
                    <a:pt x="30251" y="5920"/>
                    <a:pt x="30457" y="5844"/>
                    <a:pt x="30609" y="5692"/>
                  </a:cubicBezTo>
                  <a:lnTo>
                    <a:pt x="35745" y="1163"/>
                  </a:lnTo>
                  <a:cubicBezTo>
                    <a:pt x="36179" y="776"/>
                    <a:pt x="36724" y="578"/>
                    <a:pt x="37267" y="578"/>
                  </a:cubicBezTo>
                  <a:cubicBezTo>
                    <a:pt x="37788" y="578"/>
                    <a:pt x="38307" y="760"/>
                    <a:pt x="38724" y="1133"/>
                  </a:cubicBezTo>
                  <a:lnTo>
                    <a:pt x="43861" y="5692"/>
                  </a:lnTo>
                  <a:cubicBezTo>
                    <a:pt x="44028" y="5829"/>
                    <a:pt x="44233" y="5897"/>
                    <a:pt x="44439" y="5897"/>
                  </a:cubicBezTo>
                  <a:cubicBezTo>
                    <a:pt x="44644" y="5897"/>
                    <a:pt x="44849" y="5829"/>
                    <a:pt x="45016" y="5692"/>
                  </a:cubicBezTo>
                  <a:lnTo>
                    <a:pt x="50153" y="1133"/>
                  </a:lnTo>
                  <a:cubicBezTo>
                    <a:pt x="50579" y="753"/>
                    <a:pt x="51110" y="563"/>
                    <a:pt x="51642" y="563"/>
                  </a:cubicBezTo>
                  <a:close/>
                  <a:moveTo>
                    <a:pt x="51627" y="0"/>
                  </a:moveTo>
                  <a:cubicBezTo>
                    <a:pt x="50958" y="0"/>
                    <a:pt x="50290" y="236"/>
                    <a:pt x="49758" y="707"/>
                  </a:cubicBezTo>
                  <a:lnTo>
                    <a:pt x="44651" y="5266"/>
                  </a:lnTo>
                  <a:cubicBezTo>
                    <a:pt x="44591" y="5312"/>
                    <a:pt x="44515" y="5335"/>
                    <a:pt x="44439" y="5335"/>
                  </a:cubicBezTo>
                  <a:cubicBezTo>
                    <a:pt x="44363" y="5335"/>
                    <a:pt x="44287" y="5312"/>
                    <a:pt x="44226" y="5266"/>
                  </a:cubicBezTo>
                  <a:lnTo>
                    <a:pt x="39089" y="738"/>
                  </a:lnTo>
                  <a:cubicBezTo>
                    <a:pt x="38561" y="255"/>
                    <a:pt x="37899" y="19"/>
                    <a:pt x="37236" y="19"/>
                  </a:cubicBezTo>
                  <a:cubicBezTo>
                    <a:pt x="36562" y="19"/>
                    <a:pt x="35886" y="263"/>
                    <a:pt x="35350" y="738"/>
                  </a:cubicBezTo>
                  <a:lnTo>
                    <a:pt x="30244" y="5297"/>
                  </a:lnTo>
                  <a:cubicBezTo>
                    <a:pt x="30183" y="5342"/>
                    <a:pt x="30107" y="5365"/>
                    <a:pt x="30035" y="5365"/>
                  </a:cubicBezTo>
                  <a:cubicBezTo>
                    <a:pt x="29963" y="5365"/>
                    <a:pt x="29894" y="5342"/>
                    <a:pt x="29849" y="5297"/>
                  </a:cubicBezTo>
                  <a:lnTo>
                    <a:pt x="24712" y="738"/>
                  </a:lnTo>
                  <a:cubicBezTo>
                    <a:pt x="24180" y="266"/>
                    <a:pt x="23511" y="31"/>
                    <a:pt x="22842" y="31"/>
                  </a:cubicBezTo>
                  <a:cubicBezTo>
                    <a:pt x="22174" y="31"/>
                    <a:pt x="21505" y="266"/>
                    <a:pt x="20973" y="738"/>
                  </a:cubicBezTo>
                  <a:lnTo>
                    <a:pt x="15836" y="5297"/>
                  </a:lnTo>
                  <a:cubicBezTo>
                    <a:pt x="15775" y="5358"/>
                    <a:pt x="15707" y="5388"/>
                    <a:pt x="15639" y="5388"/>
                  </a:cubicBezTo>
                  <a:cubicBezTo>
                    <a:pt x="15570" y="5388"/>
                    <a:pt x="15502" y="5358"/>
                    <a:pt x="15441" y="5297"/>
                  </a:cubicBezTo>
                  <a:lnTo>
                    <a:pt x="10304" y="768"/>
                  </a:lnTo>
                  <a:cubicBezTo>
                    <a:pt x="9772" y="297"/>
                    <a:pt x="9104" y="61"/>
                    <a:pt x="8435" y="61"/>
                  </a:cubicBezTo>
                  <a:cubicBezTo>
                    <a:pt x="7766" y="61"/>
                    <a:pt x="7097" y="297"/>
                    <a:pt x="6566" y="768"/>
                  </a:cubicBezTo>
                  <a:lnTo>
                    <a:pt x="1277" y="5479"/>
                  </a:lnTo>
                  <a:cubicBezTo>
                    <a:pt x="122" y="6513"/>
                    <a:pt x="0" y="8306"/>
                    <a:pt x="1034" y="9461"/>
                  </a:cubicBezTo>
                  <a:cubicBezTo>
                    <a:pt x="1550" y="10008"/>
                    <a:pt x="2219" y="10343"/>
                    <a:pt x="2979" y="10403"/>
                  </a:cubicBezTo>
                  <a:cubicBezTo>
                    <a:pt x="3021" y="10405"/>
                    <a:pt x="3063" y="10406"/>
                    <a:pt x="3106" y="10406"/>
                  </a:cubicBezTo>
                  <a:cubicBezTo>
                    <a:pt x="3819" y="10406"/>
                    <a:pt x="4499" y="10163"/>
                    <a:pt x="5015" y="9704"/>
                  </a:cubicBezTo>
                  <a:lnTo>
                    <a:pt x="8237" y="6817"/>
                  </a:lnTo>
                  <a:cubicBezTo>
                    <a:pt x="8298" y="6771"/>
                    <a:pt x="8374" y="6748"/>
                    <a:pt x="8450" y="6748"/>
                  </a:cubicBezTo>
                  <a:cubicBezTo>
                    <a:pt x="8526" y="6748"/>
                    <a:pt x="8602" y="6771"/>
                    <a:pt x="8663" y="6817"/>
                  </a:cubicBezTo>
                  <a:lnTo>
                    <a:pt x="13769" y="11376"/>
                  </a:lnTo>
                  <a:cubicBezTo>
                    <a:pt x="14316" y="11832"/>
                    <a:pt x="14985" y="12075"/>
                    <a:pt x="15654" y="12075"/>
                  </a:cubicBezTo>
                  <a:cubicBezTo>
                    <a:pt x="16323" y="12075"/>
                    <a:pt x="16991" y="11832"/>
                    <a:pt x="17508" y="11346"/>
                  </a:cubicBezTo>
                  <a:lnTo>
                    <a:pt x="22645" y="6786"/>
                  </a:lnTo>
                  <a:cubicBezTo>
                    <a:pt x="22706" y="6741"/>
                    <a:pt x="22774" y="6718"/>
                    <a:pt x="22842" y="6718"/>
                  </a:cubicBezTo>
                  <a:cubicBezTo>
                    <a:pt x="22911" y="6718"/>
                    <a:pt x="22979" y="6741"/>
                    <a:pt x="23040" y="6786"/>
                  </a:cubicBezTo>
                  <a:lnTo>
                    <a:pt x="28177" y="11346"/>
                  </a:lnTo>
                  <a:cubicBezTo>
                    <a:pt x="28709" y="11817"/>
                    <a:pt x="29378" y="12052"/>
                    <a:pt x="30046" y="12052"/>
                  </a:cubicBezTo>
                  <a:cubicBezTo>
                    <a:pt x="30715" y="12052"/>
                    <a:pt x="31384" y="11817"/>
                    <a:pt x="31916" y="11346"/>
                  </a:cubicBezTo>
                  <a:lnTo>
                    <a:pt x="37052" y="6786"/>
                  </a:lnTo>
                  <a:cubicBezTo>
                    <a:pt x="37113" y="6725"/>
                    <a:pt x="37182" y="6695"/>
                    <a:pt x="37250" y="6695"/>
                  </a:cubicBezTo>
                  <a:cubicBezTo>
                    <a:pt x="37318" y="6695"/>
                    <a:pt x="37387" y="6725"/>
                    <a:pt x="37448" y="6786"/>
                  </a:cubicBezTo>
                  <a:lnTo>
                    <a:pt x="42584" y="11315"/>
                  </a:lnTo>
                  <a:cubicBezTo>
                    <a:pt x="43116" y="11786"/>
                    <a:pt x="43785" y="12022"/>
                    <a:pt x="44454" y="12022"/>
                  </a:cubicBezTo>
                  <a:cubicBezTo>
                    <a:pt x="45122" y="12022"/>
                    <a:pt x="45791" y="11786"/>
                    <a:pt x="46323" y="11315"/>
                  </a:cubicBezTo>
                  <a:lnTo>
                    <a:pt x="51430" y="6756"/>
                  </a:lnTo>
                  <a:cubicBezTo>
                    <a:pt x="51490" y="6710"/>
                    <a:pt x="51566" y="6687"/>
                    <a:pt x="51642" y="6687"/>
                  </a:cubicBezTo>
                  <a:cubicBezTo>
                    <a:pt x="51718" y="6687"/>
                    <a:pt x="51794" y="6710"/>
                    <a:pt x="51855" y="6756"/>
                  </a:cubicBezTo>
                  <a:lnTo>
                    <a:pt x="56992" y="11285"/>
                  </a:lnTo>
                  <a:cubicBezTo>
                    <a:pt x="57520" y="11767"/>
                    <a:pt x="58182" y="12003"/>
                    <a:pt x="58845" y="12003"/>
                  </a:cubicBezTo>
                  <a:cubicBezTo>
                    <a:pt x="59519" y="12003"/>
                    <a:pt x="60195" y="11760"/>
                    <a:pt x="60731" y="11285"/>
                  </a:cubicBezTo>
                  <a:lnTo>
                    <a:pt x="66020" y="6573"/>
                  </a:lnTo>
                  <a:cubicBezTo>
                    <a:pt x="66567" y="6087"/>
                    <a:pt x="66901" y="5388"/>
                    <a:pt x="66962" y="4659"/>
                  </a:cubicBezTo>
                  <a:cubicBezTo>
                    <a:pt x="66992" y="3899"/>
                    <a:pt x="66749" y="3169"/>
                    <a:pt x="66263" y="2622"/>
                  </a:cubicBezTo>
                  <a:cubicBezTo>
                    <a:pt x="65746" y="2045"/>
                    <a:pt x="65077" y="1710"/>
                    <a:pt x="64317" y="1680"/>
                  </a:cubicBezTo>
                  <a:cubicBezTo>
                    <a:pt x="64241" y="1674"/>
                    <a:pt x="64165" y="1671"/>
                    <a:pt x="64089" y="1671"/>
                  </a:cubicBezTo>
                  <a:cubicBezTo>
                    <a:pt x="63413" y="1671"/>
                    <a:pt x="62773" y="1914"/>
                    <a:pt x="62281" y="2379"/>
                  </a:cubicBezTo>
                  <a:lnTo>
                    <a:pt x="59059" y="5236"/>
                  </a:lnTo>
                  <a:cubicBezTo>
                    <a:pt x="58998" y="5297"/>
                    <a:pt x="58922" y="5327"/>
                    <a:pt x="58846" y="5327"/>
                  </a:cubicBezTo>
                  <a:cubicBezTo>
                    <a:pt x="58770" y="5327"/>
                    <a:pt x="58694" y="5297"/>
                    <a:pt x="58633" y="5236"/>
                  </a:cubicBezTo>
                  <a:lnTo>
                    <a:pt x="53496" y="707"/>
                  </a:lnTo>
                  <a:cubicBezTo>
                    <a:pt x="52965" y="236"/>
                    <a:pt x="52296" y="0"/>
                    <a:pt x="51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1" name="Google Shape;891;p19"/>
          <p:cNvGrpSpPr/>
          <p:nvPr/>
        </p:nvGrpSpPr>
        <p:grpSpPr>
          <a:xfrm flipH="1">
            <a:off x="8441625" y="211275"/>
            <a:ext cx="792600" cy="940775"/>
            <a:chOff x="4097800" y="1302400"/>
            <a:chExt cx="792600" cy="940775"/>
          </a:xfrm>
        </p:grpSpPr>
        <p:sp>
          <p:nvSpPr>
            <p:cNvPr id="892" name="Google Shape;892;p19"/>
            <p:cNvSpPr/>
            <p:nvPr/>
          </p:nvSpPr>
          <p:spPr>
            <a:xfrm>
              <a:off x="4097800" y="1442225"/>
              <a:ext cx="751575" cy="800950"/>
            </a:xfrm>
            <a:custGeom>
              <a:rect b="b" l="l" r="r" t="t"/>
              <a:pathLst>
                <a:path extrusionOk="0" h="32038" w="30063">
                  <a:moveTo>
                    <a:pt x="25290" y="1"/>
                  </a:moveTo>
                  <a:lnTo>
                    <a:pt x="1" y="27691"/>
                  </a:lnTo>
                  <a:lnTo>
                    <a:pt x="4773" y="32038"/>
                  </a:lnTo>
                  <a:lnTo>
                    <a:pt x="30062" y="4377"/>
                  </a:lnTo>
                  <a:lnTo>
                    <a:pt x="2529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9"/>
            <p:cNvSpPr/>
            <p:nvPr/>
          </p:nvSpPr>
          <p:spPr>
            <a:xfrm>
              <a:off x="4302225" y="1302400"/>
              <a:ext cx="588175" cy="619350"/>
            </a:xfrm>
            <a:custGeom>
              <a:rect b="b" l="l" r="r" t="t"/>
              <a:pathLst>
                <a:path extrusionOk="0" h="24774" w="23527">
                  <a:moveTo>
                    <a:pt x="18451" y="669"/>
                  </a:moveTo>
                  <a:lnTo>
                    <a:pt x="22828" y="4651"/>
                  </a:lnTo>
                  <a:lnTo>
                    <a:pt x="5077" y="24074"/>
                  </a:lnTo>
                  <a:lnTo>
                    <a:pt x="730" y="20092"/>
                  </a:lnTo>
                  <a:lnTo>
                    <a:pt x="18451" y="669"/>
                  </a:lnTo>
                  <a:close/>
                  <a:moveTo>
                    <a:pt x="18420" y="1"/>
                  </a:moveTo>
                  <a:cubicBezTo>
                    <a:pt x="18359" y="1"/>
                    <a:pt x="18268" y="31"/>
                    <a:pt x="18238" y="92"/>
                  </a:cubicBezTo>
                  <a:lnTo>
                    <a:pt x="122" y="19910"/>
                  </a:lnTo>
                  <a:cubicBezTo>
                    <a:pt x="0" y="20031"/>
                    <a:pt x="0" y="20214"/>
                    <a:pt x="122" y="20305"/>
                  </a:cubicBezTo>
                  <a:lnTo>
                    <a:pt x="4894" y="24682"/>
                  </a:lnTo>
                  <a:cubicBezTo>
                    <a:pt x="4955" y="24743"/>
                    <a:pt x="5016" y="24773"/>
                    <a:pt x="5107" y="24773"/>
                  </a:cubicBezTo>
                  <a:lnTo>
                    <a:pt x="5107" y="24743"/>
                  </a:lnTo>
                  <a:cubicBezTo>
                    <a:pt x="5168" y="24743"/>
                    <a:pt x="5259" y="24712"/>
                    <a:pt x="5289" y="24682"/>
                  </a:cubicBezTo>
                  <a:lnTo>
                    <a:pt x="23436" y="4834"/>
                  </a:lnTo>
                  <a:cubicBezTo>
                    <a:pt x="23527" y="4712"/>
                    <a:pt x="23527" y="4560"/>
                    <a:pt x="23405" y="4438"/>
                  </a:cubicBezTo>
                  <a:lnTo>
                    <a:pt x="18633" y="61"/>
                  </a:lnTo>
                  <a:cubicBezTo>
                    <a:pt x="18572" y="31"/>
                    <a:pt x="18481" y="1"/>
                    <a:pt x="184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4" name="Google Shape;894;p19"/>
          <p:cNvGrpSpPr/>
          <p:nvPr/>
        </p:nvGrpSpPr>
        <p:grpSpPr>
          <a:xfrm flipH="1">
            <a:off x="8557800" y="4585825"/>
            <a:ext cx="522825" cy="502875"/>
            <a:chOff x="7116875" y="2700800"/>
            <a:chExt cx="522825" cy="502875"/>
          </a:xfrm>
        </p:grpSpPr>
        <p:sp>
          <p:nvSpPr>
            <p:cNvPr id="895" name="Google Shape;895;p19"/>
            <p:cNvSpPr/>
            <p:nvPr/>
          </p:nvSpPr>
          <p:spPr>
            <a:xfrm>
              <a:off x="7121425" y="2803200"/>
              <a:ext cx="341975" cy="395150"/>
            </a:xfrm>
            <a:custGeom>
              <a:rect b="b" l="l" r="r" t="t"/>
              <a:pathLst>
                <a:path extrusionOk="0" h="15806" w="13679">
                  <a:moveTo>
                    <a:pt x="31" y="0"/>
                  </a:moveTo>
                  <a:lnTo>
                    <a:pt x="0" y="7903"/>
                  </a:lnTo>
                  <a:lnTo>
                    <a:pt x="13679" y="15806"/>
                  </a:lnTo>
                  <a:lnTo>
                    <a:pt x="13557" y="7903"/>
                  </a:lnTo>
                  <a:lnTo>
                    <a:pt x="3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9"/>
            <p:cNvSpPr/>
            <p:nvPr/>
          </p:nvSpPr>
          <p:spPr>
            <a:xfrm>
              <a:off x="7116875" y="2798050"/>
              <a:ext cx="351850" cy="405625"/>
            </a:xfrm>
            <a:custGeom>
              <a:rect b="b" l="l" r="r" t="t"/>
              <a:pathLst>
                <a:path extrusionOk="0" h="16225" w="14074">
                  <a:moveTo>
                    <a:pt x="426" y="540"/>
                  </a:moveTo>
                  <a:lnTo>
                    <a:pt x="13526" y="8231"/>
                  </a:lnTo>
                  <a:lnTo>
                    <a:pt x="13648" y="15678"/>
                  </a:lnTo>
                  <a:lnTo>
                    <a:pt x="395" y="7987"/>
                  </a:lnTo>
                  <a:lnTo>
                    <a:pt x="426" y="540"/>
                  </a:lnTo>
                  <a:close/>
                  <a:moveTo>
                    <a:pt x="213" y="1"/>
                  </a:moveTo>
                  <a:cubicBezTo>
                    <a:pt x="182" y="1"/>
                    <a:pt x="152" y="9"/>
                    <a:pt x="122" y="24"/>
                  </a:cubicBezTo>
                  <a:cubicBezTo>
                    <a:pt x="61" y="54"/>
                    <a:pt x="31" y="115"/>
                    <a:pt x="31" y="206"/>
                  </a:cubicBezTo>
                  <a:lnTo>
                    <a:pt x="0" y="8109"/>
                  </a:lnTo>
                  <a:cubicBezTo>
                    <a:pt x="0" y="8170"/>
                    <a:pt x="31" y="8261"/>
                    <a:pt x="91" y="8291"/>
                  </a:cubicBezTo>
                  <a:lnTo>
                    <a:pt x="13769" y="16194"/>
                  </a:lnTo>
                  <a:cubicBezTo>
                    <a:pt x="13800" y="16225"/>
                    <a:pt x="13830" y="16225"/>
                    <a:pt x="13861" y="16225"/>
                  </a:cubicBezTo>
                  <a:cubicBezTo>
                    <a:pt x="13891" y="16225"/>
                    <a:pt x="13921" y="16225"/>
                    <a:pt x="13952" y="16194"/>
                  </a:cubicBezTo>
                  <a:cubicBezTo>
                    <a:pt x="14013" y="16164"/>
                    <a:pt x="14073" y="16103"/>
                    <a:pt x="14073" y="16012"/>
                  </a:cubicBezTo>
                  <a:lnTo>
                    <a:pt x="13921" y="8109"/>
                  </a:lnTo>
                  <a:cubicBezTo>
                    <a:pt x="13921" y="8048"/>
                    <a:pt x="13891" y="7987"/>
                    <a:pt x="13830" y="7927"/>
                  </a:cubicBezTo>
                  <a:lnTo>
                    <a:pt x="304" y="24"/>
                  </a:lnTo>
                  <a:cubicBezTo>
                    <a:pt x="274" y="9"/>
                    <a:pt x="243" y="1"/>
                    <a:pt x="213"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9"/>
            <p:cNvSpPr/>
            <p:nvPr/>
          </p:nvSpPr>
          <p:spPr>
            <a:xfrm>
              <a:off x="7460325" y="2899700"/>
              <a:ext cx="174050" cy="298650"/>
            </a:xfrm>
            <a:custGeom>
              <a:rect b="b" l="l" r="r" t="t"/>
              <a:pathLst>
                <a:path extrusionOk="0" h="11946" w="6962">
                  <a:moveTo>
                    <a:pt x="6810" y="0"/>
                  </a:moveTo>
                  <a:lnTo>
                    <a:pt x="1" y="4043"/>
                  </a:lnTo>
                  <a:lnTo>
                    <a:pt x="123" y="11946"/>
                  </a:lnTo>
                  <a:lnTo>
                    <a:pt x="6962" y="7994"/>
                  </a:lnTo>
                  <a:lnTo>
                    <a:pt x="6810"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9"/>
            <p:cNvSpPr/>
            <p:nvPr/>
          </p:nvSpPr>
          <p:spPr>
            <a:xfrm>
              <a:off x="7455025" y="2894650"/>
              <a:ext cx="184675" cy="309025"/>
            </a:xfrm>
            <a:custGeom>
              <a:rect b="b" l="l" r="r" t="t"/>
              <a:pathLst>
                <a:path extrusionOk="0" h="12361" w="7387">
                  <a:moveTo>
                    <a:pt x="6809" y="567"/>
                  </a:moveTo>
                  <a:lnTo>
                    <a:pt x="6961" y="8105"/>
                  </a:lnTo>
                  <a:lnTo>
                    <a:pt x="517" y="11814"/>
                  </a:lnTo>
                  <a:lnTo>
                    <a:pt x="395" y="4367"/>
                  </a:lnTo>
                  <a:lnTo>
                    <a:pt x="6809" y="567"/>
                  </a:lnTo>
                  <a:close/>
                  <a:moveTo>
                    <a:pt x="7026" y="0"/>
                  </a:moveTo>
                  <a:cubicBezTo>
                    <a:pt x="6982" y="0"/>
                    <a:pt x="6936" y="15"/>
                    <a:pt x="6900" y="50"/>
                  </a:cubicBezTo>
                  <a:lnTo>
                    <a:pt x="122" y="4063"/>
                  </a:lnTo>
                  <a:cubicBezTo>
                    <a:pt x="61" y="4123"/>
                    <a:pt x="0" y="4184"/>
                    <a:pt x="0" y="4245"/>
                  </a:cubicBezTo>
                  <a:lnTo>
                    <a:pt x="152" y="12148"/>
                  </a:lnTo>
                  <a:cubicBezTo>
                    <a:pt x="152" y="12239"/>
                    <a:pt x="183" y="12300"/>
                    <a:pt x="243" y="12330"/>
                  </a:cubicBezTo>
                  <a:cubicBezTo>
                    <a:pt x="274" y="12361"/>
                    <a:pt x="304" y="12361"/>
                    <a:pt x="335" y="12361"/>
                  </a:cubicBezTo>
                  <a:cubicBezTo>
                    <a:pt x="365" y="12361"/>
                    <a:pt x="395" y="12361"/>
                    <a:pt x="426" y="12330"/>
                  </a:cubicBezTo>
                  <a:lnTo>
                    <a:pt x="7265" y="8379"/>
                  </a:lnTo>
                  <a:cubicBezTo>
                    <a:pt x="7326" y="8348"/>
                    <a:pt x="7386" y="8257"/>
                    <a:pt x="7386" y="8196"/>
                  </a:cubicBezTo>
                  <a:lnTo>
                    <a:pt x="7204" y="202"/>
                  </a:lnTo>
                  <a:cubicBezTo>
                    <a:pt x="7204" y="142"/>
                    <a:pt x="7174" y="81"/>
                    <a:pt x="7113" y="20"/>
                  </a:cubicBezTo>
                  <a:cubicBezTo>
                    <a:pt x="7088" y="7"/>
                    <a:pt x="7057" y="0"/>
                    <a:pt x="70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9"/>
            <p:cNvSpPr/>
            <p:nvPr/>
          </p:nvSpPr>
          <p:spPr>
            <a:xfrm>
              <a:off x="7122175" y="2705925"/>
              <a:ext cx="508400" cy="294850"/>
            </a:xfrm>
            <a:custGeom>
              <a:rect b="b" l="l" r="r" t="t"/>
              <a:pathLst>
                <a:path extrusionOk="0" h="11794" w="20336">
                  <a:moveTo>
                    <a:pt x="6901" y="0"/>
                  </a:moveTo>
                  <a:lnTo>
                    <a:pt x="1" y="3891"/>
                  </a:lnTo>
                  <a:lnTo>
                    <a:pt x="13527" y="11794"/>
                  </a:lnTo>
                  <a:lnTo>
                    <a:pt x="20336" y="7751"/>
                  </a:lnTo>
                  <a:lnTo>
                    <a:pt x="690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9"/>
            <p:cNvSpPr/>
            <p:nvPr/>
          </p:nvSpPr>
          <p:spPr>
            <a:xfrm>
              <a:off x="7117625" y="2700800"/>
              <a:ext cx="517500" cy="305300"/>
            </a:xfrm>
            <a:custGeom>
              <a:rect b="b" l="l" r="r" t="t"/>
              <a:pathLst>
                <a:path extrusionOk="0" h="12212" w="20700">
                  <a:moveTo>
                    <a:pt x="7052" y="449"/>
                  </a:moveTo>
                  <a:lnTo>
                    <a:pt x="20122" y="7956"/>
                  </a:lnTo>
                  <a:lnTo>
                    <a:pt x="13709" y="11756"/>
                  </a:lnTo>
                  <a:lnTo>
                    <a:pt x="578" y="4096"/>
                  </a:lnTo>
                  <a:lnTo>
                    <a:pt x="7052" y="449"/>
                  </a:lnTo>
                  <a:close/>
                  <a:moveTo>
                    <a:pt x="7068" y="0"/>
                  </a:moveTo>
                  <a:cubicBezTo>
                    <a:pt x="7030" y="0"/>
                    <a:pt x="6992" y="8"/>
                    <a:pt x="6961" y="23"/>
                  </a:cubicBezTo>
                  <a:lnTo>
                    <a:pt x="92" y="3914"/>
                  </a:lnTo>
                  <a:cubicBezTo>
                    <a:pt x="31" y="3944"/>
                    <a:pt x="1" y="4005"/>
                    <a:pt x="1" y="4096"/>
                  </a:cubicBezTo>
                  <a:cubicBezTo>
                    <a:pt x="1" y="4157"/>
                    <a:pt x="31" y="4218"/>
                    <a:pt x="92" y="4248"/>
                  </a:cubicBezTo>
                  <a:lnTo>
                    <a:pt x="13618" y="12181"/>
                  </a:lnTo>
                  <a:cubicBezTo>
                    <a:pt x="13648" y="12181"/>
                    <a:pt x="13679" y="12212"/>
                    <a:pt x="13709" y="12212"/>
                  </a:cubicBezTo>
                  <a:cubicBezTo>
                    <a:pt x="13739" y="12212"/>
                    <a:pt x="13770" y="12181"/>
                    <a:pt x="13800" y="12181"/>
                  </a:cubicBezTo>
                  <a:lnTo>
                    <a:pt x="20609" y="8139"/>
                  </a:lnTo>
                  <a:cubicBezTo>
                    <a:pt x="20670" y="8108"/>
                    <a:pt x="20700" y="8048"/>
                    <a:pt x="20700" y="7956"/>
                  </a:cubicBezTo>
                  <a:cubicBezTo>
                    <a:pt x="20700" y="7896"/>
                    <a:pt x="20670" y="7835"/>
                    <a:pt x="20609" y="7804"/>
                  </a:cubicBezTo>
                  <a:lnTo>
                    <a:pt x="7174" y="23"/>
                  </a:lnTo>
                  <a:cubicBezTo>
                    <a:pt x="7144" y="8"/>
                    <a:pt x="7106" y="0"/>
                    <a:pt x="7068"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MAIN_POINT_1">
    <p:spTree>
      <p:nvGrpSpPr>
        <p:cNvPr id="901" name="Shape 901"/>
        <p:cNvGrpSpPr/>
        <p:nvPr/>
      </p:nvGrpSpPr>
      <p:grpSpPr>
        <a:xfrm>
          <a:off x="0" y="0"/>
          <a:ext cx="0" cy="0"/>
          <a:chOff x="0" y="0"/>
          <a:chExt cx="0" cy="0"/>
        </a:xfrm>
      </p:grpSpPr>
      <p:sp>
        <p:nvSpPr>
          <p:cNvPr id="902" name="Google Shape;902;p20"/>
          <p:cNvSpPr txBox="1"/>
          <p:nvPr>
            <p:ph idx="1" type="subTitle"/>
          </p:nvPr>
        </p:nvSpPr>
        <p:spPr>
          <a:xfrm>
            <a:off x="1261200" y="1926575"/>
            <a:ext cx="6621600" cy="81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atin typeface="Nunito"/>
                <a:ea typeface="Nunito"/>
                <a:cs typeface="Nunito"/>
                <a:sym typeface="Nunito"/>
              </a:defRPr>
            </a:lvl1pPr>
            <a:lvl2pPr lvl="1" rtl="0" algn="ctr">
              <a:lnSpc>
                <a:spcPct val="100000"/>
              </a:lnSpc>
              <a:spcBef>
                <a:spcPts val="0"/>
              </a:spcBef>
              <a:spcAft>
                <a:spcPts val="0"/>
              </a:spcAft>
              <a:buNone/>
              <a:defRPr>
                <a:latin typeface="Nunito"/>
                <a:ea typeface="Nunito"/>
                <a:cs typeface="Nunito"/>
                <a:sym typeface="Nunito"/>
              </a:defRPr>
            </a:lvl2pPr>
            <a:lvl3pPr lvl="2" rtl="0" algn="ctr">
              <a:lnSpc>
                <a:spcPct val="100000"/>
              </a:lnSpc>
              <a:spcBef>
                <a:spcPts val="0"/>
              </a:spcBef>
              <a:spcAft>
                <a:spcPts val="0"/>
              </a:spcAft>
              <a:buNone/>
              <a:defRPr>
                <a:latin typeface="Nunito"/>
                <a:ea typeface="Nunito"/>
                <a:cs typeface="Nunito"/>
                <a:sym typeface="Nunito"/>
              </a:defRPr>
            </a:lvl3pPr>
            <a:lvl4pPr lvl="3" rtl="0" algn="ctr">
              <a:lnSpc>
                <a:spcPct val="100000"/>
              </a:lnSpc>
              <a:spcBef>
                <a:spcPts val="0"/>
              </a:spcBef>
              <a:spcAft>
                <a:spcPts val="0"/>
              </a:spcAft>
              <a:buNone/>
              <a:defRPr>
                <a:latin typeface="Nunito"/>
                <a:ea typeface="Nunito"/>
                <a:cs typeface="Nunito"/>
                <a:sym typeface="Nunito"/>
              </a:defRPr>
            </a:lvl4pPr>
            <a:lvl5pPr lvl="4" rtl="0" algn="ctr">
              <a:lnSpc>
                <a:spcPct val="100000"/>
              </a:lnSpc>
              <a:spcBef>
                <a:spcPts val="0"/>
              </a:spcBef>
              <a:spcAft>
                <a:spcPts val="0"/>
              </a:spcAft>
              <a:buNone/>
              <a:defRPr>
                <a:latin typeface="Nunito"/>
                <a:ea typeface="Nunito"/>
                <a:cs typeface="Nunito"/>
                <a:sym typeface="Nunito"/>
              </a:defRPr>
            </a:lvl5pPr>
            <a:lvl6pPr lvl="5" rtl="0" algn="ctr">
              <a:lnSpc>
                <a:spcPct val="100000"/>
              </a:lnSpc>
              <a:spcBef>
                <a:spcPts val="0"/>
              </a:spcBef>
              <a:spcAft>
                <a:spcPts val="0"/>
              </a:spcAft>
              <a:buNone/>
              <a:defRPr>
                <a:latin typeface="Nunito"/>
                <a:ea typeface="Nunito"/>
                <a:cs typeface="Nunito"/>
                <a:sym typeface="Nunito"/>
              </a:defRPr>
            </a:lvl6pPr>
            <a:lvl7pPr lvl="6" rtl="0" algn="ctr">
              <a:lnSpc>
                <a:spcPct val="100000"/>
              </a:lnSpc>
              <a:spcBef>
                <a:spcPts val="0"/>
              </a:spcBef>
              <a:spcAft>
                <a:spcPts val="0"/>
              </a:spcAft>
              <a:buNone/>
              <a:defRPr>
                <a:latin typeface="Nunito"/>
                <a:ea typeface="Nunito"/>
                <a:cs typeface="Nunito"/>
                <a:sym typeface="Nunito"/>
              </a:defRPr>
            </a:lvl7pPr>
            <a:lvl8pPr lvl="7" rtl="0" algn="ctr">
              <a:lnSpc>
                <a:spcPct val="100000"/>
              </a:lnSpc>
              <a:spcBef>
                <a:spcPts val="0"/>
              </a:spcBef>
              <a:spcAft>
                <a:spcPts val="0"/>
              </a:spcAft>
              <a:buNone/>
              <a:defRPr>
                <a:latin typeface="Nunito"/>
                <a:ea typeface="Nunito"/>
                <a:cs typeface="Nunito"/>
                <a:sym typeface="Nunito"/>
              </a:defRPr>
            </a:lvl8pPr>
            <a:lvl9pPr lvl="8" rtl="0" algn="ctr">
              <a:lnSpc>
                <a:spcPct val="100000"/>
              </a:lnSpc>
              <a:spcBef>
                <a:spcPts val="0"/>
              </a:spcBef>
              <a:spcAft>
                <a:spcPts val="0"/>
              </a:spcAft>
              <a:buNone/>
              <a:defRPr>
                <a:latin typeface="Nunito"/>
                <a:ea typeface="Nunito"/>
                <a:cs typeface="Nunito"/>
                <a:sym typeface="Nunito"/>
              </a:defRPr>
            </a:lvl9pPr>
          </a:lstStyle>
          <a:p/>
        </p:txBody>
      </p:sp>
      <p:sp>
        <p:nvSpPr>
          <p:cNvPr id="903" name="Google Shape;903;p20"/>
          <p:cNvSpPr txBox="1"/>
          <p:nvPr>
            <p:ph idx="2" type="subTitle"/>
          </p:nvPr>
        </p:nvSpPr>
        <p:spPr>
          <a:xfrm>
            <a:off x="2950650" y="2751200"/>
            <a:ext cx="3242700" cy="49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1800">
                <a:solidFill>
                  <a:schemeClr val="dk1"/>
                </a:solidFill>
                <a:latin typeface="Montserrat"/>
                <a:ea typeface="Montserrat"/>
                <a:cs typeface="Montserrat"/>
                <a:sym typeface="Montserrat"/>
              </a:defRPr>
            </a:lvl1pPr>
            <a:lvl2pPr lvl="1" rtl="0" algn="ctr">
              <a:lnSpc>
                <a:spcPct val="100000"/>
              </a:lnSpc>
              <a:spcBef>
                <a:spcPts val="0"/>
              </a:spcBef>
              <a:spcAft>
                <a:spcPts val="0"/>
              </a:spcAft>
              <a:buNone/>
              <a:defRPr b="1" sz="1800">
                <a:solidFill>
                  <a:schemeClr val="dk1"/>
                </a:solidFill>
                <a:latin typeface="Montserrat"/>
                <a:ea typeface="Montserrat"/>
                <a:cs typeface="Montserrat"/>
                <a:sym typeface="Montserrat"/>
              </a:defRPr>
            </a:lvl2pPr>
            <a:lvl3pPr lvl="2" rtl="0" algn="ctr">
              <a:lnSpc>
                <a:spcPct val="100000"/>
              </a:lnSpc>
              <a:spcBef>
                <a:spcPts val="0"/>
              </a:spcBef>
              <a:spcAft>
                <a:spcPts val="0"/>
              </a:spcAft>
              <a:buNone/>
              <a:defRPr b="1" sz="1800">
                <a:solidFill>
                  <a:schemeClr val="dk1"/>
                </a:solidFill>
                <a:latin typeface="Montserrat"/>
                <a:ea typeface="Montserrat"/>
                <a:cs typeface="Montserrat"/>
                <a:sym typeface="Montserrat"/>
              </a:defRPr>
            </a:lvl3pPr>
            <a:lvl4pPr lvl="3" rtl="0" algn="ctr">
              <a:lnSpc>
                <a:spcPct val="100000"/>
              </a:lnSpc>
              <a:spcBef>
                <a:spcPts val="0"/>
              </a:spcBef>
              <a:spcAft>
                <a:spcPts val="0"/>
              </a:spcAft>
              <a:buNone/>
              <a:defRPr b="1" sz="1800">
                <a:solidFill>
                  <a:schemeClr val="dk1"/>
                </a:solidFill>
                <a:latin typeface="Montserrat"/>
                <a:ea typeface="Montserrat"/>
                <a:cs typeface="Montserrat"/>
                <a:sym typeface="Montserrat"/>
              </a:defRPr>
            </a:lvl4pPr>
            <a:lvl5pPr lvl="4" rtl="0" algn="ctr">
              <a:lnSpc>
                <a:spcPct val="100000"/>
              </a:lnSpc>
              <a:spcBef>
                <a:spcPts val="0"/>
              </a:spcBef>
              <a:spcAft>
                <a:spcPts val="0"/>
              </a:spcAft>
              <a:buNone/>
              <a:defRPr b="1" sz="1800">
                <a:solidFill>
                  <a:schemeClr val="dk1"/>
                </a:solidFill>
                <a:latin typeface="Montserrat"/>
                <a:ea typeface="Montserrat"/>
                <a:cs typeface="Montserrat"/>
                <a:sym typeface="Montserrat"/>
              </a:defRPr>
            </a:lvl5pPr>
            <a:lvl6pPr lvl="5" rtl="0" algn="ctr">
              <a:lnSpc>
                <a:spcPct val="100000"/>
              </a:lnSpc>
              <a:spcBef>
                <a:spcPts val="0"/>
              </a:spcBef>
              <a:spcAft>
                <a:spcPts val="0"/>
              </a:spcAft>
              <a:buNone/>
              <a:defRPr b="1" sz="1800">
                <a:solidFill>
                  <a:schemeClr val="dk1"/>
                </a:solidFill>
                <a:latin typeface="Montserrat"/>
                <a:ea typeface="Montserrat"/>
                <a:cs typeface="Montserrat"/>
                <a:sym typeface="Montserrat"/>
              </a:defRPr>
            </a:lvl6pPr>
            <a:lvl7pPr lvl="6" rtl="0" algn="ctr">
              <a:lnSpc>
                <a:spcPct val="100000"/>
              </a:lnSpc>
              <a:spcBef>
                <a:spcPts val="0"/>
              </a:spcBef>
              <a:spcAft>
                <a:spcPts val="0"/>
              </a:spcAft>
              <a:buNone/>
              <a:defRPr b="1" sz="1800">
                <a:solidFill>
                  <a:schemeClr val="dk1"/>
                </a:solidFill>
                <a:latin typeface="Montserrat"/>
                <a:ea typeface="Montserrat"/>
                <a:cs typeface="Montserrat"/>
                <a:sym typeface="Montserrat"/>
              </a:defRPr>
            </a:lvl7pPr>
            <a:lvl8pPr lvl="7" rtl="0" algn="ctr">
              <a:lnSpc>
                <a:spcPct val="100000"/>
              </a:lnSpc>
              <a:spcBef>
                <a:spcPts val="0"/>
              </a:spcBef>
              <a:spcAft>
                <a:spcPts val="0"/>
              </a:spcAft>
              <a:buNone/>
              <a:defRPr b="1" sz="1800">
                <a:solidFill>
                  <a:schemeClr val="dk1"/>
                </a:solidFill>
                <a:latin typeface="Montserrat"/>
                <a:ea typeface="Montserrat"/>
                <a:cs typeface="Montserrat"/>
                <a:sym typeface="Montserrat"/>
              </a:defRPr>
            </a:lvl8pPr>
            <a:lvl9pPr lvl="8" rtl="0" algn="ctr">
              <a:lnSpc>
                <a:spcPct val="100000"/>
              </a:lnSpc>
              <a:spcBef>
                <a:spcPts val="0"/>
              </a:spcBef>
              <a:spcAft>
                <a:spcPts val="0"/>
              </a:spcAft>
              <a:buNone/>
              <a:defRPr b="1" sz="1800">
                <a:solidFill>
                  <a:schemeClr val="dk1"/>
                </a:solidFill>
                <a:latin typeface="Montserrat"/>
                <a:ea typeface="Montserrat"/>
                <a:cs typeface="Montserrat"/>
                <a:sym typeface="Montserrat"/>
              </a:defRPr>
            </a:lvl9pPr>
          </a:lstStyle>
          <a:p/>
        </p:txBody>
      </p:sp>
      <p:sp>
        <p:nvSpPr>
          <p:cNvPr id="904" name="Google Shape;904;p20"/>
          <p:cNvSpPr/>
          <p:nvPr/>
        </p:nvSpPr>
        <p:spPr>
          <a:xfrm rot="-254615">
            <a:off x="-245299" y="1862537"/>
            <a:ext cx="679403" cy="1642993"/>
          </a:xfrm>
          <a:custGeom>
            <a:rect b="b" l="l" r="r" t="t"/>
            <a:pathLst>
              <a:path extrusionOk="0" h="65717" w="27175">
                <a:moveTo>
                  <a:pt x="7083" y="1"/>
                </a:moveTo>
                <a:lnTo>
                  <a:pt x="3861" y="4773"/>
                </a:lnTo>
                <a:cubicBezTo>
                  <a:pt x="11034" y="9241"/>
                  <a:pt x="16384" y="16567"/>
                  <a:pt x="18116" y="25503"/>
                </a:cubicBezTo>
                <a:cubicBezTo>
                  <a:pt x="20974" y="40154"/>
                  <a:pt x="13101" y="54440"/>
                  <a:pt x="1" y="60276"/>
                </a:cubicBezTo>
                <a:lnTo>
                  <a:pt x="1976" y="65716"/>
                </a:lnTo>
                <a:cubicBezTo>
                  <a:pt x="17691" y="58938"/>
                  <a:pt x="27174" y="41917"/>
                  <a:pt x="23770" y="24409"/>
                </a:cubicBezTo>
                <a:cubicBezTo>
                  <a:pt x="21734" y="13892"/>
                  <a:pt x="15472" y="5290"/>
                  <a:pt x="70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0"/>
          <p:cNvSpPr/>
          <p:nvPr/>
        </p:nvSpPr>
        <p:spPr>
          <a:xfrm rot="9182267">
            <a:off x="3286260" y="4570873"/>
            <a:ext cx="1904313" cy="1267442"/>
          </a:xfrm>
          <a:custGeom>
            <a:rect b="b" l="l" r="r" t="t"/>
            <a:pathLst>
              <a:path extrusionOk="0" h="50698" w="76173">
                <a:moveTo>
                  <a:pt x="761" y="0"/>
                </a:moveTo>
                <a:lnTo>
                  <a:pt x="761" y="0"/>
                </a:lnTo>
                <a:cubicBezTo>
                  <a:pt x="1" y="22554"/>
                  <a:pt x="14955" y="43375"/>
                  <a:pt x="37722" y="49180"/>
                </a:cubicBezTo>
                <a:cubicBezTo>
                  <a:pt x="41765" y="50207"/>
                  <a:pt x="45819" y="50697"/>
                  <a:pt x="49809" y="50697"/>
                </a:cubicBezTo>
                <a:cubicBezTo>
                  <a:pt x="59288" y="50697"/>
                  <a:pt x="68407" y="47930"/>
                  <a:pt x="76172" y="43010"/>
                </a:cubicBezTo>
                <a:lnTo>
                  <a:pt x="72282" y="36475"/>
                </a:lnTo>
                <a:cubicBezTo>
                  <a:pt x="65675" y="40722"/>
                  <a:pt x="57888" y="43107"/>
                  <a:pt x="49796" y="43107"/>
                </a:cubicBezTo>
                <a:cubicBezTo>
                  <a:pt x="46421" y="43107"/>
                  <a:pt x="42993" y="42692"/>
                  <a:pt x="39576" y="41825"/>
                </a:cubicBezTo>
                <a:cubicBezTo>
                  <a:pt x="20518" y="36992"/>
                  <a:pt x="7934" y="19575"/>
                  <a:pt x="8329" y="699"/>
                </a:cubicBezTo>
                <a:lnTo>
                  <a:pt x="7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6" name="Google Shape;906;p20"/>
          <p:cNvGrpSpPr/>
          <p:nvPr/>
        </p:nvGrpSpPr>
        <p:grpSpPr>
          <a:xfrm rot="10800000">
            <a:off x="8490688" y="4537600"/>
            <a:ext cx="541825" cy="544850"/>
            <a:chOff x="2391850" y="3439225"/>
            <a:chExt cx="541825" cy="544850"/>
          </a:xfrm>
        </p:grpSpPr>
        <p:sp>
          <p:nvSpPr>
            <p:cNvPr id="907" name="Google Shape;907;p20"/>
            <p:cNvSpPr/>
            <p:nvPr/>
          </p:nvSpPr>
          <p:spPr>
            <a:xfrm>
              <a:off x="2391850" y="3439225"/>
              <a:ext cx="40300" cy="40300"/>
            </a:xfrm>
            <a:custGeom>
              <a:rect b="b" l="l" r="r" t="t"/>
              <a:pathLst>
                <a:path extrusionOk="0" h="1612" w="1612">
                  <a:moveTo>
                    <a:pt x="791" y="0"/>
                  </a:moveTo>
                  <a:cubicBezTo>
                    <a:pt x="335" y="0"/>
                    <a:pt x="1" y="365"/>
                    <a:pt x="1" y="821"/>
                  </a:cubicBezTo>
                  <a:cubicBezTo>
                    <a:pt x="1" y="1247"/>
                    <a:pt x="335" y="1611"/>
                    <a:pt x="791" y="1611"/>
                  </a:cubicBezTo>
                  <a:cubicBezTo>
                    <a:pt x="1247" y="1611"/>
                    <a:pt x="1612" y="1247"/>
                    <a:pt x="1612" y="821"/>
                  </a:cubicBezTo>
                  <a:cubicBezTo>
                    <a:pt x="1612" y="365"/>
                    <a:pt x="1247" y="0"/>
                    <a:pt x="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0"/>
            <p:cNvSpPr/>
            <p:nvPr/>
          </p:nvSpPr>
          <p:spPr>
            <a:xfrm>
              <a:off x="2391850" y="3540275"/>
              <a:ext cx="40300" cy="40300"/>
            </a:xfrm>
            <a:custGeom>
              <a:rect b="b" l="l" r="r" t="t"/>
              <a:pathLst>
                <a:path extrusionOk="0" h="1612" w="1612">
                  <a:moveTo>
                    <a:pt x="791" y="1"/>
                  </a:moveTo>
                  <a:cubicBezTo>
                    <a:pt x="365" y="1"/>
                    <a:pt x="1" y="366"/>
                    <a:pt x="1" y="791"/>
                  </a:cubicBezTo>
                  <a:cubicBezTo>
                    <a:pt x="1" y="1247"/>
                    <a:pt x="335" y="1612"/>
                    <a:pt x="791" y="1612"/>
                  </a:cubicBezTo>
                  <a:cubicBezTo>
                    <a:pt x="1247" y="1612"/>
                    <a:pt x="1612" y="1247"/>
                    <a:pt x="1612" y="791"/>
                  </a:cubicBezTo>
                  <a:cubicBezTo>
                    <a:pt x="1581" y="366"/>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0"/>
            <p:cNvSpPr/>
            <p:nvPr/>
          </p:nvSpPr>
          <p:spPr>
            <a:xfrm>
              <a:off x="2391850" y="3641350"/>
              <a:ext cx="40300" cy="40300"/>
            </a:xfrm>
            <a:custGeom>
              <a:rect b="b" l="l" r="r" t="t"/>
              <a:pathLst>
                <a:path extrusionOk="0" h="1612" w="1612">
                  <a:moveTo>
                    <a:pt x="791" y="1"/>
                  </a:moveTo>
                  <a:cubicBezTo>
                    <a:pt x="365" y="1"/>
                    <a:pt x="1" y="335"/>
                    <a:pt x="1" y="791"/>
                  </a:cubicBezTo>
                  <a:cubicBezTo>
                    <a:pt x="1" y="1247"/>
                    <a:pt x="335" y="1611"/>
                    <a:pt x="791" y="1611"/>
                  </a:cubicBezTo>
                  <a:cubicBezTo>
                    <a:pt x="1247" y="1611"/>
                    <a:pt x="1612" y="1247"/>
                    <a:pt x="1612" y="791"/>
                  </a:cubicBezTo>
                  <a:cubicBezTo>
                    <a:pt x="1581" y="335"/>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0"/>
            <p:cNvSpPr/>
            <p:nvPr/>
          </p:nvSpPr>
          <p:spPr>
            <a:xfrm>
              <a:off x="2391850" y="3741650"/>
              <a:ext cx="40300" cy="40300"/>
            </a:xfrm>
            <a:custGeom>
              <a:rect b="b" l="l" r="r" t="t"/>
              <a:pathLst>
                <a:path extrusionOk="0" h="1612" w="1612">
                  <a:moveTo>
                    <a:pt x="791" y="1"/>
                  </a:moveTo>
                  <a:cubicBezTo>
                    <a:pt x="335" y="1"/>
                    <a:pt x="1" y="365"/>
                    <a:pt x="1" y="821"/>
                  </a:cubicBezTo>
                  <a:cubicBezTo>
                    <a:pt x="1" y="1247"/>
                    <a:pt x="335" y="1612"/>
                    <a:pt x="791" y="1612"/>
                  </a:cubicBezTo>
                  <a:cubicBezTo>
                    <a:pt x="1247" y="1612"/>
                    <a:pt x="1612" y="1247"/>
                    <a:pt x="1612" y="821"/>
                  </a:cubicBezTo>
                  <a:cubicBezTo>
                    <a:pt x="1612" y="365"/>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0"/>
            <p:cNvSpPr/>
            <p:nvPr/>
          </p:nvSpPr>
          <p:spPr>
            <a:xfrm>
              <a:off x="2391850" y="3842725"/>
              <a:ext cx="40300" cy="40300"/>
            </a:xfrm>
            <a:custGeom>
              <a:rect b="b" l="l" r="r" t="t"/>
              <a:pathLst>
                <a:path extrusionOk="0" h="1612" w="1612">
                  <a:moveTo>
                    <a:pt x="791" y="0"/>
                  </a:moveTo>
                  <a:cubicBezTo>
                    <a:pt x="335" y="0"/>
                    <a:pt x="1" y="365"/>
                    <a:pt x="1" y="791"/>
                  </a:cubicBezTo>
                  <a:cubicBezTo>
                    <a:pt x="1" y="1247"/>
                    <a:pt x="335" y="1611"/>
                    <a:pt x="791" y="1611"/>
                  </a:cubicBezTo>
                  <a:cubicBezTo>
                    <a:pt x="1247" y="1611"/>
                    <a:pt x="1612" y="1247"/>
                    <a:pt x="1612" y="791"/>
                  </a:cubicBezTo>
                  <a:cubicBezTo>
                    <a:pt x="1612" y="365"/>
                    <a:pt x="1247" y="0"/>
                    <a:pt x="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0"/>
            <p:cNvSpPr/>
            <p:nvPr/>
          </p:nvSpPr>
          <p:spPr>
            <a:xfrm>
              <a:off x="2391850" y="3943775"/>
              <a:ext cx="40300" cy="40300"/>
            </a:xfrm>
            <a:custGeom>
              <a:rect b="b" l="l" r="r" t="t"/>
              <a:pathLst>
                <a:path extrusionOk="0" h="1612" w="1612">
                  <a:moveTo>
                    <a:pt x="791" y="1"/>
                  </a:moveTo>
                  <a:cubicBezTo>
                    <a:pt x="365" y="1"/>
                    <a:pt x="1" y="366"/>
                    <a:pt x="1" y="791"/>
                  </a:cubicBezTo>
                  <a:cubicBezTo>
                    <a:pt x="1" y="1247"/>
                    <a:pt x="335" y="1612"/>
                    <a:pt x="791" y="1612"/>
                  </a:cubicBezTo>
                  <a:cubicBezTo>
                    <a:pt x="1247" y="1612"/>
                    <a:pt x="1612" y="1247"/>
                    <a:pt x="1612" y="791"/>
                  </a:cubicBezTo>
                  <a:cubicBezTo>
                    <a:pt x="1581" y="366"/>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0"/>
            <p:cNvSpPr/>
            <p:nvPr/>
          </p:nvSpPr>
          <p:spPr>
            <a:xfrm>
              <a:off x="2491400" y="3439225"/>
              <a:ext cx="40300" cy="40300"/>
            </a:xfrm>
            <a:custGeom>
              <a:rect b="b" l="l" r="r" t="t"/>
              <a:pathLst>
                <a:path extrusionOk="0" h="1612" w="1612">
                  <a:moveTo>
                    <a:pt x="821" y="0"/>
                  </a:moveTo>
                  <a:cubicBezTo>
                    <a:pt x="365" y="0"/>
                    <a:pt x="0" y="365"/>
                    <a:pt x="0" y="821"/>
                  </a:cubicBezTo>
                  <a:cubicBezTo>
                    <a:pt x="0" y="1277"/>
                    <a:pt x="365" y="1611"/>
                    <a:pt x="821" y="1611"/>
                  </a:cubicBezTo>
                  <a:cubicBezTo>
                    <a:pt x="1247" y="1611"/>
                    <a:pt x="1611" y="1277"/>
                    <a:pt x="1611" y="821"/>
                  </a:cubicBezTo>
                  <a:cubicBezTo>
                    <a:pt x="1611" y="365"/>
                    <a:pt x="124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0"/>
            <p:cNvSpPr/>
            <p:nvPr/>
          </p:nvSpPr>
          <p:spPr>
            <a:xfrm>
              <a:off x="2491400" y="3540275"/>
              <a:ext cx="40300" cy="40300"/>
            </a:xfrm>
            <a:custGeom>
              <a:rect b="b" l="l" r="r" t="t"/>
              <a:pathLst>
                <a:path extrusionOk="0" h="1612" w="1612">
                  <a:moveTo>
                    <a:pt x="821" y="1"/>
                  </a:moveTo>
                  <a:cubicBezTo>
                    <a:pt x="365" y="1"/>
                    <a:pt x="0" y="366"/>
                    <a:pt x="0" y="791"/>
                  </a:cubicBezTo>
                  <a:cubicBezTo>
                    <a:pt x="0" y="1247"/>
                    <a:pt x="365" y="1612"/>
                    <a:pt x="821" y="1612"/>
                  </a:cubicBezTo>
                  <a:cubicBezTo>
                    <a:pt x="1247" y="1612"/>
                    <a:pt x="1611" y="1247"/>
                    <a:pt x="1611" y="791"/>
                  </a:cubicBezTo>
                  <a:cubicBezTo>
                    <a:pt x="1611" y="366"/>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0"/>
            <p:cNvSpPr/>
            <p:nvPr/>
          </p:nvSpPr>
          <p:spPr>
            <a:xfrm>
              <a:off x="2491400" y="3641350"/>
              <a:ext cx="40300" cy="40300"/>
            </a:xfrm>
            <a:custGeom>
              <a:rect b="b" l="l" r="r" t="t"/>
              <a:pathLst>
                <a:path extrusionOk="0" h="1612" w="1612">
                  <a:moveTo>
                    <a:pt x="821" y="1"/>
                  </a:moveTo>
                  <a:cubicBezTo>
                    <a:pt x="365" y="1"/>
                    <a:pt x="0" y="335"/>
                    <a:pt x="0" y="791"/>
                  </a:cubicBezTo>
                  <a:cubicBezTo>
                    <a:pt x="0" y="1247"/>
                    <a:pt x="365" y="1611"/>
                    <a:pt x="821" y="1611"/>
                  </a:cubicBezTo>
                  <a:cubicBezTo>
                    <a:pt x="1247" y="1611"/>
                    <a:pt x="1611" y="1247"/>
                    <a:pt x="1611" y="791"/>
                  </a:cubicBezTo>
                  <a:cubicBezTo>
                    <a:pt x="1611" y="335"/>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0"/>
            <p:cNvSpPr/>
            <p:nvPr/>
          </p:nvSpPr>
          <p:spPr>
            <a:xfrm>
              <a:off x="2491400" y="3741650"/>
              <a:ext cx="40300" cy="40300"/>
            </a:xfrm>
            <a:custGeom>
              <a:rect b="b" l="l" r="r" t="t"/>
              <a:pathLst>
                <a:path extrusionOk="0" h="1612" w="1612">
                  <a:moveTo>
                    <a:pt x="821" y="1"/>
                  </a:moveTo>
                  <a:cubicBezTo>
                    <a:pt x="365" y="1"/>
                    <a:pt x="0" y="365"/>
                    <a:pt x="0" y="821"/>
                  </a:cubicBezTo>
                  <a:cubicBezTo>
                    <a:pt x="0" y="1247"/>
                    <a:pt x="365" y="1612"/>
                    <a:pt x="821" y="1612"/>
                  </a:cubicBezTo>
                  <a:cubicBezTo>
                    <a:pt x="1247" y="1612"/>
                    <a:pt x="1611" y="1247"/>
                    <a:pt x="1611" y="821"/>
                  </a:cubicBezTo>
                  <a:cubicBezTo>
                    <a:pt x="1611" y="365"/>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0"/>
            <p:cNvSpPr/>
            <p:nvPr/>
          </p:nvSpPr>
          <p:spPr>
            <a:xfrm>
              <a:off x="2491400" y="3842725"/>
              <a:ext cx="40300" cy="40300"/>
            </a:xfrm>
            <a:custGeom>
              <a:rect b="b" l="l" r="r" t="t"/>
              <a:pathLst>
                <a:path extrusionOk="0" h="1612" w="1612">
                  <a:moveTo>
                    <a:pt x="821" y="0"/>
                  </a:moveTo>
                  <a:cubicBezTo>
                    <a:pt x="365" y="0"/>
                    <a:pt x="0" y="365"/>
                    <a:pt x="0" y="821"/>
                  </a:cubicBezTo>
                  <a:cubicBezTo>
                    <a:pt x="0" y="1247"/>
                    <a:pt x="365" y="1611"/>
                    <a:pt x="821" y="1611"/>
                  </a:cubicBezTo>
                  <a:cubicBezTo>
                    <a:pt x="1247" y="1611"/>
                    <a:pt x="1611" y="1247"/>
                    <a:pt x="1611" y="821"/>
                  </a:cubicBezTo>
                  <a:cubicBezTo>
                    <a:pt x="1611" y="365"/>
                    <a:pt x="124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0"/>
            <p:cNvSpPr/>
            <p:nvPr/>
          </p:nvSpPr>
          <p:spPr>
            <a:xfrm>
              <a:off x="2491400" y="3943775"/>
              <a:ext cx="40300" cy="40300"/>
            </a:xfrm>
            <a:custGeom>
              <a:rect b="b" l="l" r="r" t="t"/>
              <a:pathLst>
                <a:path extrusionOk="0" h="1612" w="1612">
                  <a:moveTo>
                    <a:pt x="821" y="1"/>
                  </a:moveTo>
                  <a:cubicBezTo>
                    <a:pt x="365" y="1"/>
                    <a:pt x="0" y="366"/>
                    <a:pt x="0" y="791"/>
                  </a:cubicBezTo>
                  <a:cubicBezTo>
                    <a:pt x="0" y="1247"/>
                    <a:pt x="365" y="1612"/>
                    <a:pt x="821" y="1612"/>
                  </a:cubicBezTo>
                  <a:cubicBezTo>
                    <a:pt x="1247" y="1612"/>
                    <a:pt x="1611" y="1247"/>
                    <a:pt x="1611" y="791"/>
                  </a:cubicBezTo>
                  <a:cubicBezTo>
                    <a:pt x="1611" y="366"/>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0"/>
            <p:cNvSpPr/>
            <p:nvPr/>
          </p:nvSpPr>
          <p:spPr>
            <a:xfrm>
              <a:off x="2590950" y="3439225"/>
              <a:ext cx="41050" cy="40300"/>
            </a:xfrm>
            <a:custGeom>
              <a:rect b="b" l="l" r="r" t="t"/>
              <a:pathLst>
                <a:path extrusionOk="0" h="1612" w="1642">
                  <a:moveTo>
                    <a:pt x="821" y="0"/>
                  </a:moveTo>
                  <a:cubicBezTo>
                    <a:pt x="365" y="0"/>
                    <a:pt x="0" y="365"/>
                    <a:pt x="0" y="821"/>
                  </a:cubicBezTo>
                  <a:cubicBezTo>
                    <a:pt x="0" y="1277"/>
                    <a:pt x="365" y="1611"/>
                    <a:pt x="821" y="1611"/>
                  </a:cubicBezTo>
                  <a:lnTo>
                    <a:pt x="851" y="1611"/>
                  </a:lnTo>
                  <a:cubicBezTo>
                    <a:pt x="1277" y="1611"/>
                    <a:pt x="1642" y="1277"/>
                    <a:pt x="1642" y="821"/>
                  </a:cubicBezTo>
                  <a:cubicBezTo>
                    <a:pt x="1642" y="365"/>
                    <a:pt x="127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0"/>
            <p:cNvSpPr/>
            <p:nvPr/>
          </p:nvSpPr>
          <p:spPr>
            <a:xfrm>
              <a:off x="2590950" y="3540275"/>
              <a:ext cx="41050" cy="40300"/>
            </a:xfrm>
            <a:custGeom>
              <a:rect b="b" l="l" r="r" t="t"/>
              <a:pathLst>
                <a:path extrusionOk="0" h="1612" w="1642">
                  <a:moveTo>
                    <a:pt x="821" y="1"/>
                  </a:moveTo>
                  <a:cubicBezTo>
                    <a:pt x="365" y="1"/>
                    <a:pt x="0" y="366"/>
                    <a:pt x="0" y="791"/>
                  </a:cubicBezTo>
                  <a:cubicBezTo>
                    <a:pt x="0" y="1247"/>
                    <a:pt x="365" y="1612"/>
                    <a:pt x="821" y="1612"/>
                  </a:cubicBezTo>
                  <a:lnTo>
                    <a:pt x="851" y="1612"/>
                  </a:lnTo>
                  <a:cubicBezTo>
                    <a:pt x="1277" y="1612"/>
                    <a:pt x="1642" y="1247"/>
                    <a:pt x="1642" y="791"/>
                  </a:cubicBezTo>
                  <a:cubicBezTo>
                    <a:pt x="1642" y="366"/>
                    <a:pt x="127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0"/>
            <p:cNvSpPr/>
            <p:nvPr/>
          </p:nvSpPr>
          <p:spPr>
            <a:xfrm>
              <a:off x="2590950" y="3641350"/>
              <a:ext cx="41050" cy="40300"/>
            </a:xfrm>
            <a:custGeom>
              <a:rect b="b" l="l" r="r" t="t"/>
              <a:pathLst>
                <a:path extrusionOk="0" h="1612" w="1642">
                  <a:moveTo>
                    <a:pt x="821" y="1"/>
                  </a:moveTo>
                  <a:cubicBezTo>
                    <a:pt x="365" y="1"/>
                    <a:pt x="0" y="335"/>
                    <a:pt x="0" y="791"/>
                  </a:cubicBezTo>
                  <a:cubicBezTo>
                    <a:pt x="0" y="1247"/>
                    <a:pt x="365" y="1611"/>
                    <a:pt x="821" y="1611"/>
                  </a:cubicBezTo>
                  <a:lnTo>
                    <a:pt x="851" y="1611"/>
                  </a:lnTo>
                  <a:cubicBezTo>
                    <a:pt x="1277" y="1611"/>
                    <a:pt x="1642" y="1247"/>
                    <a:pt x="1642" y="791"/>
                  </a:cubicBezTo>
                  <a:cubicBezTo>
                    <a:pt x="1642" y="335"/>
                    <a:pt x="127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0"/>
            <p:cNvSpPr/>
            <p:nvPr/>
          </p:nvSpPr>
          <p:spPr>
            <a:xfrm>
              <a:off x="2590950" y="3741650"/>
              <a:ext cx="41050" cy="40300"/>
            </a:xfrm>
            <a:custGeom>
              <a:rect b="b" l="l" r="r" t="t"/>
              <a:pathLst>
                <a:path extrusionOk="0" h="1612" w="1642">
                  <a:moveTo>
                    <a:pt x="821" y="1"/>
                  </a:moveTo>
                  <a:cubicBezTo>
                    <a:pt x="365" y="1"/>
                    <a:pt x="0" y="365"/>
                    <a:pt x="0" y="821"/>
                  </a:cubicBezTo>
                  <a:cubicBezTo>
                    <a:pt x="0" y="1247"/>
                    <a:pt x="365" y="1612"/>
                    <a:pt x="821" y="1612"/>
                  </a:cubicBezTo>
                  <a:lnTo>
                    <a:pt x="851" y="1612"/>
                  </a:lnTo>
                  <a:cubicBezTo>
                    <a:pt x="1277" y="1612"/>
                    <a:pt x="1642" y="1247"/>
                    <a:pt x="1642" y="821"/>
                  </a:cubicBezTo>
                  <a:cubicBezTo>
                    <a:pt x="1642" y="365"/>
                    <a:pt x="127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0"/>
            <p:cNvSpPr/>
            <p:nvPr/>
          </p:nvSpPr>
          <p:spPr>
            <a:xfrm>
              <a:off x="2590950" y="3842725"/>
              <a:ext cx="41050" cy="40300"/>
            </a:xfrm>
            <a:custGeom>
              <a:rect b="b" l="l" r="r" t="t"/>
              <a:pathLst>
                <a:path extrusionOk="0" h="1612" w="1642">
                  <a:moveTo>
                    <a:pt x="821" y="0"/>
                  </a:moveTo>
                  <a:cubicBezTo>
                    <a:pt x="365" y="0"/>
                    <a:pt x="0" y="365"/>
                    <a:pt x="0" y="821"/>
                  </a:cubicBezTo>
                  <a:cubicBezTo>
                    <a:pt x="0" y="1247"/>
                    <a:pt x="365" y="1611"/>
                    <a:pt x="821" y="1611"/>
                  </a:cubicBezTo>
                  <a:lnTo>
                    <a:pt x="851" y="1611"/>
                  </a:lnTo>
                  <a:cubicBezTo>
                    <a:pt x="1277" y="1611"/>
                    <a:pt x="1642" y="1247"/>
                    <a:pt x="1642" y="821"/>
                  </a:cubicBezTo>
                  <a:cubicBezTo>
                    <a:pt x="1642" y="365"/>
                    <a:pt x="127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0"/>
            <p:cNvSpPr/>
            <p:nvPr/>
          </p:nvSpPr>
          <p:spPr>
            <a:xfrm>
              <a:off x="2590950" y="3943775"/>
              <a:ext cx="41050" cy="40300"/>
            </a:xfrm>
            <a:custGeom>
              <a:rect b="b" l="l" r="r" t="t"/>
              <a:pathLst>
                <a:path extrusionOk="0" h="1612" w="1642">
                  <a:moveTo>
                    <a:pt x="821" y="1"/>
                  </a:moveTo>
                  <a:cubicBezTo>
                    <a:pt x="365" y="1"/>
                    <a:pt x="0" y="366"/>
                    <a:pt x="0" y="791"/>
                  </a:cubicBezTo>
                  <a:cubicBezTo>
                    <a:pt x="0" y="1247"/>
                    <a:pt x="365" y="1612"/>
                    <a:pt x="821" y="1612"/>
                  </a:cubicBezTo>
                  <a:lnTo>
                    <a:pt x="851" y="1612"/>
                  </a:lnTo>
                  <a:cubicBezTo>
                    <a:pt x="1277" y="1612"/>
                    <a:pt x="1642" y="1247"/>
                    <a:pt x="1642" y="791"/>
                  </a:cubicBezTo>
                  <a:cubicBezTo>
                    <a:pt x="1642" y="366"/>
                    <a:pt x="127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0"/>
            <p:cNvSpPr/>
            <p:nvPr/>
          </p:nvSpPr>
          <p:spPr>
            <a:xfrm>
              <a:off x="2691250" y="3439225"/>
              <a:ext cx="40300" cy="40300"/>
            </a:xfrm>
            <a:custGeom>
              <a:rect b="b" l="l" r="r" t="t"/>
              <a:pathLst>
                <a:path extrusionOk="0" h="1612" w="1612">
                  <a:moveTo>
                    <a:pt x="791" y="0"/>
                  </a:moveTo>
                  <a:cubicBezTo>
                    <a:pt x="365" y="0"/>
                    <a:pt x="1" y="365"/>
                    <a:pt x="1" y="821"/>
                  </a:cubicBezTo>
                  <a:cubicBezTo>
                    <a:pt x="1" y="1277"/>
                    <a:pt x="365" y="1611"/>
                    <a:pt x="791" y="1611"/>
                  </a:cubicBezTo>
                  <a:cubicBezTo>
                    <a:pt x="1247" y="1611"/>
                    <a:pt x="1612" y="1277"/>
                    <a:pt x="1612" y="821"/>
                  </a:cubicBezTo>
                  <a:cubicBezTo>
                    <a:pt x="1612" y="365"/>
                    <a:pt x="1247" y="0"/>
                    <a:pt x="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0"/>
            <p:cNvSpPr/>
            <p:nvPr/>
          </p:nvSpPr>
          <p:spPr>
            <a:xfrm>
              <a:off x="2691250" y="3540275"/>
              <a:ext cx="40300" cy="40300"/>
            </a:xfrm>
            <a:custGeom>
              <a:rect b="b" l="l" r="r" t="t"/>
              <a:pathLst>
                <a:path extrusionOk="0" h="1612" w="1612">
                  <a:moveTo>
                    <a:pt x="791" y="1"/>
                  </a:moveTo>
                  <a:cubicBezTo>
                    <a:pt x="365" y="1"/>
                    <a:pt x="1" y="366"/>
                    <a:pt x="1" y="791"/>
                  </a:cubicBezTo>
                  <a:cubicBezTo>
                    <a:pt x="1" y="1247"/>
                    <a:pt x="365" y="1612"/>
                    <a:pt x="791" y="1612"/>
                  </a:cubicBezTo>
                  <a:cubicBezTo>
                    <a:pt x="1247" y="1612"/>
                    <a:pt x="1612" y="1247"/>
                    <a:pt x="1612" y="791"/>
                  </a:cubicBezTo>
                  <a:cubicBezTo>
                    <a:pt x="1612" y="366"/>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0"/>
            <p:cNvSpPr/>
            <p:nvPr/>
          </p:nvSpPr>
          <p:spPr>
            <a:xfrm>
              <a:off x="2691250" y="3641350"/>
              <a:ext cx="40300" cy="40300"/>
            </a:xfrm>
            <a:custGeom>
              <a:rect b="b" l="l" r="r" t="t"/>
              <a:pathLst>
                <a:path extrusionOk="0" h="1612" w="1612">
                  <a:moveTo>
                    <a:pt x="791" y="1"/>
                  </a:moveTo>
                  <a:cubicBezTo>
                    <a:pt x="365" y="1"/>
                    <a:pt x="1" y="335"/>
                    <a:pt x="1" y="791"/>
                  </a:cubicBezTo>
                  <a:cubicBezTo>
                    <a:pt x="1" y="1247"/>
                    <a:pt x="365" y="1611"/>
                    <a:pt x="791" y="1611"/>
                  </a:cubicBezTo>
                  <a:cubicBezTo>
                    <a:pt x="1247" y="1611"/>
                    <a:pt x="1612" y="1247"/>
                    <a:pt x="1612" y="791"/>
                  </a:cubicBezTo>
                  <a:cubicBezTo>
                    <a:pt x="1612" y="335"/>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0"/>
            <p:cNvSpPr/>
            <p:nvPr/>
          </p:nvSpPr>
          <p:spPr>
            <a:xfrm>
              <a:off x="2691250" y="3741650"/>
              <a:ext cx="40300" cy="40300"/>
            </a:xfrm>
            <a:custGeom>
              <a:rect b="b" l="l" r="r" t="t"/>
              <a:pathLst>
                <a:path extrusionOk="0" h="1612" w="1612">
                  <a:moveTo>
                    <a:pt x="791" y="1"/>
                  </a:moveTo>
                  <a:cubicBezTo>
                    <a:pt x="365" y="1"/>
                    <a:pt x="1" y="365"/>
                    <a:pt x="1" y="821"/>
                  </a:cubicBezTo>
                  <a:cubicBezTo>
                    <a:pt x="1" y="1247"/>
                    <a:pt x="365" y="1612"/>
                    <a:pt x="791" y="1612"/>
                  </a:cubicBezTo>
                  <a:cubicBezTo>
                    <a:pt x="1247" y="1612"/>
                    <a:pt x="1612" y="1247"/>
                    <a:pt x="1612" y="821"/>
                  </a:cubicBezTo>
                  <a:cubicBezTo>
                    <a:pt x="1612" y="365"/>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0"/>
            <p:cNvSpPr/>
            <p:nvPr/>
          </p:nvSpPr>
          <p:spPr>
            <a:xfrm>
              <a:off x="2691250" y="3842725"/>
              <a:ext cx="40300" cy="40300"/>
            </a:xfrm>
            <a:custGeom>
              <a:rect b="b" l="l" r="r" t="t"/>
              <a:pathLst>
                <a:path extrusionOk="0" h="1612" w="1612">
                  <a:moveTo>
                    <a:pt x="791" y="0"/>
                  </a:moveTo>
                  <a:cubicBezTo>
                    <a:pt x="365" y="0"/>
                    <a:pt x="1" y="365"/>
                    <a:pt x="1" y="821"/>
                  </a:cubicBezTo>
                  <a:cubicBezTo>
                    <a:pt x="1" y="1247"/>
                    <a:pt x="365" y="1611"/>
                    <a:pt x="791" y="1611"/>
                  </a:cubicBezTo>
                  <a:cubicBezTo>
                    <a:pt x="1247" y="1611"/>
                    <a:pt x="1612" y="1247"/>
                    <a:pt x="1612" y="821"/>
                  </a:cubicBezTo>
                  <a:cubicBezTo>
                    <a:pt x="1612" y="365"/>
                    <a:pt x="1247" y="0"/>
                    <a:pt x="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0"/>
            <p:cNvSpPr/>
            <p:nvPr/>
          </p:nvSpPr>
          <p:spPr>
            <a:xfrm>
              <a:off x="2691250" y="3943775"/>
              <a:ext cx="40300" cy="40300"/>
            </a:xfrm>
            <a:custGeom>
              <a:rect b="b" l="l" r="r" t="t"/>
              <a:pathLst>
                <a:path extrusionOk="0" h="1612" w="1612">
                  <a:moveTo>
                    <a:pt x="791" y="1"/>
                  </a:moveTo>
                  <a:cubicBezTo>
                    <a:pt x="365" y="1"/>
                    <a:pt x="1" y="366"/>
                    <a:pt x="1" y="791"/>
                  </a:cubicBezTo>
                  <a:cubicBezTo>
                    <a:pt x="1" y="1247"/>
                    <a:pt x="365" y="1612"/>
                    <a:pt x="791" y="1612"/>
                  </a:cubicBezTo>
                  <a:cubicBezTo>
                    <a:pt x="1247" y="1612"/>
                    <a:pt x="1612" y="1247"/>
                    <a:pt x="1612" y="791"/>
                  </a:cubicBezTo>
                  <a:cubicBezTo>
                    <a:pt x="1612" y="366"/>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0"/>
            <p:cNvSpPr/>
            <p:nvPr/>
          </p:nvSpPr>
          <p:spPr>
            <a:xfrm>
              <a:off x="2790800" y="3439225"/>
              <a:ext cx="40300" cy="40300"/>
            </a:xfrm>
            <a:custGeom>
              <a:rect b="b" l="l" r="r" t="t"/>
              <a:pathLst>
                <a:path extrusionOk="0" h="1612" w="1612">
                  <a:moveTo>
                    <a:pt x="821" y="0"/>
                  </a:moveTo>
                  <a:cubicBezTo>
                    <a:pt x="365" y="0"/>
                    <a:pt x="0" y="365"/>
                    <a:pt x="0" y="821"/>
                  </a:cubicBezTo>
                  <a:cubicBezTo>
                    <a:pt x="0" y="1247"/>
                    <a:pt x="365" y="1611"/>
                    <a:pt x="821" y="1611"/>
                  </a:cubicBezTo>
                  <a:cubicBezTo>
                    <a:pt x="1277" y="1611"/>
                    <a:pt x="1611" y="1247"/>
                    <a:pt x="1611" y="821"/>
                  </a:cubicBezTo>
                  <a:cubicBezTo>
                    <a:pt x="1611" y="365"/>
                    <a:pt x="127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0"/>
            <p:cNvSpPr/>
            <p:nvPr/>
          </p:nvSpPr>
          <p:spPr>
            <a:xfrm>
              <a:off x="2790800" y="3540275"/>
              <a:ext cx="40300" cy="40300"/>
            </a:xfrm>
            <a:custGeom>
              <a:rect b="b" l="l" r="r" t="t"/>
              <a:pathLst>
                <a:path extrusionOk="0" h="1612" w="1612">
                  <a:moveTo>
                    <a:pt x="821" y="1"/>
                  </a:moveTo>
                  <a:cubicBezTo>
                    <a:pt x="365" y="1"/>
                    <a:pt x="0" y="366"/>
                    <a:pt x="0" y="791"/>
                  </a:cubicBezTo>
                  <a:cubicBezTo>
                    <a:pt x="0" y="1247"/>
                    <a:pt x="365" y="1612"/>
                    <a:pt x="821" y="1612"/>
                  </a:cubicBezTo>
                  <a:cubicBezTo>
                    <a:pt x="1277" y="1612"/>
                    <a:pt x="1611" y="1247"/>
                    <a:pt x="1611" y="791"/>
                  </a:cubicBezTo>
                  <a:cubicBezTo>
                    <a:pt x="1611" y="366"/>
                    <a:pt x="127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0"/>
            <p:cNvSpPr/>
            <p:nvPr/>
          </p:nvSpPr>
          <p:spPr>
            <a:xfrm>
              <a:off x="2790800" y="3641350"/>
              <a:ext cx="40300" cy="40300"/>
            </a:xfrm>
            <a:custGeom>
              <a:rect b="b" l="l" r="r" t="t"/>
              <a:pathLst>
                <a:path extrusionOk="0" h="1612" w="1612">
                  <a:moveTo>
                    <a:pt x="821" y="1"/>
                  </a:moveTo>
                  <a:cubicBezTo>
                    <a:pt x="365" y="1"/>
                    <a:pt x="0" y="335"/>
                    <a:pt x="0" y="791"/>
                  </a:cubicBezTo>
                  <a:cubicBezTo>
                    <a:pt x="0" y="1247"/>
                    <a:pt x="365" y="1611"/>
                    <a:pt x="821" y="1611"/>
                  </a:cubicBezTo>
                  <a:cubicBezTo>
                    <a:pt x="1277" y="1611"/>
                    <a:pt x="1611" y="1247"/>
                    <a:pt x="1611" y="791"/>
                  </a:cubicBezTo>
                  <a:cubicBezTo>
                    <a:pt x="1611" y="335"/>
                    <a:pt x="127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0"/>
            <p:cNvSpPr/>
            <p:nvPr/>
          </p:nvSpPr>
          <p:spPr>
            <a:xfrm>
              <a:off x="2790800" y="3741650"/>
              <a:ext cx="40300" cy="40300"/>
            </a:xfrm>
            <a:custGeom>
              <a:rect b="b" l="l" r="r" t="t"/>
              <a:pathLst>
                <a:path extrusionOk="0" h="1612" w="1612">
                  <a:moveTo>
                    <a:pt x="821" y="1"/>
                  </a:moveTo>
                  <a:cubicBezTo>
                    <a:pt x="365" y="1"/>
                    <a:pt x="0" y="365"/>
                    <a:pt x="0" y="821"/>
                  </a:cubicBezTo>
                  <a:cubicBezTo>
                    <a:pt x="0" y="1247"/>
                    <a:pt x="365" y="1612"/>
                    <a:pt x="821" y="1612"/>
                  </a:cubicBezTo>
                  <a:cubicBezTo>
                    <a:pt x="1277" y="1612"/>
                    <a:pt x="1611" y="1247"/>
                    <a:pt x="1611" y="821"/>
                  </a:cubicBezTo>
                  <a:cubicBezTo>
                    <a:pt x="1611" y="365"/>
                    <a:pt x="127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0"/>
            <p:cNvSpPr/>
            <p:nvPr/>
          </p:nvSpPr>
          <p:spPr>
            <a:xfrm>
              <a:off x="2790800" y="3842725"/>
              <a:ext cx="40300" cy="40300"/>
            </a:xfrm>
            <a:custGeom>
              <a:rect b="b" l="l" r="r" t="t"/>
              <a:pathLst>
                <a:path extrusionOk="0" h="1612" w="1612">
                  <a:moveTo>
                    <a:pt x="821" y="0"/>
                  </a:moveTo>
                  <a:cubicBezTo>
                    <a:pt x="365" y="0"/>
                    <a:pt x="0" y="365"/>
                    <a:pt x="0" y="791"/>
                  </a:cubicBezTo>
                  <a:cubicBezTo>
                    <a:pt x="0" y="1247"/>
                    <a:pt x="365" y="1611"/>
                    <a:pt x="821" y="1611"/>
                  </a:cubicBezTo>
                  <a:cubicBezTo>
                    <a:pt x="1277" y="1611"/>
                    <a:pt x="1611" y="1247"/>
                    <a:pt x="1611" y="791"/>
                  </a:cubicBezTo>
                  <a:cubicBezTo>
                    <a:pt x="1611" y="365"/>
                    <a:pt x="127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0"/>
            <p:cNvSpPr/>
            <p:nvPr/>
          </p:nvSpPr>
          <p:spPr>
            <a:xfrm>
              <a:off x="2790800" y="3943775"/>
              <a:ext cx="40300" cy="40300"/>
            </a:xfrm>
            <a:custGeom>
              <a:rect b="b" l="l" r="r" t="t"/>
              <a:pathLst>
                <a:path extrusionOk="0" h="1612" w="1612">
                  <a:moveTo>
                    <a:pt x="821" y="1"/>
                  </a:moveTo>
                  <a:cubicBezTo>
                    <a:pt x="365" y="1"/>
                    <a:pt x="0" y="366"/>
                    <a:pt x="0" y="791"/>
                  </a:cubicBezTo>
                  <a:cubicBezTo>
                    <a:pt x="0" y="1247"/>
                    <a:pt x="365" y="1612"/>
                    <a:pt x="821" y="1612"/>
                  </a:cubicBezTo>
                  <a:cubicBezTo>
                    <a:pt x="1277" y="1612"/>
                    <a:pt x="1611" y="1247"/>
                    <a:pt x="1611" y="791"/>
                  </a:cubicBezTo>
                  <a:cubicBezTo>
                    <a:pt x="1611" y="366"/>
                    <a:pt x="127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0"/>
            <p:cNvSpPr/>
            <p:nvPr/>
          </p:nvSpPr>
          <p:spPr>
            <a:xfrm>
              <a:off x="2893375" y="3439225"/>
              <a:ext cx="40300" cy="40300"/>
            </a:xfrm>
            <a:custGeom>
              <a:rect b="b" l="l" r="r" t="t"/>
              <a:pathLst>
                <a:path extrusionOk="0" h="1612" w="1612">
                  <a:moveTo>
                    <a:pt x="821" y="0"/>
                  </a:moveTo>
                  <a:cubicBezTo>
                    <a:pt x="366" y="0"/>
                    <a:pt x="1" y="365"/>
                    <a:pt x="1" y="821"/>
                  </a:cubicBezTo>
                  <a:cubicBezTo>
                    <a:pt x="1" y="1247"/>
                    <a:pt x="366" y="1611"/>
                    <a:pt x="821" y="1611"/>
                  </a:cubicBezTo>
                  <a:cubicBezTo>
                    <a:pt x="1247" y="1611"/>
                    <a:pt x="1612" y="1247"/>
                    <a:pt x="1612" y="821"/>
                  </a:cubicBezTo>
                  <a:cubicBezTo>
                    <a:pt x="1612" y="365"/>
                    <a:pt x="124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0"/>
            <p:cNvSpPr/>
            <p:nvPr/>
          </p:nvSpPr>
          <p:spPr>
            <a:xfrm>
              <a:off x="2893375" y="3540275"/>
              <a:ext cx="40300" cy="40300"/>
            </a:xfrm>
            <a:custGeom>
              <a:rect b="b" l="l" r="r" t="t"/>
              <a:pathLst>
                <a:path extrusionOk="0" h="1612" w="1612">
                  <a:moveTo>
                    <a:pt x="821" y="1"/>
                  </a:moveTo>
                  <a:cubicBezTo>
                    <a:pt x="366" y="1"/>
                    <a:pt x="1" y="366"/>
                    <a:pt x="1" y="791"/>
                  </a:cubicBezTo>
                  <a:cubicBezTo>
                    <a:pt x="1" y="1247"/>
                    <a:pt x="366" y="1612"/>
                    <a:pt x="821" y="1612"/>
                  </a:cubicBezTo>
                  <a:cubicBezTo>
                    <a:pt x="1247" y="1612"/>
                    <a:pt x="1612" y="1247"/>
                    <a:pt x="1612" y="791"/>
                  </a:cubicBezTo>
                  <a:cubicBezTo>
                    <a:pt x="1612" y="366"/>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0"/>
            <p:cNvSpPr/>
            <p:nvPr/>
          </p:nvSpPr>
          <p:spPr>
            <a:xfrm>
              <a:off x="2893375" y="3641350"/>
              <a:ext cx="40300" cy="40300"/>
            </a:xfrm>
            <a:custGeom>
              <a:rect b="b" l="l" r="r" t="t"/>
              <a:pathLst>
                <a:path extrusionOk="0" h="1612" w="1612">
                  <a:moveTo>
                    <a:pt x="821" y="1"/>
                  </a:moveTo>
                  <a:cubicBezTo>
                    <a:pt x="366" y="1"/>
                    <a:pt x="1" y="335"/>
                    <a:pt x="1" y="791"/>
                  </a:cubicBezTo>
                  <a:cubicBezTo>
                    <a:pt x="1" y="1247"/>
                    <a:pt x="366" y="1611"/>
                    <a:pt x="821" y="1611"/>
                  </a:cubicBezTo>
                  <a:cubicBezTo>
                    <a:pt x="1247" y="1611"/>
                    <a:pt x="1612" y="1247"/>
                    <a:pt x="1612" y="791"/>
                  </a:cubicBezTo>
                  <a:cubicBezTo>
                    <a:pt x="1612" y="335"/>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0"/>
            <p:cNvSpPr/>
            <p:nvPr/>
          </p:nvSpPr>
          <p:spPr>
            <a:xfrm>
              <a:off x="2893375" y="3741650"/>
              <a:ext cx="40300" cy="40300"/>
            </a:xfrm>
            <a:custGeom>
              <a:rect b="b" l="l" r="r" t="t"/>
              <a:pathLst>
                <a:path extrusionOk="0" h="1612" w="1612">
                  <a:moveTo>
                    <a:pt x="821" y="1"/>
                  </a:moveTo>
                  <a:cubicBezTo>
                    <a:pt x="366" y="1"/>
                    <a:pt x="1" y="365"/>
                    <a:pt x="1" y="821"/>
                  </a:cubicBezTo>
                  <a:cubicBezTo>
                    <a:pt x="1" y="1247"/>
                    <a:pt x="366" y="1612"/>
                    <a:pt x="821" y="1612"/>
                  </a:cubicBezTo>
                  <a:cubicBezTo>
                    <a:pt x="1247" y="1612"/>
                    <a:pt x="1612" y="1247"/>
                    <a:pt x="1612" y="821"/>
                  </a:cubicBezTo>
                  <a:cubicBezTo>
                    <a:pt x="1612" y="365"/>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0"/>
            <p:cNvSpPr/>
            <p:nvPr/>
          </p:nvSpPr>
          <p:spPr>
            <a:xfrm>
              <a:off x="2893375" y="3842725"/>
              <a:ext cx="40300" cy="40300"/>
            </a:xfrm>
            <a:custGeom>
              <a:rect b="b" l="l" r="r" t="t"/>
              <a:pathLst>
                <a:path extrusionOk="0" h="1612" w="1612">
                  <a:moveTo>
                    <a:pt x="821" y="0"/>
                  </a:moveTo>
                  <a:cubicBezTo>
                    <a:pt x="366" y="0"/>
                    <a:pt x="1" y="365"/>
                    <a:pt x="1" y="821"/>
                  </a:cubicBezTo>
                  <a:cubicBezTo>
                    <a:pt x="1" y="1247"/>
                    <a:pt x="366" y="1611"/>
                    <a:pt x="821" y="1611"/>
                  </a:cubicBezTo>
                  <a:cubicBezTo>
                    <a:pt x="1247" y="1611"/>
                    <a:pt x="1612" y="1247"/>
                    <a:pt x="1612" y="821"/>
                  </a:cubicBezTo>
                  <a:cubicBezTo>
                    <a:pt x="1612" y="365"/>
                    <a:pt x="124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0"/>
            <p:cNvSpPr/>
            <p:nvPr/>
          </p:nvSpPr>
          <p:spPr>
            <a:xfrm>
              <a:off x="2893375" y="3943775"/>
              <a:ext cx="40300" cy="40300"/>
            </a:xfrm>
            <a:custGeom>
              <a:rect b="b" l="l" r="r" t="t"/>
              <a:pathLst>
                <a:path extrusionOk="0" h="1612" w="1612">
                  <a:moveTo>
                    <a:pt x="821" y="1"/>
                  </a:moveTo>
                  <a:cubicBezTo>
                    <a:pt x="366" y="1"/>
                    <a:pt x="1" y="366"/>
                    <a:pt x="1" y="791"/>
                  </a:cubicBezTo>
                  <a:cubicBezTo>
                    <a:pt x="1" y="1247"/>
                    <a:pt x="366" y="1612"/>
                    <a:pt x="821" y="1612"/>
                  </a:cubicBezTo>
                  <a:cubicBezTo>
                    <a:pt x="1247" y="1612"/>
                    <a:pt x="1612" y="1247"/>
                    <a:pt x="1612" y="791"/>
                  </a:cubicBezTo>
                  <a:cubicBezTo>
                    <a:pt x="1612" y="366"/>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3" name="Google Shape;943;p20"/>
          <p:cNvGrpSpPr/>
          <p:nvPr/>
        </p:nvGrpSpPr>
        <p:grpSpPr>
          <a:xfrm rot="5400000">
            <a:off x="7945525" y="806063"/>
            <a:ext cx="1674825" cy="392325"/>
            <a:chOff x="2173775" y="1420000"/>
            <a:chExt cx="1674825" cy="392325"/>
          </a:xfrm>
        </p:grpSpPr>
        <p:sp>
          <p:nvSpPr>
            <p:cNvPr id="944" name="Google Shape;944;p20"/>
            <p:cNvSpPr/>
            <p:nvPr/>
          </p:nvSpPr>
          <p:spPr>
            <a:xfrm>
              <a:off x="2176800" y="1524300"/>
              <a:ext cx="1666475" cy="288025"/>
            </a:xfrm>
            <a:custGeom>
              <a:rect b="b" l="l" r="r" t="t"/>
              <a:pathLst>
                <a:path extrusionOk="0" h="11521" w="66659">
                  <a:moveTo>
                    <a:pt x="51309" y="0"/>
                  </a:moveTo>
                  <a:cubicBezTo>
                    <a:pt x="50708" y="0"/>
                    <a:pt x="50108" y="213"/>
                    <a:pt x="49637" y="639"/>
                  </a:cubicBezTo>
                  <a:lnTo>
                    <a:pt x="44500" y="5198"/>
                  </a:lnTo>
                  <a:cubicBezTo>
                    <a:pt x="44394" y="5304"/>
                    <a:pt x="44257" y="5357"/>
                    <a:pt x="44120" y="5357"/>
                  </a:cubicBezTo>
                  <a:cubicBezTo>
                    <a:pt x="43983" y="5357"/>
                    <a:pt x="43846" y="5304"/>
                    <a:pt x="43740" y="5198"/>
                  </a:cubicBezTo>
                  <a:lnTo>
                    <a:pt x="38603" y="669"/>
                  </a:lnTo>
                  <a:cubicBezTo>
                    <a:pt x="38117" y="243"/>
                    <a:pt x="37509" y="31"/>
                    <a:pt x="36905" y="31"/>
                  </a:cubicBezTo>
                  <a:cubicBezTo>
                    <a:pt x="36301" y="31"/>
                    <a:pt x="35700" y="243"/>
                    <a:pt x="35229" y="669"/>
                  </a:cubicBezTo>
                  <a:lnTo>
                    <a:pt x="30092" y="5228"/>
                  </a:lnTo>
                  <a:cubicBezTo>
                    <a:pt x="29986" y="5335"/>
                    <a:pt x="29849" y="5388"/>
                    <a:pt x="29712" y="5388"/>
                  </a:cubicBezTo>
                  <a:cubicBezTo>
                    <a:pt x="29576" y="5388"/>
                    <a:pt x="29439" y="5335"/>
                    <a:pt x="29332" y="5228"/>
                  </a:cubicBezTo>
                  <a:lnTo>
                    <a:pt x="24196" y="699"/>
                  </a:lnTo>
                  <a:cubicBezTo>
                    <a:pt x="23709" y="274"/>
                    <a:pt x="23109" y="61"/>
                    <a:pt x="22509" y="61"/>
                  </a:cubicBezTo>
                  <a:cubicBezTo>
                    <a:pt x="21908" y="61"/>
                    <a:pt x="21308" y="274"/>
                    <a:pt x="20822" y="699"/>
                  </a:cubicBezTo>
                  <a:lnTo>
                    <a:pt x="15715" y="5259"/>
                  </a:lnTo>
                  <a:cubicBezTo>
                    <a:pt x="15594" y="5350"/>
                    <a:pt x="15449" y="5395"/>
                    <a:pt x="15309" y="5395"/>
                  </a:cubicBezTo>
                  <a:cubicBezTo>
                    <a:pt x="15168" y="5395"/>
                    <a:pt x="15031" y="5350"/>
                    <a:pt x="14925" y="5259"/>
                  </a:cubicBezTo>
                  <a:lnTo>
                    <a:pt x="9788" y="699"/>
                  </a:lnTo>
                  <a:cubicBezTo>
                    <a:pt x="9325" y="281"/>
                    <a:pt x="8738" y="76"/>
                    <a:pt x="8148" y="76"/>
                  </a:cubicBezTo>
                  <a:cubicBezTo>
                    <a:pt x="7537" y="76"/>
                    <a:pt x="6924" y="297"/>
                    <a:pt x="6445" y="730"/>
                  </a:cubicBezTo>
                  <a:lnTo>
                    <a:pt x="1125" y="5441"/>
                  </a:lnTo>
                  <a:cubicBezTo>
                    <a:pt x="92" y="6353"/>
                    <a:pt x="1" y="7964"/>
                    <a:pt x="913" y="8997"/>
                  </a:cubicBezTo>
                  <a:cubicBezTo>
                    <a:pt x="1419" y="9570"/>
                    <a:pt x="2120" y="9860"/>
                    <a:pt x="2819" y="9860"/>
                  </a:cubicBezTo>
                  <a:cubicBezTo>
                    <a:pt x="3421" y="9860"/>
                    <a:pt x="4022" y="9646"/>
                    <a:pt x="4499" y="9210"/>
                  </a:cubicBezTo>
                  <a:lnTo>
                    <a:pt x="7721" y="6353"/>
                  </a:lnTo>
                  <a:cubicBezTo>
                    <a:pt x="7843" y="6247"/>
                    <a:pt x="7987" y="6193"/>
                    <a:pt x="8128" y="6193"/>
                  </a:cubicBezTo>
                  <a:cubicBezTo>
                    <a:pt x="8268" y="6193"/>
                    <a:pt x="8405" y="6247"/>
                    <a:pt x="8511" y="6353"/>
                  </a:cubicBezTo>
                  <a:lnTo>
                    <a:pt x="13648" y="10882"/>
                  </a:lnTo>
                  <a:cubicBezTo>
                    <a:pt x="14135" y="11307"/>
                    <a:pt x="14735" y="11520"/>
                    <a:pt x="15335" y="11520"/>
                  </a:cubicBezTo>
                  <a:cubicBezTo>
                    <a:pt x="15936" y="11520"/>
                    <a:pt x="16536" y="11307"/>
                    <a:pt x="17022" y="10882"/>
                  </a:cubicBezTo>
                  <a:lnTo>
                    <a:pt x="22129" y="6323"/>
                  </a:lnTo>
                  <a:cubicBezTo>
                    <a:pt x="22250" y="6231"/>
                    <a:pt x="22395" y="6186"/>
                    <a:pt x="22535" y="6186"/>
                  </a:cubicBezTo>
                  <a:cubicBezTo>
                    <a:pt x="22676" y="6186"/>
                    <a:pt x="22813" y="6231"/>
                    <a:pt x="22919" y="6323"/>
                  </a:cubicBezTo>
                  <a:lnTo>
                    <a:pt x="28056" y="10851"/>
                  </a:lnTo>
                  <a:cubicBezTo>
                    <a:pt x="28527" y="11277"/>
                    <a:pt x="29127" y="11490"/>
                    <a:pt x="29731" y="11490"/>
                  </a:cubicBezTo>
                  <a:cubicBezTo>
                    <a:pt x="30336" y="11490"/>
                    <a:pt x="30943" y="11277"/>
                    <a:pt x="31430" y="10851"/>
                  </a:cubicBezTo>
                  <a:lnTo>
                    <a:pt x="36536" y="6292"/>
                  </a:lnTo>
                  <a:cubicBezTo>
                    <a:pt x="36643" y="6201"/>
                    <a:pt x="36779" y="6155"/>
                    <a:pt x="36920" y="6155"/>
                  </a:cubicBezTo>
                  <a:cubicBezTo>
                    <a:pt x="37061" y="6155"/>
                    <a:pt x="37205" y="6201"/>
                    <a:pt x="37327" y="6292"/>
                  </a:cubicBezTo>
                  <a:lnTo>
                    <a:pt x="42463" y="10851"/>
                  </a:lnTo>
                  <a:cubicBezTo>
                    <a:pt x="42935" y="11277"/>
                    <a:pt x="43535" y="11490"/>
                    <a:pt x="44135" y="11490"/>
                  </a:cubicBezTo>
                  <a:cubicBezTo>
                    <a:pt x="44736" y="11490"/>
                    <a:pt x="45336" y="11277"/>
                    <a:pt x="45807" y="10851"/>
                  </a:cubicBezTo>
                  <a:lnTo>
                    <a:pt x="50944" y="6292"/>
                  </a:lnTo>
                  <a:cubicBezTo>
                    <a:pt x="51050" y="6186"/>
                    <a:pt x="51187" y="6133"/>
                    <a:pt x="51324" y="6133"/>
                  </a:cubicBezTo>
                  <a:cubicBezTo>
                    <a:pt x="51461" y="6133"/>
                    <a:pt x="51597" y="6186"/>
                    <a:pt x="51704" y="6292"/>
                  </a:cubicBezTo>
                  <a:lnTo>
                    <a:pt x="56841" y="10821"/>
                  </a:lnTo>
                  <a:cubicBezTo>
                    <a:pt x="57327" y="11247"/>
                    <a:pt x="57935" y="11459"/>
                    <a:pt x="58539" y="11459"/>
                  </a:cubicBezTo>
                  <a:cubicBezTo>
                    <a:pt x="59143" y="11459"/>
                    <a:pt x="59743" y="11247"/>
                    <a:pt x="60215" y="10821"/>
                  </a:cubicBezTo>
                  <a:lnTo>
                    <a:pt x="65503" y="6110"/>
                  </a:lnTo>
                  <a:cubicBezTo>
                    <a:pt x="66567" y="5167"/>
                    <a:pt x="66658" y="3587"/>
                    <a:pt x="65716" y="2523"/>
                  </a:cubicBezTo>
                  <a:cubicBezTo>
                    <a:pt x="65225" y="1966"/>
                    <a:pt x="64530" y="1683"/>
                    <a:pt x="63827" y="1683"/>
                  </a:cubicBezTo>
                  <a:cubicBezTo>
                    <a:pt x="63227" y="1683"/>
                    <a:pt x="62620" y="1890"/>
                    <a:pt x="62129" y="2310"/>
                  </a:cubicBezTo>
                  <a:lnTo>
                    <a:pt x="58908" y="5198"/>
                  </a:lnTo>
                  <a:cubicBezTo>
                    <a:pt x="58801" y="5289"/>
                    <a:pt x="58664" y="5335"/>
                    <a:pt x="58524" y="5335"/>
                  </a:cubicBezTo>
                  <a:cubicBezTo>
                    <a:pt x="58383" y="5335"/>
                    <a:pt x="58239" y="5289"/>
                    <a:pt x="58117" y="5198"/>
                  </a:cubicBezTo>
                  <a:lnTo>
                    <a:pt x="52980" y="639"/>
                  </a:lnTo>
                  <a:cubicBezTo>
                    <a:pt x="52509" y="213"/>
                    <a:pt x="51909" y="0"/>
                    <a:pt x="513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0"/>
            <p:cNvSpPr/>
            <p:nvPr/>
          </p:nvSpPr>
          <p:spPr>
            <a:xfrm>
              <a:off x="2173775" y="1420000"/>
              <a:ext cx="1674825" cy="301900"/>
            </a:xfrm>
            <a:custGeom>
              <a:rect b="b" l="l" r="r" t="t"/>
              <a:pathLst>
                <a:path extrusionOk="0" h="12076" w="66993">
                  <a:moveTo>
                    <a:pt x="51642" y="563"/>
                  </a:moveTo>
                  <a:cubicBezTo>
                    <a:pt x="52174" y="563"/>
                    <a:pt x="52706" y="753"/>
                    <a:pt x="53132" y="1133"/>
                  </a:cubicBezTo>
                  <a:lnTo>
                    <a:pt x="58269" y="5662"/>
                  </a:lnTo>
                  <a:cubicBezTo>
                    <a:pt x="58436" y="5814"/>
                    <a:pt x="58641" y="5890"/>
                    <a:pt x="58846" y="5890"/>
                  </a:cubicBezTo>
                  <a:cubicBezTo>
                    <a:pt x="59051" y="5890"/>
                    <a:pt x="59256" y="5814"/>
                    <a:pt x="59424" y="5662"/>
                  </a:cubicBezTo>
                  <a:lnTo>
                    <a:pt x="62646" y="2804"/>
                  </a:lnTo>
                  <a:cubicBezTo>
                    <a:pt x="63073" y="2434"/>
                    <a:pt x="63607" y="2224"/>
                    <a:pt x="64172" y="2224"/>
                  </a:cubicBezTo>
                  <a:cubicBezTo>
                    <a:pt x="64210" y="2224"/>
                    <a:pt x="64249" y="2225"/>
                    <a:pt x="64287" y="2227"/>
                  </a:cubicBezTo>
                  <a:cubicBezTo>
                    <a:pt x="64864" y="2257"/>
                    <a:pt x="65442" y="2531"/>
                    <a:pt x="65837" y="2987"/>
                  </a:cubicBezTo>
                  <a:cubicBezTo>
                    <a:pt x="66658" y="3899"/>
                    <a:pt x="66567" y="5327"/>
                    <a:pt x="65655" y="6178"/>
                  </a:cubicBezTo>
                  <a:lnTo>
                    <a:pt x="60336" y="10859"/>
                  </a:lnTo>
                  <a:cubicBezTo>
                    <a:pt x="59906" y="11243"/>
                    <a:pt x="59367" y="11433"/>
                    <a:pt x="58830" y="11433"/>
                  </a:cubicBezTo>
                  <a:cubicBezTo>
                    <a:pt x="58303" y="11433"/>
                    <a:pt x="57778" y="11251"/>
                    <a:pt x="57357" y="10890"/>
                  </a:cubicBezTo>
                  <a:lnTo>
                    <a:pt x="52220" y="6330"/>
                  </a:lnTo>
                  <a:cubicBezTo>
                    <a:pt x="52053" y="6178"/>
                    <a:pt x="51848" y="6102"/>
                    <a:pt x="51642" y="6102"/>
                  </a:cubicBezTo>
                  <a:cubicBezTo>
                    <a:pt x="51437" y="6102"/>
                    <a:pt x="51232" y="6178"/>
                    <a:pt x="51065" y="6330"/>
                  </a:cubicBezTo>
                  <a:lnTo>
                    <a:pt x="45958" y="10890"/>
                  </a:lnTo>
                  <a:cubicBezTo>
                    <a:pt x="45518" y="11270"/>
                    <a:pt x="44978" y="11460"/>
                    <a:pt x="44442" y="11460"/>
                  </a:cubicBezTo>
                  <a:cubicBezTo>
                    <a:pt x="43907" y="11460"/>
                    <a:pt x="43375" y="11270"/>
                    <a:pt x="42949" y="10890"/>
                  </a:cubicBezTo>
                  <a:lnTo>
                    <a:pt x="37812" y="6361"/>
                  </a:lnTo>
                  <a:cubicBezTo>
                    <a:pt x="37645" y="6209"/>
                    <a:pt x="37440" y="6133"/>
                    <a:pt x="37235" y="6133"/>
                  </a:cubicBezTo>
                  <a:cubicBezTo>
                    <a:pt x="37030" y="6133"/>
                    <a:pt x="36824" y="6209"/>
                    <a:pt x="36657" y="6361"/>
                  </a:cubicBezTo>
                  <a:lnTo>
                    <a:pt x="31551" y="10920"/>
                  </a:lnTo>
                  <a:cubicBezTo>
                    <a:pt x="31125" y="11300"/>
                    <a:pt x="30586" y="11490"/>
                    <a:pt x="30046" y="11490"/>
                  </a:cubicBezTo>
                  <a:cubicBezTo>
                    <a:pt x="29507" y="11490"/>
                    <a:pt x="28967" y="11300"/>
                    <a:pt x="28542" y="10920"/>
                  </a:cubicBezTo>
                  <a:lnTo>
                    <a:pt x="23405" y="6391"/>
                  </a:lnTo>
                  <a:cubicBezTo>
                    <a:pt x="23253" y="6239"/>
                    <a:pt x="23048" y="6163"/>
                    <a:pt x="22842" y="6163"/>
                  </a:cubicBezTo>
                  <a:cubicBezTo>
                    <a:pt x="22637" y="6163"/>
                    <a:pt x="22432" y="6239"/>
                    <a:pt x="22280" y="6391"/>
                  </a:cubicBezTo>
                  <a:lnTo>
                    <a:pt x="17143" y="10920"/>
                  </a:lnTo>
                  <a:cubicBezTo>
                    <a:pt x="16718" y="11300"/>
                    <a:pt x="16186" y="11490"/>
                    <a:pt x="15654" y="11490"/>
                  </a:cubicBezTo>
                  <a:cubicBezTo>
                    <a:pt x="15122" y="11490"/>
                    <a:pt x="14590" y="11300"/>
                    <a:pt x="14164" y="10920"/>
                  </a:cubicBezTo>
                  <a:lnTo>
                    <a:pt x="9028" y="6391"/>
                  </a:lnTo>
                  <a:cubicBezTo>
                    <a:pt x="8845" y="6270"/>
                    <a:pt x="8663" y="6178"/>
                    <a:pt x="8450" y="6178"/>
                  </a:cubicBezTo>
                  <a:cubicBezTo>
                    <a:pt x="8237" y="6178"/>
                    <a:pt x="8025" y="6270"/>
                    <a:pt x="7873" y="6391"/>
                  </a:cubicBezTo>
                  <a:lnTo>
                    <a:pt x="4651" y="9279"/>
                  </a:lnTo>
                  <a:cubicBezTo>
                    <a:pt x="4227" y="9646"/>
                    <a:pt x="3699" y="9829"/>
                    <a:pt x="3139" y="9829"/>
                  </a:cubicBezTo>
                  <a:cubicBezTo>
                    <a:pt x="3096" y="9829"/>
                    <a:pt x="3053" y="9828"/>
                    <a:pt x="3009" y="9826"/>
                  </a:cubicBezTo>
                  <a:cubicBezTo>
                    <a:pt x="2401" y="9795"/>
                    <a:pt x="1854" y="9522"/>
                    <a:pt x="1459" y="9096"/>
                  </a:cubicBezTo>
                  <a:cubicBezTo>
                    <a:pt x="638" y="8154"/>
                    <a:pt x="699" y="6725"/>
                    <a:pt x="1641" y="5905"/>
                  </a:cubicBezTo>
                  <a:lnTo>
                    <a:pt x="6930" y="1193"/>
                  </a:lnTo>
                  <a:cubicBezTo>
                    <a:pt x="7356" y="814"/>
                    <a:pt x="7895" y="624"/>
                    <a:pt x="8435" y="624"/>
                  </a:cubicBezTo>
                  <a:cubicBezTo>
                    <a:pt x="8974" y="624"/>
                    <a:pt x="9514" y="814"/>
                    <a:pt x="9939" y="1193"/>
                  </a:cubicBezTo>
                  <a:lnTo>
                    <a:pt x="15076" y="5722"/>
                  </a:lnTo>
                  <a:cubicBezTo>
                    <a:pt x="15228" y="5874"/>
                    <a:pt x="15433" y="5950"/>
                    <a:pt x="15642" y="5950"/>
                  </a:cubicBezTo>
                  <a:cubicBezTo>
                    <a:pt x="15851" y="5950"/>
                    <a:pt x="16064" y="5874"/>
                    <a:pt x="16231" y="5722"/>
                  </a:cubicBezTo>
                  <a:lnTo>
                    <a:pt x="21338" y="1163"/>
                  </a:lnTo>
                  <a:cubicBezTo>
                    <a:pt x="21763" y="783"/>
                    <a:pt x="22295" y="593"/>
                    <a:pt x="22831" y="593"/>
                  </a:cubicBezTo>
                  <a:cubicBezTo>
                    <a:pt x="23367" y="593"/>
                    <a:pt x="23906" y="783"/>
                    <a:pt x="24347" y="1163"/>
                  </a:cubicBezTo>
                  <a:lnTo>
                    <a:pt x="29453" y="5692"/>
                  </a:lnTo>
                  <a:cubicBezTo>
                    <a:pt x="29621" y="5844"/>
                    <a:pt x="29833" y="5920"/>
                    <a:pt x="30042" y="5920"/>
                  </a:cubicBezTo>
                  <a:cubicBezTo>
                    <a:pt x="30251" y="5920"/>
                    <a:pt x="30457" y="5844"/>
                    <a:pt x="30609" y="5692"/>
                  </a:cubicBezTo>
                  <a:lnTo>
                    <a:pt x="35745" y="1163"/>
                  </a:lnTo>
                  <a:cubicBezTo>
                    <a:pt x="36179" y="776"/>
                    <a:pt x="36724" y="578"/>
                    <a:pt x="37267" y="578"/>
                  </a:cubicBezTo>
                  <a:cubicBezTo>
                    <a:pt x="37788" y="578"/>
                    <a:pt x="38307" y="760"/>
                    <a:pt x="38724" y="1133"/>
                  </a:cubicBezTo>
                  <a:lnTo>
                    <a:pt x="43861" y="5692"/>
                  </a:lnTo>
                  <a:cubicBezTo>
                    <a:pt x="44028" y="5829"/>
                    <a:pt x="44233" y="5897"/>
                    <a:pt x="44439" y="5897"/>
                  </a:cubicBezTo>
                  <a:cubicBezTo>
                    <a:pt x="44644" y="5897"/>
                    <a:pt x="44849" y="5829"/>
                    <a:pt x="45016" y="5692"/>
                  </a:cubicBezTo>
                  <a:lnTo>
                    <a:pt x="50153" y="1133"/>
                  </a:lnTo>
                  <a:cubicBezTo>
                    <a:pt x="50579" y="753"/>
                    <a:pt x="51110" y="563"/>
                    <a:pt x="51642" y="563"/>
                  </a:cubicBezTo>
                  <a:close/>
                  <a:moveTo>
                    <a:pt x="51627" y="0"/>
                  </a:moveTo>
                  <a:cubicBezTo>
                    <a:pt x="50958" y="0"/>
                    <a:pt x="50290" y="236"/>
                    <a:pt x="49758" y="707"/>
                  </a:cubicBezTo>
                  <a:lnTo>
                    <a:pt x="44651" y="5266"/>
                  </a:lnTo>
                  <a:cubicBezTo>
                    <a:pt x="44591" y="5312"/>
                    <a:pt x="44515" y="5335"/>
                    <a:pt x="44439" y="5335"/>
                  </a:cubicBezTo>
                  <a:cubicBezTo>
                    <a:pt x="44363" y="5335"/>
                    <a:pt x="44287" y="5312"/>
                    <a:pt x="44226" y="5266"/>
                  </a:cubicBezTo>
                  <a:lnTo>
                    <a:pt x="39089" y="738"/>
                  </a:lnTo>
                  <a:cubicBezTo>
                    <a:pt x="38561" y="255"/>
                    <a:pt x="37899" y="19"/>
                    <a:pt x="37236" y="19"/>
                  </a:cubicBezTo>
                  <a:cubicBezTo>
                    <a:pt x="36562" y="19"/>
                    <a:pt x="35886" y="263"/>
                    <a:pt x="35350" y="738"/>
                  </a:cubicBezTo>
                  <a:lnTo>
                    <a:pt x="30244" y="5297"/>
                  </a:lnTo>
                  <a:cubicBezTo>
                    <a:pt x="30183" y="5342"/>
                    <a:pt x="30107" y="5365"/>
                    <a:pt x="30035" y="5365"/>
                  </a:cubicBezTo>
                  <a:cubicBezTo>
                    <a:pt x="29963" y="5365"/>
                    <a:pt x="29894" y="5342"/>
                    <a:pt x="29849" y="5297"/>
                  </a:cubicBezTo>
                  <a:lnTo>
                    <a:pt x="24712" y="738"/>
                  </a:lnTo>
                  <a:cubicBezTo>
                    <a:pt x="24180" y="266"/>
                    <a:pt x="23511" y="31"/>
                    <a:pt x="22842" y="31"/>
                  </a:cubicBezTo>
                  <a:cubicBezTo>
                    <a:pt x="22174" y="31"/>
                    <a:pt x="21505" y="266"/>
                    <a:pt x="20973" y="738"/>
                  </a:cubicBezTo>
                  <a:lnTo>
                    <a:pt x="15836" y="5297"/>
                  </a:lnTo>
                  <a:cubicBezTo>
                    <a:pt x="15775" y="5358"/>
                    <a:pt x="15707" y="5388"/>
                    <a:pt x="15639" y="5388"/>
                  </a:cubicBezTo>
                  <a:cubicBezTo>
                    <a:pt x="15570" y="5388"/>
                    <a:pt x="15502" y="5358"/>
                    <a:pt x="15441" y="5297"/>
                  </a:cubicBezTo>
                  <a:lnTo>
                    <a:pt x="10304" y="768"/>
                  </a:lnTo>
                  <a:cubicBezTo>
                    <a:pt x="9772" y="297"/>
                    <a:pt x="9104" y="61"/>
                    <a:pt x="8435" y="61"/>
                  </a:cubicBezTo>
                  <a:cubicBezTo>
                    <a:pt x="7766" y="61"/>
                    <a:pt x="7097" y="297"/>
                    <a:pt x="6566" y="768"/>
                  </a:cubicBezTo>
                  <a:lnTo>
                    <a:pt x="1277" y="5479"/>
                  </a:lnTo>
                  <a:cubicBezTo>
                    <a:pt x="122" y="6513"/>
                    <a:pt x="0" y="8306"/>
                    <a:pt x="1034" y="9461"/>
                  </a:cubicBezTo>
                  <a:cubicBezTo>
                    <a:pt x="1550" y="10008"/>
                    <a:pt x="2219" y="10343"/>
                    <a:pt x="2979" y="10403"/>
                  </a:cubicBezTo>
                  <a:cubicBezTo>
                    <a:pt x="3021" y="10405"/>
                    <a:pt x="3063" y="10406"/>
                    <a:pt x="3106" y="10406"/>
                  </a:cubicBezTo>
                  <a:cubicBezTo>
                    <a:pt x="3819" y="10406"/>
                    <a:pt x="4499" y="10163"/>
                    <a:pt x="5015" y="9704"/>
                  </a:cubicBezTo>
                  <a:lnTo>
                    <a:pt x="8237" y="6817"/>
                  </a:lnTo>
                  <a:cubicBezTo>
                    <a:pt x="8298" y="6771"/>
                    <a:pt x="8374" y="6748"/>
                    <a:pt x="8450" y="6748"/>
                  </a:cubicBezTo>
                  <a:cubicBezTo>
                    <a:pt x="8526" y="6748"/>
                    <a:pt x="8602" y="6771"/>
                    <a:pt x="8663" y="6817"/>
                  </a:cubicBezTo>
                  <a:lnTo>
                    <a:pt x="13769" y="11376"/>
                  </a:lnTo>
                  <a:cubicBezTo>
                    <a:pt x="14316" y="11832"/>
                    <a:pt x="14985" y="12075"/>
                    <a:pt x="15654" y="12075"/>
                  </a:cubicBezTo>
                  <a:cubicBezTo>
                    <a:pt x="16323" y="12075"/>
                    <a:pt x="16991" y="11832"/>
                    <a:pt x="17508" y="11346"/>
                  </a:cubicBezTo>
                  <a:lnTo>
                    <a:pt x="22645" y="6786"/>
                  </a:lnTo>
                  <a:cubicBezTo>
                    <a:pt x="22706" y="6741"/>
                    <a:pt x="22774" y="6718"/>
                    <a:pt x="22842" y="6718"/>
                  </a:cubicBezTo>
                  <a:cubicBezTo>
                    <a:pt x="22911" y="6718"/>
                    <a:pt x="22979" y="6741"/>
                    <a:pt x="23040" y="6786"/>
                  </a:cubicBezTo>
                  <a:lnTo>
                    <a:pt x="28177" y="11346"/>
                  </a:lnTo>
                  <a:cubicBezTo>
                    <a:pt x="28709" y="11817"/>
                    <a:pt x="29378" y="12052"/>
                    <a:pt x="30046" y="12052"/>
                  </a:cubicBezTo>
                  <a:cubicBezTo>
                    <a:pt x="30715" y="12052"/>
                    <a:pt x="31384" y="11817"/>
                    <a:pt x="31916" y="11346"/>
                  </a:cubicBezTo>
                  <a:lnTo>
                    <a:pt x="37052" y="6786"/>
                  </a:lnTo>
                  <a:cubicBezTo>
                    <a:pt x="37113" y="6725"/>
                    <a:pt x="37182" y="6695"/>
                    <a:pt x="37250" y="6695"/>
                  </a:cubicBezTo>
                  <a:cubicBezTo>
                    <a:pt x="37318" y="6695"/>
                    <a:pt x="37387" y="6725"/>
                    <a:pt x="37448" y="6786"/>
                  </a:cubicBezTo>
                  <a:lnTo>
                    <a:pt x="42584" y="11315"/>
                  </a:lnTo>
                  <a:cubicBezTo>
                    <a:pt x="43116" y="11786"/>
                    <a:pt x="43785" y="12022"/>
                    <a:pt x="44454" y="12022"/>
                  </a:cubicBezTo>
                  <a:cubicBezTo>
                    <a:pt x="45122" y="12022"/>
                    <a:pt x="45791" y="11786"/>
                    <a:pt x="46323" y="11315"/>
                  </a:cubicBezTo>
                  <a:lnTo>
                    <a:pt x="51430" y="6756"/>
                  </a:lnTo>
                  <a:cubicBezTo>
                    <a:pt x="51490" y="6710"/>
                    <a:pt x="51566" y="6687"/>
                    <a:pt x="51642" y="6687"/>
                  </a:cubicBezTo>
                  <a:cubicBezTo>
                    <a:pt x="51718" y="6687"/>
                    <a:pt x="51794" y="6710"/>
                    <a:pt x="51855" y="6756"/>
                  </a:cubicBezTo>
                  <a:lnTo>
                    <a:pt x="56992" y="11285"/>
                  </a:lnTo>
                  <a:cubicBezTo>
                    <a:pt x="57520" y="11767"/>
                    <a:pt x="58182" y="12003"/>
                    <a:pt x="58845" y="12003"/>
                  </a:cubicBezTo>
                  <a:cubicBezTo>
                    <a:pt x="59519" y="12003"/>
                    <a:pt x="60195" y="11760"/>
                    <a:pt x="60731" y="11285"/>
                  </a:cubicBezTo>
                  <a:lnTo>
                    <a:pt x="66020" y="6573"/>
                  </a:lnTo>
                  <a:cubicBezTo>
                    <a:pt x="66567" y="6087"/>
                    <a:pt x="66901" y="5388"/>
                    <a:pt x="66962" y="4659"/>
                  </a:cubicBezTo>
                  <a:cubicBezTo>
                    <a:pt x="66992" y="3899"/>
                    <a:pt x="66749" y="3169"/>
                    <a:pt x="66263" y="2622"/>
                  </a:cubicBezTo>
                  <a:cubicBezTo>
                    <a:pt x="65746" y="2045"/>
                    <a:pt x="65077" y="1710"/>
                    <a:pt x="64317" y="1680"/>
                  </a:cubicBezTo>
                  <a:cubicBezTo>
                    <a:pt x="64241" y="1674"/>
                    <a:pt x="64165" y="1671"/>
                    <a:pt x="64089" y="1671"/>
                  </a:cubicBezTo>
                  <a:cubicBezTo>
                    <a:pt x="63413" y="1671"/>
                    <a:pt x="62773" y="1914"/>
                    <a:pt x="62281" y="2379"/>
                  </a:cubicBezTo>
                  <a:lnTo>
                    <a:pt x="59059" y="5236"/>
                  </a:lnTo>
                  <a:cubicBezTo>
                    <a:pt x="58998" y="5297"/>
                    <a:pt x="58922" y="5327"/>
                    <a:pt x="58846" y="5327"/>
                  </a:cubicBezTo>
                  <a:cubicBezTo>
                    <a:pt x="58770" y="5327"/>
                    <a:pt x="58694" y="5297"/>
                    <a:pt x="58633" y="5236"/>
                  </a:cubicBezTo>
                  <a:lnTo>
                    <a:pt x="53496" y="707"/>
                  </a:lnTo>
                  <a:cubicBezTo>
                    <a:pt x="52965" y="236"/>
                    <a:pt x="52296" y="0"/>
                    <a:pt x="51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6" name="Google Shape;946;p20"/>
          <p:cNvGrpSpPr/>
          <p:nvPr/>
        </p:nvGrpSpPr>
        <p:grpSpPr>
          <a:xfrm>
            <a:off x="92300" y="47175"/>
            <a:ext cx="696850" cy="555500"/>
            <a:chOff x="6610025" y="3412625"/>
            <a:chExt cx="696850" cy="555500"/>
          </a:xfrm>
        </p:grpSpPr>
        <p:sp>
          <p:nvSpPr>
            <p:cNvPr id="947" name="Google Shape;947;p20"/>
            <p:cNvSpPr/>
            <p:nvPr/>
          </p:nvSpPr>
          <p:spPr>
            <a:xfrm>
              <a:off x="6617625" y="3438450"/>
              <a:ext cx="455950" cy="522850"/>
            </a:xfrm>
            <a:custGeom>
              <a:rect b="b" l="l" r="r" t="t"/>
              <a:pathLst>
                <a:path extrusionOk="0" h="20914" w="18238">
                  <a:moveTo>
                    <a:pt x="8967" y="1"/>
                  </a:moveTo>
                  <a:lnTo>
                    <a:pt x="0" y="10518"/>
                  </a:lnTo>
                  <a:lnTo>
                    <a:pt x="9848" y="20913"/>
                  </a:lnTo>
                  <a:lnTo>
                    <a:pt x="18238" y="10214"/>
                  </a:lnTo>
                  <a:lnTo>
                    <a:pt x="89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0"/>
            <p:cNvSpPr/>
            <p:nvPr/>
          </p:nvSpPr>
          <p:spPr>
            <a:xfrm>
              <a:off x="6610025" y="3412625"/>
              <a:ext cx="696850" cy="555500"/>
            </a:xfrm>
            <a:custGeom>
              <a:rect b="b" l="l" r="r" t="t"/>
              <a:pathLst>
                <a:path extrusionOk="0" h="22220" w="27874">
                  <a:moveTo>
                    <a:pt x="17630" y="578"/>
                  </a:moveTo>
                  <a:lnTo>
                    <a:pt x="27204" y="10700"/>
                  </a:lnTo>
                  <a:lnTo>
                    <a:pt x="18450" y="20913"/>
                  </a:lnTo>
                  <a:lnTo>
                    <a:pt x="10244" y="21642"/>
                  </a:lnTo>
                  <a:lnTo>
                    <a:pt x="669" y="11551"/>
                  </a:lnTo>
                  <a:lnTo>
                    <a:pt x="9423" y="1338"/>
                  </a:lnTo>
                  <a:lnTo>
                    <a:pt x="17630" y="578"/>
                  </a:lnTo>
                  <a:close/>
                  <a:moveTo>
                    <a:pt x="17721" y="0"/>
                  </a:moveTo>
                  <a:lnTo>
                    <a:pt x="9240" y="760"/>
                  </a:lnTo>
                  <a:cubicBezTo>
                    <a:pt x="9180" y="791"/>
                    <a:pt x="9119" y="821"/>
                    <a:pt x="9058" y="882"/>
                  </a:cubicBezTo>
                  <a:lnTo>
                    <a:pt x="91" y="11368"/>
                  </a:lnTo>
                  <a:cubicBezTo>
                    <a:pt x="0" y="11490"/>
                    <a:pt x="0" y="11642"/>
                    <a:pt x="91" y="11733"/>
                  </a:cubicBezTo>
                  <a:lnTo>
                    <a:pt x="9940" y="22128"/>
                  </a:lnTo>
                  <a:cubicBezTo>
                    <a:pt x="10000" y="22189"/>
                    <a:pt x="10061" y="22220"/>
                    <a:pt x="10152" y="22220"/>
                  </a:cubicBezTo>
                  <a:lnTo>
                    <a:pt x="18633" y="21460"/>
                  </a:lnTo>
                  <a:cubicBezTo>
                    <a:pt x="18694" y="21460"/>
                    <a:pt x="18754" y="21429"/>
                    <a:pt x="18815" y="21369"/>
                  </a:cubicBezTo>
                  <a:lnTo>
                    <a:pt x="27782" y="10852"/>
                  </a:lnTo>
                  <a:cubicBezTo>
                    <a:pt x="27873" y="10760"/>
                    <a:pt x="27873" y="10578"/>
                    <a:pt x="27782" y="10487"/>
                  </a:cubicBezTo>
                  <a:lnTo>
                    <a:pt x="17934" y="92"/>
                  </a:lnTo>
                  <a:cubicBezTo>
                    <a:pt x="17873" y="31"/>
                    <a:pt x="17782" y="0"/>
                    <a:pt x="177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9" name="Google Shape;949;p20"/>
          <p:cNvGrpSpPr/>
          <p:nvPr/>
        </p:nvGrpSpPr>
        <p:grpSpPr>
          <a:xfrm>
            <a:off x="420700" y="4469813"/>
            <a:ext cx="792600" cy="940775"/>
            <a:chOff x="4097800" y="1302400"/>
            <a:chExt cx="792600" cy="940775"/>
          </a:xfrm>
        </p:grpSpPr>
        <p:sp>
          <p:nvSpPr>
            <p:cNvPr id="950" name="Google Shape;950;p20"/>
            <p:cNvSpPr/>
            <p:nvPr/>
          </p:nvSpPr>
          <p:spPr>
            <a:xfrm>
              <a:off x="4097800" y="1442225"/>
              <a:ext cx="751575" cy="800950"/>
            </a:xfrm>
            <a:custGeom>
              <a:rect b="b" l="l" r="r" t="t"/>
              <a:pathLst>
                <a:path extrusionOk="0" h="32038" w="30063">
                  <a:moveTo>
                    <a:pt x="25290" y="1"/>
                  </a:moveTo>
                  <a:lnTo>
                    <a:pt x="1" y="27691"/>
                  </a:lnTo>
                  <a:lnTo>
                    <a:pt x="4773" y="32038"/>
                  </a:lnTo>
                  <a:lnTo>
                    <a:pt x="30062" y="4377"/>
                  </a:lnTo>
                  <a:lnTo>
                    <a:pt x="252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0"/>
            <p:cNvSpPr/>
            <p:nvPr/>
          </p:nvSpPr>
          <p:spPr>
            <a:xfrm>
              <a:off x="4302225" y="1302400"/>
              <a:ext cx="588175" cy="619350"/>
            </a:xfrm>
            <a:custGeom>
              <a:rect b="b" l="l" r="r" t="t"/>
              <a:pathLst>
                <a:path extrusionOk="0" h="24774" w="23527">
                  <a:moveTo>
                    <a:pt x="18451" y="669"/>
                  </a:moveTo>
                  <a:lnTo>
                    <a:pt x="22828" y="4651"/>
                  </a:lnTo>
                  <a:lnTo>
                    <a:pt x="5077" y="24074"/>
                  </a:lnTo>
                  <a:lnTo>
                    <a:pt x="730" y="20092"/>
                  </a:lnTo>
                  <a:lnTo>
                    <a:pt x="18451" y="669"/>
                  </a:lnTo>
                  <a:close/>
                  <a:moveTo>
                    <a:pt x="18420" y="1"/>
                  </a:moveTo>
                  <a:cubicBezTo>
                    <a:pt x="18359" y="1"/>
                    <a:pt x="18268" y="31"/>
                    <a:pt x="18238" y="92"/>
                  </a:cubicBezTo>
                  <a:lnTo>
                    <a:pt x="122" y="19910"/>
                  </a:lnTo>
                  <a:cubicBezTo>
                    <a:pt x="0" y="20031"/>
                    <a:pt x="0" y="20214"/>
                    <a:pt x="122" y="20305"/>
                  </a:cubicBezTo>
                  <a:lnTo>
                    <a:pt x="4894" y="24682"/>
                  </a:lnTo>
                  <a:cubicBezTo>
                    <a:pt x="4955" y="24743"/>
                    <a:pt x="5016" y="24773"/>
                    <a:pt x="5107" y="24773"/>
                  </a:cubicBezTo>
                  <a:lnTo>
                    <a:pt x="5107" y="24743"/>
                  </a:lnTo>
                  <a:cubicBezTo>
                    <a:pt x="5168" y="24743"/>
                    <a:pt x="5259" y="24712"/>
                    <a:pt x="5289" y="24682"/>
                  </a:cubicBezTo>
                  <a:lnTo>
                    <a:pt x="23436" y="4834"/>
                  </a:lnTo>
                  <a:cubicBezTo>
                    <a:pt x="23527" y="4712"/>
                    <a:pt x="23527" y="4560"/>
                    <a:pt x="23405" y="4438"/>
                  </a:cubicBezTo>
                  <a:lnTo>
                    <a:pt x="18633" y="61"/>
                  </a:lnTo>
                  <a:cubicBezTo>
                    <a:pt x="18572" y="31"/>
                    <a:pt x="18481" y="1"/>
                    <a:pt x="184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2" name="Google Shape;952;p20"/>
          <p:cNvGrpSpPr/>
          <p:nvPr/>
        </p:nvGrpSpPr>
        <p:grpSpPr>
          <a:xfrm rot="10800000">
            <a:off x="4773350" y="-69450"/>
            <a:ext cx="1387600" cy="526650"/>
            <a:chOff x="5618350" y="3984050"/>
            <a:chExt cx="1387600" cy="526650"/>
          </a:xfrm>
        </p:grpSpPr>
        <p:sp>
          <p:nvSpPr>
            <p:cNvPr id="953" name="Google Shape;953;p20"/>
            <p:cNvSpPr/>
            <p:nvPr/>
          </p:nvSpPr>
          <p:spPr>
            <a:xfrm>
              <a:off x="5904075" y="3984050"/>
              <a:ext cx="1006875" cy="516750"/>
            </a:xfrm>
            <a:custGeom>
              <a:rect b="b" l="l" r="r" t="t"/>
              <a:pathLst>
                <a:path extrusionOk="0" h="20670" w="40275">
                  <a:moveTo>
                    <a:pt x="19606" y="1"/>
                  </a:moveTo>
                  <a:lnTo>
                    <a:pt x="1" y="20670"/>
                  </a:lnTo>
                  <a:lnTo>
                    <a:pt x="40275" y="20670"/>
                  </a:lnTo>
                  <a:lnTo>
                    <a:pt x="196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0"/>
            <p:cNvSpPr/>
            <p:nvPr/>
          </p:nvSpPr>
          <p:spPr>
            <a:xfrm>
              <a:off x="5618350" y="4223425"/>
              <a:ext cx="540325" cy="277375"/>
            </a:xfrm>
            <a:custGeom>
              <a:rect b="b" l="l" r="r" t="t"/>
              <a:pathLst>
                <a:path extrusionOk="0" h="11095" w="21613">
                  <a:moveTo>
                    <a:pt x="10518" y="1"/>
                  </a:moveTo>
                  <a:lnTo>
                    <a:pt x="1" y="11095"/>
                  </a:lnTo>
                  <a:lnTo>
                    <a:pt x="21612" y="11095"/>
                  </a:lnTo>
                  <a:lnTo>
                    <a:pt x="105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0"/>
            <p:cNvSpPr/>
            <p:nvPr/>
          </p:nvSpPr>
          <p:spPr>
            <a:xfrm>
              <a:off x="6148000" y="4063100"/>
              <a:ext cx="857950" cy="447600"/>
            </a:xfrm>
            <a:custGeom>
              <a:rect b="b" l="l" r="r" t="t"/>
              <a:pathLst>
                <a:path extrusionOk="0" h="17904" w="34318">
                  <a:moveTo>
                    <a:pt x="16688" y="0"/>
                  </a:moveTo>
                  <a:cubicBezTo>
                    <a:pt x="16693" y="0"/>
                    <a:pt x="16698" y="0"/>
                    <a:pt x="16703" y="0"/>
                  </a:cubicBezTo>
                  <a:lnTo>
                    <a:pt x="16703" y="0"/>
                  </a:lnTo>
                  <a:cubicBezTo>
                    <a:pt x="16708" y="0"/>
                    <a:pt x="16713" y="0"/>
                    <a:pt x="16718" y="0"/>
                  </a:cubicBezTo>
                  <a:close/>
                  <a:moveTo>
                    <a:pt x="16703" y="0"/>
                  </a:moveTo>
                  <a:cubicBezTo>
                    <a:pt x="16617" y="4"/>
                    <a:pt x="16532" y="34"/>
                    <a:pt x="16475" y="91"/>
                  </a:cubicBezTo>
                  <a:lnTo>
                    <a:pt x="122" y="17356"/>
                  </a:lnTo>
                  <a:cubicBezTo>
                    <a:pt x="1" y="17478"/>
                    <a:pt x="1" y="17690"/>
                    <a:pt x="122" y="17812"/>
                  </a:cubicBezTo>
                  <a:cubicBezTo>
                    <a:pt x="198" y="17873"/>
                    <a:pt x="282" y="17903"/>
                    <a:pt x="365" y="17903"/>
                  </a:cubicBezTo>
                  <a:cubicBezTo>
                    <a:pt x="449" y="17903"/>
                    <a:pt x="533" y="17873"/>
                    <a:pt x="608" y="17812"/>
                  </a:cubicBezTo>
                  <a:lnTo>
                    <a:pt x="16718" y="821"/>
                  </a:lnTo>
                  <a:lnTo>
                    <a:pt x="33709" y="17812"/>
                  </a:lnTo>
                  <a:cubicBezTo>
                    <a:pt x="33785" y="17873"/>
                    <a:pt x="33869" y="17903"/>
                    <a:pt x="33953" y="17903"/>
                  </a:cubicBezTo>
                  <a:cubicBezTo>
                    <a:pt x="34036" y="17903"/>
                    <a:pt x="34120" y="17873"/>
                    <a:pt x="34196" y="17812"/>
                  </a:cubicBezTo>
                  <a:cubicBezTo>
                    <a:pt x="34317" y="17690"/>
                    <a:pt x="34317" y="17478"/>
                    <a:pt x="34196" y="17356"/>
                  </a:cubicBezTo>
                  <a:lnTo>
                    <a:pt x="16931" y="91"/>
                  </a:lnTo>
                  <a:cubicBezTo>
                    <a:pt x="16874" y="34"/>
                    <a:pt x="16789" y="4"/>
                    <a:pt x="167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6" name="Shape 66"/>
        <p:cNvGrpSpPr/>
        <p:nvPr/>
      </p:nvGrpSpPr>
      <p:grpSpPr>
        <a:xfrm>
          <a:off x="0" y="0"/>
          <a:ext cx="0" cy="0"/>
          <a:chOff x="0" y="0"/>
          <a:chExt cx="0" cy="0"/>
        </a:xfrm>
      </p:grpSpPr>
      <p:sp>
        <p:nvSpPr>
          <p:cNvPr id="67" name="Google Shape;67;p3"/>
          <p:cNvSpPr txBox="1"/>
          <p:nvPr>
            <p:ph idx="1" type="subTitle"/>
          </p:nvPr>
        </p:nvSpPr>
        <p:spPr>
          <a:xfrm>
            <a:off x="3065100" y="2565993"/>
            <a:ext cx="3013800" cy="654600"/>
          </a:xfrm>
          <a:prstGeom prst="rect">
            <a:avLst/>
          </a:prstGeom>
        </p:spPr>
        <p:txBody>
          <a:bodyPr anchorCtr="0" anchor="ctr" bIns="91425" lIns="91425" spcFirstLastPara="1" rIns="91425" wrap="square" tIns="91425">
            <a:noAutofit/>
          </a:bodyPr>
          <a:lstStyle>
            <a:lvl1pPr lvl="0" rtl="0" algn="ctr">
              <a:lnSpc>
                <a:spcPct val="90000"/>
              </a:lnSpc>
              <a:spcBef>
                <a:spcPts val="0"/>
              </a:spcBef>
              <a:spcAft>
                <a:spcPts val="0"/>
              </a:spcAft>
              <a:buNone/>
              <a:defRPr sz="3000"/>
            </a:lvl1pPr>
            <a:lvl2pPr lvl="1" rtl="0" algn="ctr">
              <a:lnSpc>
                <a:spcPct val="90000"/>
              </a:lnSpc>
              <a:spcBef>
                <a:spcPts val="0"/>
              </a:spcBef>
              <a:spcAft>
                <a:spcPts val="0"/>
              </a:spcAft>
              <a:buNone/>
              <a:defRPr sz="3000"/>
            </a:lvl2pPr>
            <a:lvl3pPr lvl="2" rtl="0" algn="ctr">
              <a:lnSpc>
                <a:spcPct val="90000"/>
              </a:lnSpc>
              <a:spcBef>
                <a:spcPts val="0"/>
              </a:spcBef>
              <a:spcAft>
                <a:spcPts val="0"/>
              </a:spcAft>
              <a:buNone/>
              <a:defRPr sz="3000"/>
            </a:lvl3pPr>
            <a:lvl4pPr lvl="3" rtl="0" algn="ctr">
              <a:lnSpc>
                <a:spcPct val="90000"/>
              </a:lnSpc>
              <a:spcBef>
                <a:spcPts val="0"/>
              </a:spcBef>
              <a:spcAft>
                <a:spcPts val="0"/>
              </a:spcAft>
              <a:buNone/>
              <a:defRPr sz="3000"/>
            </a:lvl4pPr>
            <a:lvl5pPr lvl="4" rtl="0" algn="ctr">
              <a:lnSpc>
                <a:spcPct val="90000"/>
              </a:lnSpc>
              <a:spcBef>
                <a:spcPts val="0"/>
              </a:spcBef>
              <a:spcAft>
                <a:spcPts val="0"/>
              </a:spcAft>
              <a:buNone/>
              <a:defRPr sz="3000"/>
            </a:lvl5pPr>
            <a:lvl6pPr lvl="5" rtl="0" algn="ctr">
              <a:lnSpc>
                <a:spcPct val="90000"/>
              </a:lnSpc>
              <a:spcBef>
                <a:spcPts val="0"/>
              </a:spcBef>
              <a:spcAft>
                <a:spcPts val="0"/>
              </a:spcAft>
              <a:buNone/>
              <a:defRPr sz="3000"/>
            </a:lvl6pPr>
            <a:lvl7pPr lvl="6" rtl="0" algn="ctr">
              <a:lnSpc>
                <a:spcPct val="90000"/>
              </a:lnSpc>
              <a:spcBef>
                <a:spcPts val="0"/>
              </a:spcBef>
              <a:spcAft>
                <a:spcPts val="0"/>
              </a:spcAft>
              <a:buNone/>
              <a:defRPr sz="3000"/>
            </a:lvl7pPr>
            <a:lvl8pPr lvl="7" rtl="0" algn="ctr">
              <a:lnSpc>
                <a:spcPct val="90000"/>
              </a:lnSpc>
              <a:spcBef>
                <a:spcPts val="0"/>
              </a:spcBef>
              <a:spcAft>
                <a:spcPts val="0"/>
              </a:spcAft>
              <a:buNone/>
              <a:defRPr sz="3000"/>
            </a:lvl8pPr>
            <a:lvl9pPr lvl="8" rtl="0" algn="ctr">
              <a:lnSpc>
                <a:spcPct val="90000"/>
              </a:lnSpc>
              <a:spcBef>
                <a:spcPts val="0"/>
              </a:spcBef>
              <a:spcAft>
                <a:spcPts val="0"/>
              </a:spcAft>
              <a:buNone/>
              <a:defRPr sz="3000"/>
            </a:lvl9pPr>
          </a:lstStyle>
          <a:p/>
        </p:txBody>
      </p:sp>
      <p:sp>
        <p:nvSpPr>
          <p:cNvPr id="68" name="Google Shape;68;p3"/>
          <p:cNvSpPr txBox="1"/>
          <p:nvPr>
            <p:ph idx="2" type="subTitle"/>
          </p:nvPr>
        </p:nvSpPr>
        <p:spPr>
          <a:xfrm>
            <a:off x="2815650" y="3405243"/>
            <a:ext cx="3512700" cy="5916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600">
                <a:latin typeface="Montserrat"/>
                <a:ea typeface="Montserrat"/>
                <a:cs typeface="Montserrat"/>
                <a:sym typeface="Montserrat"/>
              </a:defRPr>
            </a:lvl1pPr>
            <a:lvl2pPr lvl="1" rtl="0" algn="ctr">
              <a:spcBef>
                <a:spcPts val="0"/>
              </a:spcBef>
              <a:spcAft>
                <a:spcPts val="0"/>
              </a:spcAft>
              <a:buNone/>
              <a:defRPr>
                <a:solidFill>
                  <a:schemeClr val="dk2"/>
                </a:solidFill>
                <a:latin typeface="Montserrat"/>
                <a:ea typeface="Montserrat"/>
                <a:cs typeface="Montserrat"/>
                <a:sym typeface="Montserrat"/>
              </a:defRPr>
            </a:lvl2pPr>
            <a:lvl3pPr lvl="2" rtl="0" algn="ctr">
              <a:spcBef>
                <a:spcPts val="0"/>
              </a:spcBef>
              <a:spcAft>
                <a:spcPts val="0"/>
              </a:spcAft>
              <a:buNone/>
              <a:defRPr>
                <a:solidFill>
                  <a:schemeClr val="dk2"/>
                </a:solidFill>
                <a:latin typeface="Montserrat"/>
                <a:ea typeface="Montserrat"/>
                <a:cs typeface="Montserrat"/>
                <a:sym typeface="Montserrat"/>
              </a:defRPr>
            </a:lvl3pPr>
            <a:lvl4pPr lvl="3" rtl="0" algn="ctr">
              <a:spcBef>
                <a:spcPts val="0"/>
              </a:spcBef>
              <a:spcAft>
                <a:spcPts val="0"/>
              </a:spcAft>
              <a:buNone/>
              <a:defRPr>
                <a:solidFill>
                  <a:schemeClr val="dk2"/>
                </a:solidFill>
                <a:latin typeface="Montserrat"/>
                <a:ea typeface="Montserrat"/>
                <a:cs typeface="Montserrat"/>
                <a:sym typeface="Montserrat"/>
              </a:defRPr>
            </a:lvl4pPr>
            <a:lvl5pPr lvl="4" rtl="0" algn="ctr">
              <a:spcBef>
                <a:spcPts val="0"/>
              </a:spcBef>
              <a:spcAft>
                <a:spcPts val="0"/>
              </a:spcAft>
              <a:buNone/>
              <a:defRPr>
                <a:solidFill>
                  <a:schemeClr val="dk2"/>
                </a:solidFill>
                <a:latin typeface="Montserrat"/>
                <a:ea typeface="Montserrat"/>
                <a:cs typeface="Montserrat"/>
                <a:sym typeface="Montserrat"/>
              </a:defRPr>
            </a:lvl5pPr>
            <a:lvl6pPr lvl="5" rtl="0" algn="ctr">
              <a:spcBef>
                <a:spcPts val="0"/>
              </a:spcBef>
              <a:spcAft>
                <a:spcPts val="0"/>
              </a:spcAft>
              <a:buNone/>
              <a:defRPr>
                <a:solidFill>
                  <a:schemeClr val="dk2"/>
                </a:solidFill>
                <a:latin typeface="Montserrat"/>
                <a:ea typeface="Montserrat"/>
                <a:cs typeface="Montserrat"/>
                <a:sym typeface="Montserrat"/>
              </a:defRPr>
            </a:lvl6pPr>
            <a:lvl7pPr lvl="6" rtl="0" algn="ctr">
              <a:spcBef>
                <a:spcPts val="0"/>
              </a:spcBef>
              <a:spcAft>
                <a:spcPts val="0"/>
              </a:spcAft>
              <a:buNone/>
              <a:defRPr>
                <a:solidFill>
                  <a:schemeClr val="dk2"/>
                </a:solidFill>
                <a:latin typeface="Montserrat"/>
                <a:ea typeface="Montserrat"/>
                <a:cs typeface="Montserrat"/>
                <a:sym typeface="Montserrat"/>
              </a:defRPr>
            </a:lvl7pPr>
            <a:lvl8pPr lvl="7" rtl="0" algn="ctr">
              <a:spcBef>
                <a:spcPts val="0"/>
              </a:spcBef>
              <a:spcAft>
                <a:spcPts val="0"/>
              </a:spcAft>
              <a:buNone/>
              <a:defRPr>
                <a:solidFill>
                  <a:schemeClr val="dk2"/>
                </a:solidFill>
                <a:latin typeface="Montserrat"/>
                <a:ea typeface="Montserrat"/>
                <a:cs typeface="Montserrat"/>
                <a:sym typeface="Montserrat"/>
              </a:defRPr>
            </a:lvl8pPr>
            <a:lvl9pPr lvl="8" rtl="0" algn="ctr">
              <a:spcBef>
                <a:spcPts val="0"/>
              </a:spcBef>
              <a:spcAft>
                <a:spcPts val="0"/>
              </a:spcAft>
              <a:buNone/>
              <a:defRPr>
                <a:solidFill>
                  <a:schemeClr val="dk2"/>
                </a:solidFill>
                <a:latin typeface="Montserrat"/>
                <a:ea typeface="Montserrat"/>
                <a:cs typeface="Montserrat"/>
                <a:sym typeface="Montserrat"/>
              </a:defRPr>
            </a:lvl9pPr>
          </a:lstStyle>
          <a:p/>
        </p:txBody>
      </p:sp>
      <p:sp>
        <p:nvSpPr>
          <p:cNvPr id="69" name="Google Shape;69;p3"/>
          <p:cNvSpPr txBox="1"/>
          <p:nvPr>
            <p:ph hasCustomPrompt="1" type="title"/>
          </p:nvPr>
        </p:nvSpPr>
        <p:spPr>
          <a:xfrm>
            <a:off x="3334200" y="1139607"/>
            <a:ext cx="2475600" cy="1154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400"/>
              <a:buNone/>
              <a:defRPr sz="12400"/>
            </a:lvl1pPr>
            <a:lvl2pPr lvl="1" rtl="0" algn="ctr">
              <a:spcBef>
                <a:spcPts val="0"/>
              </a:spcBef>
              <a:spcAft>
                <a:spcPts val="0"/>
              </a:spcAft>
              <a:buClr>
                <a:schemeClr val="accent4"/>
              </a:buClr>
              <a:buSzPts val="12400"/>
              <a:buNone/>
              <a:defRPr sz="12400">
                <a:solidFill>
                  <a:schemeClr val="accent4"/>
                </a:solidFill>
              </a:defRPr>
            </a:lvl2pPr>
            <a:lvl3pPr lvl="2" rtl="0" algn="ctr">
              <a:spcBef>
                <a:spcPts val="0"/>
              </a:spcBef>
              <a:spcAft>
                <a:spcPts val="0"/>
              </a:spcAft>
              <a:buClr>
                <a:schemeClr val="accent4"/>
              </a:buClr>
              <a:buSzPts val="12400"/>
              <a:buNone/>
              <a:defRPr sz="12400">
                <a:solidFill>
                  <a:schemeClr val="accent4"/>
                </a:solidFill>
              </a:defRPr>
            </a:lvl3pPr>
            <a:lvl4pPr lvl="3" rtl="0" algn="ctr">
              <a:spcBef>
                <a:spcPts val="0"/>
              </a:spcBef>
              <a:spcAft>
                <a:spcPts val="0"/>
              </a:spcAft>
              <a:buClr>
                <a:schemeClr val="accent4"/>
              </a:buClr>
              <a:buSzPts val="12400"/>
              <a:buNone/>
              <a:defRPr sz="12400">
                <a:solidFill>
                  <a:schemeClr val="accent4"/>
                </a:solidFill>
              </a:defRPr>
            </a:lvl4pPr>
            <a:lvl5pPr lvl="4" rtl="0" algn="ctr">
              <a:spcBef>
                <a:spcPts val="0"/>
              </a:spcBef>
              <a:spcAft>
                <a:spcPts val="0"/>
              </a:spcAft>
              <a:buClr>
                <a:schemeClr val="accent4"/>
              </a:buClr>
              <a:buSzPts val="12400"/>
              <a:buNone/>
              <a:defRPr sz="12400">
                <a:solidFill>
                  <a:schemeClr val="accent4"/>
                </a:solidFill>
              </a:defRPr>
            </a:lvl5pPr>
            <a:lvl6pPr lvl="5" rtl="0" algn="ctr">
              <a:spcBef>
                <a:spcPts val="0"/>
              </a:spcBef>
              <a:spcAft>
                <a:spcPts val="0"/>
              </a:spcAft>
              <a:buClr>
                <a:schemeClr val="accent4"/>
              </a:buClr>
              <a:buSzPts val="12400"/>
              <a:buNone/>
              <a:defRPr sz="12400">
                <a:solidFill>
                  <a:schemeClr val="accent4"/>
                </a:solidFill>
              </a:defRPr>
            </a:lvl6pPr>
            <a:lvl7pPr lvl="6" rtl="0" algn="ctr">
              <a:spcBef>
                <a:spcPts val="0"/>
              </a:spcBef>
              <a:spcAft>
                <a:spcPts val="0"/>
              </a:spcAft>
              <a:buClr>
                <a:schemeClr val="accent4"/>
              </a:buClr>
              <a:buSzPts val="12400"/>
              <a:buNone/>
              <a:defRPr sz="12400">
                <a:solidFill>
                  <a:schemeClr val="accent4"/>
                </a:solidFill>
              </a:defRPr>
            </a:lvl7pPr>
            <a:lvl8pPr lvl="7" rtl="0" algn="ctr">
              <a:spcBef>
                <a:spcPts val="0"/>
              </a:spcBef>
              <a:spcAft>
                <a:spcPts val="0"/>
              </a:spcAft>
              <a:buClr>
                <a:schemeClr val="accent4"/>
              </a:buClr>
              <a:buSzPts val="12400"/>
              <a:buNone/>
              <a:defRPr sz="12400">
                <a:solidFill>
                  <a:schemeClr val="accent4"/>
                </a:solidFill>
              </a:defRPr>
            </a:lvl8pPr>
            <a:lvl9pPr lvl="8" rtl="0" algn="ctr">
              <a:spcBef>
                <a:spcPts val="0"/>
              </a:spcBef>
              <a:spcAft>
                <a:spcPts val="0"/>
              </a:spcAft>
              <a:buClr>
                <a:schemeClr val="accent4"/>
              </a:buClr>
              <a:buSzPts val="12400"/>
              <a:buNone/>
              <a:defRPr sz="12400">
                <a:solidFill>
                  <a:schemeClr val="accent4"/>
                </a:solidFill>
              </a:defRPr>
            </a:lvl9pPr>
          </a:lstStyle>
          <a:p>
            <a:r>
              <a:t>xx%</a:t>
            </a:r>
          </a:p>
        </p:txBody>
      </p:sp>
      <p:sp>
        <p:nvSpPr>
          <p:cNvPr id="70" name="Google Shape;70;p3"/>
          <p:cNvSpPr/>
          <p:nvPr/>
        </p:nvSpPr>
        <p:spPr>
          <a:xfrm flipH="1" rot="10800000">
            <a:off x="-208725" y="3397871"/>
            <a:ext cx="679375" cy="1642925"/>
          </a:xfrm>
          <a:custGeom>
            <a:rect b="b" l="l" r="r" t="t"/>
            <a:pathLst>
              <a:path extrusionOk="0" h="65717" w="27175">
                <a:moveTo>
                  <a:pt x="7083" y="1"/>
                </a:moveTo>
                <a:lnTo>
                  <a:pt x="3861" y="4773"/>
                </a:lnTo>
                <a:cubicBezTo>
                  <a:pt x="11034" y="9241"/>
                  <a:pt x="16384" y="16567"/>
                  <a:pt x="18116" y="25503"/>
                </a:cubicBezTo>
                <a:cubicBezTo>
                  <a:pt x="20974" y="40154"/>
                  <a:pt x="13101" y="54440"/>
                  <a:pt x="1" y="60276"/>
                </a:cubicBezTo>
                <a:lnTo>
                  <a:pt x="1976" y="65716"/>
                </a:lnTo>
                <a:cubicBezTo>
                  <a:pt x="17691" y="58938"/>
                  <a:pt x="27174" y="41917"/>
                  <a:pt x="23770" y="24409"/>
                </a:cubicBezTo>
                <a:cubicBezTo>
                  <a:pt x="21734" y="13892"/>
                  <a:pt x="15472" y="5290"/>
                  <a:pt x="70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flipH="1" rot="10800000">
            <a:off x="7889150" y="4209834"/>
            <a:ext cx="1904325" cy="1267450"/>
          </a:xfrm>
          <a:custGeom>
            <a:rect b="b" l="l" r="r" t="t"/>
            <a:pathLst>
              <a:path extrusionOk="0" h="50698" w="76173">
                <a:moveTo>
                  <a:pt x="761" y="0"/>
                </a:moveTo>
                <a:lnTo>
                  <a:pt x="761" y="0"/>
                </a:lnTo>
                <a:cubicBezTo>
                  <a:pt x="1" y="22554"/>
                  <a:pt x="14955" y="43375"/>
                  <a:pt x="37722" y="49180"/>
                </a:cubicBezTo>
                <a:cubicBezTo>
                  <a:pt x="41765" y="50207"/>
                  <a:pt x="45819" y="50697"/>
                  <a:pt x="49809" y="50697"/>
                </a:cubicBezTo>
                <a:cubicBezTo>
                  <a:pt x="59288" y="50697"/>
                  <a:pt x="68407" y="47930"/>
                  <a:pt x="76172" y="43010"/>
                </a:cubicBezTo>
                <a:lnTo>
                  <a:pt x="72282" y="36475"/>
                </a:lnTo>
                <a:cubicBezTo>
                  <a:pt x="65675" y="40722"/>
                  <a:pt x="57888" y="43107"/>
                  <a:pt x="49796" y="43107"/>
                </a:cubicBezTo>
                <a:cubicBezTo>
                  <a:pt x="46421" y="43107"/>
                  <a:pt x="42993" y="42692"/>
                  <a:pt x="39576" y="41825"/>
                </a:cubicBezTo>
                <a:cubicBezTo>
                  <a:pt x="20518" y="36992"/>
                  <a:pt x="7934" y="19575"/>
                  <a:pt x="8329" y="699"/>
                </a:cubicBezTo>
                <a:lnTo>
                  <a:pt x="76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 name="Google Shape;72;p3"/>
          <p:cNvGrpSpPr/>
          <p:nvPr/>
        </p:nvGrpSpPr>
        <p:grpSpPr>
          <a:xfrm flipH="1" rot="8100000">
            <a:off x="2999243" y="-226615"/>
            <a:ext cx="670994" cy="821442"/>
            <a:chOff x="5847850" y="2941500"/>
            <a:chExt cx="671000" cy="821450"/>
          </a:xfrm>
        </p:grpSpPr>
        <p:sp>
          <p:nvSpPr>
            <p:cNvPr id="73" name="Google Shape;73;p3"/>
            <p:cNvSpPr/>
            <p:nvPr/>
          </p:nvSpPr>
          <p:spPr>
            <a:xfrm>
              <a:off x="6475525" y="2941500"/>
              <a:ext cx="43325" cy="43325"/>
            </a:xfrm>
            <a:custGeom>
              <a:rect b="b" l="l" r="r" t="t"/>
              <a:pathLst>
                <a:path extrusionOk="0" h="1733" w="1733">
                  <a:moveTo>
                    <a:pt x="882" y="0"/>
                  </a:moveTo>
                  <a:cubicBezTo>
                    <a:pt x="395" y="0"/>
                    <a:pt x="0" y="395"/>
                    <a:pt x="0" y="882"/>
                  </a:cubicBezTo>
                  <a:cubicBezTo>
                    <a:pt x="0" y="1368"/>
                    <a:pt x="395" y="1733"/>
                    <a:pt x="882" y="1733"/>
                  </a:cubicBezTo>
                  <a:cubicBezTo>
                    <a:pt x="1338" y="1733"/>
                    <a:pt x="1733" y="1368"/>
                    <a:pt x="1733" y="882"/>
                  </a:cubicBezTo>
                  <a:cubicBezTo>
                    <a:pt x="1733" y="39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6388900" y="3025650"/>
              <a:ext cx="48650" cy="43725"/>
            </a:xfrm>
            <a:custGeom>
              <a:rect b="b" l="l" r="r" t="t"/>
              <a:pathLst>
                <a:path extrusionOk="0" h="1749" w="1946">
                  <a:moveTo>
                    <a:pt x="973" y="0"/>
                  </a:moveTo>
                  <a:cubicBezTo>
                    <a:pt x="752" y="0"/>
                    <a:pt x="532" y="84"/>
                    <a:pt x="365" y="251"/>
                  </a:cubicBezTo>
                  <a:cubicBezTo>
                    <a:pt x="0" y="586"/>
                    <a:pt x="0" y="1133"/>
                    <a:pt x="365" y="1497"/>
                  </a:cubicBezTo>
                  <a:cubicBezTo>
                    <a:pt x="532" y="1665"/>
                    <a:pt x="752" y="1748"/>
                    <a:pt x="973" y="1748"/>
                  </a:cubicBezTo>
                  <a:cubicBezTo>
                    <a:pt x="1193" y="1748"/>
                    <a:pt x="1413" y="1665"/>
                    <a:pt x="1581" y="1497"/>
                  </a:cubicBezTo>
                  <a:cubicBezTo>
                    <a:pt x="1945" y="1133"/>
                    <a:pt x="1945" y="586"/>
                    <a:pt x="1581" y="251"/>
                  </a:cubicBezTo>
                  <a:cubicBezTo>
                    <a:pt x="1413" y="84"/>
                    <a:pt x="1193"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6305300" y="3109225"/>
              <a:ext cx="47900" cy="43725"/>
            </a:xfrm>
            <a:custGeom>
              <a:rect b="b" l="l" r="r" t="t"/>
              <a:pathLst>
                <a:path extrusionOk="0" h="1749" w="1916">
                  <a:moveTo>
                    <a:pt x="958" y="1"/>
                  </a:moveTo>
                  <a:cubicBezTo>
                    <a:pt x="730" y="1"/>
                    <a:pt x="502" y="85"/>
                    <a:pt x="335" y="252"/>
                  </a:cubicBezTo>
                  <a:cubicBezTo>
                    <a:pt x="0" y="616"/>
                    <a:pt x="0" y="1164"/>
                    <a:pt x="335" y="1498"/>
                  </a:cubicBezTo>
                  <a:cubicBezTo>
                    <a:pt x="502" y="1665"/>
                    <a:pt x="722" y="1749"/>
                    <a:pt x="947" y="1749"/>
                  </a:cubicBezTo>
                  <a:cubicBezTo>
                    <a:pt x="1171" y="1749"/>
                    <a:pt x="1399" y="1665"/>
                    <a:pt x="1581" y="1498"/>
                  </a:cubicBezTo>
                  <a:cubicBezTo>
                    <a:pt x="1915" y="1164"/>
                    <a:pt x="1915" y="616"/>
                    <a:pt x="1581" y="252"/>
                  </a:cubicBezTo>
                  <a:cubicBezTo>
                    <a:pt x="1414" y="85"/>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6223225" y="3193775"/>
              <a:ext cx="43350" cy="43350"/>
            </a:xfrm>
            <a:custGeom>
              <a:rect b="b" l="l" r="r" t="t"/>
              <a:pathLst>
                <a:path extrusionOk="0" h="1734" w="1734">
                  <a:moveTo>
                    <a:pt x="882" y="0"/>
                  </a:moveTo>
                  <a:cubicBezTo>
                    <a:pt x="396" y="0"/>
                    <a:pt x="1" y="365"/>
                    <a:pt x="1" y="852"/>
                  </a:cubicBezTo>
                  <a:cubicBezTo>
                    <a:pt x="1" y="1338"/>
                    <a:pt x="396" y="1733"/>
                    <a:pt x="882" y="1733"/>
                  </a:cubicBezTo>
                  <a:cubicBezTo>
                    <a:pt x="1369" y="1733"/>
                    <a:pt x="1733" y="1338"/>
                    <a:pt x="1733" y="852"/>
                  </a:cubicBezTo>
                  <a:cubicBezTo>
                    <a:pt x="1733" y="365"/>
                    <a:pt x="1369"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6137375" y="3277375"/>
              <a:ext cx="47875" cy="44075"/>
            </a:xfrm>
            <a:custGeom>
              <a:rect b="b" l="l" r="r" t="t"/>
              <a:pathLst>
                <a:path extrusionOk="0" h="1763" w="1915">
                  <a:moveTo>
                    <a:pt x="942" y="0"/>
                  </a:moveTo>
                  <a:cubicBezTo>
                    <a:pt x="722" y="0"/>
                    <a:pt x="502" y="91"/>
                    <a:pt x="334" y="274"/>
                  </a:cubicBezTo>
                  <a:cubicBezTo>
                    <a:pt x="0" y="608"/>
                    <a:pt x="0" y="1155"/>
                    <a:pt x="334" y="1489"/>
                  </a:cubicBezTo>
                  <a:cubicBezTo>
                    <a:pt x="502" y="1672"/>
                    <a:pt x="722" y="1763"/>
                    <a:pt x="942" y="1763"/>
                  </a:cubicBezTo>
                  <a:cubicBezTo>
                    <a:pt x="1163" y="1763"/>
                    <a:pt x="1383" y="1672"/>
                    <a:pt x="1550" y="1489"/>
                  </a:cubicBezTo>
                  <a:cubicBezTo>
                    <a:pt x="1915" y="1155"/>
                    <a:pt x="1915" y="608"/>
                    <a:pt x="1550" y="274"/>
                  </a:cubicBezTo>
                  <a:cubicBezTo>
                    <a:pt x="1383" y="91"/>
                    <a:pt x="1163" y="0"/>
                    <a:pt x="9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6055300" y="3361700"/>
              <a:ext cx="43325" cy="43350"/>
            </a:xfrm>
            <a:custGeom>
              <a:rect b="b" l="l" r="r" t="t"/>
              <a:pathLst>
                <a:path extrusionOk="0" h="1734" w="1733">
                  <a:moveTo>
                    <a:pt x="882" y="1"/>
                  </a:moveTo>
                  <a:cubicBezTo>
                    <a:pt x="395" y="1"/>
                    <a:pt x="0" y="396"/>
                    <a:pt x="0" y="882"/>
                  </a:cubicBezTo>
                  <a:cubicBezTo>
                    <a:pt x="0" y="1338"/>
                    <a:pt x="395" y="1733"/>
                    <a:pt x="882" y="1733"/>
                  </a:cubicBezTo>
                  <a:cubicBezTo>
                    <a:pt x="1338" y="1733"/>
                    <a:pt x="1733" y="1338"/>
                    <a:pt x="1733" y="882"/>
                  </a:cubicBezTo>
                  <a:cubicBezTo>
                    <a:pt x="1733" y="396"/>
                    <a:pt x="133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5970950" y="3445300"/>
              <a:ext cx="44100" cy="44100"/>
            </a:xfrm>
            <a:custGeom>
              <a:rect b="b" l="l" r="r" t="t"/>
              <a:pathLst>
                <a:path extrusionOk="0" h="1764" w="1764">
                  <a:moveTo>
                    <a:pt x="882" y="0"/>
                  </a:moveTo>
                  <a:cubicBezTo>
                    <a:pt x="396" y="0"/>
                    <a:pt x="0" y="396"/>
                    <a:pt x="0" y="882"/>
                  </a:cubicBezTo>
                  <a:cubicBezTo>
                    <a:pt x="0" y="1368"/>
                    <a:pt x="396" y="1763"/>
                    <a:pt x="882" y="1763"/>
                  </a:cubicBezTo>
                  <a:cubicBezTo>
                    <a:pt x="1368" y="1763"/>
                    <a:pt x="1763" y="1368"/>
                    <a:pt x="1763" y="882"/>
                  </a:cubicBezTo>
                  <a:cubicBezTo>
                    <a:pt x="1763" y="396"/>
                    <a:pt x="136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5885075" y="3529450"/>
              <a:ext cx="47900" cy="43725"/>
            </a:xfrm>
            <a:custGeom>
              <a:rect b="b" l="l" r="r" t="t"/>
              <a:pathLst>
                <a:path extrusionOk="0" h="1749" w="1916">
                  <a:moveTo>
                    <a:pt x="958" y="1"/>
                  </a:moveTo>
                  <a:cubicBezTo>
                    <a:pt x="730" y="1"/>
                    <a:pt x="502" y="84"/>
                    <a:pt x="335" y="252"/>
                  </a:cubicBezTo>
                  <a:cubicBezTo>
                    <a:pt x="1" y="616"/>
                    <a:pt x="1" y="1163"/>
                    <a:pt x="335" y="1498"/>
                  </a:cubicBezTo>
                  <a:cubicBezTo>
                    <a:pt x="502" y="1665"/>
                    <a:pt x="730" y="1749"/>
                    <a:pt x="958" y="1749"/>
                  </a:cubicBezTo>
                  <a:cubicBezTo>
                    <a:pt x="1186" y="1749"/>
                    <a:pt x="1414" y="1665"/>
                    <a:pt x="1581" y="1498"/>
                  </a:cubicBezTo>
                  <a:cubicBezTo>
                    <a:pt x="1916" y="1163"/>
                    <a:pt x="1916" y="616"/>
                    <a:pt x="1581" y="252"/>
                  </a:cubicBezTo>
                  <a:cubicBezTo>
                    <a:pt x="1414" y="84"/>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6436000" y="3130700"/>
              <a:ext cx="43350" cy="44100"/>
            </a:xfrm>
            <a:custGeom>
              <a:rect b="b" l="l" r="r" t="t"/>
              <a:pathLst>
                <a:path extrusionOk="0" h="1764" w="1734">
                  <a:moveTo>
                    <a:pt x="882" y="1"/>
                  </a:moveTo>
                  <a:cubicBezTo>
                    <a:pt x="396" y="1"/>
                    <a:pt x="1" y="396"/>
                    <a:pt x="1" y="882"/>
                  </a:cubicBezTo>
                  <a:cubicBezTo>
                    <a:pt x="1" y="1368"/>
                    <a:pt x="396" y="1764"/>
                    <a:pt x="882" y="1764"/>
                  </a:cubicBezTo>
                  <a:cubicBezTo>
                    <a:pt x="1368" y="1764"/>
                    <a:pt x="1733" y="1368"/>
                    <a:pt x="1733" y="882"/>
                  </a:cubicBezTo>
                  <a:cubicBezTo>
                    <a:pt x="1733" y="39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6351650" y="3215050"/>
              <a:ext cx="44100" cy="43350"/>
            </a:xfrm>
            <a:custGeom>
              <a:rect b="b" l="l" r="r" t="t"/>
              <a:pathLst>
                <a:path extrusionOk="0" h="1734" w="1764">
                  <a:moveTo>
                    <a:pt x="882" y="1"/>
                  </a:moveTo>
                  <a:cubicBezTo>
                    <a:pt x="396" y="1"/>
                    <a:pt x="1" y="396"/>
                    <a:pt x="1" y="882"/>
                  </a:cubicBezTo>
                  <a:cubicBezTo>
                    <a:pt x="1" y="1368"/>
                    <a:pt x="396" y="1733"/>
                    <a:pt x="882" y="1733"/>
                  </a:cubicBezTo>
                  <a:cubicBezTo>
                    <a:pt x="1368" y="1733"/>
                    <a:pt x="1764" y="1368"/>
                    <a:pt x="1764" y="882"/>
                  </a:cubicBezTo>
                  <a:cubicBezTo>
                    <a:pt x="1764" y="39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6265775" y="3299200"/>
              <a:ext cx="47900" cy="43725"/>
            </a:xfrm>
            <a:custGeom>
              <a:rect b="b" l="l" r="r" t="t"/>
              <a:pathLst>
                <a:path extrusionOk="0" h="1749" w="1916">
                  <a:moveTo>
                    <a:pt x="958" y="1"/>
                  </a:moveTo>
                  <a:cubicBezTo>
                    <a:pt x="730" y="1"/>
                    <a:pt x="502" y="84"/>
                    <a:pt x="335" y="252"/>
                  </a:cubicBezTo>
                  <a:cubicBezTo>
                    <a:pt x="1" y="586"/>
                    <a:pt x="1" y="1133"/>
                    <a:pt x="335" y="1498"/>
                  </a:cubicBezTo>
                  <a:cubicBezTo>
                    <a:pt x="502" y="1665"/>
                    <a:pt x="730" y="1749"/>
                    <a:pt x="958" y="1749"/>
                  </a:cubicBezTo>
                  <a:cubicBezTo>
                    <a:pt x="1186" y="1749"/>
                    <a:pt x="1414" y="1665"/>
                    <a:pt x="1581" y="1498"/>
                  </a:cubicBezTo>
                  <a:cubicBezTo>
                    <a:pt x="1916" y="1133"/>
                    <a:pt x="1916" y="586"/>
                    <a:pt x="1581" y="252"/>
                  </a:cubicBezTo>
                  <a:cubicBezTo>
                    <a:pt x="1414" y="84"/>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6183725" y="3383000"/>
              <a:ext cx="44100" cy="44075"/>
            </a:xfrm>
            <a:custGeom>
              <a:rect b="b" l="l" r="r" t="t"/>
              <a:pathLst>
                <a:path extrusionOk="0" h="1763" w="1764">
                  <a:moveTo>
                    <a:pt x="882" y="0"/>
                  </a:moveTo>
                  <a:cubicBezTo>
                    <a:pt x="395" y="0"/>
                    <a:pt x="0" y="395"/>
                    <a:pt x="0" y="881"/>
                  </a:cubicBezTo>
                  <a:cubicBezTo>
                    <a:pt x="0" y="1368"/>
                    <a:pt x="395" y="1763"/>
                    <a:pt x="882" y="1763"/>
                  </a:cubicBezTo>
                  <a:cubicBezTo>
                    <a:pt x="1368" y="1763"/>
                    <a:pt x="1763" y="1368"/>
                    <a:pt x="1763" y="881"/>
                  </a:cubicBezTo>
                  <a:cubicBezTo>
                    <a:pt x="1763" y="395"/>
                    <a:pt x="136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6099375" y="3467325"/>
              <a:ext cx="44100" cy="43350"/>
            </a:xfrm>
            <a:custGeom>
              <a:rect b="b" l="l" r="r" t="t"/>
              <a:pathLst>
                <a:path extrusionOk="0" h="1734" w="1764">
                  <a:moveTo>
                    <a:pt x="882" y="1"/>
                  </a:moveTo>
                  <a:cubicBezTo>
                    <a:pt x="395" y="1"/>
                    <a:pt x="0" y="366"/>
                    <a:pt x="0" y="852"/>
                  </a:cubicBezTo>
                  <a:cubicBezTo>
                    <a:pt x="0" y="1338"/>
                    <a:pt x="395" y="1733"/>
                    <a:pt x="882" y="1733"/>
                  </a:cubicBezTo>
                  <a:cubicBezTo>
                    <a:pt x="1368" y="1733"/>
                    <a:pt x="1763" y="1338"/>
                    <a:pt x="1763" y="852"/>
                  </a:cubicBezTo>
                  <a:cubicBezTo>
                    <a:pt x="1763" y="36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6013500" y="3550925"/>
              <a:ext cx="47900" cy="44100"/>
            </a:xfrm>
            <a:custGeom>
              <a:rect b="b" l="l" r="r" t="t"/>
              <a:pathLst>
                <a:path extrusionOk="0" h="1764" w="1916">
                  <a:moveTo>
                    <a:pt x="958" y="0"/>
                  </a:moveTo>
                  <a:cubicBezTo>
                    <a:pt x="730" y="0"/>
                    <a:pt x="502" y="92"/>
                    <a:pt x="335" y="274"/>
                  </a:cubicBezTo>
                  <a:cubicBezTo>
                    <a:pt x="1" y="608"/>
                    <a:pt x="1" y="1155"/>
                    <a:pt x="335" y="1490"/>
                  </a:cubicBezTo>
                  <a:cubicBezTo>
                    <a:pt x="517" y="1672"/>
                    <a:pt x="745" y="1763"/>
                    <a:pt x="969" y="1763"/>
                  </a:cubicBezTo>
                  <a:cubicBezTo>
                    <a:pt x="1194" y="1763"/>
                    <a:pt x="1414" y="1672"/>
                    <a:pt x="1581" y="1490"/>
                  </a:cubicBezTo>
                  <a:cubicBezTo>
                    <a:pt x="1915" y="1155"/>
                    <a:pt x="1915" y="608"/>
                    <a:pt x="1581" y="274"/>
                  </a:cubicBezTo>
                  <a:cubicBezTo>
                    <a:pt x="1414" y="92"/>
                    <a:pt x="1186" y="0"/>
                    <a:pt x="9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5931425" y="3635275"/>
              <a:ext cx="44100" cy="43325"/>
            </a:xfrm>
            <a:custGeom>
              <a:rect b="b" l="l" r="r" t="t"/>
              <a:pathLst>
                <a:path extrusionOk="0" h="1733" w="1764">
                  <a:moveTo>
                    <a:pt x="882" y="0"/>
                  </a:moveTo>
                  <a:cubicBezTo>
                    <a:pt x="396" y="0"/>
                    <a:pt x="1" y="396"/>
                    <a:pt x="1" y="882"/>
                  </a:cubicBezTo>
                  <a:cubicBezTo>
                    <a:pt x="1" y="1368"/>
                    <a:pt x="396" y="1733"/>
                    <a:pt x="882" y="1733"/>
                  </a:cubicBezTo>
                  <a:cubicBezTo>
                    <a:pt x="1369" y="1733"/>
                    <a:pt x="1764" y="1368"/>
                    <a:pt x="1764" y="882"/>
                  </a:cubicBezTo>
                  <a:cubicBezTo>
                    <a:pt x="1764" y="396"/>
                    <a:pt x="1369"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5847850" y="3719625"/>
              <a:ext cx="43325" cy="43325"/>
            </a:xfrm>
            <a:custGeom>
              <a:rect b="b" l="l" r="r" t="t"/>
              <a:pathLst>
                <a:path extrusionOk="0" h="1733" w="1733">
                  <a:moveTo>
                    <a:pt x="851" y="0"/>
                  </a:moveTo>
                  <a:cubicBezTo>
                    <a:pt x="395" y="0"/>
                    <a:pt x="0" y="365"/>
                    <a:pt x="0" y="851"/>
                  </a:cubicBezTo>
                  <a:cubicBezTo>
                    <a:pt x="0" y="1338"/>
                    <a:pt x="395" y="1733"/>
                    <a:pt x="851" y="1733"/>
                  </a:cubicBezTo>
                  <a:cubicBezTo>
                    <a:pt x="1338" y="1733"/>
                    <a:pt x="1733" y="1338"/>
                    <a:pt x="1733" y="851"/>
                  </a:cubicBezTo>
                  <a:cubicBezTo>
                    <a:pt x="1733" y="365"/>
                    <a:pt x="1338"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3"/>
          <p:cNvGrpSpPr/>
          <p:nvPr/>
        </p:nvGrpSpPr>
        <p:grpSpPr>
          <a:xfrm flipH="1" rot="10800000">
            <a:off x="121750" y="55121"/>
            <a:ext cx="1674825" cy="392325"/>
            <a:chOff x="2173775" y="1420000"/>
            <a:chExt cx="1674825" cy="392325"/>
          </a:xfrm>
        </p:grpSpPr>
        <p:sp>
          <p:nvSpPr>
            <p:cNvPr id="90" name="Google Shape;90;p3"/>
            <p:cNvSpPr/>
            <p:nvPr/>
          </p:nvSpPr>
          <p:spPr>
            <a:xfrm>
              <a:off x="2176800" y="1524300"/>
              <a:ext cx="1666475" cy="288025"/>
            </a:xfrm>
            <a:custGeom>
              <a:rect b="b" l="l" r="r" t="t"/>
              <a:pathLst>
                <a:path extrusionOk="0" h="11521" w="66659">
                  <a:moveTo>
                    <a:pt x="51309" y="0"/>
                  </a:moveTo>
                  <a:cubicBezTo>
                    <a:pt x="50708" y="0"/>
                    <a:pt x="50108" y="213"/>
                    <a:pt x="49637" y="639"/>
                  </a:cubicBezTo>
                  <a:lnTo>
                    <a:pt x="44500" y="5198"/>
                  </a:lnTo>
                  <a:cubicBezTo>
                    <a:pt x="44394" y="5304"/>
                    <a:pt x="44257" y="5357"/>
                    <a:pt x="44120" y="5357"/>
                  </a:cubicBezTo>
                  <a:cubicBezTo>
                    <a:pt x="43983" y="5357"/>
                    <a:pt x="43846" y="5304"/>
                    <a:pt x="43740" y="5198"/>
                  </a:cubicBezTo>
                  <a:lnTo>
                    <a:pt x="38603" y="669"/>
                  </a:lnTo>
                  <a:cubicBezTo>
                    <a:pt x="38117" y="243"/>
                    <a:pt x="37509" y="31"/>
                    <a:pt x="36905" y="31"/>
                  </a:cubicBezTo>
                  <a:cubicBezTo>
                    <a:pt x="36301" y="31"/>
                    <a:pt x="35700" y="243"/>
                    <a:pt x="35229" y="669"/>
                  </a:cubicBezTo>
                  <a:lnTo>
                    <a:pt x="30092" y="5228"/>
                  </a:lnTo>
                  <a:cubicBezTo>
                    <a:pt x="29986" y="5335"/>
                    <a:pt x="29849" y="5388"/>
                    <a:pt x="29712" y="5388"/>
                  </a:cubicBezTo>
                  <a:cubicBezTo>
                    <a:pt x="29576" y="5388"/>
                    <a:pt x="29439" y="5335"/>
                    <a:pt x="29332" y="5228"/>
                  </a:cubicBezTo>
                  <a:lnTo>
                    <a:pt x="24196" y="699"/>
                  </a:lnTo>
                  <a:cubicBezTo>
                    <a:pt x="23709" y="274"/>
                    <a:pt x="23109" y="61"/>
                    <a:pt x="22509" y="61"/>
                  </a:cubicBezTo>
                  <a:cubicBezTo>
                    <a:pt x="21908" y="61"/>
                    <a:pt x="21308" y="274"/>
                    <a:pt x="20822" y="699"/>
                  </a:cubicBezTo>
                  <a:lnTo>
                    <a:pt x="15715" y="5259"/>
                  </a:lnTo>
                  <a:cubicBezTo>
                    <a:pt x="15594" y="5350"/>
                    <a:pt x="15449" y="5395"/>
                    <a:pt x="15309" y="5395"/>
                  </a:cubicBezTo>
                  <a:cubicBezTo>
                    <a:pt x="15168" y="5395"/>
                    <a:pt x="15031" y="5350"/>
                    <a:pt x="14925" y="5259"/>
                  </a:cubicBezTo>
                  <a:lnTo>
                    <a:pt x="9788" y="699"/>
                  </a:lnTo>
                  <a:cubicBezTo>
                    <a:pt x="9325" y="281"/>
                    <a:pt x="8738" y="76"/>
                    <a:pt x="8148" y="76"/>
                  </a:cubicBezTo>
                  <a:cubicBezTo>
                    <a:pt x="7537" y="76"/>
                    <a:pt x="6924" y="297"/>
                    <a:pt x="6445" y="730"/>
                  </a:cubicBezTo>
                  <a:lnTo>
                    <a:pt x="1125" y="5441"/>
                  </a:lnTo>
                  <a:cubicBezTo>
                    <a:pt x="92" y="6353"/>
                    <a:pt x="1" y="7964"/>
                    <a:pt x="913" y="8997"/>
                  </a:cubicBezTo>
                  <a:cubicBezTo>
                    <a:pt x="1419" y="9570"/>
                    <a:pt x="2120" y="9860"/>
                    <a:pt x="2819" y="9860"/>
                  </a:cubicBezTo>
                  <a:cubicBezTo>
                    <a:pt x="3421" y="9860"/>
                    <a:pt x="4022" y="9646"/>
                    <a:pt x="4499" y="9210"/>
                  </a:cubicBezTo>
                  <a:lnTo>
                    <a:pt x="7721" y="6353"/>
                  </a:lnTo>
                  <a:cubicBezTo>
                    <a:pt x="7843" y="6247"/>
                    <a:pt x="7987" y="6193"/>
                    <a:pt x="8128" y="6193"/>
                  </a:cubicBezTo>
                  <a:cubicBezTo>
                    <a:pt x="8268" y="6193"/>
                    <a:pt x="8405" y="6247"/>
                    <a:pt x="8511" y="6353"/>
                  </a:cubicBezTo>
                  <a:lnTo>
                    <a:pt x="13648" y="10882"/>
                  </a:lnTo>
                  <a:cubicBezTo>
                    <a:pt x="14135" y="11307"/>
                    <a:pt x="14735" y="11520"/>
                    <a:pt x="15335" y="11520"/>
                  </a:cubicBezTo>
                  <a:cubicBezTo>
                    <a:pt x="15936" y="11520"/>
                    <a:pt x="16536" y="11307"/>
                    <a:pt x="17022" y="10882"/>
                  </a:cubicBezTo>
                  <a:lnTo>
                    <a:pt x="22129" y="6323"/>
                  </a:lnTo>
                  <a:cubicBezTo>
                    <a:pt x="22250" y="6231"/>
                    <a:pt x="22395" y="6186"/>
                    <a:pt x="22535" y="6186"/>
                  </a:cubicBezTo>
                  <a:cubicBezTo>
                    <a:pt x="22676" y="6186"/>
                    <a:pt x="22813" y="6231"/>
                    <a:pt x="22919" y="6323"/>
                  </a:cubicBezTo>
                  <a:lnTo>
                    <a:pt x="28056" y="10851"/>
                  </a:lnTo>
                  <a:cubicBezTo>
                    <a:pt x="28527" y="11277"/>
                    <a:pt x="29127" y="11490"/>
                    <a:pt x="29731" y="11490"/>
                  </a:cubicBezTo>
                  <a:cubicBezTo>
                    <a:pt x="30336" y="11490"/>
                    <a:pt x="30943" y="11277"/>
                    <a:pt x="31430" y="10851"/>
                  </a:cubicBezTo>
                  <a:lnTo>
                    <a:pt x="36536" y="6292"/>
                  </a:lnTo>
                  <a:cubicBezTo>
                    <a:pt x="36643" y="6201"/>
                    <a:pt x="36779" y="6155"/>
                    <a:pt x="36920" y="6155"/>
                  </a:cubicBezTo>
                  <a:cubicBezTo>
                    <a:pt x="37061" y="6155"/>
                    <a:pt x="37205" y="6201"/>
                    <a:pt x="37327" y="6292"/>
                  </a:cubicBezTo>
                  <a:lnTo>
                    <a:pt x="42463" y="10851"/>
                  </a:lnTo>
                  <a:cubicBezTo>
                    <a:pt x="42935" y="11277"/>
                    <a:pt x="43535" y="11490"/>
                    <a:pt x="44135" y="11490"/>
                  </a:cubicBezTo>
                  <a:cubicBezTo>
                    <a:pt x="44736" y="11490"/>
                    <a:pt x="45336" y="11277"/>
                    <a:pt x="45807" y="10851"/>
                  </a:cubicBezTo>
                  <a:lnTo>
                    <a:pt x="50944" y="6292"/>
                  </a:lnTo>
                  <a:cubicBezTo>
                    <a:pt x="51050" y="6186"/>
                    <a:pt x="51187" y="6133"/>
                    <a:pt x="51324" y="6133"/>
                  </a:cubicBezTo>
                  <a:cubicBezTo>
                    <a:pt x="51461" y="6133"/>
                    <a:pt x="51597" y="6186"/>
                    <a:pt x="51704" y="6292"/>
                  </a:cubicBezTo>
                  <a:lnTo>
                    <a:pt x="56841" y="10821"/>
                  </a:lnTo>
                  <a:cubicBezTo>
                    <a:pt x="57327" y="11247"/>
                    <a:pt x="57935" y="11459"/>
                    <a:pt x="58539" y="11459"/>
                  </a:cubicBezTo>
                  <a:cubicBezTo>
                    <a:pt x="59143" y="11459"/>
                    <a:pt x="59743" y="11247"/>
                    <a:pt x="60215" y="10821"/>
                  </a:cubicBezTo>
                  <a:lnTo>
                    <a:pt x="65503" y="6110"/>
                  </a:lnTo>
                  <a:cubicBezTo>
                    <a:pt x="66567" y="5167"/>
                    <a:pt x="66658" y="3587"/>
                    <a:pt x="65716" y="2523"/>
                  </a:cubicBezTo>
                  <a:cubicBezTo>
                    <a:pt x="65225" y="1966"/>
                    <a:pt x="64530" y="1683"/>
                    <a:pt x="63827" y="1683"/>
                  </a:cubicBezTo>
                  <a:cubicBezTo>
                    <a:pt x="63227" y="1683"/>
                    <a:pt x="62620" y="1890"/>
                    <a:pt x="62129" y="2310"/>
                  </a:cubicBezTo>
                  <a:lnTo>
                    <a:pt x="58908" y="5198"/>
                  </a:lnTo>
                  <a:cubicBezTo>
                    <a:pt x="58801" y="5289"/>
                    <a:pt x="58664" y="5335"/>
                    <a:pt x="58524" y="5335"/>
                  </a:cubicBezTo>
                  <a:cubicBezTo>
                    <a:pt x="58383" y="5335"/>
                    <a:pt x="58239" y="5289"/>
                    <a:pt x="58117" y="5198"/>
                  </a:cubicBezTo>
                  <a:lnTo>
                    <a:pt x="52980" y="639"/>
                  </a:lnTo>
                  <a:cubicBezTo>
                    <a:pt x="52509" y="213"/>
                    <a:pt x="51909" y="0"/>
                    <a:pt x="513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2173775" y="1420000"/>
              <a:ext cx="1674825" cy="301900"/>
            </a:xfrm>
            <a:custGeom>
              <a:rect b="b" l="l" r="r" t="t"/>
              <a:pathLst>
                <a:path extrusionOk="0" h="12076" w="66993">
                  <a:moveTo>
                    <a:pt x="51642" y="563"/>
                  </a:moveTo>
                  <a:cubicBezTo>
                    <a:pt x="52174" y="563"/>
                    <a:pt x="52706" y="753"/>
                    <a:pt x="53132" y="1133"/>
                  </a:cubicBezTo>
                  <a:lnTo>
                    <a:pt x="58269" y="5662"/>
                  </a:lnTo>
                  <a:cubicBezTo>
                    <a:pt x="58436" y="5814"/>
                    <a:pt x="58641" y="5890"/>
                    <a:pt x="58846" y="5890"/>
                  </a:cubicBezTo>
                  <a:cubicBezTo>
                    <a:pt x="59051" y="5890"/>
                    <a:pt x="59256" y="5814"/>
                    <a:pt x="59424" y="5662"/>
                  </a:cubicBezTo>
                  <a:lnTo>
                    <a:pt x="62646" y="2804"/>
                  </a:lnTo>
                  <a:cubicBezTo>
                    <a:pt x="63073" y="2434"/>
                    <a:pt x="63607" y="2224"/>
                    <a:pt x="64172" y="2224"/>
                  </a:cubicBezTo>
                  <a:cubicBezTo>
                    <a:pt x="64210" y="2224"/>
                    <a:pt x="64249" y="2225"/>
                    <a:pt x="64287" y="2227"/>
                  </a:cubicBezTo>
                  <a:cubicBezTo>
                    <a:pt x="64864" y="2257"/>
                    <a:pt x="65442" y="2531"/>
                    <a:pt x="65837" y="2987"/>
                  </a:cubicBezTo>
                  <a:cubicBezTo>
                    <a:pt x="66658" y="3899"/>
                    <a:pt x="66567" y="5327"/>
                    <a:pt x="65655" y="6178"/>
                  </a:cubicBezTo>
                  <a:lnTo>
                    <a:pt x="60336" y="10859"/>
                  </a:lnTo>
                  <a:cubicBezTo>
                    <a:pt x="59906" y="11243"/>
                    <a:pt x="59367" y="11433"/>
                    <a:pt x="58830" y="11433"/>
                  </a:cubicBezTo>
                  <a:cubicBezTo>
                    <a:pt x="58303" y="11433"/>
                    <a:pt x="57778" y="11251"/>
                    <a:pt x="57357" y="10890"/>
                  </a:cubicBezTo>
                  <a:lnTo>
                    <a:pt x="52220" y="6330"/>
                  </a:lnTo>
                  <a:cubicBezTo>
                    <a:pt x="52053" y="6178"/>
                    <a:pt x="51848" y="6102"/>
                    <a:pt x="51642" y="6102"/>
                  </a:cubicBezTo>
                  <a:cubicBezTo>
                    <a:pt x="51437" y="6102"/>
                    <a:pt x="51232" y="6178"/>
                    <a:pt x="51065" y="6330"/>
                  </a:cubicBezTo>
                  <a:lnTo>
                    <a:pt x="45958" y="10890"/>
                  </a:lnTo>
                  <a:cubicBezTo>
                    <a:pt x="45518" y="11270"/>
                    <a:pt x="44978" y="11460"/>
                    <a:pt x="44442" y="11460"/>
                  </a:cubicBezTo>
                  <a:cubicBezTo>
                    <a:pt x="43907" y="11460"/>
                    <a:pt x="43375" y="11270"/>
                    <a:pt x="42949" y="10890"/>
                  </a:cubicBezTo>
                  <a:lnTo>
                    <a:pt x="37812" y="6361"/>
                  </a:lnTo>
                  <a:cubicBezTo>
                    <a:pt x="37645" y="6209"/>
                    <a:pt x="37440" y="6133"/>
                    <a:pt x="37235" y="6133"/>
                  </a:cubicBezTo>
                  <a:cubicBezTo>
                    <a:pt x="37030" y="6133"/>
                    <a:pt x="36824" y="6209"/>
                    <a:pt x="36657" y="6361"/>
                  </a:cubicBezTo>
                  <a:lnTo>
                    <a:pt x="31551" y="10920"/>
                  </a:lnTo>
                  <a:cubicBezTo>
                    <a:pt x="31125" y="11300"/>
                    <a:pt x="30586" y="11490"/>
                    <a:pt x="30046" y="11490"/>
                  </a:cubicBezTo>
                  <a:cubicBezTo>
                    <a:pt x="29507" y="11490"/>
                    <a:pt x="28967" y="11300"/>
                    <a:pt x="28542" y="10920"/>
                  </a:cubicBezTo>
                  <a:lnTo>
                    <a:pt x="23405" y="6391"/>
                  </a:lnTo>
                  <a:cubicBezTo>
                    <a:pt x="23253" y="6239"/>
                    <a:pt x="23048" y="6163"/>
                    <a:pt x="22842" y="6163"/>
                  </a:cubicBezTo>
                  <a:cubicBezTo>
                    <a:pt x="22637" y="6163"/>
                    <a:pt x="22432" y="6239"/>
                    <a:pt x="22280" y="6391"/>
                  </a:cubicBezTo>
                  <a:lnTo>
                    <a:pt x="17143" y="10920"/>
                  </a:lnTo>
                  <a:cubicBezTo>
                    <a:pt x="16718" y="11300"/>
                    <a:pt x="16186" y="11490"/>
                    <a:pt x="15654" y="11490"/>
                  </a:cubicBezTo>
                  <a:cubicBezTo>
                    <a:pt x="15122" y="11490"/>
                    <a:pt x="14590" y="11300"/>
                    <a:pt x="14164" y="10920"/>
                  </a:cubicBezTo>
                  <a:lnTo>
                    <a:pt x="9028" y="6391"/>
                  </a:lnTo>
                  <a:cubicBezTo>
                    <a:pt x="8845" y="6270"/>
                    <a:pt x="8663" y="6178"/>
                    <a:pt x="8450" y="6178"/>
                  </a:cubicBezTo>
                  <a:cubicBezTo>
                    <a:pt x="8237" y="6178"/>
                    <a:pt x="8025" y="6270"/>
                    <a:pt x="7873" y="6391"/>
                  </a:cubicBezTo>
                  <a:lnTo>
                    <a:pt x="4651" y="9279"/>
                  </a:lnTo>
                  <a:cubicBezTo>
                    <a:pt x="4227" y="9646"/>
                    <a:pt x="3699" y="9829"/>
                    <a:pt x="3139" y="9829"/>
                  </a:cubicBezTo>
                  <a:cubicBezTo>
                    <a:pt x="3096" y="9829"/>
                    <a:pt x="3053" y="9828"/>
                    <a:pt x="3009" y="9826"/>
                  </a:cubicBezTo>
                  <a:cubicBezTo>
                    <a:pt x="2401" y="9795"/>
                    <a:pt x="1854" y="9522"/>
                    <a:pt x="1459" y="9096"/>
                  </a:cubicBezTo>
                  <a:cubicBezTo>
                    <a:pt x="638" y="8154"/>
                    <a:pt x="699" y="6725"/>
                    <a:pt x="1641" y="5905"/>
                  </a:cubicBezTo>
                  <a:lnTo>
                    <a:pt x="6930" y="1193"/>
                  </a:lnTo>
                  <a:cubicBezTo>
                    <a:pt x="7356" y="814"/>
                    <a:pt x="7895" y="624"/>
                    <a:pt x="8435" y="624"/>
                  </a:cubicBezTo>
                  <a:cubicBezTo>
                    <a:pt x="8974" y="624"/>
                    <a:pt x="9514" y="814"/>
                    <a:pt x="9939" y="1193"/>
                  </a:cubicBezTo>
                  <a:lnTo>
                    <a:pt x="15076" y="5722"/>
                  </a:lnTo>
                  <a:cubicBezTo>
                    <a:pt x="15228" y="5874"/>
                    <a:pt x="15433" y="5950"/>
                    <a:pt x="15642" y="5950"/>
                  </a:cubicBezTo>
                  <a:cubicBezTo>
                    <a:pt x="15851" y="5950"/>
                    <a:pt x="16064" y="5874"/>
                    <a:pt x="16231" y="5722"/>
                  </a:cubicBezTo>
                  <a:lnTo>
                    <a:pt x="21338" y="1163"/>
                  </a:lnTo>
                  <a:cubicBezTo>
                    <a:pt x="21763" y="783"/>
                    <a:pt x="22295" y="593"/>
                    <a:pt x="22831" y="593"/>
                  </a:cubicBezTo>
                  <a:cubicBezTo>
                    <a:pt x="23367" y="593"/>
                    <a:pt x="23906" y="783"/>
                    <a:pt x="24347" y="1163"/>
                  </a:cubicBezTo>
                  <a:lnTo>
                    <a:pt x="29453" y="5692"/>
                  </a:lnTo>
                  <a:cubicBezTo>
                    <a:pt x="29621" y="5844"/>
                    <a:pt x="29833" y="5920"/>
                    <a:pt x="30042" y="5920"/>
                  </a:cubicBezTo>
                  <a:cubicBezTo>
                    <a:pt x="30251" y="5920"/>
                    <a:pt x="30457" y="5844"/>
                    <a:pt x="30609" y="5692"/>
                  </a:cubicBezTo>
                  <a:lnTo>
                    <a:pt x="35745" y="1163"/>
                  </a:lnTo>
                  <a:cubicBezTo>
                    <a:pt x="36179" y="776"/>
                    <a:pt x="36724" y="578"/>
                    <a:pt x="37267" y="578"/>
                  </a:cubicBezTo>
                  <a:cubicBezTo>
                    <a:pt x="37788" y="578"/>
                    <a:pt x="38307" y="760"/>
                    <a:pt x="38724" y="1133"/>
                  </a:cubicBezTo>
                  <a:lnTo>
                    <a:pt x="43861" y="5692"/>
                  </a:lnTo>
                  <a:cubicBezTo>
                    <a:pt x="44028" y="5829"/>
                    <a:pt x="44233" y="5897"/>
                    <a:pt x="44439" y="5897"/>
                  </a:cubicBezTo>
                  <a:cubicBezTo>
                    <a:pt x="44644" y="5897"/>
                    <a:pt x="44849" y="5829"/>
                    <a:pt x="45016" y="5692"/>
                  </a:cubicBezTo>
                  <a:lnTo>
                    <a:pt x="50153" y="1133"/>
                  </a:lnTo>
                  <a:cubicBezTo>
                    <a:pt x="50579" y="753"/>
                    <a:pt x="51110" y="563"/>
                    <a:pt x="51642" y="563"/>
                  </a:cubicBezTo>
                  <a:close/>
                  <a:moveTo>
                    <a:pt x="51627" y="0"/>
                  </a:moveTo>
                  <a:cubicBezTo>
                    <a:pt x="50958" y="0"/>
                    <a:pt x="50290" y="236"/>
                    <a:pt x="49758" y="707"/>
                  </a:cubicBezTo>
                  <a:lnTo>
                    <a:pt x="44651" y="5266"/>
                  </a:lnTo>
                  <a:cubicBezTo>
                    <a:pt x="44591" y="5312"/>
                    <a:pt x="44515" y="5335"/>
                    <a:pt x="44439" y="5335"/>
                  </a:cubicBezTo>
                  <a:cubicBezTo>
                    <a:pt x="44363" y="5335"/>
                    <a:pt x="44287" y="5312"/>
                    <a:pt x="44226" y="5266"/>
                  </a:cubicBezTo>
                  <a:lnTo>
                    <a:pt x="39089" y="738"/>
                  </a:lnTo>
                  <a:cubicBezTo>
                    <a:pt x="38561" y="255"/>
                    <a:pt x="37899" y="19"/>
                    <a:pt x="37236" y="19"/>
                  </a:cubicBezTo>
                  <a:cubicBezTo>
                    <a:pt x="36562" y="19"/>
                    <a:pt x="35886" y="263"/>
                    <a:pt x="35350" y="738"/>
                  </a:cubicBezTo>
                  <a:lnTo>
                    <a:pt x="30244" y="5297"/>
                  </a:lnTo>
                  <a:cubicBezTo>
                    <a:pt x="30183" y="5342"/>
                    <a:pt x="30107" y="5365"/>
                    <a:pt x="30035" y="5365"/>
                  </a:cubicBezTo>
                  <a:cubicBezTo>
                    <a:pt x="29963" y="5365"/>
                    <a:pt x="29894" y="5342"/>
                    <a:pt x="29849" y="5297"/>
                  </a:cubicBezTo>
                  <a:lnTo>
                    <a:pt x="24712" y="738"/>
                  </a:lnTo>
                  <a:cubicBezTo>
                    <a:pt x="24180" y="266"/>
                    <a:pt x="23511" y="31"/>
                    <a:pt x="22842" y="31"/>
                  </a:cubicBezTo>
                  <a:cubicBezTo>
                    <a:pt x="22174" y="31"/>
                    <a:pt x="21505" y="266"/>
                    <a:pt x="20973" y="738"/>
                  </a:cubicBezTo>
                  <a:lnTo>
                    <a:pt x="15836" y="5297"/>
                  </a:lnTo>
                  <a:cubicBezTo>
                    <a:pt x="15775" y="5358"/>
                    <a:pt x="15707" y="5388"/>
                    <a:pt x="15639" y="5388"/>
                  </a:cubicBezTo>
                  <a:cubicBezTo>
                    <a:pt x="15570" y="5388"/>
                    <a:pt x="15502" y="5358"/>
                    <a:pt x="15441" y="5297"/>
                  </a:cubicBezTo>
                  <a:lnTo>
                    <a:pt x="10304" y="768"/>
                  </a:lnTo>
                  <a:cubicBezTo>
                    <a:pt x="9772" y="297"/>
                    <a:pt x="9104" y="61"/>
                    <a:pt x="8435" y="61"/>
                  </a:cubicBezTo>
                  <a:cubicBezTo>
                    <a:pt x="7766" y="61"/>
                    <a:pt x="7097" y="297"/>
                    <a:pt x="6566" y="768"/>
                  </a:cubicBezTo>
                  <a:lnTo>
                    <a:pt x="1277" y="5479"/>
                  </a:lnTo>
                  <a:cubicBezTo>
                    <a:pt x="122" y="6513"/>
                    <a:pt x="0" y="8306"/>
                    <a:pt x="1034" y="9461"/>
                  </a:cubicBezTo>
                  <a:cubicBezTo>
                    <a:pt x="1550" y="10008"/>
                    <a:pt x="2219" y="10343"/>
                    <a:pt x="2979" y="10403"/>
                  </a:cubicBezTo>
                  <a:cubicBezTo>
                    <a:pt x="3021" y="10405"/>
                    <a:pt x="3063" y="10406"/>
                    <a:pt x="3106" y="10406"/>
                  </a:cubicBezTo>
                  <a:cubicBezTo>
                    <a:pt x="3819" y="10406"/>
                    <a:pt x="4499" y="10163"/>
                    <a:pt x="5015" y="9704"/>
                  </a:cubicBezTo>
                  <a:lnTo>
                    <a:pt x="8237" y="6817"/>
                  </a:lnTo>
                  <a:cubicBezTo>
                    <a:pt x="8298" y="6771"/>
                    <a:pt x="8374" y="6748"/>
                    <a:pt x="8450" y="6748"/>
                  </a:cubicBezTo>
                  <a:cubicBezTo>
                    <a:pt x="8526" y="6748"/>
                    <a:pt x="8602" y="6771"/>
                    <a:pt x="8663" y="6817"/>
                  </a:cubicBezTo>
                  <a:lnTo>
                    <a:pt x="13769" y="11376"/>
                  </a:lnTo>
                  <a:cubicBezTo>
                    <a:pt x="14316" y="11832"/>
                    <a:pt x="14985" y="12075"/>
                    <a:pt x="15654" y="12075"/>
                  </a:cubicBezTo>
                  <a:cubicBezTo>
                    <a:pt x="16323" y="12075"/>
                    <a:pt x="16991" y="11832"/>
                    <a:pt x="17508" y="11346"/>
                  </a:cubicBezTo>
                  <a:lnTo>
                    <a:pt x="22645" y="6786"/>
                  </a:lnTo>
                  <a:cubicBezTo>
                    <a:pt x="22706" y="6741"/>
                    <a:pt x="22774" y="6718"/>
                    <a:pt x="22842" y="6718"/>
                  </a:cubicBezTo>
                  <a:cubicBezTo>
                    <a:pt x="22911" y="6718"/>
                    <a:pt x="22979" y="6741"/>
                    <a:pt x="23040" y="6786"/>
                  </a:cubicBezTo>
                  <a:lnTo>
                    <a:pt x="28177" y="11346"/>
                  </a:lnTo>
                  <a:cubicBezTo>
                    <a:pt x="28709" y="11817"/>
                    <a:pt x="29378" y="12052"/>
                    <a:pt x="30046" y="12052"/>
                  </a:cubicBezTo>
                  <a:cubicBezTo>
                    <a:pt x="30715" y="12052"/>
                    <a:pt x="31384" y="11817"/>
                    <a:pt x="31916" y="11346"/>
                  </a:cubicBezTo>
                  <a:lnTo>
                    <a:pt x="37052" y="6786"/>
                  </a:lnTo>
                  <a:cubicBezTo>
                    <a:pt x="37113" y="6725"/>
                    <a:pt x="37182" y="6695"/>
                    <a:pt x="37250" y="6695"/>
                  </a:cubicBezTo>
                  <a:cubicBezTo>
                    <a:pt x="37318" y="6695"/>
                    <a:pt x="37387" y="6725"/>
                    <a:pt x="37448" y="6786"/>
                  </a:cubicBezTo>
                  <a:lnTo>
                    <a:pt x="42584" y="11315"/>
                  </a:lnTo>
                  <a:cubicBezTo>
                    <a:pt x="43116" y="11786"/>
                    <a:pt x="43785" y="12022"/>
                    <a:pt x="44454" y="12022"/>
                  </a:cubicBezTo>
                  <a:cubicBezTo>
                    <a:pt x="45122" y="12022"/>
                    <a:pt x="45791" y="11786"/>
                    <a:pt x="46323" y="11315"/>
                  </a:cubicBezTo>
                  <a:lnTo>
                    <a:pt x="51430" y="6756"/>
                  </a:lnTo>
                  <a:cubicBezTo>
                    <a:pt x="51490" y="6710"/>
                    <a:pt x="51566" y="6687"/>
                    <a:pt x="51642" y="6687"/>
                  </a:cubicBezTo>
                  <a:cubicBezTo>
                    <a:pt x="51718" y="6687"/>
                    <a:pt x="51794" y="6710"/>
                    <a:pt x="51855" y="6756"/>
                  </a:cubicBezTo>
                  <a:lnTo>
                    <a:pt x="56992" y="11285"/>
                  </a:lnTo>
                  <a:cubicBezTo>
                    <a:pt x="57520" y="11767"/>
                    <a:pt x="58182" y="12003"/>
                    <a:pt x="58845" y="12003"/>
                  </a:cubicBezTo>
                  <a:cubicBezTo>
                    <a:pt x="59519" y="12003"/>
                    <a:pt x="60195" y="11760"/>
                    <a:pt x="60731" y="11285"/>
                  </a:cubicBezTo>
                  <a:lnTo>
                    <a:pt x="66020" y="6573"/>
                  </a:lnTo>
                  <a:cubicBezTo>
                    <a:pt x="66567" y="6087"/>
                    <a:pt x="66901" y="5388"/>
                    <a:pt x="66962" y="4659"/>
                  </a:cubicBezTo>
                  <a:cubicBezTo>
                    <a:pt x="66992" y="3899"/>
                    <a:pt x="66749" y="3169"/>
                    <a:pt x="66263" y="2622"/>
                  </a:cubicBezTo>
                  <a:cubicBezTo>
                    <a:pt x="65746" y="2045"/>
                    <a:pt x="65077" y="1710"/>
                    <a:pt x="64317" y="1680"/>
                  </a:cubicBezTo>
                  <a:cubicBezTo>
                    <a:pt x="64241" y="1674"/>
                    <a:pt x="64165" y="1671"/>
                    <a:pt x="64089" y="1671"/>
                  </a:cubicBezTo>
                  <a:cubicBezTo>
                    <a:pt x="63413" y="1671"/>
                    <a:pt x="62773" y="1914"/>
                    <a:pt x="62281" y="2379"/>
                  </a:cubicBezTo>
                  <a:lnTo>
                    <a:pt x="59059" y="5236"/>
                  </a:lnTo>
                  <a:cubicBezTo>
                    <a:pt x="58998" y="5297"/>
                    <a:pt x="58922" y="5327"/>
                    <a:pt x="58846" y="5327"/>
                  </a:cubicBezTo>
                  <a:cubicBezTo>
                    <a:pt x="58770" y="5327"/>
                    <a:pt x="58694" y="5297"/>
                    <a:pt x="58633" y="5236"/>
                  </a:cubicBezTo>
                  <a:lnTo>
                    <a:pt x="53496" y="707"/>
                  </a:lnTo>
                  <a:cubicBezTo>
                    <a:pt x="52965" y="236"/>
                    <a:pt x="52296" y="0"/>
                    <a:pt x="51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 name="Google Shape;92;p3"/>
          <p:cNvGrpSpPr/>
          <p:nvPr/>
        </p:nvGrpSpPr>
        <p:grpSpPr>
          <a:xfrm flipH="1" rot="10800000">
            <a:off x="219225" y="1644896"/>
            <a:ext cx="696850" cy="555500"/>
            <a:chOff x="6610025" y="3412625"/>
            <a:chExt cx="696850" cy="555500"/>
          </a:xfrm>
        </p:grpSpPr>
        <p:sp>
          <p:nvSpPr>
            <p:cNvPr id="93" name="Google Shape;93;p3"/>
            <p:cNvSpPr/>
            <p:nvPr/>
          </p:nvSpPr>
          <p:spPr>
            <a:xfrm>
              <a:off x="6617625" y="3438450"/>
              <a:ext cx="455950" cy="522850"/>
            </a:xfrm>
            <a:custGeom>
              <a:rect b="b" l="l" r="r" t="t"/>
              <a:pathLst>
                <a:path extrusionOk="0" h="20914" w="18238">
                  <a:moveTo>
                    <a:pt x="8967" y="1"/>
                  </a:moveTo>
                  <a:lnTo>
                    <a:pt x="0" y="10518"/>
                  </a:lnTo>
                  <a:lnTo>
                    <a:pt x="9848" y="20913"/>
                  </a:lnTo>
                  <a:lnTo>
                    <a:pt x="18238" y="10214"/>
                  </a:lnTo>
                  <a:lnTo>
                    <a:pt x="896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6610025" y="3412625"/>
              <a:ext cx="696850" cy="555500"/>
            </a:xfrm>
            <a:custGeom>
              <a:rect b="b" l="l" r="r" t="t"/>
              <a:pathLst>
                <a:path extrusionOk="0" h="22220" w="27874">
                  <a:moveTo>
                    <a:pt x="17630" y="578"/>
                  </a:moveTo>
                  <a:lnTo>
                    <a:pt x="27204" y="10700"/>
                  </a:lnTo>
                  <a:lnTo>
                    <a:pt x="18450" y="20913"/>
                  </a:lnTo>
                  <a:lnTo>
                    <a:pt x="10244" y="21642"/>
                  </a:lnTo>
                  <a:lnTo>
                    <a:pt x="669" y="11551"/>
                  </a:lnTo>
                  <a:lnTo>
                    <a:pt x="9423" y="1338"/>
                  </a:lnTo>
                  <a:lnTo>
                    <a:pt x="17630" y="578"/>
                  </a:lnTo>
                  <a:close/>
                  <a:moveTo>
                    <a:pt x="17721" y="0"/>
                  </a:moveTo>
                  <a:lnTo>
                    <a:pt x="9240" y="760"/>
                  </a:lnTo>
                  <a:cubicBezTo>
                    <a:pt x="9180" y="791"/>
                    <a:pt x="9119" y="821"/>
                    <a:pt x="9058" y="882"/>
                  </a:cubicBezTo>
                  <a:lnTo>
                    <a:pt x="91" y="11368"/>
                  </a:lnTo>
                  <a:cubicBezTo>
                    <a:pt x="0" y="11490"/>
                    <a:pt x="0" y="11642"/>
                    <a:pt x="91" y="11733"/>
                  </a:cubicBezTo>
                  <a:lnTo>
                    <a:pt x="9940" y="22128"/>
                  </a:lnTo>
                  <a:cubicBezTo>
                    <a:pt x="10000" y="22189"/>
                    <a:pt x="10061" y="22220"/>
                    <a:pt x="10152" y="22220"/>
                  </a:cubicBezTo>
                  <a:lnTo>
                    <a:pt x="18633" y="21460"/>
                  </a:lnTo>
                  <a:cubicBezTo>
                    <a:pt x="18694" y="21460"/>
                    <a:pt x="18754" y="21429"/>
                    <a:pt x="18815" y="21369"/>
                  </a:cubicBezTo>
                  <a:lnTo>
                    <a:pt x="27782" y="10852"/>
                  </a:lnTo>
                  <a:cubicBezTo>
                    <a:pt x="27873" y="10760"/>
                    <a:pt x="27873" y="10578"/>
                    <a:pt x="27782" y="10487"/>
                  </a:cubicBezTo>
                  <a:lnTo>
                    <a:pt x="17934" y="92"/>
                  </a:lnTo>
                  <a:cubicBezTo>
                    <a:pt x="17873" y="31"/>
                    <a:pt x="17782" y="0"/>
                    <a:pt x="177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3"/>
          <p:cNvSpPr/>
          <p:nvPr/>
        </p:nvSpPr>
        <p:spPr>
          <a:xfrm flipH="1" rot="10800000">
            <a:off x="8671800" y="1929821"/>
            <a:ext cx="874650" cy="875425"/>
          </a:xfrm>
          <a:custGeom>
            <a:rect b="b" l="l" r="r" t="t"/>
            <a:pathLst>
              <a:path extrusionOk="0" h="35017" w="34986">
                <a:moveTo>
                  <a:pt x="17478" y="1"/>
                </a:moveTo>
                <a:cubicBezTo>
                  <a:pt x="7842" y="1"/>
                  <a:pt x="0" y="7843"/>
                  <a:pt x="0" y="17508"/>
                </a:cubicBezTo>
                <a:cubicBezTo>
                  <a:pt x="0" y="27174"/>
                  <a:pt x="7842" y="35016"/>
                  <a:pt x="17478" y="35016"/>
                </a:cubicBezTo>
                <a:cubicBezTo>
                  <a:pt x="27144" y="35016"/>
                  <a:pt x="34986" y="27174"/>
                  <a:pt x="34986" y="17508"/>
                </a:cubicBezTo>
                <a:cubicBezTo>
                  <a:pt x="34986" y="7843"/>
                  <a:pt x="27144" y="1"/>
                  <a:pt x="174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3"/>
          <p:cNvGrpSpPr/>
          <p:nvPr/>
        </p:nvGrpSpPr>
        <p:grpSpPr>
          <a:xfrm flipH="1" rot="10800000">
            <a:off x="8325250" y="232684"/>
            <a:ext cx="449875" cy="434850"/>
            <a:chOff x="3240650" y="4150300"/>
            <a:chExt cx="449875" cy="434850"/>
          </a:xfrm>
        </p:grpSpPr>
        <p:sp>
          <p:nvSpPr>
            <p:cNvPr id="97" name="Google Shape;97;p3"/>
            <p:cNvSpPr/>
            <p:nvPr/>
          </p:nvSpPr>
          <p:spPr>
            <a:xfrm>
              <a:off x="3290800" y="4199875"/>
              <a:ext cx="399725" cy="385275"/>
            </a:xfrm>
            <a:custGeom>
              <a:rect b="b" l="l" r="r" t="t"/>
              <a:pathLst>
                <a:path extrusionOk="0" h="15411" w="15989">
                  <a:moveTo>
                    <a:pt x="8329" y="1"/>
                  </a:moveTo>
                  <a:cubicBezTo>
                    <a:pt x="10639" y="2311"/>
                    <a:pt x="10639" y="6019"/>
                    <a:pt x="8329" y="8329"/>
                  </a:cubicBezTo>
                  <a:cubicBezTo>
                    <a:pt x="7174" y="9469"/>
                    <a:pt x="5670" y="10038"/>
                    <a:pt x="4165" y="10038"/>
                  </a:cubicBezTo>
                  <a:cubicBezTo>
                    <a:pt x="2660" y="10038"/>
                    <a:pt x="1156" y="9469"/>
                    <a:pt x="1" y="8329"/>
                  </a:cubicBezTo>
                  <a:lnTo>
                    <a:pt x="1" y="8329"/>
                  </a:lnTo>
                  <a:lnTo>
                    <a:pt x="5350" y="13678"/>
                  </a:lnTo>
                  <a:cubicBezTo>
                    <a:pt x="6505" y="14833"/>
                    <a:pt x="8010" y="15411"/>
                    <a:pt x="9515" y="15411"/>
                  </a:cubicBezTo>
                  <a:cubicBezTo>
                    <a:pt x="11019" y="15411"/>
                    <a:pt x="12524" y="14833"/>
                    <a:pt x="13679" y="13678"/>
                  </a:cubicBezTo>
                  <a:cubicBezTo>
                    <a:pt x="15989" y="11368"/>
                    <a:pt x="15989" y="7660"/>
                    <a:pt x="13679" y="5350"/>
                  </a:cubicBezTo>
                  <a:lnTo>
                    <a:pt x="83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3240650" y="4150300"/>
              <a:ext cx="308550" cy="307950"/>
            </a:xfrm>
            <a:custGeom>
              <a:rect b="b" l="l" r="r" t="t"/>
              <a:pathLst>
                <a:path extrusionOk="0" h="12318" w="12342">
                  <a:moveTo>
                    <a:pt x="6171" y="555"/>
                  </a:moveTo>
                  <a:cubicBezTo>
                    <a:pt x="7600" y="555"/>
                    <a:pt x="9028" y="1102"/>
                    <a:pt x="10122" y="2196"/>
                  </a:cubicBezTo>
                  <a:cubicBezTo>
                    <a:pt x="12311" y="4385"/>
                    <a:pt x="12311" y="7910"/>
                    <a:pt x="10122" y="10099"/>
                  </a:cubicBezTo>
                  <a:cubicBezTo>
                    <a:pt x="9028" y="11193"/>
                    <a:pt x="7600" y="11740"/>
                    <a:pt x="6171" y="11740"/>
                  </a:cubicBezTo>
                  <a:cubicBezTo>
                    <a:pt x="4742" y="11740"/>
                    <a:pt x="3314" y="11193"/>
                    <a:pt x="2220" y="10099"/>
                  </a:cubicBezTo>
                  <a:cubicBezTo>
                    <a:pt x="31" y="7910"/>
                    <a:pt x="31" y="4385"/>
                    <a:pt x="2220" y="2196"/>
                  </a:cubicBezTo>
                  <a:cubicBezTo>
                    <a:pt x="3314" y="1102"/>
                    <a:pt x="4742" y="555"/>
                    <a:pt x="6171" y="555"/>
                  </a:cubicBezTo>
                  <a:close/>
                  <a:moveTo>
                    <a:pt x="6175" y="0"/>
                  </a:moveTo>
                  <a:cubicBezTo>
                    <a:pt x="4598" y="0"/>
                    <a:pt x="3025" y="600"/>
                    <a:pt x="1824" y="1801"/>
                  </a:cubicBezTo>
                  <a:cubicBezTo>
                    <a:pt x="639" y="2956"/>
                    <a:pt x="1" y="4506"/>
                    <a:pt x="1" y="6148"/>
                  </a:cubicBezTo>
                  <a:cubicBezTo>
                    <a:pt x="1" y="7789"/>
                    <a:pt x="639" y="9339"/>
                    <a:pt x="1824" y="10525"/>
                  </a:cubicBezTo>
                  <a:cubicBezTo>
                    <a:pt x="3010" y="11710"/>
                    <a:pt x="4590" y="12318"/>
                    <a:pt x="6171" y="12318"/>
                  </a:cubicBezTo>
                  <a:cubicBezTo>
                    <a:pt x="7752" y="12318"/>
                    <a:pt x="9332" y="11710"/>
                    <a:pt x="10548" y="10525"/>
                  </a:cubicBezTo>
                  <a:cubicBezTo>
                    <a:pt x="11703" y="9339"/>
                    <a:pt x="12341" y="7789"/>
                    <a:pt x="12341" y="6148"/>
                  </a:cubicBezTo>
                  <a:cubicBezTo>
                    <a:pt x="12341" y="4506"/>
                    <a:pt x="11703" y="2956"/>
                    <a:pt x="10548" y="1801"/>
                  </a:cubicBezTo>
                  <a:cubicBezTo>
                    <a:pt x="9332" y="600"/>
                    <a:pt x="7752" y="0"/>
                    <a:pt x="61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3"/>
          <p:cNvGrpSpPr/>
          <p:nvPr/>
        </p:nvGrpSpPr>
        <p:grpSpPr>
          <a:xfrm flipH="1" rot="10800000">
            <a:off x="1278649" y="4695678"/>
            <a:ext cx="455944" cy="438063"/>
            <a:chOff x="4216350" y="3170125"/>
            <a:chExt cx="269025" cy="258475"/>
          </a:xfrm>
        </p:grpSpPr>
        <p:sp>
          <p:nvSpPr>
            <p:cNvPr id="100" name="Google Shape;100;p3"/>
            <p:cNvSpPr/>
            <p:nvPr/>
          </p:nvSpPr>
          <p:spPr>
            <a:xfrm>
              <a:off x="4216350" y="3180750"/>
              <a:ext cx="93500" cy="86000"/>
            </a:xfrm>
            <a:custGeom>
              <a:rect b="b" l="l" r="r" t="t"/>
              <a:pathLst>
                <a:path extrusionOk="0" h="3440" w="3740">
                  <a:moveTo>
                    <a:pt x="324" y="1"/>
                  </a:moveTo>
                  <a:cubicBezTo>
                    <a:pt x="246" y="1"/>
                    <a:pt x="171" y="31"/>
                    <a:pt x="122" y="96"/>
                  </a:cubicBezTo>
                  <a:cubicBezTo>
                    <a:pt x="1" y="218"/>
                    <a:pt x="31" y="400"/>
                    <a:pt x="122" y="491"/>
                  </a:cubicBezTo>
                  <a:lnTo>
                    <a:pt x="3253" y="3348"/>
                  </a:lnTo>
                  <a:cubicBezTo>
                    <a:pt x="3314" y="3409"/>
                    <a:pt x="3375" y="3439"/>
                    <a:pt x="3466" y="3439"/>
                  </a:cubicBezTo>
                  <a:cubicBezTo>
                    <a:pt x="3527" y="3439"/>
                    <a:pt x="3587" y="3409"/>
                    <a:pt x="3648" y="3348"/>
                  </a:cubicBezTo>
                  <a:cubicBezTo>
                    <a:pt x="3739" y="3227"/>
                    <a:pt x="3739" y="3044"/>
                    <a:pt x="3618" y="2923"/>
                  </a:cubicBezTo>
                  <a:lnTo>
                    <a:pt x="517" y="66"/>
                  </a:lnTo>
                  <a:cubicBezTo>
                    <a:pt x="461" y="23"/>
                    <a:pt x="391" y="1"/>
                    <a:pt x="3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4220150" y="3177700"/>
              <a:ext cx="86650" cy="92100"/>
            </a:xfrm>
            <a:custGeom>
              <a:rect b="b" l="l" r="r" t="t"/>
              <a:pathLst>
                <a:path extrusionOk="0" h="3684" w="3466">
                  <a:moveTo>
                    <a:pt x="3151" y="1"/>
                  </a:moveTo>
                  <a:cubicBezTo>
                    <a:pt x="3073" y="1"/>
                    <a:pt x="2998" y="31"/>
                    <a:pt x="2949" y="96"/>
                  </a:cubicBezTo>
                  <a:lnTo>
                    <a:pt x="92" y="3227"/>
                  </a:lnTo>
                  <a:cubicBezTo>
                    <a:pt x="1" y="3318"/>
                    <a:pt x="1" y="3501"/>
                    <a:pt x="122" y="3622"/>
                  </a:cubicBezTo>
                  <a:cubicBezTo>
                    <a:pt x="183" y="3653"/>
                    <a:pt x="244" y="3683"/>
                    <a:pt x="305" y="3683"/>
                  </a:cubicBezTo>
                  <a:cubicBezTo>
                    <a:pt x="396" y="3683"/>
                    <a:pt x="457" y="3653"/>
                    <a:pt x="517" y="3592"/>
                  </a:cubicBezTo>
                  <a:lnTo>
                    <a:pt x="3375" y="461"/>
                  </a:lnTo>
                  <a:cubicBezTo>
                    <a:pt x="3466" y="340"/>
                    <a:pt x="3466" y="188"/>
                    <a:pt x="3344" y="66"/>
                  </a:cubicBezTo>
                  <a:cubicBezTo>
                    <a:pt x="3288" y="24"/>
                    <a:pt x="3218" y="1"/>
                    <a:pt x="3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4384300" y="3173250"/>
              <a:ext cx="93475" cy="85900"/>
            </a:xfrm>
            <a:custGeom>
              <a:rect b="b" l="l" r="r" t="t"/>
              <a:pathLst>
                <a:path extrusionOk="0" h="3436" w="3739">
                  <a:moveTo>
                    <a:pt x="308" y="1"/>
                  </a:moveTo>
                  <a:cubicBezTo>
                    <a:pt x="236" y="1"/>
                    <a:pt x="167" y="31"/>
                    <a:pt x="122" y="92"/>
                  </a:cubicBezTo>
                  <a:cubicBezTo>
                    <a:pt x="0" y="214"/>
                    <a:pt x="0" y="396"/>
                    <a:pt x="122" y="487"/>
                  </a:cubicBezTo>
                  <a:lnTo>
                    <a:pt x="3253" y="3344"/>
                  </a:lnTo>
                  <a:cubicBezTo>
                    <a:pt x="3313" y="3405"/>
                    <a:pt x="3374" y="3436"/>
                    <a:pt x="3435" y="3436"/>
                  </a:cubicBezTo>
                  <a:cubicBezTo>
                    <a:pt x="3526" y="3436"/>
                    <a:pt x="3587" y="3405"/>
                    <a:pt x="3648" y="3344"/>
                  </a:cubicBezTo>
                  <a:cubicBezTo>
                    <a:pt x="3739" y="3223"/>
                    <a:pt x="3739" y="3040"/>
                    <a:pt x="3617" y="2949"/>
                  </a:cubicBezTo>
                  <a:lnTo>
                    <a:pt x="517" y="92"/>
                  </a:lnTo>
                  <a:cubicBezTo>
                    <a:pt x="456" y="31"/>
                    <a:pt x="380" y="1"/>
                    <a:pt x="3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4388100" y="3170125"/>
              <a:ext cx="86650" cy="92075"/>
            </a:xfrm>
            <a:custGeom>
              <a:rect b="b" l="l" r="r" t="t"/>
              <a:pathLst>
                <a:path extrusionOk="0" h="3683" w="3466">
                  <a:moveTo>
                    <a:pt x="3150" y="0"/>
                  </a:moveTo>
                  <a:cubicBezTo>
                    <a:pt x="3072" y="0"/>
                    <a:pt x="2997" y="30"/>
                    <a:pt x="2949" y="95"/>
                  </a:cubicBezTo>
                  <a:lnTo>
                    <a:pt x="91" y="3226"/>
                  </a:lnTo>
                  <a:cubicBezTo>
                    <a:pt x="0" y="3348"/>
                    <a:pt x="0" y="3500"/>
                    <a:pt x="122" y="3621"/>
                  </a:cubicBezTo>
                  <a:cubicBezTo>
                    <a:pt x="152" y="3652"/>
                    <a:pt x="243" y="3682"/>
                    <a:pt x="304" y="3682"/>
                  </a:cubicBezTo>
                  <a:cubicBezTo>
                    <a:pt x="395" y="3682"/>
                    <a:pt x="456" y="3652"/>
                    <a:pt x="517" y="3591"/>
                  </a:cubicBezTo>
                  <a:lnTo>
                    <a:pt x="3344" y="460"/>
                  </a:lnTo>
                  <a:cubicBezTo>
                    <a:pt x="3465" y="339"/>
                    <a:pt x="3465" y="187"/>
                    <a:pt x="3344" y="65"/>
                  </a:cubicBezTo>
                  <a:cubicBezTo>
                    <a:pt x="3287" y="23"/>
                    <a:pt x="3218" y="0"/>
                    <a:pt x="31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4223950" y="3339950"/>
              <a:ext cx="93500" cy="85625"/>
            </a:xfrm>
            <a:custGeom>
              <a:rect b="b" l="l" r="r" t="t"/>
              <a:pathLst>
                <a:path extrusionOk="0" h="3425" w="3740">
                  <a:moveTo>
                    <a:pt x="316" y="0"/>
                  </a:moveTo>
                  <a:cubicBezTo>
                    <a:pt x="239" y="0"/>
                    <a:pt x="157" y="32"/>
                    <a:pt x="92" y="81"/>
                  </a:cubicBezTo>
                  <a:cubicBezTo>
                    <a:pt x="1" y="202"/>
                    <a:pt x="1" y="385"/>
                    <a:pt x="122" y="476"/>
                  </a:cubicBezTo>
                  <a:lnTo>
                    <a:pt x="3223" y="3333"/>
                  </a:lnTo>
                  <a:cubicBezTo>
                    <a:pt x="3283" y="3394"/>
                    <a:pt x="3375" y="3424"/>
                    <a:pt x="3435" y="3424"/>
                  </a:cubicBezTo>
                  <a:cubicBezTo>
                    <a:pt x="3496" y="3424"/>
                    <a:pt x="3587" y="3394"/>
                    <a:pt x="3618" y="3333"/>
                  </a:cubicBezTo>
                  <a:cubicBezTo>
                    <a:pt x="3739" y="3211"/>
                    <a:pt x="3739" y="3029"/>
                    <a:pt x="3618" y="2938"/>
                  </a:cubicBezTo>
                  <a:lnTo>
                    <a:pt x="487" y="81"/>
                  </a:lnTo>
                  <a:cubicBezTo>
                    <a:pt x="445" y="24"/>
                    <a:pt x="383" y="0"/>
                    <a:pt x="3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4227000" y="3336525"/>
              <a:ext cx="86650" cy="92075"/>
            </a:xfrm>
            <a:custGeom>
              <a:rect b="b" l="l" r="r" t="t"/>
              <a:pathLst>
                <a:path extrusionOk="0" h="3683" w="3466">
                  <a:moveTo>
                    <a:pt x="3173" y="1"/>
                  </a:moveTo>
                  <a:cubicBezTo>
                    <a:pt x="3096" y="1"/>
                    <a:pt x="3014" y="31"/>
                    <a:pt x="2949" y="96"/>
                  </a:cubicBezTo>
                  <a:lnTo>
                    <a:pt x="122" y="3227"/>
                  </a:lnTo>
                  <a:cubicBezTo>
                    <a:pt x="0" y="3318"/>
                    <a:pt x="0" y="3500"/>
                    <a:pt x="122" y="3622"/>
                  </a:cubicBezTo>
                  <a:cubicBezTo>
                    <a:pt x="183" y="3652"/>
                    <a:pt x="243" y="3683"/>
                    <a:pt x="335" y="3683"/>
                  </a:cubicBezTo>
                  <a:cubicBezTo>
                    <a:pt x="395" y="3683"/>
                    <a:pt x="487" y="3652"/>
                    <a:pt x="517" y="3592"/>
                  </a:cubicBezTo>
                  <a:lnTo>
                    <a:pt x="3374" y="461"/>
                  </a:lnTo>
                  <a:cubicBezTo>
                    <a:pt x="3465" y="339"/>
                    <a:pt x="3465" y="187"/>
                    <a:pt x="3344" y="66"/>
                  </a:cubicBezTo>
                  <a:cubicBezTo>
                    <a:pt x="3301" y="23"/>
                    <a:pt x="3239" y="1"/>
                    <a:pt x="31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4391900" y="3332350"/>
              <a:ext cx="93475" cy="85625"/>
            </a:xfrm>
            <a:custGeom>
              <a:rect b="b" l="l" r="r" t="t"/>
              <a:pathLst>
                <a:path extrusionOk="0" h="3425" w="3739">
                  <a:moveTo>
                    <a:pt x="293" y="0"/>
                  </a:moveTo>
                  <a:cubicBezTo>
                    <a:pt x="215" y="0"/>
                    <a:pt x="140" y="32"/>
                    <a:pt x="91" y="81"/>
                  </a:cubicBezTo>
                  <a:cubicBezTo>
                    <a:pt x="0" y="202"/>
                    <a:pt x="0" y="385"/>
                    <a:pt x="122" y="476"/>
                  </a:cubicBezTo>
                  <a:lnTo>
                    <a:pt x="3222" y="3333"/>
                  </a:lnTo>
                  <a:cubicBezTo>
                    <a:pt x="3283" y="3394"/>
                    <a:pt x="3344" y="3424"/>
                    <a:pt x="3435" y="3424"/>
                  </a:cubicBezTo>
                  <a:cubicBezTo>
                    <a:pt x="3496" y="3424"/>
                    <a:pt x="3556" y="3394"/>
                    <a:pt x="3617" y="3333"/>
                  </a:cubicBezTo>
                  <a:cubicBezTo>
                    <a:pt x="3739" y="3211"/>
                    <a:pt x="3708" y="3029"/>
                    <a:pt x="3617" y="2938"/>
                  </a:cubicBezTo>
                  <a:lnTo>
                    <a:pt x="486" y="81"/>
                  </a:lnTo>
                  <a:cubicBezTo>
                    <a:pt x="430" y="24"/>
                    <a:pt x="360" y="0"/>
                    <a:pt x="2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4394925" y="3328925"/>
              <a:ext cx="86650" cy="92075"/>
            </a:xfrm>
            <a:custGeom>
              <a:rect b="b" l="l" r="r" t="t"/>
              <a:pathLst>
                <a:path extrusionOk="0" h="3683" w="3466">
                  <a:moveTo>
                    <a:pt x="3161" y="1"/>
                  </a:moveTo>
                  <a:cubicBezTo>
                    <a:pt x="3088" y="1"/>
                    <a:pt x="3014" y="31"/>
                    <a:pt x="2949" y="96"/>
                  </a:cubicBezTo>
                  <a:lnTo>
                    <a:pt x="92" y="3227"/>
                  </a:lnTo>
                  <a:cubicBezTo>
                    <a:pt x="1" y="3348"/>
                    <a:pt x="1" y="3500"/>
                    <a:pt x="122" y="3622"/>
                  </a:cubicBezTo>
                  <a:cubicBezTo>
                    <a:pt x="183" y="3683"/>
                    <a:pt x="244" y="3683"/>
                    <a:pt x="335" y="3683"/>
                  </a:cubicBezTo>
                  <a:cubicBezTo>
                    <a:pt x="396" y="3683"/>
                    <a:pt x="457" y="3652"/>
                    <a:pt x="517" y="3592"/>
                  </a:cubicBezTo>
                  <a:lnTo>
                    <a:pt x="3375" y="461"/>
                  </a:lnTo>
                  <a:cubicBezTo>
                    <a:pt x="3466" y="370"/>
                    <a:pt x="3466" y="187"/>
                    <a:pt x="3344" y="66"/>
                  </a:cubicBezTo>
                  <a:cubicBezTo>
                    <a:pt x="3288" y="23"/>
                    <a:pt x="3225" y="1"/>
                    <a:pt x="31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 name="Google Shape;108;p3"/>
          <p:cNvGrpSpPr/>
          <p:nvPr/>
        </p:nvGrpSpPr>
        <p:grpSpPr>
          <a:xfrm flipH="1" rot="10800000">
            <a:off x="6142975" y="-79216"/>
            <a:ext cx="1387600" cy="526650"/>
            <a:chOff x="5618350" y="3984050"/>
            <a:chExt cx="1387600" cy="526650"/>
          </a:xfrm>
        </p:grpSpPr>
        <p:sp>
          <p:nvSpPr>
            <p:cNvPr id="109" name="Google Shape;109;p3"/>
            <p:cNvSpPr/>
            <p:nvPr/>
          </p:nvSpPr>
          <p:spPr>
            <a:xfrm>
              <a:off x="5904075" y="3984050"/>
              <a:ext cx="1006875" cy="516750"/>
            </a:xfrm>
            <a:custGeom>
              <a:rect b="b" l="l" r="r" t="t"/>
              <a:pathLst>
                <a:path extrusionOk="0" h="20670" w="40275">
                  <a:moveTo>
                    <a:pt x="19606" y="1"/>
                  </a:moveTo>
                  <a:lnTo>
                    <a:pt x="1" y="20670"/>
                  </a:lnTo>
                  <a:lnTo>
                    <a:pt x="40275" y="20670"/>
                  </a:lnTo>
                  <a:lnTo>
                    <a:pt x="196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5618350" y="4223425"/>
              <a:ext cx="540325" cy="277375"/>
            </a:xfrm>
            <a:custGeom>
              <a:rect b="b" l="l" r="r" t="t"/>
              <a:pathLst>
                <a:path extrusionOk="0" h="11095" w="21613">
                  <a:moveTo>
                    <a:pt x="10518" y="1"/>
                  </a:moveTo>
                  <a:lnTo>
                    <a:pt x="1" y="11095"/>
                  </a:lnTo>
                  <a:lnTo>
                    <a:pt x="21612" y="11095"/>
                  </a:lnTo>
                  <a:lnTo>
                    <a:pt x="105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6148000" y="4063100"/>
              <a:ext cx="857950" cy="447600"/>
            </a:xfrm>
            <a:custGeom>
              <a:rect b="b" l="l" r="r" t="t"/>
              <a:pathLst>
                <a:path extrusionOk="0" h="17904" w="34318">
                  <a:moveTo>
                    <a:pt x="16688" y="0"/>
                  </a:moveTo>
                  <a:cubicBezTo>
                    <a:pt x="16693" y="0"/>
                    <a:pt x="16698" y="0"/>
                    <a:pt x="16703" y="0"/>
                  </a:cubicBezTo>
                  <a:lnTo>
                    <a:pt x="16703" y="0"/>
                  </a:lnTo>
                  <a:cubicBezTo>
                    <a:pt x="16708" y="0"/>
                    <a:pt x="16713" y="0"/>
                    <a:pt x="16718" y="0"/>
                  </a:cubicBezTo>
                  <a:close/>
                  <a:moveTo>
                    <a:pt x="16703" y="0"/>
                  </a:moveTo>
                  <a:cubicBezTo>
                    <a:pt x="16617" y="4"/>
                    <a:pt x="16532" y="34"/>
                    <a:pt x="16475" y="91"/>
                  </a:cubicBezTo>
                  <a:lnTo>
                    <a:pt x="122" y="17356"/>
                  </a:lnTo>
                  <a:cubicBezTo>
                    <a:pt x="1" y="17478"/>
                    <a:pt x="1" y="17690"/>
                    <a:pt x="122" y="17812"/>
                  </a:cubicBezTo>
                  <a:cubicBezTo>
                    <a:pt x="198" y="17873"/>
                    <a:pt x="282" y="17903"/>
                    <a:pt x="365" y="17903"/>
                  </a:cubicBezTo>
                  <a:cubicBezTo>
                    <a:pt x="449" y="17903"/>
                    <a:pt x="533" y="17873"/>
                    <a:pt x="608" y="17812"/>
                  </a:cubicBezTo>
                  <a:lnTo>
                    <a:pt x="16718" y="821"/>
                  </a:lnTo>
                  <a:lnTo>
                    <a:pt x="33709" y="17812"/>
                  </a:lnTo>
                  <a:cubicBezTo>
                    <a:pt x="33785" y="17873"/>
                    <a:pt x="33869" y="17903"/>
                    <a:pt x="33953" y="17903"/>
                  </a:cubicBezTo>
                  <a:cubicBezTo>
                    <a:pt x="34036" y="17903"/>
                    <a:pt x="34120" y="17873"/>
                    <a:pt x="34196" y="17812"/>
                  </a:cubicBezTo>
                  <a:cubicBezTo>
                    <a:pt x="34317" y="17690"/>
                    <a:pt x="34317" y="17478"/>
                    <a:pt x="34196" y="17356"/>
                  </a:cubicBezTo>
                  <a:lnTo>
                    <a:pt x="16931" y="91"/>
                  </a:lnTo>
                  <a:cubicBezTo>
                    <a:pt x="16874" y="34"/>
                    <a:pt x="16789" y="4"/>
                    <a:pt x="167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3"/>
          <p:cNvSpPr/>
          <p:nvPr/>
        </p:nvSpPr>
        <p:spPr>
          <a:xfrm flipH="1">
            <a:off x="3216290" y="4957759"/>
            <a:ext cx="1371310" cy="185747"/>
          </a:xfrm>
          <a:custGeom>
            <a:rect b="b" l="l" r="r" t="t"/>
            <a:pathLst>
              <a:path extrusionOk="0" h="3648" w="26932">
                <a:moveTo>
                  <a:pt x="10457" y="0"/>
                </a:moveTo>
                <a:lnTo>
                  <a:pt x="6900" y="3587"/>
                </a:lnTo>
                <a:lnTo>
                  <a:pt x="3435" y="122"/>
                </a:lnTo>
                <a:lnTo>
                  <a:pt x="1" y="3587"/>
                </a:lnTo>
                <a:lnTo>
                  <a:pt x="26931" y="3648"/>
                </a:lnTo>
                <a:lnTo>
                  <a:pt x="23557" y="244"/>
                </a:lnTo>
                <a:lnTo>
                  <a:pt x="20396" y="3405"/>
                </a:lnTo>
                <a:lnTo>
                  <a:pt x="17174" y="183"/>
                </a:lnTo>
                <a:lnTo>
                  <a:pt x="13922" y="3465"/>
                </a:lnTo>
                <a:lnTo>
                  <a:pt x="104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3"/>
          <p:cNvGrpSpPr/>
          <p:nvPr/>
        </p:nvGrpSpPr>
        <p:grpSpPr>
          <a:xfrm flipH="1" rot="10800000">
            <a:off x="8427500" y="2412284"/>
            <a:ext cx="522825" cy="502875"/>
            <a:chOff x="7116875" y="2700800"/>
            <a:chExt cx="522825" cy="502875"/>
          </a:xfrm>
        </p:grpSpPr>
        <p:sp>
          <p:nvSpPr>
            <p:cNvPr id="114" name="Google Shape;114;p3"/>
            <p:cNvSpPr/>
            <p:nvPr/>
          </p:nvSpPr>
          <p:spPr>
            <a:xfrm>
              <a:off x="7121425" y="2803200"/>
              <a:ext cx="341975" cy="395150"/>
            </a:xfrm>
            <a:custGeom>
              <a:rect b="b" l="l" r="r" t="t"/>
              <a:pathLst>
                <a:path extrusionOk="0" h="15806" w="13679">
                  <a:moveTo>
                    <a:pt x="31" y="0"/>
                  </a:moveTo>
                  <a:lnTo>
                    <a:pt x="0" y="7903"/>
                  </a:lnTo>
                  <a:lnTo>
                    <a:pt x="13679" y="15806"/>
                  </a:lnTo>
                  <a:lnTo>
                    <a:pt x="13557" y="7903"/>
                  </a:lnTo>
                  <a:lnTo>
                    <a:pt x="3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7116875" y="2798050"/>
              <a:ext cx="351850" cy="405625"/>
            </a:xfrm>
            <a:custGeom>
              <a:rect b="b" l="l" r="r" t="t"/>
              <a:pathLst>
                <a:path extrusionOk="0" h="16225" w="14074">
                  <a:moveTo>
                    <a:pt x="426" y="540"/>
                  </a:moveTo>
                  <a:lnTo>
                    <a:pt x="13526" y="8231"/>
                  </a:lnTo>
                  <a:lnTo>
                    <a:pt x="13648" y="15678"/>
                  </a:lnTo>
                  <a:lnTo>
                    <a:pt x="395" y="7987"/>
                  </a:lnTo>
                  <a:lnTo>
                    <a:pt x="426" y="540"/>
                  </a:lnTo>
                  <a:close/>
                  <a:moveTo>
                    <a:pt x="213" y="1"/>
                  </a:moveTo>
                  <a:cubicBezTo>
                    <a:pt x="182" y="1"/>
                    <a:pt x="152" y="9"/>
                    <a:pt x="122" y="24"/>
                  </a:cubicBezTo>
                  <a:cubicBezTo>
                    <a:pt x="61" y="54"/>
                    <a:pt x="31" y="115"/>
                    <a:pt x="31" y="206"/>
                  </a:cubicBezTo>
                  <a:lnTo>
                    <a:pt x="0" y="8109"/>
                  </a:lnTo>
                  <a:cubicBezTo>
                    <a:pt x="0" y="8170"/>
                    <a:pt x="31" y="8261"/>
                    <a:pt x="91" y="8291"/>
                  </a:cubicBezTo>
                  <a:lnTo>
                    <a:pt x="13769" y="16194"/>
                  </a:lnTo>
                  <a:cubicBezTo>
                    <a:pt x="13800" y="16225"/>
                    <a:pt x="13830" y="16225"/>
                    <a:pt x="13861" y="16225"/>
                  </a:cubicBezTo>
                  <a:cubicBezTo>
                    <a:pt x="13891" y="16225"/>
                    <a:pt x="13921" y="16225"/>
                    <a:pt x="13952" y="16194"/>
                  </a:cubicBezTo>
                  <a:cubicBezTo>
                    <a:pt x="14013" y="16164"/>
                    <a:pt x="14073" y="16103"/>
                    <a:pt x="14073" y="16012"/>
                  </a:cubicBezTo>
                  <a:lnTo>
                    <a:pt x="13921" y="8109"/>
                  </a:lnTo>
                  <a:cubicBezTo>
                    <a:pt x="13921" y="8048"/>
                    <a:pt x="13891" y="7987"/>
                    <a:pt x="13830" y="7927"/>
                  </a:cubicBezTo>
                  <a:lnTo>
                    <a:pt x="304" y="24"/>
                  </a:lnTo>
                  <a:cubicBezTo>
                    <a:pt x="274" y="9"/>
                    <a:pt x="243" y="1"/>
                    <a:pt x="213"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7460325" y="2899700"/>
              <a:ext cx="174050" cy="298650"/>
            </a:xfrm>
            <a:custGeom>
              <a:rect b="b" l="l" r="r" t="t"/>
              <a:pathLst>
                <a:path extrusionOk="0" h="11946" w="6962">
                  <a:moveTo>
                    <a:pt x="6810" y="0"/>
                  </a:moveTo>
                  <a:lnTo>
                    <a:pt x="1" y="4043"/>
                  </a:lnTo>
                  <a:lnTo>
                    <a:pt x="123" y="11946"/>
                  </a:lnTo>
                  <a:lnTo>
                    <a:pt x="6962" y="7994"/>
                  </a:lnTo>
                  <a:lnTo>
                    <a:pt x="6810"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7455025" y="2894650"/>
              <a:ext cx="184675" cy="309025"/>
            </a:xfrm>
            <a:custGeom>
              <a:rect b="b" l="l" r="r" t="t"/>
              <a:pathLst>
                <a:path extrusionOk="0" h="12361" w="7387">
                  <a:moveTo>
                    <a:pt x="6809" y="567"/>
                  </a:moveTo>
                  <a:lnTo>
                    <a:pt x="6961" y="8105"/>
                  </a:lnTo>
                  <a:lnTo>
                    <a:pt x="517" y="11814"/>
                  </a:lnTo>
                  <a:lnTo>
                    <a:pt x="395" y="4367"/>
                  </a:lnTo>
                  <a:lnTo>
                    <a:pt x="6809" y="567"/>
                  </a:lnTo>
                  <a:close/>
                  <a:moveTo>
                    <a:pt x="7026" y="0"/>
                  </a:moveTo>
                  <a:cubicBezTo>
                    <a:pt x="6982" y="0"/>
                    <a:pt x="6936" y="15"/>
                    <a:pt x="6900" y="50"/>
                  </a:cubicBezTo>
                  <a:lnTo>
                    <a:pt x="122" y="4063"/>
                  </a:lnTo>
                  <a:cubicBezTo>
                    <a:pt x="61" y="4123"/>
                    <a:pt x="0" y="4184"/>
                    <a:pt x="0" y="4245"/>
                  </a:cubicBezTo>
                  <a:lnTo>
                    <a:pt x="152" y="12148"/>
                  </a:lnTo>
                  <a:cubicBezTo>
                    <a:pt x="152" y="12239"/>
                    <a:pt x="183" y="12300"/>
                    <a:pt x="243" y="12330"/>
                  </a:cubicBezTo>
                  <a:cubicBezTo>
                    <a:pt x="274" y="12361"/>
                    <a:pt x="304" y="12361"/>
                    <a:pt x="335" y="12361"/>
                  </a:cubicBezTo>
                  <a:cubicBezTo>
                    <a:pt x="365" y="12361"/>
                    <a:pt x="395" y="12361"/>
                    <a:pt x="426" y="12330"/>
                  </a:cubicBezTo>
                  <a:lnTo>
                    <a:pt x="7265" y="8379"/>
                  </a:lnTo>
                  <a:cubicBezTo>
                    <a:pt x="7326" y="8348"/>
                    <a:pt x="7386" y="8257"/>
                    <a:pt x="7386" y="8196"/>
                  </a:cubicBezTo>
                  <a:lnTo>
                    <a:pt x="7204" y="202"/>
                  </a:lnTo>
                  <a:cubicBezTo>
                    <a:pt x="7204" y="142"/>
                    <a:pt x="7174" y="81"/>
                    <a:pt x="7113" y="20"/>
                  </a:cubicBezTo>
                  <a:cubicBezTo>
                    <a:pt x="7088" y="7"/>
                    <a:pt x="7057" y="0"/>
                    <a:pt x="70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7122175" y="2705925"/>
              <a:ext cx="508400" cy="294850"/>
            </a:xfrm>
            <a:custGeom>
              <a:rect b="b" l="l" r="r" t="t"/>
              <a:pathLst>
                <a:path extrusionOk="0" h="11794" w="20336">
                  <a:moveTo>
                    <a:pt x="6901" y="0"/>
                  </a:moveTo>
                  <a:lnTo>
                    <a:pt x="1" y="3891"/>
                  </a:lnTo>
                  <a:lnTo>
                    <a:pt x="13527" y="11794"/>
                  </a:lnTo>
                  <a:lnTo>
                    <a:pt x="20336" y="7751"/>
                  </a:lnTo>
                  <a:lnTo>
                    <a:pt x="690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7117625" y="2700800"/>
              <a:ext cx="517500" cy="305300"/>
            </a:xfrm>
            <a:custGeom>
              <a:rect b="b" l="l" r="r" t="t"/>
              <a:pathLst>
                <a:path extrusionOk="0" h="12212" w="20700">
                  <a:moveTo>
                    <a:pt x="7052" y="449"/>
                  </a:moveTo>
                  <a:lnTo>
                    <a:pt x="20122" y="7956"/>
                  </a:lnTo>
                  <a:lnTo>
                    <a:pt x="13709" y="11756"/>
                  </a:lnTo>
                  <a:lnTo>
                    <a:pt x="578" y="4096"/>
                  </a:lnTo>
                  <a:lnTo>
                    <a:pt x="7052" y="449"/>
                  </a:lnTo>
                  <a:close/>
                  <a:moveTo>
                    <a:pt x="7068" y="0"/>
                  </a:moveTo>
                  <a:cubicBezTo>
                    <a:pt x="7030" y="0"/>
                    <a:pt x="6992" y="8"/>
                    <a:pt x="6961" y="23"/>
                  </a:cubicBezTo>
                  <a:lnTo>
                    <a:pt x="92" y="3914"/>
                  </a:lnTo>
                  <a:cubicBezTo>
                    <a:pt x="31" y="3944"/>
                    <a:pt x="1" y="4005"/>
                    <a:pt x="1" y="4096"/>
                  </a:cubicBezTo>
                  <a:cubicBezTo>
                    <a:pt x="1" y="4157"/>
                    <a:pt x="31" y="4218"/>
                    <a:pt x="92" y="4248"/>
                  </a:cubicBezTo>
                  <a:lnTo>
                    <a:pt x="13618" y="12181"/>
                  </a:lnTo>
                  <a:cubicBezTo>
                    <a:pt x="13648" y="12181"/>
                    <a:pt x="13679" y="12212"/>
                    <a:pt x="13709" y="12212"/>
                  </a:cubicBezTo>
                  <a:cubicBezTo>
                    <a:pt x="13739" y="12212"/>
                    <a:pt x="13770" y="12181"/>
                    <a:pt x="13800" y="12181"/>
                  </a:cubicBezTo>
                  <a:lnTo>
                    <a:pt x="20609" y="8139"/>
                  </a:lnTo>
                  <a:cubicBezTo>
                    <a:pt x="20670" y="8108"/>
                    <a:pt x="20700" y="8048"/>
                    <a:pt x="20700" y="7956"/>
                  </a:cubicBezTo>
                  <a:cubicBezTo>
                    <a:pt x="20700" y="7896"/>
                    <a:pt x="20670" y="7835"/>
                    <a:pt x="20609" y="7804"/>
                  </a:cubicBezTo>
                  <a:lnTo>
                    <a:pt x="7174" y="23"/>
                  </a:lnTo>
                  <a:cubicBezTo>
                    <a:pt x="7144" y="8"/>
                    <a:pt x="7106" y="0"/>
                    <a:pt x="7068"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 name="Google Shape;120;p3"/>
          <p:cNvGrpSpPr/>
          <p:nvPr/>
        </p:nvGrpSpPr>
        <p:grpSpPr>
          <a:xfrm flipH="1" rot="4966402">
            <a:off x="6626512" y="4572841"/>
            <a:ext cx="449895" cy="434869"/>
            <a:chOff x="3240650" y="4150300"/>
            <a:chExt cx="449875" cy="434850"/>
          </a:xfrm>
        </p:grpSpPr>
        <p:sp>
          <p:nvSpPr>
            <p:cNvPr id="121" name="Google Shape;121;p3"/>
            <p:cNvSpPr/>
            <p:nvPr/>
          </p:nvSpPr>
          <p:spPr>
            <a:xfrm>
              <a:off x="3290800" y="4199875"/>
              <a:ext cx="399725" cy="385275"/>
            </a:xfrm>
            <a:custGeom>
              <a:rect b="b" l="l" r="r" t="t"/>
              <a:pathLst>
                <a:path extrusionOk="0" h="15411" w="15989">
                  <a:moveTo>
                    <a:pt x="8329" y="1"/>
                  </a:moveTo>
                  <a:cubicBezTo>
                    <a:pt x="10639" y="2311"/>
                    <a:pt x="10639" y="6019"/>
                    <a:pt x="8329" y="8329"/>
                  </a:cubicBezTo>
                  <a:cubicBezTo>
                    <a:pt x="7174" y="9469"/>
                    <a:pt x="5670" y="10038"/>
                    <a:pt x="4165" y="10038"/>
                  </a:cubicBezTo>
                  <a:cubicBezTo>
                    <a:pt x="2660" y="10038"/>
                    <a:pt x="1156" y="9469"/>
                    <a:pt x="1" y="8329"/>
                  </a:cubicBezTo>
                  <a:lnTo>
                    <a:pt x="1" y="8329"/>
                  </a:lnTo>
                  <a:lnTo>
                    <a:pt x="5350" y="13678"/>
                  </a:lnTo>
                  <a:cubicBezTo>
                    <a:pt x="6505" y="14833"/>
                    <a:pt x="8010" y="15411"/>
                    <a:pt x="9515" y="15411"/>
                  </a:cubicBezTo>
                  <a:cubicBezTo>
                    <a:pt x="11019" y="15411"/>
                    <a:pt x="12524" y="14833"/>
                    <a:pt x="13679" y="13678"/>
                  </a:cubicBezTo>
                  <a:cubicBezTo>
                    <a:pt x="15989" y="11368"/>
                    <a:pt x="15989" y="7660"/>
                    <a:pt x="13679" y="5350"/>
                  </a:cubicBezTo>
                  <a:lnTo>
                    <a:pt x="8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3240650" y="4150300"/>
              <a:ext cx="308550" cy="307950"/>
            </a:xfrm>
            <a:custGeom>
              <a:rect b="b" l="l" r="r" t="t"/>
              <a:pathLst>
                <a:path extrusionOk="0" h="12318" w="12342">
                  <a:moveTo>
                    <a:pt x="6171" y="555"/>
                  </a:moveTo>
                  <a:cubicBezTo>
                    <a:pt x="7600" y="555"/>
                    <a:pt x="9028" y="1102"/>
                    <a:pt x="10122" y="2196"/>
                  </a:cubicBezTo>
                  <a:cubicBezTo>
                    <a:pt x="12311" y="4385"/>
                    <a:pt x="12311" y="7910"/>
                    <a:pt x="10122" y="10099"/>
                  </a:cubicBezTo>
                  <a:cubicBezTo>
                    <a:pt x="9028" y="11193"/>
                    <a:pt x="7600" y="11740"/>
                    <a:pt x="6171" y="11740"/>
                  </a:cubicBezTo>
                  <a:cubicBezTo>
                    <a:pt x="4742" y="11740"/>
                    <a:pt x="3314" y="11193"/>
                    <a:pt x="2220" y="10099"/>
                  </a:cubicBezTo>
                  <a:cubicBezTo>
                    <a:pt x="31" y="7910"/>
                    <a:pt x="31" y="4385"/>
                    <a:pt x="2220" y="2196"/>
                  </a:cubicBezTo>
                  <a:cubicBezTo>
                    <a:pt x="3314" y="1102"/>
                    <a:pt x="4742" y="555"/>
                    <a:pt x="6171" y="555"/>
                  </a:cubicBezTo>
                  <a:close/>
                  <a:moveTo>
                    <a:pt x="6175" y="0"/>
                  </a:moveTo>
                  <a:cubicBezTo>
                    <a:pt x="4598" y="0"/>
                    <a:pt x="3025" y="600"/>
                    <a:pt x="1824" y="1801"/>
                  </a:cubicBezTo>
                  <a:cubicBezTo>
                    <a:pt x="639" y="2956"/>
                    <a:pt x="1" y="4506"/>
                    <a:pt x="1" y="6148"/>
                  </a:cubicBezTo>
                  <a:cubicBezTo>
                    <a:pt x="1" y="7789"/>
                    <a:pt x="639" y="9339"/>
                    <a:pt x="1824" y="10525"/>
                  </a:cubicBezTo>
                  <a:cubicBezTo>
                    <a:pt x="3010" y="11710"/>
                    <a:pt x="4590" y="12318"/>
                    <a:pt x="6171" y="12318"/>
                  </a:cubicBezTo>
                  <a:cubicBezTo>
                    <a:pt x="7752" y="12318"/>
                    <a:pt x="9332" y="11710"/>
                    <a:pt x="10548" y="10525"/>
                  </a:cubicBezTo>
                  <a:cubicBezTo>
                    <a:pt x="11703" y="9339"/>
                    <a:pt x="12341" y="7789"/>
                    <a:pt x="12341" y="6148"/>
                  </a:cubicBezTo>
                  <a:cubicBezTo>
                    <a:pt x="12341" y="4506"/>
                    <a:pt x="11703" y="2956"/>
                    <a:pt x="10548" y="1801"/>
                  </a:cubicBezTo>
                  <a:cubicBezTo>
                    <a:pt x="9332" y="600"/>
                    <a:pt x="7752" y="0"/>
                    <a:pt x="61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 Slide_1_1">
    <p:spTree>
      <p:nvGrpSpPr>
        <p:cNvPr id="956" name="Shape 956"/>
        <p:cNvGrpSpPr/>
        <p:nvPr/>
      </p:nvGrpSpPr>
      <p:grpSpPr>
        <a:xfrm>
          <a:off x="0" y="0"/>
          <a:ext cx="0" cy="0"/>
          <a:chOff x="0" y="0"/>
          <a:chExt cx="0" cy="0"/>
        </a:xfrm>
      </p:grpSpPr>
      <p:sp>
        <p:nvSpPr>
          <p:cNvPr id="957" name="Google Shape;957;p21"/>
          <p:cNvSpPr txBox="1"/>
          <p:nvPr>
            <p:ph type="title"/>
          </p:nvPr>
        </p:nvSpPr>
        <p:spPr>
          <a:xfrm>
            <a:off x="5190500" y="1716800"/>
            <a:ext cx="2991300" cy="573000"/>
          </a:xfrm>
          <a:prstGeom prst="rect">
            <a:avLst/>
          </a:prstGeom>
          <a:noFill/>
          <a:ln>
            <a:noFill/>
          </a:ln>
        </p:spPr>
        <p:txBody>
          <a:bodyPr anchorCtr="0" anchor="b" bIns="0" lIns="0" spcFirstLastPara="1" rIns="0" wrap="square" tIns="0">
            <a:noAutofit/>
          </a:bodyPr>
          <a:lstStyle>
            <a:lvl1pPr lvl="0" rtl="0" algn="r">
              <a:spcBef>
                <a:spcPts val="0"/>
              </a:spcBef>
              <a:spcAft>
                <a:spcPts val="0"/>
              </a:spcAft>
              <a:buSzPts val="2500"/>
              <a:buNone/>
              <a:defRPr i="0"/>
            </a:lvl1pPr>
            <a:lvl2pPr lvl="1" rtl="0" algn="r">
              <a:spcBef>
                <a:spcPts val="0"/>
              </a:spcBef>
              <a:spcAft>
                <a:spcPts val="0"/>
              </a:spcAft>
              <a:buSzPts val="2500"/>
              <a:buNone/>
              <a:defRPr/>
            </a:lvl2pPr>
            <a:lvl3pPr lvl="2" rtl="0" algn="r">
              <a:spcBef>
                <a:spcPts val="0"/>
              </a:spcBef>
              <a:spcAft>
                <a:spcPts val="0"/>
              </a:spcAft>
              <a:buSzPts val="2500"/>
              <a:buNone/>
              <a:defRPr/>
            </a:lvl3pPr>
            <a:lvl4pPr lvl="3" rtl="0" algn="r">
              <a:spcBef>
                <a:spcPts val="0"/>
              </a:spcBef>
              <a:spcAft>
                <a:spcPts val="0"/>
              </a:spcAft>
              <a:buSzPts val="2500"/>
              <a:buNone/>
              <a:defRPr/>
            </a:lvl4pPr>
            <a:lvl5pPr lvl="4" rtl="0" algn="r">
              <a:spcBef>
                <a:spcPts val="0"/>
              </a:spcBef>
              <a:spcAft>
                <a:spcPts val="0"/>
              </a:spcAft>
              <a:buSzPts val="2500"/>
              <a:buNone/>
              <a:defRPr/>
            </a:lvl5pPr>
            <a:lvl6pPr lvl="5" rtl="0" algn="r">
              <a:spcBef>
                <a:spcPts val="0"/>
              </a:spcBef>
              <a:spcAft>
                <a:spcPts val="0"/>
              </a:spcAft>
              <a:buSzPts val="2500"/>
              <a:buNone/>
              <a:defRPr/>
            </a:lvl6pPr>
            <a:lvl7pPr lvl="6" rtl="0" algn="r">
              <a:spcBef>
                <a:spcPts val="0"/>
              </a:spcBef>
              <a:spcAft>
                <a:spcPts val="0"/>
              </a:spcAft>
              <a:buSzPts val="2500"/>
              <a:buNone/>
              <a:defRPr/>
            </a:lvl7pPr>
            <a:lvl8pPr lvl="7" rtl="0" algn="r">
              <a:spcBef>
                <a:spcPts val="0"/>
              </a:spcBef>
              <a:spcAft>
                <a:spcPts val="0"/>
              </a:spcAft>
              <a:buSzPts val="2500"/>
              <a:buNone/>
              <a:defRPr/>
            </a:lvl8pPr>
            <a:lvl9pPr lvl="8" rtl="0" algn="r">
              <a:spcBef>
                <a:spcPts val="0"/>
              </a:spcBef>
              <a:spcAft>
                <a:spcPts val="0"/>
              </a:spcAft>
              <a:buSzPts val="2500"/>
              <a:buNone/>
              <a:defRPr/>
            </a:lvl9pPr>
          </a:lstStyle>
          <a:p/>
        </p:txBody>
      </p:sp>
      <p:sp>
        <p:nvSpPr>
          <p:cNvPr id="958" name="Google Shape;958;p21"/>
          <p:cNvSpPr txBox="1"/>
          <p:nvPr>
            <p:ph idx="1" type="subTitle"/>
          </p:nvPr>
        </p:nvSpPr>
        <p:spPr>
          <a:xfrm>
            <a:off x="4958219" y="2366179"/>
            <a:ext cx="3287400" cy="13089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None/>
              <a:defRPr sz="1400"/>
            </a:lvl1pPr>
            <a:lvl2pPr lvl="1" rtl="0" algn="r">
              <a:lnSpc>
                <a:spcPct val="115000"/>
              </a:lnSpc>
              <a:spcBef>
                <a:spcPts val="0"/>
              </a:spcBef>
              <a:spcAft>
                <a:spcPts val="0"/>
              </a:spcAft>
              <a:buNone/>
              <a:defRPr sz="1400"/>
            </a:lvl2pPr>
            <a:lvl3pPr lvl="2" rtl="0" algn="r">
              <a:lnSpc>
                <a:spcPct val="115000"/>
              </a:lnSpc>
              <a:spcBef>
                <a:spcPts val="0"/>
              </a:spcBef>
              <a:spcAft>
                <a:spcPts val="0"/>
              </a:spcAft>
              <a:buNone/>
              <a:defRPr sz="1400"/>
            </a:lvl3pPr>
            <a:lvl4pPr lvl="3" rtl="0" algn="r">
              <a:lnSpc>
                <a:spcPct val="115000"/>
              </a:lnSpc>
              <a:spcBef>
                <a:spcPts val="0"/>
              </a:spcBef>
              <a:spcAft>
                <a:spcPts val="0"/>
              </a:spcAft>
              <a:buNone/>
              <a:defRPr sz="1400"/>
            </a:lvl4pPr>
            <a:lvl5pPr lvl="4" rtl="0" algn="r">
              <a:lnSpc>
                <a:spcPct val="115000"/>
              </a:lnSpc>
              <a:spcBef>
                <a:spcPts val="0"/>
              </a:spcBef>
              <a:spcAft>
                <a:spcPts val="0"/>
              </a:spcAft>
              <a:buNone/>
              <a:defRPr sz="1400"/>
            </a:lvl5pPr>
            <a:lvl6pPr lvl="5" rtl="0" algn="r">
              <a:lnSpc>
                <a:spcPct val="115000"/>
              </a:lnSpc>
              <a:spcBef>
                <a:spcPts val="0"/>
              </a:spcBef>
              <a:spcAft>
                <a:spcPts val="0"/>
              </a:spcAft>
              <a:buNone/>
              <a:defRPr sz="1400"/>
            </a:lvl6pPr>
            <a:lvl7pPr lvl="6" rtl="0" algn="r">
              <a:lnSpc>
                <a:spcPct val="115000"/>
              </a:lnSpc>
              <a:spcBef>
                <a:spcPts val="0"/>
              </a:spcBef>
              <a:spcAft>
                <a:spcPts val="0"/>
              </a:spcAft>
              <a:buNone/>
              <a:defRPr sz="1400"/>
            </a:lvl7pPr>
            <a:lvl8pPr lvl="7" rtl="0" algn="r">
              <a:lnSpc>
                <a:spcPct val="115000"/>
              </a:lnSpc>
              <a:spcBef>
                <a:spcPts val="0"/>
              </a:spcBef>
              <a:spcAft>
                <a:spcPts val="0"/>
              </a:spcAft>
              <a:buNone/>
              <a:defRPr sz="1400"/>
            </a:lvl8pPr>
            <a:lvl9pPr lvl="8" rtl="0" algn="r">
              <a:lnSpc>
                <a:spcPct val="115000"/>
              </a:lnSpc>
              <a:spcBef>
                <a:spcPts val="0"/>
              </a:spcBef>
              <a:spcAft>
                <a:spcPts val="0"/>
              </a:spcAft>
              <a:buNone/>
              <a:defRPr sz="1400"/>
            </a:lvl9pPr>
          </a:lstStyle>
          <a:p/>
        </p:txBody>
      </p:sp>
      <p:sp>
        <p:nvSpPr>
          <p:cNvPr id="959" name="Google Shape;959;p21"/>
          <p:cNvSpPr/>
          <p:nvPr/>
        </p:nvSpPr>
        <p:spPr>
          <a:xfrm>
            <a:off x="7933388" y="-176525"/>
            <a:ext cx="1904325" cy="1267450"/>
          </a:xfrm>
          <a:custGeom>
            <a:rect b="b" l="l" r="r" t="t"/>
            <a:pathLst>
              <a:path extrusionOk="0" h="50698" w="76173">
                <a:moveTo>
                  <a:pt x="761" y="0"/>
                </a:moveTo>
                <a:lnTo>
                  <a:pt x="761" y="0"/>
                </a:lnTo>
                <a:cubicBezTo>
                  <a:pt x="1" y="22554"/>
                  <a:pt x="14955" y="43375"/>
                  <a:pt x="37722" y="49180"/>
                </a:cubicBezTo>
                <a:cubicBezTo>
                  <a:pt x="41765" y="50207"/>
                  <a:pt x="45819" y="50697"/>
                  <a:pt x="49809" y="50697"/>
                </a:cubicBezTo>
                <a:cubicBezTo>
                  <a:pt x="59288" y="50697"/>
                  <a:pt x="68407" y="47930"/>
                  <a:pt x="76172" y="43010"/>
                </a:cubicBezTo>
                <a:lnTo>
                  <a:pt x="72282" y="36475"/>
                </a:lnTo>
                <a:cubicBezTo>
                  <a:pt x="65675" y="40722"/>
                  <a:pt x="57888" y="43107"/>
                  <a:pt x="49796" y="43107"/>
                </a:cubicBezTo>
                <a:cubicBezTo>
                  <a:pt x="46421" y="43107"/>
                  <a:pt x="42993" y="42692"/>
                  <a:pt x="39576" y="41825"/>
                </a:cubicBezTo>
                <a:cubicBezTo>
                  <a:pt x="20518" y="36992"/>
                  <a:pt x="7934" y="19575"/>
                  <a:pt x="8329" y="699"/>
                </a:cubicBezTo>
                <a:lnTo>
                  <a:pt x="7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0" name="Google Shape;960;p21"/>
          <p:cNvGrpSpPr/>
          <p:nvPr/>
        </p:nvGrpSpPr>
        <p:grpSpPr>
          <a:xfrm>
            <a:off x="4580875" y="61938"/>
            <a:ext cx="1674825" cy="392325"/>
            <a:chOff x="2173775" y="1420000"/>
            <a:chExt cx="1674825" cy="392325"/>
          </a:xfrm>
        </p:grpSpPr>
        <p:sp>
          <p:nvSpPr>
            <p:cNvPr id="961" name="Google Shape;961;p21"/>
            <p:cNvSpPr/>
            <p:nvPr/>
          </p:nvSpPr>
          <p:spPr>
            <a:xfrm>
              <a:off x="2176800" y="1524300"/>
              <a:ext cx="1666475" cy="288025"/>
            </a:xfrm>
            <a:custGeom>
              <a:rect b="b" l="l" r="r" t="t"/>
              <a:pathLst>
                <a:path extrusionOk="0" h="11521" w="66659">
                  <a:moveTo>
                    <a:pt x="51309" y="0"/>
                  </a:moveTo>
                  <a:cubicBezTo>
                    <a:pt x="50708" y="0"/>
                    <a:pt x="50108" y="213"/>
                    <a:pt x="49637" y="639"/>
                  </a:cubicBezTo>
                  <a:lnTo>
                    <a:pt x="44500" y="5198"/>
                  </a:lnTo>
                  <a:cubicBezTo>
                    <a:pt x="44394" y="5304"/>
                    <a:pt x="44257" y="5357"/>
                    <a:pt x="44120" y="5357"/>
                  </a:cubicBezTo>
                  <a:cubicBezTo>
                    <a:pt x="43983" y="5357"/>
                    <a:pt x="43846" y="5304"/>
                    <a:pt x="43740" y="5198"/>
                  </a:cubicBezTo>
                  <a:lnTo>
                    <a:pt x="38603" y="669"/>
                  </a:lnTo>
                  <a:cubicBezTo>
                    <a:pt x="38117" y="243"/>
                    <a:pt x="37509" y="31"/>
                    <a:pt x="36905" y="31"/>
                  </a:cubicBezTo>
                  <a:cubicBezTo>
                    <a:pt x="36301" y="31"/>
                    <a:pt x="35700" y="243"/>
                    <a:pt x="35229" y="669"/>
                  </a:cubicBezTo>
                  <a:lnTo>
                    <a:pt x="30092" y="5228"/>
                  </a:lnTo>
                  <a:cubicBezTo>
                    <a:pt x="29986" y="5335"/>
                    <a:pt x="29849" y="5388"/>
                    <a:pt x="29712" y="5388"/>
                  </a:cubicBezTo>
                  <a:cubicBezTo>
                    <a:pt x="29576" y="5388"/>
                    <a:pt x="29439" y="5335"/>
                    <a:pt x="29332" y="5228"/>
                  </a:cubicBezTo>
                  <a:lnTo>
                    <a:pt x="24196" y="699"/>
                  </a:lnTo>
                  <a:cubicBezTo>
                    <a:pt x="23709" y="274"/>
                    <a:pt x="23109" y="61"/>
                    <a:pt x="22509" y="61"/>
                  </a:cubicBezTo>
                  <a:cubicBezTo>
                    <a:pt x="21908" y="61"/>
                    <a:pt x="21308" y="274"/>
                    <a:pt x="20822" y="699"/>
                  </a:cubicBezTo>
                  <a:lnTo>
                    <a:pt x="15715" y="5259"/>
                  </a:lnTo>
                  <a:cubicBezTo>
                    <a:pt x="15594" y="5350"/>
                    <a:pt x="15449" y="5395"/>
                    <a:pt x="15309" y="5395"/>
                  </a:cubicBezTo>
                  <a:cubicBezTo>
                    <a:pt x="15168" y="5395"/>
                    <a:pt x="15031" y="5350"/>
                    <a:pt x="14925" y="5259"/>
                  </a:cubicBezTo>
                  <a:lnTo>
                    <a:pt x="9788" y="699"/>
                  </a:lnTo>
                  <a:cubicBezTo>
                    <a:pt x="9325" y="281"/>
                    <a:pt x="8738" y="76"/>
                    <a:pt x="8148" y="76"/>
                  </a:cubicBezTo>
                  <a:cubicBezTo>
                    <a:pt x="7537" y="76"/>
                    <a:pt x="6924" y="297"/>
                    <a:pt x="6445" y="730"/>
                  </a:cubicBezTo>
                  <a:lnTo>
                    <a:pt x="1125" y="5441"/>
                  </a:lnTo>
                  <a:cubicBezTo>
                    <a:pt x="92" y="6353"/>
                    <a:pt x="1" y="7964"/>
                    <a:pt x="913" y="8997"/>
                  </a:cubicBezTo>
                  <a:cubicBezTo>
                    <a:pt x="1419" y="9570"/>
                    <a:pt x="2120" y="9860"/>
                    <a:pt x="2819" y="9860"/>
                  </a:cubicBezTo>
                  <a:cubicBezTo>
                    <a:pt x="3421" y="9860"/>
                    <a:pt x="4022" y="9646"/>
                    <a:pt x="4499" y="9210"/>
                  </a:cubicBezTo>
                  <a:lnTo>
                    <a:pt x="7721" y="6353"/>
                  </a:lnTo>
                  <a:cubicBezTo>
                    <a:pt x="7843" y="6247"/>
                    <a:pt x="7987" y="6193"/>
                    <a:pt x="8128" y="6193"/>
                  </a:cubicBezTo>
                  <a:cubicBezTo>
                    <a:pt x="8268" y="6193"/>
                    <a:pt x="8405" y="6247"/>
                    <a:pt x="8511" y="6353"/>
                  </a:cubicBezTo>
                  <a:lnTo>
                    <a:pt x="13648" y="10882"/>
                  </a:lnTo>
                  <a:cubicBezTo>
                    <a:pt x="14135" y="11307"/>
                    <a:pt x="14735" y="11520"/>
                    <a:pt x="15335" y="11520"/>
                  </a:cubicBezTo>
                  <a:cubicBezTo>
                    <a:pt x="15936" y="11520"/>
                    <a:pt x="16536" y="11307"/>
                    <a:pt x="17022" y="10882"/>
                  </a:cubicBezTo>
                  <a:lnTo>
                    <a:pt x="22129" y="6323"/>
                  </a:lnTo>
                  <a:cubicBezTo>
                    <a:pt x="22250" y="6231"/>
                    <a:pt x="22395" y="6186"/>
                    <a:pt x="22535" y="6186"/>
                  </a:cubicBezTo>
                  <a:cubicBezTo>
                    <a:pt x="22676" y="6186"/>
                    <a:pt x="22813" y="6231"/>
                    <a:pt x="22919" y="6323"/>
                  </a:cubicBezTo>
                  <a:lnTo>
                    <a:pt x="28056" y="10851"/>
                  </a:lnTo>
                  <a:cubicBezTo>
                    <a:pt x="28527" y="11277"/>
                    <a:pt x="29127" y="11490"/>
                    <a:pt x="29731" y="11490"/>
                  </a:cubicBezTo>
                  <a:cubicBezTo>
                    <a:pt x="30336" y="11490"/>
                    <a:pt x="30943" y="11277"/>
                    <a:pt x="31430" y="10851"/>
                  </a:cubicBezTo>
                  <a:lnTo>
                    <a:pt x="36536" y="6292"/>
                  </a:lnTo>
                  <a:cubicBezTo>
                    <a:pt x="36643" y="6201"/>
                    <a:pt x="36779" y="6155"/>
                    <a:pt x="36920" y="6155"/>
                  </a:cubicBezTo>
                  <a:cubicBezTo>
                    <a:pt x="37061" y="6155"/>
                    <a:pt x="37205" y="6201"/>
                    <a:pt x="37327" y="6292"/>
                  </a:cubicBezTo>
                  <a:lnTo>
                    <a:pt x="42463" y="10851"/>
                  </a:lnTo>
                  <a:cubicBezTo>
                    <a:pt x="42935" y="11277"/>
                    <a:pt x="43535" y="11490"/>
                    <a:pt x="44135" y="11490"/>
                  </a:cubicBezTo>
                  <a:cubicBezTo>
                    <a:pt x="44736" y="11490"/>
                    <a:pt x="45336" y="11277"/>
                    <a:pt x="45807" y="10851"/>
                  </a:cubicBezTo>
                  <a:lnTo>
                    <a:pt x="50944" y="6292"/>
                  </a:lnTo>
                  <a:cubicBezTo>
                    <a:pt x="51050" y="6186"/>
                    <a:pt x="51187" y="6133"/>
                    <a:pt x="51324" y="6133"/>
                  </a:cubicBezTo>
                  <a:cubicBezTo>
                    <a:pt x="51461" y="6133"/>
                    <a:pt x="51597" y="6186"/>
                    <a:pt x="51704" y="6292"/>
                  </a:cubicBezTo>
                  <a:lnTo>
                    <a:pt x="56841" y="10821"/>
                  </a:lnTo>
                  <a:cubicBezTo>
                    <a:pt x="57327" y="11247"/>
                    <a:pt x="57935" y="11459"/>
                    <a:pt x="58539" y="11459"/>
                  </a:cubicBezTo>
                  <a:cubicBezTo>
                    <a:pt x="59143" y="11459"/>
                    <a:pt x="59743" y="11247"/>
                    <a:pt x="60215" y="10821"/>
                  </a:cubicBezTo>
                  <a:lnTo>
                    <a:pt x="65503" y="6110"/>
                  </a:lnTo>
                  <a:cubicBezTo>
                    <a:pt x="66567" y="5167"/>
                    <a:pt x="66658" y="3587"/>
                    <a:pt x="65716" y="2523"/>
                  </a:cubicBezTo>
                  <a:cubicBezTo>
                    <a:pt x="65225" y="1966"/>
                    <a:pt x="64530" y="1683"/>
                    <a:pt x="63827" y="1683"/>
                  </a:cubicBezTo>
                  <a:cubicBezTo>
                    <a:pt x="63227" y="1683"/>
                    <a:pt x="62620" y="1890"/>
                    <a:pt x="62129" y="2310"/>
                  </a:cubicBezTo>
                  <a:lnTo>
                    <a:pt x="58908" y="5198"/>
                  </a:lnTo>
                  <a:cubicBezTo>
                    <a:pt x="58801" y="5289"/>
                    <a:pt x="58664" y="5335"/>
                    <a:pt x="58524" y="5335"/>
                  </a:cubicBezTo>
                  <a:cubicBezTo>
                    <a:pt x="58383" y="5335"/>
                    <a:pt x="58239" y="5289"/>
                    <a:pt x="58117" y="5198"/>
                  </a:cubicBezTo>
                  <a:lnTo>
                    <a:pt x="52980" y="639"/>
                  </a:lnTo>
                  <a:cubicBezTo>
                    <a:pt x="52509" y="213"/>
                    <a:pt x="51909" y="0"/>
                    <a:pt x="513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1"/>
            <p:cNvSpPr/>
            <p:nvPr/>
          </p:nvSpPr>
          <p:spPr>
            <a:xfrm>
              <a:off x="2173775" y="1420000"/>
              <a:ext cx="1674825" cy="301900"/>
            </a:xfrm>
            <a:custGeom>
              <a:rect b="b" l="l" r="r" t="t"/>
              <a:pathLst>
                <a:path extrusionOk="0" h="12076" w="66993">
                  <a:moveTo>
                    <a:pt x="51642" y="563"/>
                  </a:moveTo>
                  <a:cubicBezTo>
                    <a:pt x="52174" y="563"/>
                    <a:pt x="52706" y="753"/>
                    <a:pt x="53132" y="1133"/>
                  </a:cubicBezTo>
                  <a:lnTo>
                    <a:pt x="58269" y="5662"/>
                  </a:lnTo>
                  <a:cubicBezTo>
                    <a:pt x="58436" y="5814"/>
                    <a:pt x="58641" y="5890"/>
                    <a:pt x="58846" y="5890"/>
                  </a:cubicBezTo>
                  <a:cubicBezTo>
                    <a:pt x="59051" y="5890"/>
                    <a:pt x="59256" y="5814"/>
                    <a:pt x="59424" y="5662"/>
                  </a:cubicBezTo>
                  <a:lnTo>
                    <a:pt x="62646" y="2804"/>
                  </a:lnTo>
                  <a:cubicBezTo>
                    <a:pt x="63073" y="2434"/>
                    <a:pt x="63607" y="2224"/>
                    <a:pt x="64172" y="2224"/>
                  </a:cubicBezTo>
                  <a:cubicBezTo>
                    <a:pt x="64210" y="2224"/>
                    <a:pt x="64249" y="2225"/>
                    <a:pt x="64287" y="2227"/>
                  </a:cubicBezTo>
                  <a:cubicBezTo>
                    <a:pt x="64864" y="2257"/>
                    <a:pt x="65442" y="2531"/>
                    <a:pt x="65837" y="2987"/>
                  </a:cubicBezTo>
                  <a:cubicBezTo>
                    <a:pt x="66658" y="3899"/>
                    <a:pt x="66567" y="5327"/>
                    <a:pt x="65655" y="6178"/>
                  </a:cubicBezTo>
                  <a:lnTo>
                    <a:pt x="60336" y="10859"/>
                  </a:lnTo>
                  <a:cubicBezTo>
                    <a:pt x="59906" y="11243"/>
                    <a:pt x="59367" y="11433"/>
                    <a:pt x="58830" y="11433"/>
                  </a:cubicBezTo>
                  <a:cubicBezTo>
                    <a:pt x="58303" y="11433"/>
                    <a:pt x="57778" y="11251"/>
                    <a:pt x="57357" y="10890"/>
                  </a:cubicBezTo>
                  <a:lnTo>
                    <a:pt x="52220" y="6330"/>
                  </a:lnTo>
                  <a:cubicBezTo>
                    <a:pt x="52053" y="6178"/>
                    <a:pt x="51848" y="6102"/>
                    <a:pt x="51642" y="6102"/>
                  </a:cubicBezTo>
                  <a:cubicBezTo>
                    <a:pt x="51437" y="6102"/>
                    <a:pt x="51232" y="6178"/>
                    <a:pt x="51065" y="6330"/>
                  </a:cubicBezTo>
                  <a:lnTo>
                    <a:pt x="45958" y="10890"/>
                  </a:lnTo>
                  <a:cubicBezTo>
                    <a:pt x="45518" y="11270"/>
                    <a:pt x="44978" y="11460"/>
                    <a:pt x="44442" y="11460"/>
                  </a:cubicBezTo>
                  <a:cubicBezTo>
                    <a:pt x="43907" y="11460"/>
                    <a:pt x="43375" y="11270"/>
                    <a:pt x="42949" y="10890"/>
                  </a:cubicBezTo>
                  <a:lnTo>
                    <a:pt x="37812" y="6361"/>
                  </a:lnTo>
                  <a:cubicBezTo>
                    <a:pt x="37645" y="6209"/>
                    <a:pt x="37440" y="6133"/>
                    <a:pt x="37235" y="6133"/>
                  </a:cubicBezTo>
                  <a:cubicBezTo>
                    <a:pt x="37030" y="6133"/>
                    <a:pt x="36824" y="6209"/>
                    <a:pt x="36657" y="6361"/>
                  </a:cubicBezTo>
                  <a:lnTo>
                    <a:pt x="31551" y="10920"/>
                  </a:lnTo>
                  <a:cubicBezTo>
                    <a:pt x="31125" y="11300"/>
                    <a:pt x="30586" y="11490"/>
                    <a:pt x="30046" y="11490"/>
                  </a:cubicBezTo>
                  <a:cubicBezTo>
                    <a:pt x="29507" y="11490"/>
                    <a:pt x="28967" y="11300"/>
                    <a:pt x="28542" y="10920"/>
                  </a:cubicBezTo>
                  <a:lnTo>
                    <a:pt x="23405" y="6391"/>
                  </a:lnTo>
                  <a:cubicBezTo>
                    <a:pt x="23253" y="6239"/>
                    <a:pt x="23048" y="6163"/>
                    <a:pt x="22842" y="6163"/>
                  </a:cubicBezTo>
                  <a:cubicBezTo>
                    <a:pt x="22637" y="6163"/>
                    <a:pt x="22432" y="6239"/>
                    <a:pt x="22280" y="6391"/>
                  </a:cubicBezTo>
                  <a:lnTo>
                    <a:pt x="17143" y="10920"/>
                  </a:lnTo>
                  <a:cubicBezTo>
                    <a:pt x="16718" y="11300"/>
                    <a:pt x="16186" y="11490"/>
                    <a:pt x="15654" y="11490"/>
                  </a:cubicBezTo>
                  <a:cubicBezTo>
                    <a:pt x="15122" y="11490"/>
                    <a:pt x="14590" y="11300"/>
                    <a:pt x="14164" y="10920"/>
                  </a:cubicBezTo>
                  <a:lnTo>
                    <a:pt x="9028" y="6391"/>
                  </a:lnTo>
                  <a:cubicBezTo>
                    <a:pt x="8845" y="6270"/>
                    <a:pt x="8663" y="6178"/>
                    <a:pt x="8450" y="6178"/>
                  </a:cubicBezTo>
                  <a:cubicBezTo>
                    <a:pt x="8237" y="6178"/>
                    <a:pt x="8025" y="6270"/>
                    <a:pt x="7873" y="6391"/>
                  </a:cubicBezTo>
                  <a:lnTo>
                    <a:pt x="4651" y="9279"/>
                  </a:lnTo>
                  <a:cubicBezTo>
                    <a:pt x="4227" y="9646"/>
                    <a:pt x="3699" y="9829"/>
                    <a:pt x="3139" y="9829"/>
                  </a:cubicBezTo>
                  <a:cubicBezTo>
                    <a:pt x="3096" y="9829"/>
                    <a:pt x="3053" y="9828"/>
                    <a:pt x="3009" y="9826"/>
                  </a:cubicBezTo>
                  <a:cubicBezTo>
                    <a:pt x="2401" y="9795"/>
                    <a:pt x="1854" y="9522"/>
                    <a:pt x="1459" y="9096"/>
                  </a:cubicBezTo>
                  <a:cubicBezTo>
                    <a:pt x="638" y="8154"/>
                    <a:pt x="699" y="6725"/>
                    <a:pt x="1641" y="5905"/>
                  </a:cubicBezTo>
                  <a:lnTo>
                    <a:pt x="6930" y="1193"/>
                  </a:lnTo>
                  <a:cubicBezTo>
                    <a:pt x="7356" y="814"/>
                    <a:pt x="7895" y="624"/>
                    <a:pt x="8435" y="624"/>
                  </a:cubicBezTo>
                  <a:cubicBezTo>
                    <a:pt x="8974" y="624"/>
                    <a:pt x="9514" y="814"/>
                    <a:pt x="9939" y="1193"/>
                  </a:cubicBezTo>
                  <a:lnTo>
                    <a:pt x="15076" y="5722"/>
                  </a:lnTo>
                  <a:cubicBezTo>
                    <a:pt x="15228" y="5874"/>
                    <a:pt x="15433" y="5950"/>
                    <a:pt x="15642" y="5950"/>
                  </a:cubicBezTo>
                  <a:cubicBezTo>
                    <a:pt x="15851" y="5950"/>
                    <a:pt x="16064" y="5874"/>
                    <a:pt x="16231" y="5722"/>
                  </a:cubicBezTo>
                  <a:lnTo>
                    <a:pt x="21338" y="1163"/>
                  </a:lnTo>
                  <a:cubicBezTo>
                    <a:pt x="21763" y="783"/>
                    <a:pt x="22295" y="593"/>
                    <a:pt x="22831" y="593"/>
                  </a:cubicBezTo>
                  <a:cubicBezTo>
                    <a:pt x="23367" y="593"/>
                    <a:pt x="23906" y="783"/>
                    <a:pt x="24347" y="1163"/>
                  </a:cubicBezTo>
                  <a:lnTo>
                    <a:pt x="29453" y="5692"/>
                  </a:lnTo>
                  <a:cubicBezTo>
                    <a:pt x="29621" y="5844"/>
                    <a:pt x="29833" y="5920"/>
                    <a:pt x="30042" y="5920"/>
                  </a:cubicBezTo>
                  <a:cubicBezTo>
                    <a:pt x="30251" y="5920"/>
                    <a:pt x="30457" y="5844"/>
                    <a:pt x="30609" y="5692"/>
                  </a:cubicBezTo>
                  <a:lnTo>
                    <a:pt x="35745" y="1163"/>
                  </a:lnTo>
                  <a:cubicBezTo>
                    <a:pt x="36179" y="776"/>
                    <a:pt x="36724" y="578"/>
                    <a:pt x="37267" y="578"/>
                  </a:cubicBezTo>
                  <a:cubicBezTo>
                    <a:pt x="37788" y="578"/>
                    <a:pt x="38307" y="760"/>
                    <a:pt x="38724" y="1133"/>
                  </a:cubicBezTo>
                  <a:lnTo>
                    <a:pt x="43861" y="5692"/>
                  </a:lnTo>
                  <a:cubicBezTo>
                    <a:pt x="44028" y="5829"/>
                    <a:pt x="44233" y="5897"/>
                    <a:pt x="44439" y="5897"/>
                  </a:cubicBezTo>
                  <a:cubicBezTo>
                    <a:pt x="44644" y="5897"/>
                    <a:pt x="44849" y="5829"/>
                    <a:pt x="45016" y="5692"/>
                  </a:cubicBezTo>
                  <a:lnTo>
                    <a:pt x="50153" y="1133"/>
                  </a:lnTo>
                  <a:cubicBezTo>
                    <a:pt x="50579" y="753"/>
                    <a:pt x="51110" y="563"/>
                    <a:pt x="51642" y="563"/>
                  </a:cubicBezTo>
                  <a:close/>
                  <a:moveTo>
                    <a:pt x="51627" y="0"/>
                  </a:moveTo>
                  <a:cubicBezTo>
                    <a:pt x="50958" y="0"/>
                    <a:pt x="50290" y="236"/>
                    <a:pt x="49758" y="707"/>
                  </a:cubicBezTo>
                  <a:lnTo>
                    <a:pt x="44651" y="5266"/>
                  </a:lnTo>
                  <a:cubicBezTo>
                    <a:pt x="44591" y="5312"/>
                    <a:pt x="44515" y="5335"/>
                    <a:pt x="44439" y="5335"/>
                  </a:cubicBezTo>
                  <a:cubicBezTo>
                    <a:pt x="44363" y="5335"/>
                    <a:pt x="44287" y="5312"/>
                    <a:pt x="44226" y="5266"/>
                  </a:cubicBezTo>
                  <a:lnTo>
                    <a:pt x="39089" y="738"/>
                  </a:lnTo>
                  <a:cubicBezTo>
                    <a:pt x="38561" y="255"/>
                    <a:pt x="37899" y="19"/>
                    <a:pt x="37236" y="19"/>
                  </a:cubicBezTo>
                  <a:cubicBezTo>
                    <a:pt x="36562" y="19"/>
                    <a:pt x="35886" y="263"/>
                    <a:pt x="35350" y="738"/>
                  </a:cubicBezTo>
                  <a:lnTo>
                    <a:pt x="30244" y="5297"/>
                  </a:lnTo>
                  <a:cubicBezTo>
                    <a:pt x="30183" y="5342"/>
                    <a:pt x="30107" y="5365"/>
                    <a:pt x="30035" y="5365"/>
                  </a:cubicBezTo>
                  <a:cubicBezTo>
                    <a:pt x="29963" y="5365"/>
                    <a:pt x="29894" y="5342"/>
                    <a:pt x="29849" y="5297"/>
                  </a:cubicBezTo>
                  <a:lnTo>
                    <a:pt x="24712" y="738"/>
                  </a:lnTo>
                  <a:cubicBezTo>
                    <a:pt x="24180" y="266"/>
                    <a:pt x="23511" y="31"/>
                    <a:pt x="22842" y="31"/>
                  </a:cubicBezTo>
                  <a:cubicBezTo>
                    <a:pt x="22174" y="31"/>
                    <a:pt x="21505" y="266"/>
                    <a:pt x="20973" y="738"/>
                  </a:cubicBezTo>
                  <a:lnTo>
                    <a:pt x="15836" y="5297"/>
                  </a:lnTo>
                  <a:cubicBezTo>
                    <a:pt x="15775" y="5358"/>
                    <a:pt x="15707" y="5388"/>
                    <a:pt x="15639" y="5388"/>
                  </a:cubicBezTo>
                  <a:cubicBezTo>
                    <a:pt x="15570" y="5388"/>
                    <a:pt x="15502" y="5358"/>
                    <a:pt x="15441" y="5297"/>
                  </a:cubicBezTo>
                  <a:lnTo>
                    <a:pt x="10304" y="768"/>
                  </a:lnTo>
                  <a:cubicBezTo>
                    <a:pt x="9772" y="297"/>
                    <a:pt x="9104" y="61"/>
                    <a:pt x="8435" y="61"/>
                  </a:cubicBezTo>
                  <a:cubicBezTo>
                    <a:pt x="7766" y="61"/>
                    <a:pt x="7097" y="297"/>
                    <a:pt x="6566" y="768"/>
                  </a:cubicBezTo>
                  <a:lnTo>
                    <a:pt x="1277" y="5479"/>
                  </a:lnTo>
                  <a:cubicBezTo>
                    <a:pt x="122" y="6513"/>
                    <a:pt x="0" y="8306"/>
                    <a:pt x="1034" y="9461"/>
                  </a:cubicBezTo>
                  <a:cubicBezTo>
                    <a:pt x="1550" y="10008"/>
                    <a:pt x="2219" y="10343"/>
                    <a:pt x="2979" y="10403"/>
                  </a:cubicBezTo>
                  <a:cubicBezTo>
                    <a:pt x="3021" y="10405"/>
                    <a:pt x="3063" y="10406"/>
                    <a:pt x="3106" y="10406"/>
                  </a:cubicBezTo>
                  <a:cubicBezTo>
                    <a:pt x="3819" y="10406"/>
                    <a:pt x="4499" y="10163"/>
                    <a:pt x="5015" y="9704"/>
                  </a:cubicBezTo>
                  <a:lnTo>
                    <a:pt x="8237" y="6817"/>
                  </a:lnTo>
                  <a:cubicBezTo>
                    <a:pt x="8298" y="6771"/>
                    <a:pt x="8374" y="6748"/>
                    <a:pt x="8450" y="6748"/>
                  </a:cubicBezTo>
                  <a:cubicBezTo>
                    <a:pt x="8526" y="6748"/>
                    <a:pt x="8602" y="6771"/>
                    <a:pt x="8663" y="6817"/>
                  </a:cubicBezTo>
                  <a:lnTo>
                    <a:pt x="13769" y="11376"/>
                  </a:lnTo>
                  <a:cubicBezTo>
                    <a:pt x="14316" y="11832"/>
                    <a:pt x="14985" y="12075"/>
                    <a:pt x="15654" y="12075"/>
                  </a:cubicBezTo>
                  <a:cubicBezTo>
                    <a:pt x="16323" y="12075"/>
                    <a:pt x="16991" y="11832"/>
                    <a:pt x="17508" y="11346"/>
                  </a:cubicBezTo>
                  <a:lnTo>
                    <a:pt x="22645" y="6786"/>
                  </a:lnTo>
                  <a:cubicBezTo>
                    <a:pt x="22706" y="6741"/>
                    <a:pt x="22774" y="6718"/>
                    <a:pt x="22842" y="6718"/>
                  </a:cubicBezTo>
                  <a:cubicBezTo>
                    <a:pt x="22911" y="6718"/>
                    <a:pt x="22979" y="6741"/>
                    <a:pt x="23040" y="6786"/>
                  </a:cubicBezTo>
                  <a:lnTo>
                    <a:pt x="28177" y="11346"/>
                  </a:lnTo>
                  <a:cubicBezTo>
                    <a:pt x="28709" y="11817"/>
                    <a:pt x="29378" y="12052"/>
                    <a:pt x="30046" y="12052"/>
                  </a:cubicBezTo>
                  <a:cubicBezTo>
                    <a:pt x="30715" y="12052"/>
                    <a:pt x="31384" y="11817"/>
                    <a:pt x="31916" y="11346"/>
                  </a:cubicBezTo>
                  <a:lnTo>
                    <a:pt x="37052" y="6786"/>
                  </a:lnTo>
                  <a:cubicBezTo>
                    <a:pt x="37113" y="6725"/>
                    <a:pt x="37182" y="6695"/>
                    <a:pt x="37250" y="6695"/>
                  </a:cubicBezTo>
                  <a:cubicBezTo>
                    <a:pt x="37318" y="6695"/>
                    <a:pt x="37387" y="6725"/>
                    <a:pt x="37448" y="6786"/>
                  </a:cubicBezTo>
                  <a:lnTo>
                    <a:pt x="42584" y="11315"/>
                  </a:lnTo>
                  <a:cubicBezTo>
                    <a:pt x="43116" y="11786"/>
                    <a:pt x="43785" y="12022"/>
                    <a:pt x="44454" y="12022"/>
                  </a:cubicBezTo>
                  <a:cubicBezTo>
                    <a:pt x="45122" y="12022"/>
                    <a:pt x="45791" y="11786"/>
                    <a:pt x="46323" y="11315"/>
                  </a:cubicBezTo>
                  <a:lnTo>
                    <a:pt x="51430" y="6756"/>
                  </a:lnTo>
                  <a:cubicBezTo>
                    <a:pt x="51490" y="6710"/>
                    <a:pt x="51566" y="6687"/>
                    <a:pt x="51642" y="6687"/>
                  </a:cubicBezTo>
                  <a:cubicBezTo>
                    <a:pt x="51718" y="6687"/>
                    <a:pt x="51794" y="6710"/>
                    <a:pt x="51855" y="6756"/>
                  </a:cubicBezTo>
                  <a:lnTo>
                    <a:pt x="56992" y="11285"/>
                  </a:lnTo>
                  <a:cubicBezTo>
                    <a:pt x="57520" y="11767"/>
                    <a:pt x="58182" y="12003"/>
                    <a:pt x="58845" y="12003"/>
                  </a:cubicBezTo>
                  <a:cubicBezTo>
                    <a:pt x="59519" y="12003"/>
                    <a:pt x="60195" y="11760"/>
                    <a:pt x="60731" y="11285"/>
                  </a:cubicBezTo>
                  <a:lnTo>
                    <a:pt x="66020" y="6573"/>
                  </a:lnTo>
                  <a:cubicBezTo>
                    <a:pt x="66567" y="6087"/>
                    <a:pt x="66901" y="5388"/>
                    <a:pt x="66962" y="4659"/>
                  </a:cubicBezTo>
                  <a:cubicBezTo>
                    <a:pt x="66992" y="3899"/>
                    <a:pt x="66749" y="3169"/>
                    <a:pt x="66263" y="2622"/>
                  </a:cubicBezTo>
                  <a:cubicBezTo>
                    <a:pt x="65746" y="2045"/>
                    <a:pt x="65077" y="1710"/>
                    <a:pt x="64317" y="1680"/>
                  </a:cubicBezTo>
                  <a:cubicBezTo>
                    <a:pt x="64241" y="1674"/>
                    <a:pt x="64165" y="1671"/>
                    <a:pt x="64089" y="1671"/>
                  </a:cubicBezTo>
                  <a:cubicBezTo>
                    <a:pt x="63413" y="1671"/>
                    <a:pt x="62773" y="1914"/>
                    <a:pt x="62281" y="2379"/>
                  </a:cubicBezTo>
                  <a:lnTo>
                    <a:pt x="59059" y="5236"/>
                  </a:lnTo>
                  <a:cubicBezTo>
                    <a:pt x="58998" y="5297"/>
                    <a:pt x="58922" y="5327"/>
                    <a:pt x="58846" y="5327"/>
                  </a:cubicBezTo>
                  <a:cubicBezTo>
                    <a:pt x="58770" y="5327"/>
                    <a:pt x="58694" y="5297"/>
                    <a:pt x="58633" y="5236"/>
                  </a:cubicBezTo>
                  <a:lnTo>
                    <a:pt x="53496" y="707"/>
                  </a:lnTo>
                  <a:cubicBezTo>
                    <a:pt x="52965" y="236"/>
                    <a:pt x="52296" y="0"/>
                    <a:pt x="51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3" name="Google Shape;963;p21"/>
          <p:cNvGrpSpPr/>
          <p:nvPr/>
        </p:nvGrpSpPr>
        <p:grpSpPr>
          <a:xfrm rot="-5400000">
            <a:off x="7150695" y="4142579"/>
            <a:ext cx="387697" cy="1177693"/>
            <a:chOff x="3466350" y="2417925"/>
            <a:chExt cx="341975" cy="1145950"/>
          </a:xfrm>
        </p:grpSpPr>
        <p:sp>
          <p:nvSpPr>
            <p:cNvPr id="964" name="Google Shape;964;p21"/>
            <p:cNvSpPr/>
            <p:nvPr/>
          </p:nvSpPr>
          <p:spPr>
            <a:xfrm>
              <a:off x="3565875" y="2417925"/>
              <a:ext cx="242450" cy="1073000"/>
            </a:xfrm>
            <a:custGeom>
              <a:rect b="b" l="l" r="r" t="t"/>
              <a:pathLst>
                <a:path extrusionOk="0" h="42920" w="9698">
                  <a:moveTo>
                    <a:pt x="3679" y="1"/>
                  </a:moveTo>
                  <a:cubicBezTo>
                    <a:pt x="1886" y="1"/>
                    <a:pt x="366" y="1308"/>
                    <a:pt x="62" y="3040"/>
                  </a:cubicBezTo>
                  <a:lnTo>
                    <a:pt x="1" y="3040"/>
                  </a:lnTo>
                  <a:cubicBezTo>
                    <a:pt x="1" y="3162"/>
                    <a:pt x="1" y="3253"/>
                    <a:pt x="1" y="3374"/>
                  </a:cubicBezTo>
                  <a:cubicBezTo>
                    <a:pt x="1" y="3466"/>
                    <a:pt x="1" y="3587"/>
                    <a:pt x="1" y="3709"/>
                  </a:cubicBezTo>
                  <a:lnTo>
                    <a:pt x="1" y="39211"/>
                  </a:lnTo>
                  <a:cubicBezTo>
                    <a:pt x="1" y="39302"/>
                    <a:pt x="1" y="39363"/>
                    <a:pt x="1" y="39424"/>
                  </a:cubicBezTo>
                  <a:cubicBezTo>
                    <a:pt x="1" y="39515"/>
                    <a:pt x="1" y="39576"/>
                    <a:pt x="1" y="39667"/>
                  </a:cubicBezTo>
                  <a:lnTo>
                    <a:pt x="31" y="39667"/>
                  </a:lnTo>
                  <a:cubicBezTo>
                    <a:pt x="244" y="41491"/>
                    <a:pt x="1794" y="42919"/>
                    <a:pt x="3709" y="42919"/>
                  </a:cubicBezTo>
                  <a:lnTo>
                    <a:pt x="5989" y="42919"/>
                  </a:lnTo>
                  <a:cubicBezTo>
                    <a:pt x="7873" y="42919"/>
                    <a:pt x="9424" y="41491"/>
                    <a:pt x="9667" y="39667"/>
                  </a:cubicBezTo>
                  <a:lnTo>
                    <a:pt x="9697" y="39667"/>
                  </a:lnTo>
                  <a:cubicBezTo>
                    <a:pt x="9697" y="39576"/>
                    <a:pt x="9697" y="39515"/>
                    <a:pt x="9667" y="39424"/>
                  </a:cubicBezTo>
                  <a:cubicBezTo>
                    <a:pt x="9697" y="39363"/>
                    <a:pt x="9697" y="39302"/>
                    <a:pt x="9697" y="39211"/>
                  </a:cubicBezTo>
                  <a:lnTo>
                    <a:pt x="9697" y="3709"/>
                  </a:lnTo>
                  <a:cubicBezTo>
                    <a:pt x="9697" y="3587"/>
                    <a:pt x="9697" y="3466"/>
                    <a:pt x="9667" y="3374"/>
                  </a:cubicBezTo>
                  <a:cubicBezTo>
                    <a:pt x="9667" y="3253"/>
                    <a:pt x="9697" y="3162"/>
                    <a:pt x="9697" y="3040"/>
                  </a:cubicBezTo>
                  <a:lnTo>
                    <a:pt x="9606" y="3040"/>
                  </a:lnTo>
                  <a:cubicBezTo>
                    <a:pt x="9302" y="1308"/>
                    <a:pt x="7813" y="1"/>
                    <a:pt x="59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1"/>
            <p:cNvSpPr/>
            <p:nvPr/>
          </p:nvSpPr>
          <p:spPr>
            <a:xfrm>
              <a:off x="3466350" y="2477200"/>
              <a:ext cx="256100" cy="1086675"/>
            </a:xfrm>
            <a:custGeom>
              <a:rect b="b" l="l" r="r" t="t"/>
              <a:pathLst>
                <a:path extrusionOk="0" h="43467" w="10244">
                  <a:moveTo>
                    <a:pt x="6262" y="548"/>
                  </a:moveTo>
                  <a:cubicBezTo>
                    <a:pt x="8146" y="548"/>
                    <a:pt x="9666" y="2098"/>
                    <a:pt x="9666" y="3982"/>
                  </a:cubicBezTo>
                  <a:lnTo>
                    <a:pt x="9666" y="39484"/>
                  </a:lnTo>
                  <a:cubicBezTo>
                    <a:pt x="9666" y="41369"/>
                    <a:pt x="8146" y="42919"/>
                    <a:pt x="6262" y="42919"/>
                  </a:cubicBezTo>
                  <a:lnTo>
                    <a:pt x="3982" y="42919"/>
                  </a:lnTo>
                  <a:cubicBezTo>
                    <a:pt x="2097" y="42919"/>
                    <a:pt x="547" y="41369"/>
                    <a:pt x="547" y="39484"/>
                  </a:cubicBezTo>
                  <a:lnTo>
                    <a:pt x="547" y="3982"/>
                  </a:lnTo>
                  <a:cubicBezTo>
                    <a:pt x="547" y="2098"/>
                    <a:pt x="2097" y="548"/>
                    <a:pt x="3982" y="548"/>
                  </a:cubicBezTo>
                  <a:close/>
                  <a:moveTo>
                    <a:pt x="3982" y="0"/>
                  </a:moveTo>
                  <a:cubicBezTo>
                    <a:pt x="1763" y="0"/>
                    <a:pt x="0" y="1763"/>
                    <a:pt x="0" y="3982"/>
                  </a:cubicBezTo>
                  <a:lnTo>
                    <a:pt x="0" y="39484"/>
                  </a:lnTo>
                  <a:cubicBezTo>
                    <a:pt x="0" y="41703"/>
                    <a:pt x="1763" y="43466"/>
                    <a:pt x="3982" y="43466"/>
                  </a:cubicBezTo>
                  <a:lnTo>
                    <a:pt x="6262" y="43466"/>
                  </a:lnTo>
                  <a:cubicBezTo>
                    <a:pt x="8450" y="43466"/>
                    <a:pt x="10243" y="41703"/>
                    <a:pt x="10243" y="39484"/>
                  </a:cubicBezTo>
                  <a:lnTo>
                    <a:pt x="10243" y="3982"/>
                  </a:lnTo>
                  <a:cubicBezTo>
                    <a:pt x="10243" y="1763"/>
                    <a:pt x="8450" y="0"/>
                    <a:pt x="6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1"/>
            <p:cNvSpPr/>
            <p:nvPr/>
          </p:nvSpPr>
          <p:spPr>
            <a:xfrm>
              <a:off x="3466350" y="3376150"/>
              <a:ext cx="256100" cy="106400"/>
            </a:xfrm>
            <a:custGeom>
              <a:rect b="b" l="l" r="r" t="t"/>
              <a:pathLst>
                <a:path extrusionOk="0" h="4256" w="10244">
                  <a:moveTo>
                    <a:pt x="3982" y="0"/>
                  </a:moveTo>
                  <a:cubicBezTo>
                    <a:pt x="1793" y="0"/>
                    <a:pt x="0" y="1794"/>
                    <a:pt x="0" y="3982"/>
                  </a:cubicBezTo>
                  <a:cubicBezTo>
                    <a:pt x="0" y="4134"/>
                    <a:pt x="122" y="4256"/>
                    <a:pt x="274" y="4256"/>
                  </a:cubicBezTo>
                  <a:cubicBezTo>
                    <a:pt x="426" y="4256"/>
                    <a:pt x="547" y="4134"/>
                    <a:pt x="547" y="3982"/>
                  </a:cubicBezTo>
                  <a:cubicBezTo>
                    <a:pt x="547" y="2098"/>
                    <a:pt x="2097" y="548"/>
                    <a:pt x="3982" y="548"/>
                  </a:cubicBezTo>
                  <a:lnTo>
                    <a:pt x="6262" y="548"/>
                  </a:lnTo>
                  <a:cubicBezTo>
                    <a:pt x="8146" y="548"/>
                    <a:pt x="9696" y="2098"/>
                    <a:pt x="9696" y="3982"/>
                  </a:cubicBezTo>
                  <a:cubicBezTo>
                    <a:pt x="9696" y="4134"/>
                    <a:pt x="9818" y="4256"/>
                    <a:pt x="9970" y="4256"/>
                  </a:cubicBezTo>
                  <a:cubicBezTo>
                    <a:pt x="10122" y="4256"/>
                    <a:pt x="10243" y="4134"/>
                    <a:pt x="10243" y="3982"/>
                  </a:cubicBezTo>
                  <a:cubicBezTo>
                    <a:pt x="10243" y="1763"/>
                    <a:pt x="8450" y="0"/>
                    <a:pt x="6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1"/>
            <p:cNvSpPr/>
            <p:nvPr/>
          </p:nvSpPr>
          <p:spPr>
            <a:xfrm>
              <a:off x="3466350" y="2553175"/>
              <a:ext cx="256100" cy="106425"/>
            </a:xfrm>
            <a:custGeom>
              <a:rect b="b" l="l" r="r" t="t"/>
              <a:pathLst>
                <a:path extrusionOk="0" h="4257" w="10244">
                  <a:moveTo>
                    <a:pt x="274" y="1"/>
                  </a:moveTo>
                  <a:cubicBezTo>
                    <a:pt x="122" y="1"/>
                    <a:pt x="0" y="123"/>
                    <a:pt x="0" y="275"/>
                  </a:cubicBezTo>
                  <a:cubicBezTo>
                    <a:pt x="0" y="2463"/>
                    <a:pt x="1763" y="4256"/>
                    <a:pt x="3982" y="4256"/>
                  </a:cubicBezTo>
                  <a:lnTo>
                    <a:pt x="6262" y="4256"/>
                  </a:lnTo>
                  <a:cubicBezTo>
                    <a:pt x="8450" y="4256"/>
                    <a:pt x="10243" y="2463"/>
                    <a:pt x="10243" y="275"/>
                  </a:cubicBezTo>
                  <a:cubicBezTo>
                    <a:pt x="10243" y="123"/>
                    <a:pt x="10122" y="1"/>
                    <a:pt x="9970" y="1"/>
                  </a:cubicBezTo>
                  <a:cubicBezTo>
                    <a:pt x="9818" y="1"/>
                    <a:pt x="9696" y="123"/>
                    <a:pt x="9696" y="275"/>
                  </a:cubicBezTo>
                  <a:cubicBezTo>
                    <a:pt x="9696" y="2159"/>
                    <a:pt x="8146" y="3709"/>
                    <a:pt x="6262" y="3709"/>
                  </a:cubicBezTo>
                  <a:lnTo>
                    <a:pt x="3982" y="3709"/>
                  </a:lnTo>
                  <a:cubicBezTo>
                    <a:pt x="2097" y="3709"/>
                    <a:pt x="547" y="2159"/>
                    <a:pt x="547" y="275"/>
                  </a:cubicBezTo>
                  <a:cubicBezTo>
                    <a:pt x="547" y="123"/>
                    <a:pt x="426" y="1"/>
                    <a:pt x="2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8" name="Google Shape;968;p21"/>
          <p:cNvSpPr/>
          <p:nvPr/>
        </p:nvSpPr>
        <p:spPr>
          <a:xfrm>
            <a:off x="966100" y="4925275"/>
            <a:ext cx="1611072" cy="218223"/>
          </a:xfrm>
          <a:custGeom>
            <a:rect b="b" l="l" r="r" t="t"/>
            <a:pathLst>
              <a:path extrusionOk="0" h="3648" w="26932">
                <a:moveTo>
                  <a:pt x="10457" y="0"/>
                </a:moveTo>
                <a:lnTo>
                  <a:pt x="6900" y="3587"/>
                </a:lnTo>
                <a:lnTo>
                  <a:pt x="3435" y="122"/>
                </a:lnTo>
                <a:lnTo>
                  <a:pt x="1" y="3587"/>
                </a:lnTo>
                <a:lnTo>
                  <a:pt x="26931" y="3648"/>
                </a:lnTo>
                <a:lnTo>
                  <a:pt x="23557" y="244"/>
                </a:lnTo>
                <a:lnTo>
                  <a:pt x="20396" y="3405"/>
                </a:lnTo>
                <a:lnTo>
                  <a:pt x="17174" y="183"/>
                </a:lnTo>
                <a:lnTo>
                  <a:pt x="13922" y="3465"/>
                </a:lnTo>
                <a:lnTo>
                  <a:pt x="104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Title Slide_1_1_1">
    <p:spTree>
      <p:nvGrpSpPr>
        <p:cNvPr id="969" name="Shape 969"/>
        <p:cNvGrpSpPr/>
        <p:nvPr/>
      </p:nvGrpSpPr>
      <p:grpSpPr>
        <a:xfrm>
          <a:off x="0" y="0"/>
          <a:ext cx="0" cy="0"/>
          <a:chOff x="0" y="0"/>
          <a:chExt cx="0" cy="0"/>
        </a:xfrm>
      </p:grpSpPr>
      <p:sp>
        <p:nvSpPr>
          <p:cNvPr id="970" name="Google Shape;970;p22"/>
          <p:cNvSpPr txBox="1"/>
          <p:nvPr>
            <p:ph type="title"/>
          </p:nvPr>
        </p:nvSpPr>
        <p:spPr>
          <a:xfrm>
            <a:off x="867150" y="1604925"/>
            <a:ext cx="2243400" cy="845700"/>
          </a:xfrm>
          <a:prstGeom prst="rect">
            <a:avLst/>
          </a:prstGeom>
          <a:noFill/>
          <a:ln>
            <a:noFill/>
          </a:ln>
        </p:spPr>
        <p:txBody>
          <a:bodyPr anchorCtr="0" anchor="b" bIns="0" lIns="0" spcFirstLastPara="1" rIns="0" wrap="square" tIns="0">
            <a:noAutofit/>
          </a:bodyPr>
          <a:lstStyle>
            <a:lvl1pPr lvl="0" rtl="0" algn="l">
              <a:spcBef>
                <a:spcPts val="0"/>
              </a:spcBef>
              <a:spcAft>
                <a:spcPts val="0"/>
              </a:spcAft>
              <a:buSzPts val="2500"/>
              <a:buNone/>
              <a:defRPr i="0"/>
            </a:lvl1pPr>
            <a:lvl2pPr lvl="1" rtl="0" algn="r">
              <a:spcBef>
                <a:spcPts val="0"/>
              </a:spcBef>
              <a:spcAft>
                <a:spcPts val="0"/>
              </a:spcAft>
              <a:buSzPts val="2500"/>
              <a:buNone/>
              <a:defRPr/>
            </a:lvl2pPr>
            <a:lvl3pPr lvl="2" rtl="0" algn="r">
              <a:spcBef>
                <a:spcPts val="0"/>
              </a:spcBef>
              <a:spcAft>
                <a:spcPts val="0"/>
              </a:spcAft>
              <a:buSzPts val="2500"/>
              <a:buNone/>
              <a:defRPr/>
            </a:lvl3pPr>
            <a:lvl4pPr lvl="3" rtl="0" algn="r">
              <a:spcBef>
                <a:spcPts val="0"/>
              </a:spcBef>
              <a:spcAft>
                <a:spcPts val="0"/>
              </a:spcAft>
              <a:buSzPts val="2500"/>
              <a:buNone/>
              <a:defRPr/>
            </a:lvl4pPr>
            <a:lvl5pPr lvl="4" rtl="0" algn="r">
              <a:spcBef>
                <a:spcPts val="0"/>
              </a:spcBef>
              <a:spcAft>
                <a:spcPts val="0"/>
              </a:spcAft>
              <a:buSzPts val="2500"/>
              <a:buNone/>
              <a:defRPr/>
            </a:lvl5pPr>
            <a:lvl6pPr lvl="5" rtl="0" algn="r">
              <a:spcBef>
                <a:spcPts val="0"/>
              </a:spcBef>
              <a:spcAft>
                <a:spcPts val="0"/>
              </a:spcAft>
              <a:buSzPts val="2500"/>
              <a:buNone/>
              <a:defRPr/>
            </a:lvl6pPr>
            <a:lvl7pPr lvl="6" rtl="0" algn="r">
              <a:spcBef>
                <a:spcPts val="0"/>
              </a:spcBef>
              <a:spcAft>
                <a:spcPts val="0"/>
              </a:spcAft>
              <a:buSzPts val="2500"/>
              <a:buNone/>
              <a:defRPr/>
            </a:lvl7pPr>
            <a:lvl8pPr lvl="7" rtl="0" algn="r">
              <a:spcBef>
                <a:spcPts val="0"/>
              </a:spcBef>
              <a:spcAft>
                <a:spcPts val="0"/>
              </a:spcAft>
              <a:buSzPts val="2500"/>
              <a:buNone/>
              <a:defRPr/>
            </a:lvl8pPr>
            <a:lvl9pPr lvl="8" rtl="0" algn="r">
              <a:spcBef>
                <a:spcPts val="0"/>
              </a:spcBef>
              <a:spcAft>
                <a:spcPts val="0"/>
              </a:spcAft>
              <a:buSzPts val="2500"/>
              <a:buNone/>
              <a:defRPr/>
            </a:lvl9pPr>
          </a:lstStyle>
          <a:p/>
        </p:txBody>
      </p:sp>
      <p:sp>
        <p:nvSpPr>
          <p:cNvPr id="971" name="Google Shape;971;p22"/>
          <p:cNvSpPr txBox="1"/>
          <p:nvPr>
            <p:ph idx="1" type="subTitle"/>
          </p:nvPr>
        </p:nvSpPr>
        <p:spPr>
          <a:xfrm>
            <a:off x="867150" y="2519550"/>
            <a:ext cx="2920800" cy="1332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None/>
              <a:defRPr sz="1400"/>
            </a:lvl1pPr>
            <a:lvl2pPr lvl="1" rtl="0">
              <a:lnSpc>
                <a:spcPct val="115000"/>
              </a:lnSpc>
              <a:spcBef>
                <a:spcPts val="0"/>
              </a:spcBef>
              <a:spcAft>
                <a:spcPts val="0"/>
              </a:spcAft>
              <a:buNone/>
              <a:defRPr sz="1400"/>
            </a:lvl2pPr>
            <a:lvl3pPr lvl="2" rtl="0">
              <a:lnSpc>
                <a:spcPct val="115000"/>
              </a:lnSpc>
              <a:spcBef>
                <a:spcPts val="0"/>
              </a:spcBef>
              <a:spcAft>
                <a:spcPts val="0"/>
              </a:spcAft>
              <a:buNone/>
              <a:defRPr sz="1400"/>
            </a:lvl3pPr>
            <a:lvl4pPr lvl="3" rtl="0">
              <a:lnSpc>
                <a:spcPct val="115000"/>
              </a:lnSpc>
              <a:spcBef>
                <a:spcPts val="0"/>
              </a:spcBef>
              <a:spcAft>
                <a:spcPts val="0"/>
              </a:spcAft>
              <a:buNone/>
              <a:defRPr sz="1400"/>
            </a:lvl4pPr>
            <a:lvl5pPr lvl="4" rtl="0">
              <a:lnSpc>
                <a:spcPct val="115000"/>
              </a:lnSpc>
              <a:spcBef>
                <a:spcPts val="0"/>
              </a:spcBef>
              <a:spcAft>
                <a:spcPts val="0"/>
              </a:spcAft>
              <a:buNone/>
              <a:defRPr sz="1400"/>
            </a:lvl5pPr>
            <a:lvl6pPr lvl="5" rtl="0">
              <a:lnSpc>
                <a:spcPct val="115000"/>
              </a:lnSpc>
              <a:spcBef>
                <a:spcPts val="0"/>
              </a:spcBef>
              <a:spcAft>
                <a:spcPts val="0"/>
              </a:spcAft>
              <a:buNone/>
              <a:defRPr sz="1400"/>
            </a:lvl6pPr>
            <a:lvl7pPr lvl="6" rtl="0">
              <a:lnSpc>
                <a:spcPct val="115000"/>
              </a:lnSpc>
              <a:spcBef>
                <a:spcPts val="0"/>
              </a:spcBef>
              <a:spcAft>
                <a:spcPts val="0"/>
              </a:spcAft>
              <a:buNone/>
              <a:defRPr sz="1400"/>
            </a:lvl7pPr>
            <a:lvl8pPr lvl="7" rtl="0">
              <a:lnSpc>
                <a:spcPct val="115000"/>
              </a:lnSpc>
              <a:spcBef>
                <a:spcPts val="0"/>
              </a:spcBef>
              <a:spcAft>
                <a:spcPts val="0"/>
              </a:spcAft>
              <a:buNone/>
              <a:defRPr sz="1400"/>
            </a:lvl8pPr>
            <a:lvl9pPr lvl="8" rtl="0">
              <a:lnSpc>
                <a:spcPct val="115000"/>
              </a:lnSpc>
              <a:spcBef>
                <a:spcPts val="0"/>
              </a:spcBef>
              <a:spcAft>
                <a:spcPts val="0"/>
              </a:spcAft>
              <a:buNone/>
              <a:defRPr sz="1400"/>
            </a:lvl9pPr>
          </a:lstStyle>
          <a:p/>
        </p:txBody>
      </p:sp>
      <p:sp>
        <p:nvSpPr>
          <p:cNvPr id="972" name="Google Shape;972;p22"/>
          <p:cNvSpPr/>
          <p:nvPr/>
        </p:nvSpPr>
        <p:spPr>
          <a:xfrm>
            <a:off x="-160150" y="2345250"/>
            <a:ext cx="679375" cy="1642925"/>
          </a:xfrm>
          <a:custGeom>
            <a:rect b="b" l="l" r="r" t="t"/>
            <a:pathLst>
              <a:path extrusionOk="0" h="65717" w="27175">
                <a:moveTo>
                  <a:pt x="7083" y="1"/>
                </a:moveTo>
                <a:lnTo>
                  <a:pt x="3861" y="4773"/>
                </a:lnTo>
                <a:cubicBezTo>
                  <a:pt x="11034" y="9241"/>
                  <a:pt x="16384" y="16567"/>
                  <a:pt x="18116" y="25503"/>
                </a:cubicBezTo>
                <a:cubicBezTo>
                  <a:pt x="20974" y="40154"/>
                  <a:pt x="13101" y="54440"/>
                  <a:pt x="1" y="60276"/>
                </a:cubicBezTo>
                <a:lnTo>
                  <a:pt x="1976" y="65716"/>
                </a:lnTo>
                <a:cubicBezTo>
                  <a:pt x="17691" y="58938"/>
                  <a:pt x="27174" y="41917"/>
                  <a:pt x="23770" y="24409"/>
                </a:cubicBezTo>
                <a:cubicBezTo>
                  <a:pt x="21734" y="13892"/>
                  <a:pt x="15472" y="5290"/>
                  <a:pt x="70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2"/>
          <p:cNvSpPr/>
          <p:nvPr/>
        </p:nvSpPr>
        <p:spPr>
          <a:xfrm>
            <a:off x="7933388" y="-176525"/>
            <a:ext cx="1904325" cy="1267450"/>
          </a:xfrm>
          <a:custGeom>
            <a:rect b="b" l="l" r="r" t="t"/>
            <a:pathLst>
              <a:path extrusionOk="0" h="50698" w="76173">
                <a:moveTo>
                  <a:pt x="761" y="0"/>
                </a:moveTo>
                <a:lnTo>
                  <a:pt x="761" y="0"/>
                </a:lnTo>
                <a:cubicBezTo>
                  <a:pt x="1" y="22554"/>
                  <a:pt x="14955" y="43375"/>
                  <a:pt x="37722" y="49180"/>
                </a:cubicBezTo>
                <a:cubicBezTo>
                  <a:pt x="41765" y="50207"/>
                  <a:pt x="45819" y="50697"/>
                  <a:pt x="49809" y="50697"/>
                </a:cubicBezTo>
                <a:cubicBezTo>
                  <a:pt x="59288" y="50697"/>
                  <a:pt x="68407" y="47930"/>
                  <a:pt x="76172" y="43010"/>
                </a:cubicBezTo>
                <a:lnTo>
                  <a:pt x="72282" y="36475"/>
                </a:lnTo>
                <a:cubicBezTo>
                  <a:pt x="65675" y="40722"/>
                  <a:pt x="57888" y="43107"/>
                  <a:pt x="49796" y="43107"/>
                </a:cubicBezTo>
                <a:cubicBezTo>
                  <a:pt x="46421" y="43107"/>
                  <a:pt x="42993" y="42692"/>
                  <a:pt x="39576" y="41825"/>
                </a:cubicBezTo>
                <a:cubicBezTo>
                  <a:pt x="20518" y="36992"/>
                  <a:pt x="7934" y="19575"/>
                  <a:pt x="8329" y="699"/>
                </a:cubicBezTo>
                <a:lnTo>
                  <a:pt x="76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4" name="Google Shape;974;p22"/>
          <p:cNvGrpSpPr/>
          <p:nvPr/>
        </p:nvGrpSpPr>
        <p:grpSpPr>
          <a:xfrm>
            <a:off x="258025" y="185338"/>
            <a:ext cx="1674825" cy="392325"/>
            <a:chOff x="2173775" y="1420000"/>
            <a:chExt cx="1674825" cy="392325"/>
          </a:xfrm>
        </p:grpSpPr>
        <p:sp>
          <p:nvSpPr>
            <p:cNvPr id="975" name="Google Shape;975;p22"/>
            <p:cNvSpPr/>
            <p:nvPr/>
          </p:nvSpPr>
          <p:spPr>
            <a:xfrm>
              <a:off x="2176800" y="1524300"/>
              <a:ext cx="1666475" cy="288025"/>
            </a:xfrm>
            <a:custGeom>
              <a:rect b="b" l="l" r="r" t="t"/>
              <a:pathLst>
                <a:path extrusionOk="0" h="11521" w="66659">
                  <a:moveTo>
                    <a:pt x="51309" y="0"/>
                  </a:moveTo>
                  <a:cubicBezTo>
                    <a:pt x="50708" y="0"/>
                    <a:pt x="50108" y="213"/>
                    <a:pt x="49637" y="639"/>
                  </a:cubicBezTo>
                  <a:lnTo>
                    <a:pt x="44500" y="5198"/>
                  </a:lnTo>
                  <a:cubicBezTo>
                    <a:pt x="44394" y="5304"/>
                    <a:pt x="44257" y="5357"/>
                    <a:pt x="44120" y="5357"/>
                  </a:cubicBezTo>
                  <a:cubicBezTo>
                    <a:pt x="43983" y="5357"/>
                    <a:pt x="43846" y="5304"/>
                    <a:pt x="43740" y="5198"/>
                  </a:cubicBezTo>
                  <a:lnTo>
                    <a:pt x="38603" y="669"/>
                  </a:lnTo>
                  <a:cubicBezTo>
                    <a:pt x="38117" y="243"/>
                    <a:pt x="37509" y="31"/>
                    <a:pt x="36905" y="31"/>
                  </a:cubicBezTo>
                  <a:cubicBezTo>
                    <a:pt x="36301" y="31"/>
                    <a:pt x="35700" y="243"/>
                    <a:pt x="35229" y="669"/>
                  </a:cubicBezTo>
                  <a:lnTo>
                    <a:pt x="30092" y="5228"/>
                  </a:lnTo>
                  <a:cubicBezTo>
                    <a:pt x="29986" y="5335"/>
                    <a:pt x="29849" y="5388"/>
                    <a:pt x="29712" y="5388"/>
                  </a:cubicBezTo>
                  <a:cubicBezTo>
                    <a:pt x="29576" y="5388"/>
                    <a:pt x="29439" y="5335"/>
                    <a:pt x="29332" y="5228"/>
                  </a:cubicBezTo>
                  <a:lnTo>
                    <a:pt x="24196" y="699"/>
                  </a:lnTo>
                  <a:cubicBezTo>
                    <a:pt x="23709" y="274"/>
                    <a:pt x="23109" y="61"/>
                    <a:pt x="22509" y="61"/>
                  </a:cubicBezTo>
                  <a:cubicBezTo>
                    <a:pt x="21908" y="61"/>
                    <a:pt x="21308" y="274"/>
                    <a:pt x="20822" y="699"/>
                  </a:cubicBezTo>
                  <a:lnTo>
                    <a:pt x="15715" y="5259"/>
                  </a:lnTo>
                  <a:cubicBezTo>
                    <a:pt x="15594" y="5350"/>
                    <a:pt x="15449" y="5395"/>
                    <a:pt x="15309" y="5395"/>
                  </a:cubicBezTo>
                  <a:cubicBezTo>
                    <a:pt x="15168" y="5395"/>
                    <a:pt x="15031" y="5350"/>
                    <a:pt x="14925" y="5259"/>
                  </a:cubicBezTo>
                  <a:lnTo>
                    <a:pt x="9788" y="699"/>
                  </a:lnTo>
                  <a:cubicBezTo>
                    <a:pt x="9325" y="281"/>
                    <a:pt x="8738" y="76"/>
                    <a:pt x="8148" y="76"/>
                  </a:cubicBezTo>
                  <a:cubicBezTo>
                    <a:pt x="7537" y="76"/>
                    <a:pt x="6924" y="297"/>
                    <a:pt x="6445" y="730"/>
                  </a:cubicBezTo>
                  <a:lnTo>
                    <a:pt x="1125" y="5441"/>
                  </a:lnTo>
                  <a:cubicBezTo>
                    <a:pt x="92" y="6353"/>
                    <a:pt x="1" y="7964"/>
                    <a:pt x="913" y="8997"/>
                  </a:cubicBezTo>
                  <a:cubicBezTo>
                    <a:pt x="1419" y="9570"/>
                    <a:pt x="2120" y="9860"/>
                    <a:pt x="2819" y="9860"/>
                  </a:cubicBezTo>
                  <a:cubicBezTo>
                    <a:pt x="3421" y="9860"/>
                    <a:pt x="4022" y="9646"/>
                    <a:pt x="4499" y="9210"/>
                  </a:cubicBezTo>
                  <a:lnTo>
                    <a:pt x="7721" y="6353"/>
                  </a:lnTo>
                  <a:cubicBezTo>
                    <a:pt x="7843" y="6247"/>
                    <a:pt x="7987" y="6193"/>
                    <a:pt x="8128" y="6193"/>
                  </a:cubicBezTo>
                  <a:cubicBezTo>
                    <a:pt x="8268" y="6193"/>
                    <a:pt x="8405" y="6247"/>
                    <a:pt x="8511" y="6353"/>
                  </a:cubicBezTo>
                  <a:lnTo>
                    <a:pt x="13648" y="10882"/>
                  </a:lnTo>
                  <a:cubicBezTo>
                    <a:pt x="14135" y="11307"/>
                    <a:pt x="14735" y="11520"/>
                    <a:pt x="15335" y="11520"/>
                  </a:cubicBezTo>
                  <a:cubicBezTo>
                    <a:pt x="15936" y="11520"/>
                    <a:pt x="16536" y="11307"/>
                    <a:pt x="17022" y="10882"/>
                  </a:cubicBezTo>
                  <a:lnTo>
                    <a:pt x="22129" y="6323"/>
                  </a:lnTo>
                  <a:cubicBezTo>
                    <a:pt x="22250" y="6231"/>
                    <a:pt x="22395" y="6186"/>
                    <a:pt x="22535" y="6186"/>
                  </a:cubicBezTo>
                  <a:cubicBezTo>
                    <a:pt x="22676" y="6186"/>
                    <a:pt x="22813" y="6231"/>
                    <a:pt x="22919" y="6323"/>
                  </a:cubicBezTo>
                  <a:lnTo>
                    <a:pt x="28056" y="10851"/>
                  </a:lnTo>
                  <a:cubicBezTo>
                    <a:pt x="28527" y="11277"/>
                    <a:pt x="29127" y="11490"/>
                    <a:pt x="29731" y="11490"/>
                  </a:cubicBezTo>
                  <a:cubicBezTo>
                    <a:pt x="30336" y="11490"/>
                    <a:pt x="30943" y="11277"/>
                    <a:pt x="31430" y="10851"/>
                  </a:cubicBezTo>
                  <a:lnTo>
                    <a:pt x="36536" y="6292"/>
                  </a:lnTo>
                  <a:cubicBezTo>
                    <a:pt x="36643" y="6201"/>
                    <a:pt x="36779" y="6155"/>
                    <a:pt x="36920" y="6155"/>
                  </a:cubicBezTo>
                  <a:cubicBezTo>
                    <a:pt x="37061" y="6155"/>
                    <a:pt x="37205" y="6201"/>
                    <a:pt x="37327" y="6292"/>
                  </a:cubicBezTo>
                  <a:lnTo>
                    <a:pt x="42463" y="10851"/>
                  </a:lnTo>
                  <a:cubicBezTo>
                    <a:pt x="42935" y="11277"/>
                    <a:pt x="43535" y="11490"/>
                    <a:pt x="44135" y="11490"/>
                  </a:cubicBezTo>
                  <a:cubicBezTo>
                    <a:pt x="44736" y="11490"/>
                    <a:pt x="45336" y="11277"/>
                    <a:pt x="45807" y="10851"/>
                  </a:cubicBezTo>
                  <a:lnTo>
                    <a:pt x="50944" y="6292"/>
                  </a:lnTo>
                  <a:cubicBezTo>
                    <a:pt x="51050" y="6186"/>
                    <a:pt x="51187" y="6133"/>
                    <a:pt x="51324" y="6133"/>
                  </a:cubicBezTo>
                  <a:cubicBezTo>
                    <a:pt x="51461" y="6133"/>
                    <a:pt x="51597" y="6186"/>
                    <a:pt x="51704" y="6292"/>
                  </a:cubicBezTo>
                  <a:lnTo>
                    <a:pt x="56841" y="10821"/>
                  </a:lnTo>
                  <a:cubicBezTo>
                    <a:pt x="57327" y="11247"/>
                    <a:pt x="57935" y="11459"/>
                    <a:pt x="58539" y="11459"/>
                  </a:cubicBezTo>
                  <a:cubicBezTo>
                    <a:pt x="59143" y="11459"/>
                    <a:pt x="59743" y="11247"/>
                    <a:pt x="60215" y="10821"/>
                  </a:cubicBezTo>
                  <a:lnTo>
                    <a:pt x="65503" y="6110"/>
                  </a:lnTo>
                  <a:cubicBezTo>
                    <a:pt x="66567" y="5167"/>
                    <a:pt x="66658" y="3587"/>
                    <a:pt x="65716" y="2523"/>
                  </a:cubicBezTo>
                  <a:cubicBezTo>
                    <a:pt x="65225" y="1966"/>
                    <a:pt x="64530" y="1683"/>
                    <a:pt x="63827" y="1683"/>
                  </a:cubicBezTo>
                  <a:cubicBezTo>
                    <a:pt x="63227" y="1683"/>
                    <a:pt x="62620" y="1890"/>
                    <a:pt x="62129" y="2310"/>
                  </a:cubicBezTo>
                  <a:lnTo>
                    <a:pt x="58908" y="5198"/>
                  </a:lnTo>
                  <a:cubicBezTo>
                    <a:pt x="58801" y="5289"/>
                    <a:pt x="58664" y="5335"/>
                    <a:pt x="58524" y="5335"/>
                  </a:cubicBezTo>
                  <a:cubicBezTo>
                    <a:pt x="58383" y="5335"/>
                    <a:pt x="58239" y="5289"/>
                    <a:pt x="58117" y="5198"/>
                  </a:cubicBezTo>
                  <a:lnTo>
                    <a:pt x="52980" y="639"/>
                  </a:lnTo>
                  <a:cubicBezTo>
                    <a:pt x="52509" y="213"/>
                    <a:pt x="51909" y="0"/>
                    <a:pt x="513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2"/>
            <p:cNvSpPr/>
            <p:nvPr/>
          </p:nvSpPr>
          <p:spPr>
            <a:xfrm>
              <a:off x="2173775" y="1420000"/>
              <a:ext cx="1674825" cy="301900"/>
            </a:xfrm>
            <a:custGeom>
              <a:rect b="b" l="l" r="r" t="t"/>
              <a:pathLst>
                <a:path extrusionOk="0" h="12076" w="66993">
                  <a:moveTo>
                    <a:pt x="51642" y="563"/>
                  </a:moveTo>
                  <a:cubicBezTo>
                    <a:pt x="52174" y="563"/>
                    <a:pt x="52706" y="753"/>
                    <a:pt x="53132" y="1133"/>
                  </a:cubicBezTo>
                  <a:lnTo>
                    <a:pt x="58269" y="5662"/>
                  </a:lnTo>
                  <a:cubicBezTo>
                    <a:pt x="58436" y="5814"/>
                    <a:pt x="58641" y="5890"/>
                    <a:pt x="58846" y="5890"/>
                  </a:cubicBezTo>
                  <a:cubicBezTo>
                    <a:pt x="59051" y="5890"/>
                    <a:pt x="59256" y="5814"/>
                    <a:pt x="59424" y="5662"/>
                  </a:cubicBezTo>
                  <a:lnTo>
                    <a:pt x="62646" y="2804"/>
                  </a:lnTo>
                  <a:cubicBezTo>
                    <a:pt x="63073" y="2434"/>
                    <a:pt x="63607" y="2224"/>
                    <a:pt x="64172" y="2224"/>
                  </a:cubicBezTo>
                  <a:cubicBezTo>
                    <a:pt x="64210" y="2224"/>
                    <a:pt x="64249" y="2225"/>
                    <a:pt x="64287" y="2227"/>
                  </a:cubicBezTo>
                  <a:cubicBezTo>
                    <a:pt x="64864" y="2257"/>
                    <a:pt x="65442" y="2531"/>
                    <a:pt x="65837" y="2987"/>
                  </a:cubicBezTo>
                  <a:cubicBezTo>
                    <a:pt x="66658" y="3899"/>
                    <a:pt x="66567" y="5327"/>
                    <a:pt x="65655" y="6178"/>
                  </a:cubicBezTo>
                  <a:lnTo>
                    <a:pt x="60336" y="10859"/>
                  </a:lnTo>
                  <a:cubicBezTo>
                    <a:pt x="59906" y="11243"/>
                    <a:pt x="59367" y="11433"/>
                    <a:pt x="58830" y="11433"/>
                  </a:cubicBezTo>
                  <a:cubicBezTo>
                    <a:pt x="58303" y="11433"/>
                    <a:pt x="57778" y="11251"/>
                    <a:pt x="57357" y="10890"/>
                  </a:cubicBezTo>
                  <a:lnTo>
                    <a:pt x="52220" y="6330"/>
                  </a:lnTo>
                  <a:cubicBezTo>
                    <a:pt x="52053" y="6178"/>
                    <a:pt x="51848" y="6102"/>
                    <a:pt x="51642" y="6102"/>
                  </a:cubicBezTo>
                  <a:cubicBezTo>
                    <a:pt x="51437" y="6102"/>
                    <a:pt x="51232" y="6178"/>
                    <a:pt x="51065" y="6330"/>
                  </a:cubicBezTo>
                  <a:lnTo>
                    <a:pt x="45958" y="10890"/>
                  </a:lnTo>
                  <a:cubicBezTo>
                    <a:pt x="45518" y="11270"/>
                    <a:pt x="44978" y="11460"/>
                    <a:pt x="44442" y="11460"/>
                  </a:cubicBezTo>
                  <a:cubicBezTo>
                    <a:pt x="43907" y="11460"/>
                    <a:pt x="43375" y="11270"/>
                    <a:pt x="42949" y="10890"/>
                  </a:cubicBezTo>
                  <a:lnTo>
                    <a:pt x="37812" y="6361"/>
                  </a:lnTo>
                  <a:cubicBezTo>
                    <a:pt x="37645" y="6209"/>
                    <a:pt x="37440" y="6133"/>
                    <a:pt x="37235" y="6133"/>
                  </a:cubicBezTo>
                  <a:cubicBezTo>
                    <a:pt x="37030" y="6133"/>
                    <a:pt x="36824" y="6209"/>
                    <a:pt x="36657" y="6361"/>
                  </a:cubicBezTo>
                  <a:lnTo>
                    <a:pt x="31551" y="10920"/>
                  </a:lnTo>
                  <a:cubicBezTo>
                    <a:pt x="31125" y="11300"/>
                    <a:pt x="30586" y="11490"/>
                    <a:pt x="30046" y="11490"/>
                  </a:cubicBezTo>
                  <a:cubicBezTo>
                    <a:pt x="29507" y="11490"/>
                    <a:pt x="28967" y="11300"/>
                    <a:pt x="28542" y="10920"/>
                  </a:cubicBezTo>
                  <a:lnTo>
                    <a:pt x="23405" y="6391"/>
                  </a:lnTo>
                  <a:cubicBezTo>
                    <a:pt x="23253" y="6239"/>
                    <a:pt x="23048" y="6163"/>
                    <a:pt x="22842" y="6163"/>
                  </a:cubicBezTo>
                  <a:cubicBezTo>
                    <a:pt x="22637" y="6163"/>
                    <a:pt x="22432" y="6239"/>
                    <a:pt x="22280" y="6391"/>
                  </a:cubicBezTo>
                  <a:lnTo>
                    <a:pt x="17143" y="10920"/>
                  </a:lnTo>
                  <a:cubicBezTo>
                    <a:pt x="16718" y="11300"/>
                    <a:pt x="16186" y="11490"/>
                    <a:pt x="15654" y="11490"/>
                  </a:cubicBezTo>
                  <a:cubicBezTo>
                    <a:pt x="15122" y="11490"/>
                    <a:pt x="14590" y="11300"/>
                    <a:pt x="14164" y="10920"/>
                  </a:cubicBezTo>
                  <a:lnTo>
                    <a:pt x="9028" y="6391"/>
                  </a:lnTo>
                  <a:cubicBezTo>
                    <a:pt x="8845" y="6270"/>
                    <a:pt x="8663" y="6178"/>
                    <a:pt x="8450" y="6178"/>
                  </a:cubicBezTo>
                  <a:cubicBezTo>
                    <a:pt x="8237" y="6178"/>
                    <a:pt x="8025" y="6270"/>
                    <a:pt x="7873" y="6391"/>
                  </a:cubicBezTo>
                  <a:lnTo>
                    <a:pt x="4651" y="9279"/>
                  </a:lnTo>
                  <a:cubicBezTo>
                    <a:pt x="4227" y="9646"/>
                    <a:pt x="3699" y="9829"/>
                    <a:pt x="3139" y="9829"/>
                  </a:cubicBezTo>
                  <a:cubicBezTo>
                    <a:pt x="3096" y="9829"/>
                    <a:pt x="3053" y="9828"/>
                    <a:pt x="3009" y="9826"/>
                  </a:cubicBezTo>
                  <a:cubicBezTo>
                    <a:pt x="2401" y="9795"/>
                    <a:pt x="1854" y="9522"/>
                    <a:pt x="1459" y="9096"/>
                  </a:cubicBezTo>
                  <a:cubicBezTo>
                    <a:pt x="638" y="8154"/>
                    <a:pt x="699" y="6725"/>
                    <a:pt x="1641" y="5905"/>
                  </a:cubicBezTo>
                  <a:lnTo>
                    <a:pt x="6930" y="1193"/>
                  </a:lnTo>
                  <a:cubicBezTo>
                    <a:pt x="7356" y="814"/>
                    <a:pt x="7895" y="624"/>
                    <a:pt x="8435" y="624"/>
                  </a:cubicBezTo>
                  <a:cubicBezTo>
                    <a:pt x="8974" y="624"/>
                    <a:pt x="9514" y="814"/>
                    <a:pt x="9939" y="1193"/>
                  </a:cubicBezTo>
                  <a:lnTo>
                    <a:pt x="15076" y="5722"/>
                  </a:lnTo>
                  <a:cubicBezTo>
                    <a:pt x="15228" y="5874"/>
                    <a:pt x="15433" y="5950"/>
                    <a:pt x="15642" y="5950"/>
                  </a:cubicBezTo>
                  <a:cubicBezTo>
                    <a:pt x="15851" y="5950"/>
                    <a:pt x="16064" y="5874"/>
                    <a:pt x="16231" y="5722"/>
                  </a:cubicBezTo>
                  <a:lnTo>
                    <a:pt x="21338" y="1163"/>
                  </a:lnTo>
                  <a:cubicBezTo>
                    <a:pt x="21763" y="783"/>
                    <a:pt x="22295" y="593"/>
                    <a:pt x="22831" y="593"/>
                  </a:cubicBezTo>
                  <a:cubicBezTo>
                    <a:pt x="23367" y="593"/>
                    <a:pt x="23906" y="783"/>
                    <a:pt x="24347" y="1163"/>
                  </a:cubicBezTo>
                  <a:lnTo>
                    <a:pt x="29453" y="5692"/>
                  </a:lnTo>
                  <a:cubicBezTo>
                    <a:pt x="29621" y="5844"/>
                    <a:pt x="29833" y="5920"/>
                    <a:pt x="30042" y="5920"/>
                  </a:cubicBezTo>
                  <a:cubicBezTo>
                    <a:pt x="30251" y="5920"/>
                    <a:pt x="30457" y="5844"/>
                    <a:pt x="30609" y="5692"/>
                  </a:cubicBezTo>
                  <a:lnTo>
                    <a:pt x="35745" y="1163"/>
                  </a:lnTo>
                  <a:cubicBezTo>
                    <a:pt x="36179" y="776"/>
                    <a:pt x="36724" y="578"/>
                    <a:pt x="37267" y="578"/>
                  </a:cubicBezTo>
                  <a:cubicBezTo>
                    <a:pt x="37788" y="578"/>
                    <a:pt x="38307" y="760"/>
                    <a:pt x="38724" y="1133"/>
                  </a:cubicBezTo>
                  <a:lnTo>
                    <a:pt x="43861" y="5692"/>
                  </a:lnTo>
                  <a:cubicBezTo>
                    <a:pt x="44028" y="5829"/>
                    <a:pt x="44233" y="5897"/>
                    <a:pt x="44439" y="5897"/>
                  </a:cubicBezTo>
                  <a:cubicBezTo>
                    <a:pt x="44644" y="5897"/>
                    <a:pt x="44849" y="5829"/>
                    <a:pt x="45016" y="5692"/>
                  </a:cubicBezTo>
                  <a:lnTo>
                    <a:pt x="50153" y="1133"/>
                  </a:lnTo>
                  <a:cubicBezTo>
                    <a:pt x="50579" y="753"/>
                    <a:pt x="51110" y="563"/>
                    <a:pt x="51642" y="563"/>
                  </a:cubicBezTo>
                  <a:close/>
                  <a:moveTo>
                    <a:pt x="51627" y="0"/>
                  </a:moveTo>
                  <a:cubicBezTo>
                    <a:pt x="50958" y="0"/>
                    <a:pt x="50290" y="236"/>
                    <a:pt x="49758" y="707"/>
                  </a:cubicBezTo>
                  <a:lnTo>
                    <a:pt x="44651" y="5266"/>
                  </a:lnTo>
                  <a:cubicBezTo>
                    <a:pt x="44591" y="5312"/>
                    <a:pt x="44515" y="5335"/>
                    <a:pt x="44439" y="5335"/>
                  </a:cubicBezTo>
                  <a:cubicBezTo>
                    <a:pt x="44363" y="5335"/>
                    <a:pt x="44287" y="5312"/>
                    <a:pt x="44226" y="5266"/>
                  </a:cubicBezTo>
                  <a:lnTo>
                    <a:pt x="39089" y="738"/>
                  </a:lnTo>
                  <a:cubicBezTo>
                    <a:pt x="38561" y="255"/>
                    <a:pt x="37899" y="19"/>
                    <a:pt x="37236" y="19"/>
                  </a:cubicBezTo>
                  <a:cubicBezTo>
                    <a:pt x="36562" y="19"/>
                    <a:pt x="35886" y="263"/>
                    <a:pt x="35350" y="738"/>
                  </a:cubicBezTo>
                  <a:lnTo>
                    <a:pt x="30244" y="5297"/>
                  </a:lnTo>
                  <a:cubicBezTo>
                    <a:pt x="30183" y="5342"/>
                    <a:pt x="30107" y="5365"/>
                    <a:pt x="30035" y="5365"/>
                  </a:cubicBezTo>
                  <a:cubicBezTo>
                    <a:pt x="29963" y="5365"/>
                    <a:pt x="29894" y="5342"/>
                    <a:pt x="29849" y="5297"/>
                  </a:cubicBezTo>
                  <a:lnTo>
                    <a:pt x="24712" y="738"/>
                  </a:lnTo>
                  <a:cubicBezTo>
                    <a:pt x="24180" y="266"/>
                    <a:pt x="23511" y="31"/>
                    <a:pt x="22842" y="31"/>
                  </a:cubicBezTo>
                  <a:cubicBezTo>
                    <a:pt x="22174" y="31"/>
                    <a:pt x="21505" y="266"/>
                    <a:pt x="20973" y="738"/>
                  </a:cubicBezTo>
                  <a:lnTo>
                    <a:pt x="15836" y="5297"/>
                  </a:lnTo>
                  <a:cubicBezTo>
                    <a:pt x="15775" y="5358"/>
                    <a:pt x="15707" y="5388"/>
                    <a:pt x="15639" y="5388"/>
                  </a:cubicBezTo>
                  <a:cubicBezTo>
                    <a:pt x="15570" y="5388"/>
                    <a:pt x="15502" y="5358"/>
                    <a:pt x="15441" y="5297"/>
                  </a:cubicBezTo>
                  <a:lnTo>
                    <a:pt x="10304" y="768"/>
                  </a:lnTo>
                  <a:cubicBezTo>
                    <a:pt x="9772" y="297"/>
                    <a:pt x="9104" y="61"/>
                    <a:pt x="8435" y="61"/>
                  </a:cubicBezTo>
                  <a:cubicBezTo>
                    <a:pt x="7766" y="61"/>
                    <a:pt x="7097" y="297"/>
                    <a:pt x="6566" y="768"/>
                  </a:cubicBezTo>
                  <a:lnTo>
                    <a:pt x="1277" y="5479"/>
                  </a:lnTo>
                  <a:cubicBezTo>
                    <a:pt x="122" y="6513"/>
                    <a:pt x="0" y="8306"/>
                    <a:pt x="1034" y="9461"/>
                  </a:cubicBezTo>
                  <a:cubicBezTo>
                    <a:pt x="1550" y="10008"/>
                    <a:pt x="2219" y="10343"/>
                    <a:pt x="2979" y="10403"/>
                  </a:cubicBezTo>
                  <a:cubicBezTo>
                    <a:pt x="3021" y="10405"/>
                    <a:pt x="3063" y="10406"/>
                    <a:pt x="3106" y="10406"/>
                  </a:cubicBezTo>
                  <a:cubicBezTo>
                    <a:pt x="3819" y="10406"/>
                    <a:pt x="4499" y="10163"/>
                    <a:pt x="5015" y="9704"/>
                  </a:cubicBezTo>
                  <a:lnTo>
                    <a:pt x="8237" y="6817"/>
                  </a:lnTo>
                  <a:cubicBezTo>
                    <a:pt x="8298" y="6771"/>
                    <a:pt x="8374" y="6748"/>
                    <a:pt x="8450" y="6748"/>
                  </a:cubicBezTo>
                  <a:cubicBezTo>
                    <a:pt x="8526" y="6748"/>
                    <a:pt x="8602" y="6771"/>
                    <a:pt x="8663" y="6817"/>
                  </a:cubicBezTo>
                  <a:lnTo>
                    <a:pt x="13769" y="11376"/>
                  </a:lnTo>
                  <a:cubicBezTo>
                    <a:pt x="14316" y="11832"/>
                    <a:pt x="14985" y="12075"/>
                    <a:pt x="15654" y="12075"/>
                  </a:cubicBezTo>
                  <a:cubicBezTo>
                    <a:pt x="16323" y="12075"/>
                    <a:pt x="16991" y="11832"/>
                    <a:pt x="17508" y="11346"/>
                  </a:cubicBezTo>
                  <a:lnTo>
                    <a:pt x="22645" y="6786"/>
                  </a:lnTo>
                  <a:cubicBezTo>
                    <a:pt x="22706" y="6741"/>
                    <a:pt x="22774" y="6718"/>
                    <a:pt x="22842" y="6718"/>
                  </a:cubicBezTo>
                  <a:cubicBezTo>
                    <a:pt x="22911" y="6718"/>
                    <a:pt x="22979" y="6741"/>
                    <a:pt x="23040" y="6786"/>
                  </a:cubicBezTo>
                  <a:lnTo>
                    <a:pt x="28177" y="11346"/>
                  </a:lnTo>
                  <a:cubicBezTo>
                    <a:pt x="28709" y="11817"/>
                    <a:pt x="29378" y="12052"/>
                    <a:pt x="30046" y="12052"/>
                  </a:cubicBezTo>
                  <a:cubicBezTo>
                    <a:pt x="30715" y="12052"/>
                    <a:pt x="31384" y="11817"/>
                    <a:pt x="31916" y="11346"/>
                  </a:cubicBezTo>
                  <a:lnTo>
                    <a:pt x="37052" y="6786"/>
                  </a:lnTo>
                  <a:cubicBezTo>
                    <a:pt x="37113" y="6725"/>
                    <a:pt x="37182" y="6695"/>
                    <a:pt x="37250" y="6695"/>
                  </a:cubicBezTo>
                  <a:cubicBezTo>
                    <a:pt x="37318" y="6695"/>
                    <a:pt x="37387" y="6725"/>
                    <a:pt x="37448" y="6786"/>
                  </a:cubicBezTo>
                  <a:lnTo>
                    <a:pt x="42584" y="11315"/>
                  </a:lnTo>
                  <a:cubicBezTo>
                    <a:pt x="43116" y="11786"/>
                    <a:pt x="43785" y="12022"/>
                    <a:pt x="44454" y="12022"/>
                  </a:cubicBezTo>
                  <a:cubicBezTo>
                    <a:pt x="45122" y="12022"/>
                    <a:pt x="45791" y="11786"/>
                    <a:pt x="46323" y="11315"/>
                  </a:cubicBezTo>
                  <a:lnTo>
                    <a:pt x="51430" y="6756"/>
                  </a:lnTo>
                  <a:cubicBezTo>
                    <a:pt x="51490" y="6710"/>
                    <a:pt x="51566" y="6687"/>
                    <a:pt x="51642" y="6687"/>
                  </a:cubicBezTo>
                  <a:cubicBezTo>
                    <a:pt x="51718" y="6687"/>
                    <a:pt x="51794" y="6710"/>
                    <a:pt x="51855" y="6756"/>
                  </a:cubicBezTo>
                  <a:lnTo>
                    <a:pt x="56992" y="11285"/>
                  </a:lnTo>
                  <a:cubicBezTo>
                    <a:pt x="57520" y="11767"/>
                    <a:pt x="58182" y="12003"/>
                    <a:pt x="58845" y="12003"/>
                  </a:cubicBezTo>
                  <a:cubicBezTo>
                    <a:pt x="59519" y="12003"/>
                    <a:pt x="60195" y="11760"/>
                    <a:pt x="60731" y="11285"/>
                  </a:cubicBezTo>
                  <a:lnTo>
                    <a:pt x="66020" y="6573"/>
                  </a:lnTo>
                  <a:cubicBezTo>
                    <a:pt x="66567" y="6087"/>
                    <a:pt x="66901" y="5388"/>
                    <a:pt x="66962" y="4659"/>
                  </a:cubicBezTo>
                  <a:cubicBezTo>
                    <a:pt x="66992" y="3899"/>
                    <a:pt x="66749" y="3169"/>
                    <a:pt x="66263" y="2622"/>
                  </a:cubicBezTo>
                  <a:cubicBezTo>
                    <a:pt x="65746" y="2045"/>
                    <a:pt x="65077" y="1710"/>
                    <a:pt x="64317" y="1680"/>
                  </a:cubicBezTo>
                  <a:cubicBezTo>
                    <a:pt x="64241" y="1674"/>
                    <a:pt x="64165" y="1671"/>
                    <a:pt x="64089" y="1671"/>
                  </a:cubicBezTo>
                  <a:cubicBezTo>
                    <a:pt x="63413" y="1671"/>
                    <a:pt x="62773" y="1914"/>
                    <a:pt x="62281" y="2379"/>
                  </a:cubicBezTo>
                  <a:lnTo>
                    <a:pt x="59059" y="5236"/>
                  </a:lnTo>
                  <a:cubicBezTo>
                    <a:pt x="58998" y="5297"/>
                    <a:pt x="58922" y="5327"/>
                    <a:pt x="58846" y="5327"/>
                  </a:cubicBezTo>
                  <a:cubicBezTo>
                    <a:pt x="58770" y="5327"/>
                    <a:pt x="58694" y="5297"/>
                    <a:pt x="58633" y="5236"/>
                  </a:cubicBezTo>
                  <a:lnTo>
                    <a:pt x="53496" y="707"/>
                  </a:lnTo>
                  <a:cubicBezTo>
                    <a:pt x="52965" y="236"/>
                    <a:pt x="52296" y="0"/>
                    <a:pt x="51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7" name="Google Shape;977;p22"/>
          <p:cNvGrpSpPr/>
          <p:nvPr/>
        </p:nvGrpSpPr>
        <p:grpSpPr>
          <a:xfrm>
            <a:off x="8485570" y="3762829"/>
            <a:ext cx="387697" cy="1177693"/>
            <a:chOff x="3466350" y="2417925"/>
            <a:chExt cx="341975" cy="1145950"/>
          </a:xfrm>
        </p:grpSpPr>
        <p:sp>
          <p:nvSpPr>
            <p:cNvPr id="978" name="Google Shape;978;p22"/>
            <p:cNvSpPr/>
            <p:nvPr/>
          </p:nvSpPr>
          <p:spPr>
            <a:xfrm>
              <a:off x="3565875" y="2417925"/>
              <a:ext cx="242450" cy="1073000"/>
            </a:xfrm>
            <a:custGeom>
              <a:rect b="b" l="l" r="r" t="t"/>
              <a:pathLst>
                <a:path extrusionOk="0" h="42920" w="9698">
                  <a:moveTo>
                    <a:pt x="3679" y="1"/>
                  </a:moveTo>
                  <a:cubicBezTo>
                    <a:pt x="1886" y="1"/>
                    <a:pt x="366" y="1308"/>
                    <a:pt x="62" y="3040"/>
                  </a:cubicBezTo>
                  <a:lnTo>
                    <a:pt x="1" y="3040"/>
                  </a:lnTo>
                  <a:cubicBezTo>
                    <a:pt x="1" y="3162"/>
                    <a:pt x="1" y="3253"/>
                    <a:pt x="1" y="3374"/>
                  </a:cubicBezTo>
                  <a:cubicBezTo>
                    <a:pt x="1" y="3466"/>
                    <a:pt x="1" y="3587"/>
                    <a:pt x="1" y="3709"/>
                  </a:cubicBezTo>
                  <a:lnTo>
                    <a:pt x="1" y="39211"/>
                  </a:lnTo>
                  <a:cubicBezTo>
                    <a:pt x="1" y="39302"/>
                    <a:pt x="1" y="39363"/>
                    <a:pt x="1" y="39424"/>
                  </a:cubicBezTo>
                  <a:cubicBezTo>
                    <a:pt x="1" y="39515"/>
                    <a:pt x="1" y="39576"/>
                    <a:pt x="1" y="39667"/>
                  </a:cubicBezTo>
                  <a:lnTo>
                    <a:pt x="31" y="39667"/>
                  </a:lnTo>
                  <a:cubicBezTo>
                    <a:pt x="244" y="41491"/>
                    <a:pt x="1794" y="42919"/>
                    <a:pt x="3709" y="42919"/>
                  </a:cubicBezTo>
                  <a:lnTo>
                    <a:pt x="5989" y="42919"/>
                  </a:lnTo>
                  <a:cubicBezTo>
                    <a:pt x="7873" y="42919"/>
                    <a:pt x="9424" y="41491"/>
                    <a:pt x="9667" y="39667"/>
                  </a:cubicBezTo>
                  <a:lnTo>
                    <a:pt x="9697" y="39667"/>
                  </a:lnTo>
                  <a:cubicBezTo>
                    <a:pt x="9697" y="39576"/>
                    <a:pt x="9697" y="39515"/>
                    <a:pt x="9667" y="39424"/>
                  </a:cubicBezTo>
                  <a:cubicBezTo>
                    <a:pt x="9697" y="39363"/>
                    <a:pt x="9697" y="39302"/>
                    <a:pt x="9697" y="39211"/>
                  </a:cubicBezTo>
                  <a:lnTo>
                    <a:pt x="9697" y="3709"/>
                  </a:lnTo>
                  <a:cubicBezTo>
                    <a:pt x="9697" y="3587"/>
                    <a:pt x="9697" y="3466"/>
                    <a:pt x="9667" y="3374"/>
                  </a:cubicBezTo>
                  <a:cubicBezTo>
                    <a:pt x="9667" y="3253"/>
                    <a:pt x="9697" y="3162"/>
                    <a:pt x="9697" y="3040"/>
                  </a:cubicBezTo>
                  <a:lnTo>
                    <a:pt x="9606" y="3040"/>
                  </a:lnTo>
                  <a:cubicBezTo>
                    <a:pt x="9302" y="1308"/>
                    <a:pt x="7813" y="1"/>
                    <a:pt x="59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2"/>
            <p:cNvSpPr/>
            <p:nvPr/>
          </p:nvSpPr>
          <p:spPr>
            <a:xfrm>
              <a:off x="3466350" y="2477200"/>
              <a:ext cx="256100" cy="1086675"/>
            </a:xfrm>
            <a:custGeom>
              <a:rect b="b" l="l" r="r" t="t"/>
              <a:pathLst>
                <a:path extrusionOk="0" h="43467" w="10244">
                  <a:moveTo>
                    <a:pt x="6262" y="548"/>
                  </a:moveTo>
                  <a:cubicBezTo>
                    <a:pt x="8146" y="548"/>
                    <a:pt x="9666" y="2098"/>
                    <a:pt x="9666" y="3982"/>
                  </a:cubicBezTo>
                  <a:lnTo>
                    <a:pt x="9666" y="39484"/>
                  </a:lnTo>
                  <a:cubicBezTo>
                    <a:pt x="9666" y="41369"/>
                    <a:pt x="8146" y="42919"/>
                    <a:pt x="6262" y="42919"/>
                  </a:cubicBezTo>
                  <a:lnTo>
                    <a:pt x="3982" y="42919"/>
                  </a:lnTo>
                  <a:cubicBezTo>
                    <a:pt x="2097" y="42919"/>
                    <a:pt x="547" y="41369"/>
                    <a:pt x="547" y="39484"/>
                  </a:cubicBezTo>
                  <a:lnTo>
                    <a:pt x="547" y="3982"/>
                  </a:lnTo>
                  <a:cubicBezTo>
                    <a:pt x="547" y="2098"/>
                    <a:pt x="2097" y="548"/>
                    <a:pt x="3982" y="548"/>
                  </a:cubicBezTo>
                  <a:close/>
                  <a:moveTo>
                    <a:pt x="3982" y="0"/>
                  </a:moveTo>
                  <a:cubicBezTo>
                    <a:pt x="1763" y="0"/>
                    <a:pt x="0" y="1763"/>
                    <a:pt x="0" y="3982"/>
                  </a:cubicBezTo>
                  <a:lnTo>
                    <a:pt x="0" y="39484"/>
                  </a:lnTo>
                  <a:cubicBezTo>
                    <a:pt x="0" y="41703"/>
                    <a:pt x="1763" y="43466"/>
                    <a:pt x="3982" y="43466"/>
                  </a:cubicBezTo>
                  <a:lnTo>
                    <a:pt x="6262" y="43466"/>
                  </a:lnTo>
                  <a:cubicBezTo>
                    <a:pt x="8450" y="43466"/>
                    <a:pt x="10243" y="41703"/>
                    <a:pt x="10243" y="39484"/>
                  </a:cubicBezTo>
                  <a:lnTo>
                    <a:pt x="10243" y="3982"/>
                  </a:lnTo>
                  <a:cubicBezTo>
                    <a:pt x="10243" y="1763"/>
                    <a:pt x="8450" y="0"/>
                    <a:pt x="6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2"/>
            <p:cNvSpPr/>
            <p:nvPr/>
          </p:nvSpPr>
          <p:spPr>
            <a:xfrm>
              <a:off x="3466350" y="3376150"/>
              <a:ext cx="256100" cy="106400"/>
            </a:xfrm>
            <a:custGeom>
              <a:rect b="b" l="l" r="r" t="t"/>
              <a:pathLst>
                <a:path extrusionOk="0" h="4256" w="10244">
                  <a:moveTo>
                    <a:pt x="3982" y="0"/>
                  </a:moveTo>
                  <a:cubicBezTo>
                    <a:pt x="1793" y="0"/>
                    <a:pt x="0" y="1794"/>
                    <a:pt x="0" y="3982"/>
                  </a:cubicBezTo>
                  <a:cubicBezTo>
                    <a:pt x="0" y="4134"/>
                    <a:pt x="122" y="4256"/>
                    <a:pt x="274" y="4256"/>
                  </a:cubicBezTo>
                  <a:cubicBezTo>
                    <a:pt x="426" y="4256"/>
                    <a:pt x="547" y="4134"/>
                    <a:pt x="547" y="3982"/>
                  </a:cubicBezTo>
                  <a:cubicBezTo>
                    <a:pt x="547" y="2098"/>
                    <a:pt x="2097" y="548"/>
                    <a:pt x="3982" y="548"/>
                  </a:cubicBezTo>
                  <a:lnTo>
                    <a:pt x="6262" y="548"/>
                  </a:lnTo>
                  <a:cubicBezTo>
                    <a:pt x="8146" y="548"/>
                    <a:pt x="9696" y="2098"/>
                    <a:pt x="9696" y="3982"/>
                  </a:cubicBezTo>
                  <a:cubicBezTo>
                    <a:pt x="9696" y="4134"/>
                    <a:pt x="9818" y="4256"/>
                    <a:pt x="9970" y="4256"/>
                  </a:cubicBezTo>
                  <a:cubicBezTo>
                    <a:pt x="10122" y="4256"/>
                    <a:pt x="10243" y="4134"/>
                    <a:pt x="10243" y="3982"/>
                  </a:cubicBezTo>
                  <a:cubicBezTo>
                    <a:pt x="10243" y="1763"/>
                    <a:pt x="8450" y="0"/>
                    <a:pt x="6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2"/>
            <p:cNvSpPr/>
            <p:nvPr/>
          </p:nvSpPr>
          <p:spPr>
            <a:xfrm>
              <a:off x="3466350" y="2553175"/>
              <a:ext cx="256100" cy="106425"/>
            </a:xfrm>
            <a:custGeom>
              <a:rect b="b" l="l" r="r" t="t"/>
              <a:pathLst>
                <a:path extrusionOk="0" h="4257" w="10244">
                  <a:moveTo>
                    <a:pt x="274" y="1"/>
                  </a:moveTo>
                  <a:cubicBezTo>
                    <a:pt x="122" y="1"/>
                    <a:pt x="0" y="123"/>
                    <a:pt x="0" y="275"/>
                  </a:cubicBezTo>
                  <a:cubicBezTo>
                    <a:pt x="0" y="2463"/>
                    <a:pt x="1763" y="4256"/>
                    <a:pt x="3982" y="4256"/>
                  </a:cubicBezTo>
                  <a:lnTo>
                    <a:pt x="6262" y="4256"/>
                  </a:lnTo>
                  <a:cubicBezTo>
                    <a:pt x="8450" y="4256"/>
                    <a:pt x="10243" y="2463"/>
                    <a:pt x="10243" y="275"/>
                  </a:cubicBezTo>
                  <a:cubicBezTo>
                    <a:pt x="10243" y="123"/>
                    <a:pt x="10122" y="1"/>
                    <a:pt x="9970" y="1"/>
                  </a:cubicBezTo>
                  <a:cubicBezTo>
                    <a:pt x="9818" y="1"/>
                    <a:pt x="9696" y="123"/>
                    <a:pt x="9696" y="275"/>
                  </a:cubicBezTo>
                  <a:cubicBezTo>
                    <a:pt x="9696" y="2159"/>
                    <a:pt x="8146" y="3709"/>
                    <a:pt x="6262" y="3709"/>
                  </a:cubicBezTo>
                  <a:lnTo>
                    <a:pt x="3982" y="3709"/>
                  </a:lnTo>
                  <a:cubicBezTo>
                    <a:pt x="2097" y="3709"/>
                    <a:pt x="547" y="2159"/>
                    <a:pt x="547" y="275"/>
                  </a:cubicBezTo>
                  <a:cubicBezTo>
                    <a:pt x="547" y="123"/>
                    <a:pt x="426" y="1"/>
                    <a:pt x="2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2" name="Google Shape;982;p22"/>
          <p:cNvSpPr/>
          <p:nvPr/>
        </p:nvSpPr>
        <p:spPr>
          <a:xfrm>
            <a:off x="966100" y="4925275"/>
            <a:ext cx="1611072" cy="218223"/>
          </a:xfrm>
          <a:custGeom>
            <a:rect b="b" l="l" r="r" t="t"/>
            <a:pathLst>
              <a:path extrusionOk="0" h="3648" w="26932">
                <a:moveTo>
                  <a:pt x="10457" y="0"/>
                </a:moveTo>
                <a:lnTo>
                  <a:pt x="6900" y="3587"/>
                </a:lnTo>
                <a:lnTo>
                  <a:pt x="3435" y="122"/>
                </a:lnTo>
                <a:lnTo>
                  <a:pt x="1" y="3587"/>
                </a:lnTo>
                <a:lnTo>
                  <a:pt x="26931" y="3648"/>
                </a:lnTo>
                <a:lnTo>
                  <a:pt x="23557" y="244"/>
                </a:lnTo>
                <a:lnTo>
                  <a:pt x="20396" y="3405"/>
                </a:lnTo>
                <a:lnTo>
                  <a:pt x="17174" y="183"/>
                </a:lnTo>
                <a:lnTo>
                  <a:pt x="13922" y="3465"/>
                </a:lnTo>
                <a:lnTo>
                  <a:pt x="104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Title Slide_1_1_1_1">
    <p:spTree>
      <p:nvGrpSpPr>
        <p:cNvPr id="983" name="Shape 983"/>
        <p:cNvGrpSpPr/>
        <p:nvPr/>
      </p:nvGrpSpPr>
      <p:grpSpPr>
        <a:xfrm>
          <a:off x="0" y="0"/>
          <a:ext cx="0" cy="0"/>
          <a:chOff x="0" y="0"/>
          <a:chExt cx="0" cy="0"/>
        </a:xfrm>
      </p:grpSpPr>
      <p:sp>
        <p:nvSpPr>
          <p:cNvPr id="984" name="Google Shape;984;p23"/>
          <p:cNvSpPr txBox="1"/>
          <p:nvPr>
            <p:ph idx="1" type="subTitle"/>
          </p:nvPr>
        </p:nvSpPr>
        <p:spPr>
          <a:xfrm>
            <a:off x="2205863" y="1938513"/>
            <a:ext cx="4957800" cy="1716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None/>
              <a:defRPr sz="1400"/>
            </a:lvl1pPr>
            <a:lvl2pPr lvl="1" rtl="0">
              <a:lnSpc>
                <a:spcPct val="115000"/>
              </a:lnSpc>
              <a:spcBef>
                <a:spcPts val="0"/>
              </a:spcBef>
              <a:spcAft>
                <a:spcPts val="0"/>
              </a:spcAft>
              <a:buNone/>
              <a:defRPr sz="1400"/>
            </a:lvl2pPr>
            <a:lvl3pPr lvl="2" rtl="0">
              <a:lnSpc>
                <a:spcPct val="115000"/>
              </a:lnSpc>
              <a:spcBef>
                <a:spcPts val="0"/>
              </a:spcBef>
              <a:spcAft>
                <a:spcPts val="0"/>
              </a:spcAft>
              <a:buNone/>
              <a:defRPr sz="1400"/>
            </a:lvl3pPr>
            <a:lvl4pPr lvl="3" rtl="0">
              <a:lnSpc>
                <a:spcPct val="115000"/>
              </a:lnSpc>
              <a:spcBef>
                <a:spcPts val="0"/>
              </a:spcBef>
              <a:spcAft>
                <a:spcPts val="0"/>
              </a:spcAft>
              <a:buNone/>
              <a:defRPr sz="1400"/>
            </a:lvl4pPr>
            <a:lvl5pPr lvl="4" rtl="0">
              <a:lnSpc>
                <a:spcPct val="115000"/>
              </a:lnSpc>
              <a:spcBef>
                <a:spcPts val="0"/>
              </a:spcBef>
              <a:spcAft>
                <a:spcPts val="0"/>
              </a:spcAft>
              <a:buNone/>
              <a:defRPr sz="1400"/>
            </a:lvl5pPr>
            <a:lvl6pPr lvl="5" rtl="0">
              <a:lnSpc>
                <a:spcPct val="115000"/>
              </a:lnSpc>
              <a:spcBef>
                <a:spcPts val="0"/>
              </a:spcBef>
              <a:spcAft>
                <a:spcPts val="0"/>
              </a:spcAft>
              <a:buNone/>
              <a:defRPr sz="1400"/>
            </a:lvl6pPr>
            <a:lvl7pPr lvl="6" rtl="0">
              <a:lnSpc>
                <a:spcPct val="115000"/>
              </a:lnSpc>
              <a:spcBef>
                <a:spcPts val="0"/>
              </a:spcBef>
              <a:spcAft>
                <a:spcPts val="0"/>
              </a:spcAft>
              <a:buNone/>
              <a:defRPr sz="1400"/>
            </a:lvl7pPr>
            <a:lvl8pPr lvl="7" rtl="0">
              <a:lnSpc>
                <a:spcPct val="115000"/>
              </a:lnSpc>
              <a:spcBef>
                <a:spcPts val="0"/>
              </a:spcBef>
              <a:spcAft>
                <a:spcPts val="0"/>
              </a:spcAft>
              <a:buNone/>
              <a:defRPr sz="1400"/>
            </a:lvl8pPr>
            <a:lvl9pPr lvl="8" rtl="0">
              <a:lnSpc>
                <a:spcPct val="115000"/>
              </a:lnSpc>
              <a:spcBef>
                <a:spcPts val="0"/>
              </a:spcBef>
              <a:spcAft>
                <a:spcPts val="0"/>
              </a:spcAft>
              <a:buNone/>
              <a:defRPr sz="1400"/>
            </a:lvl9pPr>
          </a:lstStyle>
          <a:p/>
        </p:txBody>
      </p:sp>
      <p:sp>
        <p:nvSpPr>
          <p:cNvPr id="985" name="Google Shape;985;p23"/>
          <p:cNvSpPr txBox="1"/>
          <p:nvPr>
            <p:ph type="title"/>
          </p:nvPr>
        </p:nvSpPr>
        <p:spPr>
          <a:xfrm>
            <a:off x="604150" y="521625"/>
            <a:ext cx="6955500" cy="5604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986" name="Google Shape;986;p23"/>
          <p:cNvSpPr/>
          <p:nvPr/>
        </p:nvSpPr>
        <p:spPr>
          <a:xfrm rot="-5400000">
            <a:off x="2448600" y="4291025"/>
            <a:ext cx="679375" cy="1642925"/>
          </a:xfrm>
          <a:custGeom>
            <a:rect b="b" l="l" r="r" t="t"/>
            <a:pathLst>
              <a:path extrusionOk="0" h="65717" w="27175">
                <a:moveTo>
                  <a:pt x="7083" y="1"/>
                </a:moveTo>
                <a:lnTo>
                  <a:pt x="3861" y="4773"/>
                </a:lnTo>
                <a:cubicBezTo>
                  <a:pt x="11034" y="9241"/>
                  <a:pt x="16384" y="16567"/>
                  <a:pt x="18116" y="25503"/>
                </a:cubicBezTo>
                <a:cubicBezTo>
                  <a:pt x="20974" y="40154"/>
                  <a:pt x="13101" y="54440"/>
                  <a:pt x="1" y="60276"/>
                </a:cubicBezTo>
                <a:lnTo>
                  <a:pt x="1976" y="65716"/>
                </a:lnTo>
                <a:cubicBezTo>
                  <a:pt x="17691" y="58938"/>
                  <a:pt x="27174" y="41917"/>
                  <a:pt x="23770" y="24409"/>
                </a:cubicBezTo>
                <a:cubicBezTo>
                  <a:pt x="21734" y="13892"/>
                  <a:pt x="15472" y="5290"/>
                  <a:pt x="70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3"/>
          <p:cNvSpPr/>
          <p:nvPr/>
        </p:nvSpPr>
        <p:spPr>
          <a:xfrm rot="5400000">
            <a:off x="8189400" y="3733988"/>
            <a:ext cx="1904325" cy="1267450"/>
          </a:xfrm>
          <a:custGeom>
            <a:rect b="b" l="l" r="r" t="t"/>
            <a:pathLst>
              <a:path extrusionOk="0" h="50698" w="76173">
                <a:moveTo>
                  <a:pt x="761" y="0"/>
                </a:moveTo>
                <a:lnTo>
                  <a:pt x="761" y="0"/>
                </a:lnTo>
                <a:cubicBezTo>
                  <a:pt x="1" y="22554"/>
                  <a:pt x="14955" y="43375"/>
                  <a:pt x="37722" y="49180"/>
                </a:cubicBezTo>
                <a:cubicBezTo>
                  <a:pt x="41765" y="50207"/>
                  <a:pt x="45819" y="50697"/>
                  <a:pt x="49809" y="50697"/>
                </a:cubicBezTo>
                <a:cubicBezTo>
                  <a:pt x="59288" y="50697"/>
                  <a:pt x="68407" y="47930"/>
                  <a:pt x="76172" y="43010"/>
                </a:cubicBezTo>
                <a:lnTo>
                  <a:pt x="72282" y="36475"/>
                </a:lnTo>
                <a:cubicBezTo>
                  <a:pt x="65675" y="40722"/>
                  <a:pt x="57888" y="43107"/>
                  <a:pt x="49796" y="43107"/>
                </a:cubicBezTo>
                <a:cubicBezTo>
                  <a:pt x="46421" y="43107"/>
                  <a:pt x="42993" y="42692"/>
                  <a:pt x="39576" y="41825"/>
                </a:cubicBezTo>
                <a:cubicBezTo>
                  <a:pt x="20518" y="36992"/>
                  <a:pt x="7934" y="19575"/>
                  <a:pt x="8329" y="699"/>
                </a:cubicBezTo>
                <a:lnTo>
                  <a:pt x="76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3"/>
          <p:cNvSpPr/>
          <p:nvPr/>
        </p:nvSpPr>
        <p:spPr>
          <a:xfrm>
            <a:off x="-547200" y="-112500"/>
            <a:ext cx="965850" cy="965850"/>
          </a:xfrm>
          <a:custGeom>
            <a:rect b="b" l="l" r="r" t="t"/>
            <a:pathLst>
              <a:path extrusionOk="0" h="38634" w="38634">
                <a:moveTo>
                  <a:pt x="19301" y="0"/>
                </a:moveTo>
                <a:cubicBezTo>
                  <a:pt x="8633" y="0"/>
                  <a:pt x="0" y="8663"/>
                  <a:pt x="0" y="19332"/>
                </a:cubicBezTo>
                <a:cubicBezTo>
                  <a:pt x="0" y="30001"/>
                  <a:pt x="8633" y="38633"/>
                  <a:pt x="19301" y="38633"/>
                </a:cubicBezTo>
                <a:cubicBezTo>
                  <a:pt x="29970" y="38633"/>
                  <a:pt x="38633" y="30001"/>
                  <a:pt x="38633" y="19332"/>
                </a:cubicBezTo>
                <a:cubicBezTo>
                  <a:pt x="38633" y="8663"/>
                  <a:pt x="29970" y="0"/>
                  <a:pt x="193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9" name="Google Shape;989;p23"/>
          <p:cNvGrpSpPr/>
          <p:nvPr/>
        </p:nvGrpSpPr>
        <p:grpSpPr>
          <a:xfrm>
            <a:off x="8713913" y="211925"/>
            <a:ext cx="671000" cy="821450"/>
            <a:chOff x="5847850" y="2941500"/>
            <a:chExt cx="671000" cy="821450"/>
          </a:xfrm>
        </p:grpSpPr>
        <p:sp>
          <p:nvSpPr>
            <p:cNvPr id="990" name="Google Shape;990;p23"/>
            <p:cNvSpPr/>
            <p:nvPr/>
          </p:nvSpPr>
          <p:spPr>
            <a:xfrm>
              <a:off x="6475525" y="2941500"/>
              <a:ext cx="43325" cy="43325"/>
            </a:xfrm>
            <a:custGeom>
              <a:rect b="b" l="l" r="r" t="t"/>
              <a:pathLst>
                <a:path extrusionOk="0" h="1733" w="1733">
                  <a:moveTo>
                    <a:pt x="882" y="0"/>
                  </a:moveTo>
                  <a:cubicBezTo>
                    <a:pt x="395" y="0"/>
                    <a:pt x="0" y="395"/>
                    <a:pt x="0" y="882"/>
                  </a:cubicBezTo>
                  <a:cubicBezTo>
                    <a:pt x="0" y="1368"/>
                    <a:pt x="395" y="1733"/>
                    <a:pt x="882" y="1733"/>
                  </a:cubicBezTo>
                  <a:cubicBezTo>
                    <a:pt x="1338" y="1733"/>
                    <a:pt x="1733" y="1368"/>
                    <a:pt x="1733" y="882"/>
                  </a:cubicBezTo>
                  <a:cubicBezTo>
                    <a:pt x="1733" y="39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3"/>
            <p:cNvSpPr/>
            <p:nvPr/>
          </p:nvSpPr>
          <p:spPr>
            <a:xfrm>
              <a:off x="6388900" y="3025650"/>
              <a:ext cx="48650" cy="43725"/>
            </a:xfrm>
            <a:custGeom>
              <a:rect b="b" l="l" r="r" t="t"/>
              <a:pathLst>
                <a:path extrusionOk="0" h="1749" w="1946">
                  <a:moveTo>
                    <a:pt x="973" y="0"/>
                  </a:moveTo>
                  <a:cubicBezTo>
                    <a:pt x="752" y="0"/>
                    <a:pt x="532" y="84"/>
                    <a:pt x="365" y="251"/>
                  </a:cubicBezTo>
                  <a:cubicBezTo>
                    <a:pt x="0" y="586"/>
                    <a:pt x="0" y="1133"/>
                    <a:pt x="365" y="1497"/>
                  </a:cubicBezTo>
                  <a:cubicBezTo>
                    <a:pt x="532" y="1665"/>
                    <a:pt x="752" y="1748"/>
                    <a:pt x="973" y="1748"/>
                  </a:cubicBezTo>
                  <a:cubicBezTo>
                    <a:pt x="1193" y="1748"/>
                    <a:pt x="1413" y="1665"/>
                    <a:pt x="1581" y="1497"/>
                  </a:cubicBezTo>
                  <a:cubicBezTo>
                    <a:pt x="1945" y="1133"/>
                    <a:pt x="1945" y="586"/>
                    <a:pt x="1581" y="251"/>
                  </a:cubicBezTo>
                  <a:cubicBezTo>
                    <a:pt x="1413" y="84"/>
                    <a:pt x="1193"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3"/>
            <p:cNvSpPr/>
            <p:nvPr/>
          </p:nvSpPr>
          <p:spPr>
            <a:xfrm>
              <a:off x="6305300" y="3109225"/>
              <a:ext cx="47900" cy="43725"/>
            </a:xfrm>
            <a:custGeom>
              <a:rect b="b" l="l" r="r" t="t"/>
              <a:pathLst>
                <a:path extrusionOk="0" h="1749" w="1916">
                  <a:moveTo>
                    <a:pt x="958" y="1"/>
                  </a:moveTo>
                  <a:cubicBezTo>
                    <a:pt x="730" y="1"/>
                    <a:pt x="502" y="85"/>
                    <a:pt x="335" y="252"/>
                  </a:cubicBezTo>
                  <a:cubicBezTo>
                    <a:pt x="0" y="616"/>
                    <a:pt x="0" y="1164"/>
                    <a:pt x="335" y="1498"/>
                  </a:cubicBezTo>
                  <a:cubicBezTo>
                    <a:pt x="502" y="1665"/>
                    <a:pt x="722" y="1749"/>
                    <a:pt x="947" y="1749"/>
                  </a:cubicBezTo>
                  <a:cubicBezTo>
                    <a:pt x="1171" y="1749"/>
                    <a:pt x="1399" y="1665"/>
                    <a:pt x="1581" y="1498"/>
                  </a:cubicBezTo>
                  <a:cubicBezTo>
                    <a:pt x="1915" y="1164"/>
                    <a:pt x="1915" y="616"/>
                    <a:pt x="1581" y="252"/>
                  </a:cubicBezTo>
                  <a:cubicBezTo>
                    <a:pt x="1414" y="85"/>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3"/>
            <p:cNvSpPr/>
            <p:nvPr/>
          </p:nvSpPr>
          <p:spPr>
            <a:xfrm>
              <a:off x="6223225" y="3193775"/>
              <a:ext cx="43350" cy="43350"/>
            </a:xfrm>
            <a:custGeom>
              <a:rect b="b" l="l" r="r" t="t"/>
              <a:pathLst>
                <a:path extrusionOk="0" h="1734" w="1734">
                  <a:moveTo>
                    <a:pt x="882" y="0"/>
                  </a:moveTo>
                  <a:cubicBezTo>
                    <a:pt x="396" y="0"/>
                    <a:pt x="1" y="365"/>
                    <a:pt x="1" y="852"/>
                  </a:cubicBezTo>
                  <a:cubicBezTo>
                    <a:pt x="1" y="1338"/>
                    <a:pt x="396" y="1733"/>
                    <a:pt x="882" y="1733"/>
                  </a:cubicBezTo>
                  <a:cubicBezTo>
                    <a:pt x="1369" y="1733"/>
                    <a:pt x="1733" y="1338"/>
                    <a:pt x="1733" y="852"/>
                  </a:cubicBezTo>
                  <a:cubicBezTo>
                    <a:pt x="1733" y="365"/>
                    <a:pt x="1369"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3"/>
            <p:cNvSpPr/>
            <p:nvPr/>
          </p:nvSpPr>
          <p:spPr>
            <a:xfrm>
              <a:off x="6137375" y="3277375"/>
              <a:ext cx="47875" cy="44075"/>
            </a:xfrm>
            <a:custGeom>
              <a:rect b="b" l="l" r="r" t="t"/>
              <a:pathLst>
                <a:path extrusionOk="0" h="1763" w="1915">
                  <a:moveTo>
                    <a:pt x="942" y="0"/>
                  </a:moveTo>
                  <a:cubicBezTo>
                    <a:pt x="722" y="0"/>
                    <a:pt x="502" y="91"/>
                    <a:pt x="334" y="274"/>
                  </a:cubicBezTo>
                  <a:cubicBezTo>
                    <a:pt x="0" y="608"/>
                    <a:pt x="0" y="1155"/>
                    <a:pt x="334" y="1489"/>
                  </a:cubicBezTo>
                  <a:cubicBezTo>
                    <a:pt x="502" y="1672"/>
                    <a:pt x="722" y="1763"/>
                    <a:pt x="942" y="1763"/>
                  </a:cubicBezTo>
                  <a:cubicBezTo>
                    <a:pt x="1163" y="1763"/>
                    <a:pt x="1383" y="1672"/>
                    <a:pt x="1550" y="1489"/>
                  </a:cubicBezTo>
                  <a:cubicBezTo>
                    <a:pt x="1915" y="1155"/>
                    <a:pt x="1915" y="608"/>
                    <a:pt x="1550" y="274"/>
                  </a:cubicBezTo>
                  <a:cubicBezTo>
                    <a:pt x="1383" y="91"/>
                    <a:pt x="1163" y="0"/>
                    <a:pt x="9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3"/>
            <p:cNvSpPr/>
            <p:nvPr/>
          </p:nvSpPr>
          <p:spPr>
            <a:xfrm>
              <a:off x="6055300" y="3361700"/>
              <a:ext cx="43325" cy="43350"/>
            </a:xfrm>
            <a:custGeom>
              <a:rect b="b" l="l" r="r" t="t"/>
              <a:pathLst>
                <a:path extrusionOk="0" h="1734" w="1733">
                  <a:moveTo>
                    <a:pt x="882" y="1"/>
                  </a:moveTo>
                  <a:cubicBezTo>
                    <a:pt x="395" y="1"/>
                    <a:pt x="0" y="396"/>
                    <a:pt x="0" y="882"/>
                  </a:cubicBezTo>
                  <a:cubicBezTo>
                    <a:pt x="0" y="1338"/>
                    <a:pt x="395" y="1733"/>
                    <a:pt x="882" y="1733"/>
                  </a:cubicBezTo>
                  <a:cubicBezTo>
                    <a:pt x="1338" y="1733"/>
                    <a:pt x="1733" y="1338"/>
                    <a:pt x="1733" y="882"/>
                  </a:cubicBezTo>
                  <a:cubicBezTo>
                    <a:pt x="1733" y="396"/>
                    <a:pt x="133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3"/>
            <p:cNvSpPr/>
            <p:nvPr/>
          </p:nvSpPr>
          <p:spPr>
            <a:xfrm>
              <a:off x="5970950" y="3445300"/>
              <a:ext cx="44100" cy="44100"/>
            </a:xfrm>
            <a:custGeom>
              <a:rect b="b" l="l" r="r" t="t"/>
              <a:pathLst>
                <a:path extrusionOk="0" h="1764" w="1764">
                  <a:moveTo>
                    <a:pt x="882" y="0"/>
                  </a:moveTo>
                  <a:cubicBezTo>
                    <a:pt x="396" y="0"/>
                    <a:pt x="0" y="396"/>
                    <a:pt x="0" y="882"/>
                  </a:cubicBezTo>
                  <a:cubicBezTo>
                    <a:pt x="0" y="1368"/>
                    <a:pt x="396" y="1763"/>
                    <a:pt x="882" y="1763"/>
                  </a:cubicBezTo>
                  <a:cubicBezTo>
                    <a:pt x="1368" y="1763"/>
                    <a:pt x="1763" y="1368"/>
                    <a:pt x="1763" y="882"/>
                  </a:cubicBezTo>
                  <a:cubicBezTo>
                    <a:pt x="1763" y="396"/>
                    <a:pt x="136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3"/>
            <p:cNvSpPr/>
            <p:nvPr/>
          </p:nvSpPr>
          <p:spPr>
            <a:xfrm>
              <a:off x="5885075" y="3529450"/>
              <a:ext cx="47900" cy="43725"/>
            </a:xfrm>
            <a:custGeom>
              <a:rect b="b" l="l" r="r" t="t"/>
              <a:pathLst>
                <a:path extrusionOk="0" h="1749" w="1916">
                  <a:moveTo>
                    <a:pt x="958" y="1"/>
                  </a:moveTo>
                  <a:cubicBezTo>
                    <a:pt x="730" y="1"/>
                    <a:pt x="502" y="84"/>
                    <a:pt x="335" y="252"/>
                  </a:cubicBezTo>
                  <a:cubicBezTo>
                    <a:pt x="1" y="616"/>
                    <a:pt x="1" y="1163"/>
                    <a:pt x="335" y="1498"/>
                  </a:cubicBezTo>
                  <a:cubicBezTo>
                    <a:pt x="502" y="1665"/>
                    <a:pt x="730" y="1749"/>
                    <a:pt x="958" y="1749"/>
                  </a:cubicBezTo>
                  <a:cubicBezTo>
                    <a:pt x="1186" y="1749"/>
                    <a:pt x="1414" y="1665"/>
                    <a:pt x="1581" y="1498"/>
                  </a:cubicBezTo>
                  <a:cubicBezTo>
                    <a:pt x="1916" y="1163"/>
                    <a:pt x="1916" y="616"/>
                    <a:pt x="1581" y="252"/>
                  </a:cubicBezTo>
                  <a:cubicBezTo>
                    <a:pt x="1414" y="84"/>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3"/>
            <p:cNvSpPr/>
            <p:nvPr/>
          </p:nvSpPr>
          <p:spPr>
            <a:xfrm>
              <a:off x="6436000" y="3130700"/>
              <a:ext cx="43350" cy="44100"/>
            </a:xfrm>
            <a:custGeom>
              <a:rect b="b" l="l" r="r" t="t"/>
              <a:pathLst>
                <a:path extrusionOk="0" h="1764" w="1734">
                  <a:moveTo>
                    <a:pt x="882" y="1"/>
                  </a:moveTo>
                  <a:cubicBezTo>
                    <a:pt x="396" y="1"/>
                    <a:pt x="1" y="396"/>
                    <a:pt x="1" y="882"/>
                  </a:cubicBezTo>
                  <a:cubicBezTo>
                    <a:pt x="1" y="1368"/>
                    <a:pt x="396" y="1764"/>
                    <a:pt x="882" y="1764"/>
                  </a:cubicBezTo>
                  <a:cubicBezTo>
                    <a:pt x="1368" y="1764"/>
                    <a:pt x="1733" y="1368"/>
                    <a:pt x="1733" y="882"/>
                  </a:cubicBezTo>
                  <a:cubicBezTo>
                    <a:pt x="1733" y="39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3"/>
            <p:cNvSpPr/>
            <p:nvPr/>
          </p:nvSpPr>
          <p:spPr>
            <a:xfrm>
              <a:off x="6351650" y="3215050"/>
              <a:ext cx="44100" cy="43350"/>
            </a:xfrm>
            <a:custGeom>
              <a:rect b="b" l="l" r="r" t="t"/>
              <a:pathLst>
                <a:path extrusionOk="0" h="1734" w="1764">
                  <a:moveTo>
                    <a:pt x="882" y="1"/>
                  </a:moveTo>
                  <a:cubicBezTo>
                    <a:pt x="396" y="1"/>
                    <a:pt x="1" y="396"/>
                    <a:pt x="1" y="882"/>
                  </a:cubicBezTo>
                  <a:cubicBezTo>
                    <a:pt x="1" y="1368"/>
                    <a:pt x="396" y="1733"/>
                    <a:pt x="882" y="1733"/>
                  </a:cubicBezTo>
                  <a:cubicBezTo>
                    <a:pt x="1368" y="1733"/>
                    <a:pt x="1764" y="1368"/>
                    <a:pt x="1764" y="882"/>
                  </a:cubicBezTo>
                  <a:cubicBezTo>
                    <a:pt x="1764" y="39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3"/>
            <p:cNvSpPr/>
            <p:nvPr/>
          </p:nvSpPr>
          <p:spPr>
            <a:xfrm>
              <a:off x="6265775" y="3299200"/>
              <a:ext cx="47900" cy="43725"/>
            </a:xfrm>
            <a:custGeom>
              <a:rect b="b" l="l" r="r" t="t"/>
              <a:pathLst>
                <a:path extrusionOk="0" h="1749" w="1916">
                  <a:moveTo>
                    <a:pt x="958" y="1"/>
                  </a:moveTo>
                  <a:cubicBezTo>
                    <a:pt x="730" y="1"/>
                    <a:pt x="502" y="84"/>
                    <a:pt x="335" y="252"/>
                  </a:cubicBezTo>
                  <a:cubicBezTo>
                    <a:pt x="1" y="586"/>
                    <a:pt x="1" y="1133"/>
                    <a:pt x="335" y="1498"/>
                  </a:cubicBezTo>
                  <a:cubicBezTo>
                    <a:pt x="502" y="1665"/>
                    <a:pt x="730" y="1749"/>
                    <a:pt x="958" y="1749"/>
                  </a:cubicBezTo>
                  <a:cubicBezTo>
                    <a:pt x="1186" y="1749"/>
                    <a:pt x="1414" y="1665"/>
                    <a:pt x="1581" y="1498"/>
                  </a:cubicBezTo>
                  <a:cubicBezTo>
                    <a:pt x="1916" y="1133"/>
                    <a:pt x="1916" y="586"/>
                    <a:pt x="1581" y="252"/>
                  </a:cubicBezTo>
                  <a:cubicBezTo>
                    <a:pt x="1414" y="84"/>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3"/>
            <p:cNvSpPr/>
            <p:nvPr/>
          </p:nvSpPr>
          <p:spPr>
            <a:xfrm>
              <a:off x="6183725" y="3383000"/>
              <a:ext cx="44100" cy="44075"/>
            </a:xfrm>
            <a:custGeom>
              <a:rect b="b" l="l" r="r" t="t"/>
              <a:pathLst>
                <a:path extrusionOk="0" h="1763" w="1764">
                  <a:moveTo>
                    <a:pt x="882" y="0"/>
                  </a:moveTo>
                  <a:cubicBezTo>
                    <a:pt x="395" y="0"/>
                    <a:pt x="0" y="395"/>
                    <a:pt x="0" y="881"/>
                  </a:cubicBezTo>
                  <a:cubicBezTo>
                    <a:pt x="0" y="1368"/>
                    <a:pt x="395" y="1763"/>
                    <a:pt x="882" y="1763"/>
                  </a:cubicBezTo>
                  <a:cubicBezTo>
                    <a:pt x="1368" y="1763"/>
                    <a:pt x="1763" y="1368"/>
                    <a:pt x="1763" y="881"/>
                  </a:cubicBezTo>
                  <a:cubicBezTo>
                    <a:pt x="1763" y="395"/>
                    <a:pt x="136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3"/>
            <p:cNvSpPr/>
            <p:nvPr/>
          </p:nvSpPr>
          <p:spPr>
            <a:xfrm>
              <a:off x="6099375" y="3467325"/>
              <a:ext cx="44100" cy="43350"/>
            </a:xfrm>
            <a:custGeom>
              <a:rect b="b" l="l" r="r" t="t"/>
              <a:pathLst>
                <a:path extrusionOk="0" h="1734" w="1764">
                  <a:moveTo>
                    <a:pt x="882" y="1"/>
                  </a:moveTo>
                  <a:cubicBezTo>
                    <a:pt x="395" y="1"/>
                    <a:pt x="0" y="366"/>
                    <a:pt x="0" y="852"/>
                  </a:cubicBezTo>
                  <a:cubicBezTo>
                    <a:pt x="0" y="1338"/>
                    <a:pt x="395" y="1733"/>
                    <a:pt x="882" y="1733"/>
                  </a:cubicBezTo>
                  <a:cubicBezTo>
                    <a:pt x="1368" y="1733"/>
                    <a:pt x="1763" y="1338"/>
                    <a:pt x="1763" y="852"/>
                  </a:cubicBezTo>
                  <a:cubicBezTo>
                    <a:pt x="1763" y="36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3"/>
            <p:cNvSpPr/>
            <p:nvPr/>
          </p:nvSpPr>
          <p:spPr>
            <a:xfrm>
              <a:off x="6013500" y="3550925"/>
              <a:ext cx="47900" cy="44100"/>
            </a:xfrm>
            <a:custGeom>
              <a:rect b="b" l="l" r="r" t="t"/>
              <a:pathLst>
                <a:path extrusionOk="0" h="1764" w="1916">
                  <a:moveTo>
                    <a:pt x="958" y="0"/>
                  </a:moveTo>
                  <a:cubicBezTo>
                    <a:pt x="730" y="0"/>
                    <a:pt x="502" y="92"/>
                    <a:pt x="335" y="274"/>
                  </a:cubicBezTo>
                  <a:cubicBezTo>
                    <a:pt x="1" y="608"/>
                    <a:pt x="1" y="1155"/>
                    <a:pt x="335" y="1490"/>
                  </a:cubicBezTo>
                  <a:cubicBezTo>
                    <a:pt x="517" y="1672"/>
                    <a:pt x="745" y="1763"/>
                    <a:pt x="969" y="1763"/>
                  </a:cubicBezTo>
                  <a:cubicBezTo>
                    <a:pt x="1194" y="1763"/>
                    <a:pt x="1414" y="1672"/>
                    <a:pt x="1581" y="1490"/>
                  </a:cubicBezTo>
                  <a:cubicBezTo>
                    <a:pt x="1915" y="1155"/>
                    <a:pt x="1915" y="608"/>
                    <a:pt x="1581" y="274"/>
                  </a:cubicBezTo>
                  <a:cubicBezTo>
                    <a:pt x="1414" y="92"/>
                    <a:pt x="1186" y="0"/>
                    <a:pt x="9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3"/>
            <p:cNvSpPr/>
            <p:nvPr/>
          </p:nvSpPr>
          <p:spPr>
            <a:xfrm>
              <a:off x="5931425" y="3635275"/>
              <a:ext cx="44100" cy="43325"/>
            </a:xfrm>
            <a:custGeom>
              <a:rect b="b" l="l" r="r" t="t"/>
              <a:pathLst>
                <a:path extrusionOk="0" h="1733" w="1764">
                  <a:moveTo>
                    <a:pt x="882" y="0"/>
                  </a:moveTo>
                  <a:cubicBezTo>
                    <a:pt x="396" y="0"/>
                    <a:pt x="1" y="396"/>
                    <a:pt x="1" y="882"/>
                  </a:cubicBezTo>
                  <a:cubicBezTo>
                    <a:pt x="1" y="1368"/>
                    <a:pt x="396" y="1733"/>
                    <a:pt x="882" y="1733"/>
                  </a:cubicBezTo>
                  <a:cubicBezTo>
                    <a:pt x="1369" y="1733"/>
                    <a:pt x="1764" y="1368"/>
                    <a:pt x="1764" y="882"/>
                  </a:cubicBezTo>
                  <a:cubicBezTo>
                    <a:pt x="1764" y="396"/>
                    <a:pt x="1369"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3"/>
            <p:cNvSpPr/>
            <p:nvPr/>
          </p:nvSpPr>
          <p:spPr>
            <a:xfrm>
              <a:off x="5847850" y="3719625"/>
              <a:ext cx="43325" cy="43325"/>
            </a:xfrm>
            <a:custGeom>
              <a:rect b="b" l="l" r="r" t="t"/>
              <a:pathLst>
                <a:path extrusionOk="0" h="1733" w="1733">
                  <a:moveTo>
                    <a:pt x="851" y="0"/>
                  </a:moveTo>
                  <a:cubicBezTo>
                    <a:pt x="395" y="0"/>
                    <a:pt x="0" y="365"/>
                    <a:pt x="0" y="851"/>
                  </a:cubicBezTo>
                  <a:cubicBezTo>
                    <a:pt x="0" y="1338"/>
                    <a:pt x="395" y="1733"/>
                    <a:pt x="851" y="1733"/>
                  </a:cubicBezTo>
                  <a:cubicBezTo>
                    <a:pt x="1338" y="1733"/>
                    <a:pt x="1733" y="1338"/>
                    <a:pt x="1733" y="851"/>
                  </a:cubicBezTo>
                  <a:cubicBezTo>
                    <a:pt x="1733" y="365"/>
                    <a:pt x="1338"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6" name="Google Shape;1006;p23"/>
          <p:cNvGrpSpPr/>
          <p:nvPr/>
        </p:nvGrpSpPr>
        <p:grpSpPr>
          <a:xfrm>
            <a:off x="8213050" y="137700"/>
            <a:ext cx="696850" cy="555500"/>
            <a:chOff x="6610025" y="3412625"/>
            <a:chExt cx="696850" cy="555500"/>
          </a:xfrm>
        </p:grpSpPr>
        <p:sp>
          <p:nvSpPr>
            <p:cNvPr id="1007" name="Google Shape;1007;p23"/>
            <p:cNvSpPr/>
            <p:nvPr/>
          </p:nvSpPr>
          <p:spPr>
            <a:xfrm>
              <a:off x="6617625" y="3438450"/>
              <a:ext cx="455950" cy="522850"/>
            </a:xfrm>
            <a:custGeom>
              <a:rect b="b" l="l" r="r" t="t"/>
              <a:pathLst>
                <a:path extrusionOk="0" h="20914" w="18238">
                  <a:moveTo>
                    <a:pt x="8967" y="1"/>
                  </a:moveTo>
                  <a:lnTo>
                    <a:pt x="0" y="10518"/>
                  </a:lnTo>
                  <a:lnTo>
                    <a:pt x="9848" y="20913"/>
                  </a:lnTo>
                  <a:lnTo>
                    <a:pt x="18238" y="10214"/>
                  </a:lnTo>
                  <a:lnTo>
                    <a:pt x="89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3"/>
            <p:cNvSpPr/>
            <p:nvPr/>
          </p:nvSpPr>
          <p:spPr>
            <a:xfrm>
              <a:off x="6610025" y="3412625"/>
              <a:ext cx="696850" cy="555500"/>
            </a:xfrm>
            <a:custGeom>
              <a:rect b="b" l="l" r="r" t="t"/>
              <a:pathLst>
                <a:path extrusionOk="0" h="22220" w="27874">
                  <a:moveTo>
                    <a:pt x="17630" y="578"/>
                  </a:moveTo>
                  <a:lnTo>
                    <a:pt x="27204" y="10700"/>
                  </a:lnTo>
                  <a:lnTo>
                    <a:pt x="18450" y="20913"/>
                  </a:lnTo>
                  <a:lnTo>
                    <a:pt x="10244" y="21642"/>
                  </a:lnTo>
                  <a:lnTo>
                    <a:pt x="669" y="11551"/>
                  </a:lnTo>
                  <a:lnTo>
                    <a:pt x="9423" y="1338"/>
                  </a:lnTo>
                  <a:lnTo>
                    <a:pt x="17630" y="578"/>
                  </a:lnTo>
                  <a:close/>
                  <a:moveTo>
                    <a:pt x="17721" y="0"/>
                  </a:moveTo>
                  <a:lnTo>
                    <a:pt x="9240" y="760"/>
                  </a:lnTo>
                  <a:cubicBezTo>
                    <a:pt x="9180" y="791"/>
                    <a:pt x="9119" y="821"/>
                    <a:pt x="9058" y="882"/>
                  </a:cubicBezTo>
                  <a:lnTo>
                    <a:pt x="91" y="11368"/>
                  </a:lnTo>
                  <a:cubicBezTo>
                    <a:pt x="0" y="11490"/>
                    <a:pt x="0" y="11642"/>
                    <a:pt x="91" y="11733"/>
                  </a:cubicBezTo>
                  <a:lnTo>
                    <a:pt x="9940" y="22128"/>
                  </a:lnTo>
                  <a:cubicBezTo>
                    <a:pt x="10000" y="22189"/>
                    <a:pt x="10061" y="22220"/>
                    <a:pt x="10152" y="22220"/>
                  </a:cubicBezTo>
                  <a:lnTo>
                    <a:pt x="18633" y="21460"/>
                  </a:lnTo>
                  <a:cubicBezTo>
                    <a:pt x="18694" y="21460"/>
                    <a:pt x="18754" y="21429"/>
                    <a:pt x="18815" y="21369"/>
                  </a:cubicBezTo>
                  <a:lnTo>
                    <a:pt x="27782" y="10852"/>
                  </a:lnTo>
                  <a:cubicBezTo>
                    <a:pt x="27873" y="10760"/>
                    <a:pt x="27873" y="10578"/>
                    <a:pt x="27782" y="10487"/>
                  </a:cubicBezTo>
                  <a:lnTo>
                    <a:pt x="17934" y="92"/>
                  </a:lnTo>
                  <a:cubicBezTo>
                    <a:pt x="17873" y="31"/>
                    <a:pt x="17782" y="0"/>
                    <a:pt x="177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9" name="Google Shape;1009;p23"/>
          <p:cNvGrpSpPr/>
          <p:nvPr/>
        </p:nvGrpSpPr>
        <p:grpSpPr>
          <a:xfrm>
            <a:off x="8257675" y="4458250"/>
            <a:ext cx="522825" cy="502875"/>
            <a:chOff x="7116875" y="2700800"/>
            <a:chExt cx="522825" cy="502875"/>
          </a:xfrm>
        </p:grpSpPr>
        <p:sp>
          <p:nvSpPr>
            <p:cNvPr id="1010" name="Google Shape;1010;p23"/>
            <p:cNvSpPr/>
            <p:nvPr/>
          </p:nvSpPr>
          <p:spPr>
            <a:xfrm>
              <a:off x="7121425" y="2803200"/>
              <a:ext cx="341975" cy="395150"/>
            </a:xfrm>
            <a:custGeom>
              <a:rect b="b" l="l" r="r" t="t"/>
              <a:pathLst>
                <a:path extrusionOk="0" h="15806" w="13679">
                  <a:moveTo>
                    <a:pt x="31" y="0"/>
                  </a:moveTo>
                  <a:lnTo>
                    <a:pt x="0" y="7903"/>
                  </a:lnTo>
                  <a:lnTo>
                    <a:pt x="13679" y="15806"/>
                  </a:lnTo>
                  <a:lnTo>
                    <a:pt x="13557" y="7903"/>
                  </a:lnTo>
                  <a:lnTo>
                    <a:pt x="3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3"/>
            <p:cNvSpPr/>
            <p:nvPr/>
          </p:nvSpPr>
          <p:spPr>
            <a:xfrm>
              <a:off x="7116875" y="2798050"/>
              <a:ext cx="351850" cy="405625"/>
            </a:xfrm>
            <a:custGeom>
              <a:rect b="b" l="l" r="r" t="t"/>
              <a:pathLst>
                <a:path extrusionOk="0" h="16225" w="14074">
                  <a:moveTo>
                    <a:pt x="426" y="540"/>
                  </a:moveTo>
                  <a:lnTo>
                    <a:pt x="13526" y="8231"/>
                  </a:lnTo>
                  <a:lnTo>
                    <a:pt x="13648" y="15678"/>
                  </a:lnTo>
                  <a:lnTo>
                    <a:pt x="395" y="7987"/>
                  </a:lnTo>
                  <a:lnTo>
                    <a:pt x="426" y="540"/>
                  </a:lnTo>
                  <a:close/>
                  <a:moveTo>
                    <a:pt x="213" y="1"/>
                  </a:moveTo>
                  <a:cubicBezTo>
                    <a:pt x="182" y="1"/>
                    <a:pt x="152" y="9"/>
                    <a:pt x="122" y="24"/>
                  </a:cubicBezTo>
                  <a:cubicBezTo>
                    <a:pt x="61" y="54"/>
                    <a:pt x="31" y="115"/>
                    <a:pt x="31" y="206"/>
                  </a:cubicBezTo>
                  <a:lnTo>
                    <a:pt x="0" y="8109"/>
                  </a:lnTo>
                  <a:cubicBezTo>
                    <a:pt x="0" y="8170"/>
                    <a:pt x="31" y="8261"/>
                    <a:pt x="91" y="8291"/>
                  </a:cubicBezTo>
                  <a:lnTo>
                    <a:pt x="13769" y="16194"/>
                  </a:lnTo>
                  <a:cubicBezTo>
                    <a:pt x="13800" y="16225"/>
                    <a:pt x="13830" y="16225"/>
                    <a:pt x="13861" y="16225"/>
                  </a:cubicBezTo>
                  <a:cubicBezTo>
                    <a:pt x="13891" y="16225"/>
                    <a:pt x="13921" y="16225"/>
                    <a:pt x="13952" y="16194"/>
                  </a:cubicBezTo>
                  <a:cubicBezTo>
                    <a:pt x="14013" y="16164"/>
                    <a:pt x="14073" y="16103"/>
                    <a:pt x="14073" y="16012"/>
                  </a:cubicBezTo>
                  <a:lnTo>
                    <a:pt x="13921" y="8109"/>
                  </a:lnTo>
                  <a:cubicBezTo>
                    <a:pt x="13921" y="8048"/>
                    <a:pt x="13891" y="7987"/>
                    <a:pt x="13830" y="7927"/>
                  </a:cubicBezTo>
                  <a:lnTo>
                    <a:pt x="304" y="24"/>
                  </a:lnTo>
                  <a:cubicBezTo>
                    <a:pt x="274" y="9"/>
                    <a:pt x="243" y="1"/>
                    <a:pt x="213"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3"/>
            <p:cNvSpPr/>
            <p:nvPr/>
          </p:nvSpPr>
          <p:spPr>
            <a:xfrm>
              <a:off x="7460325" y="2899700"/>
              <a:ext cx="174050" cy="298650"/>
            </a:xfrm>
            <a:custGeom>
              <a:rect b="b" l="l" r="r" t="t"/>
              <a:pathLst>
                <a:path extrusionOk="0" h="11946" w="6962">
                  <a:moveTo>
                    <a:pt x="6810" y="0"/>
                  </a:moveTo>
                  <a:lnTo>
                    <a:pt x="1" y="4043"/>
                  </a:lnTo>
                  <a:lnTo>
                    <a:pt x="123" y="11946"/>
                  </a:lnTo>
                  <a:lnTo>
                    <a:pt x="6962" y="7994"/>
                  </a:lnTo>
                  <a:lnTo>
                    <a:pt x="6810"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3"/>
            <p:cNvSpPr/>
            <p:nvPr/>
          </p:nvSpPr>
          <p:spPr>
            <a:xfrm>
              <a:off x="7455025" y="2894650"/>
              <a:ext cx="184675" cy="309025"/>
            </a:xfrm>
            <a:custGeom>
              <a:rect b="b" l="l" r="r" t="t"/>
              <a:pathLst>
                <a:path extrusionOk="0" h="12361" w="7387">
                  <a:moveTo>
                    <a:pt x="6809" y="567"/>
                  </a:moveTo>
                  <a:lnTo>
                    <a:pt x="6961" y="8105"/>
                  </a:lnTo>
                  <a:lnTo>
                    <a:pt x="517" y="11814"/>
                  </a:lnTo>
                  <a:lnTo>
                    <a:pt x="395" y="4367"/>
                  </a:lnTo>
                  <a:lnTo>
                    <a:pt x="6809" y="567"/>
                  </a:lnTo>
                  <a:close/>
                  <a:moveTo>
                    <a:pt x="7026" y="0"/>
                  </a:moveTo>
                  <a:cubicBezTo>
                    <a:pt x="6982" y="0"/>
                    <a:pt x="6936" y="15"/>
                    <a:pt x="6900" y="50"/>
                  </a:cubicBezTo>
                  <a:lnTo>
                    <a:pt x="122" y="4063"/>
                  </a:lnTo>
                  <a:cubicBezTo>
                    <a:pt x="61" y="4123"/>
                    <a:pt x="0" y="4184"/>
                    <a:pt x="0" y="4245"/>
                  </a:cubicBezTo>
                  <a:lnTo>
                    <a:pt x="152" y="12148"/>
                  </a:lnTo>
                  <a:cubicBezTo>
                    <a:pt x="152" y="12239"/>
                    <a:pt x="183" y="12300"/>
                    <a:pt x="243" y="12330"/>
                  </a:cubicBezTo>
                  <a:cubicBezTo>
                    <a:pt x="274" y="12361"/>
                    <a:pt x="304" y="12361"/>
                    <a:pt x="335" y="12361"/>
                  </a:cubicBezTo>
                  <a:cubicBezTo>
                    <a:pt x="365" y="12361"/>
                    <a:pt x="395" y="12361"/>
                    <a:pt x="426" y="12330"/>
                  </a:cubicBezTo>
                  <a:lnTo>
                    <a:pt x="7265" y="8379"/>
                  </a:lnTo>
                  <a:cubicBezTo>
                    <a:pt x="7326" y="8348"/>
                    <a:pt x="7386" y="8257"/>
                    <a:pt x="7386" y="8196"/>
                  </a:cubicBezTo>
                  <a:lnTo>
                    <a:pt x="7204" y="202"/>
                  </a:lnTo>
                  <a:cubicBezTo>
                    <a:pt x="7204" y="142"/>
                    <a:pt x="7174" y="81"/>
                    <a:pt x="7113" y="20"/>
                  </a:cubicBezTo>
                  <a:cubicBezTo>
                    <a:pt x="7088" y="7"/>
                    <a:pt x="7057" y="0"/>
                    <a:pt x="70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3"/>
            <p:cNvSpPr/>
            <p:nvPr/>
          </p:nvSpPr>
          <p:spPr>
            <a:xfrm>
              <a:off x="7122175" y="2705925"/>
              <a:ext cx="508400" cy="294850"/>
            </a:xfrm>
            <a:custGeom>
              <a:rect b="b" l="l" r="r" t="t"/>
              <a:pathLst>
                <a:path extrusionOk="0" h="11794" w="20336">
                  <a:moveTo>
                    <a:pt x="6901" y="0"/>
                  </a:moveTo>
                  <a:lnTo>
                    <a:pt x="1" y="3891"/>
                  </a:lnTo>
                  <a:lnTo>
                    <a:pt x="13527" y="11794"/>
                  </a:lnTo>
                  <a:lnTo>
                    <a:pt x="20336" y="7751"/>
                  </a:lnTo>
                  <a:lnTo>
                    <a:pt x="690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3"/>
            <p:cNvSpPr/>
            <p:nvPr/>
          </p:nvSpPr>
          <p:spPr>
            <a:xfrm>
              <a:off x="7117625" y="2700800"/>
              <a:ext cx="517500" cy="305300"/>
            </a:xfrm>
            <a:custGeom>
              <a:rect b="b" l="l" r="r" t="t"/>
              <a:pathLst>
                <a:path extrusionOk="0" h="12212" w="20700">
                  <a:moveTo>
                    <a:pt x="7052" y="449"/>
                  </a:moveTo>
                  <a:lnTo>
                    <a:pt x="20122" y="7956"/>
                  </a:lnTo>
                  <a:lnTo>
                    <a:pt x="13709" y="11756"/>
                  </a:lnTo>
                  <a:lnTo>
                    <a:pt x="578" y="4096"/>
                  </a:lnTo>
                  <a:lnTo>
                    <a:pt x="7052" y="449"/>
                  </a:lnTo>
                  <a:close/>
                  <a:moveTo>
                    <a:pt x="7068" y="0"/>
                  </a:moveTo>
                  <a:cubicBezTo>
                    <a:pt x="7030" y="0"/>
                    <a:pt x="6992" y="8"/>
                    <a:pt x="6961" y="23"/>
                  </a:cubicBezTo>
                  <a:lnTo>
                    <a:pt x="92" y="3914"/>
                  </a:lnTo>
                  <a:cubicBezTo>
                    <a:pt x="31" y="3944"/>
                    <a:pt x="1" y="4005"/>
                    <a:pt x="1" y="4096"/>
                  </a:cubicBezTo>
                  <a:cubicBezTo>
                    <a:pt x="1" y="4157"/>
                    <a:pt x="31" y="4218"/>
                    <a:pt x="92" y="4248"/>
                  </a:cubicBezTo>
                  <a:lnTo>
                    <a:pt x="13618" y="12181"/>
                  </a:lnTo>
                  <a:cubicBezTo>
                    <a:pt x="13648" y="12181"/>
                    <a:pt x="13679" y="12212"/>
                    <a:pt x="13709" y="12212"/>
                  </a:cubicBezTo>
                  <a:cubicBezTo>
                    <a:pt x="13739" y="12212"/>
                    <a:pt x="13770" y="12181"/>
                    <a:pt x="13800" y="12181"/>
                  </a:cubicBezTo>
                  <a:lnTo>
                    <a:pt x="20609" y="8139"/>
                  </a:lnTo>
                  <a:cubicBezTo>
                    <a:pt x="20670" y="8108"/>
                    <a:pt x="20700" y="8048"/>
                    <a:pt x="20700" y="7956"/>
                  </a:cubicBezTo>
                  <a:cubicBezTo>
                    <a:pt x="20700" y="7896"/>
                    <a:pt x="20670" y="7835"/>
                    <a:pt x="20609" y="7804"/>
                  </a:cubicBezTo>
                  <a:lnTo>
                    <a:pt x="7174" y="23"/>
                  </a:lnTo>
                  <a:cubicBezTo>
                    <a:pt x="7144" y="8"/>
                    <a:pt x="7106" y="0"/>
                    <a:pt x="7068"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6" name="Google Shape;1016;p23"/>
          <p:cNvGrpSpPr/>
          <p:nvPr/>
        </p:nvGrpSpPr>
        <p:grpSpPr>
          <a:xfrm>
            <a:off x="156563" y="3876850"/>
            <a:ext cx="341975" cy="1145950"/>
            <a:chOff x="3466350" y="2417925"/>
            <a:chExt cx="341975" cy="1145950"/>
          </a:xfrm>
        </p:grpSpPr>
        <p:sp>
          <p:nvSpPr>
            <p:cNvPr id="1017" name="Google Shape;1017;p23"/>
            <p:cNvSpPr/>
            <p:nvPr/>
          </p:nvSpPr>
          <p:spPr>
            <a:xfrm>
              <a:off x="3565875" y="2417925"/>
              <a:ext cx="242450" cy="1073000"/>
            </a:xfrm>
            <a:custGeom>
              <a:rect b="b" l="l" r="r" t="t"/>
              <a:pathLst>
                <a:path extrusionOk="0" h="42920" w="9698">
                  <a:moveTo>
                    <a:pt x="3679" y="1"/>
                  </a:moveTo>
                  <a:cubicBezTo>
                    <a:pt x="1886" y="1"/>
                    <a:pt x="366" y="1308"/>
                    <a:pt x="62" y="3040"/>
                  </a:cubicBezTo>
                  <a:lnTo>
                    <a:pt x="1" y="3040"/>
                  </a:lnTo>
                  <a:cubicBezTo>
                    <a:pt x="1" y="3162"/>
                    <a:pt x="1" y="3253"/>
                    <a:pt x="1" y="3374"/>
                  </a:cubicBezTo>
                  <a:cubicBezTo>
                    <a:pt x="1" y="3466"/>
                    <a:pt x="1" y="3587"/>
                    <a:pt x="1" y="3709"/>
                  </a:cubicBezTo>
                  <a:lnTo>
                    <a:pt x="1" y="39211"/>
                  </a:lnTo>
                  <a:cubicBezTo>
                    <a:pt x="1" y="39302"/>
                    <a:pt x="1" y="39363"/>
                    <a:pt x="1" y="39424"/>
                  </a:cubicBezTo>
                  <a:cubicBezTo>
                    <a:pt x="1" y="39515"/>
                    <a:pt x="1" y="39576"/>
                    <a:pt x="1" y="39667"/>
                  </a:cubicBezTo>
                  <a:lnTo>
                    <a:pt x="31" y="39667"/>
                  </a:lnTo>
                  <a:cubicBezTo>
                    <a:pt x="244" y="41491"/>
                    <a:pt x="1794" y="42919"/>
                    <a:pt x="3709" y="42919"/>
                  </a:cubicBezTo>
                  <a:lnTo>
                    <a:pt x="5989" y="42919"/>
                  </a:lnTo>
                  <a:cubicBezTo>
                    <a:pt x="7873" y="42919"/>
                    <a:pt x="9424" y="41491"/>
                    <a:pt x="9667" y="39667"/>
                  </a:cubicBezTo>
                  <a:lnTo>
                    <a:pt x="9697" y="39667"/>
                  </a:lnTo>
                  <a:cubicBezTo>
                    <a:pt x="9697" y="39576"/>
                    <a:pt x="9697" y="39515"/>
                    <a:pt x="9667" y="39424"/>
                  </a:cubicBezTo>
                  <a:cubicBezTo>
                    <a:pt x="9697" y="39363"/>
                    <a:pt x="9697" y="39302"/>
                    <a:pt x="9697" y="39211"/>
                  </a:cubicBezTo>
                  <a:lnTo>
                    <a:pt x="9697" y="3709"/>
                  </a:lnTo>
                  <a:cubicBezTo>
                    <a:pt x="9697" y="3587"/>
                    <a:pt x="9697" y="3466"/>
                    <a:pt x="9667" y="3374"/>
                  </a:cubicBezTo>
                  <a:cubicBezTo>
                    <a:pt x="9667" y="3253"/>
                    <a:pt x="9697" y="3162"/>
                    <a:pt x="9697" y="3040"/>
                  </a:cubicBezTo>
                  <a:lnTo>
                    <a:pt x="9606" y="3040"/>
                  </a:lnTo>
                  <a:cubicBezTo>
                    <a:pt x="9302" y="1308"/>
                    <a:pt x="7813" y="1"/>
                    <a:pt x="59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3"/>
            <p:cNvSpPr/>
            <p:nvPr/>
          </p:nvSpPr>
          <p:spPr>
            <a:xfrm>
              <a:off x="3466350" y="2477200"/>
              <a:ext cx="256100" cy="1086675"/>
            </a:xfrm>
            <a:custGeom>
              <a:rect b="b" l="l" r="r" t="t"/>
              <a:pathLst>
                <a:path extrusionOk="0" h="43467" w="10244">
                  <a:moveTo>
                    <a:pt x="6262" y="548"/>
                  </a:moveTo>
                  <a:cubicBezTo>
                    <a:pt x="8146" y="548"/>
                    <a:pt x="9666" y="2098"/>
                    <a:pt x="9666" y="3982"/>
                  </a:cubicBezTo>
                  <a:lnTo>
                    <a:pt x="9666" y="39484"/>
                  </a:lnTo>
                  <a:cubicBezTo>
                    <a:pt x="9666" y="41369"/>
                    <a:pt x="8146" y="42919"/>
                    <a:pt x="6262" y="42919"/>
                  </a:cubicBezTo>
                  <a:lnTo>
                    <a:pt x="3982" y="42919"/>
                  </a:lnTo>
                  <a:cubicBezTo>
                    <a:pt x="2097" y="42919"/>
                    <a:pt x="547" y="41369"/>
                    <a:pt x="547" y="39484"/>
                  </a:cubicBezTo>
                  <a:lnTo>
                    <a:pt x="547" y="3982"/>
                  </a:lnTo>
                  <a:cubicBezTo>
                    <a:pt x="547" y="2098"/>
                    <a:pt x="2097" y="548"/>
                    <a:pt x="3982" y="548"/>
                  </a:cubicBezTo>
                  <a:close/>
                  <a:moveTo>
                    <a:pt x="3982" y="0"/>
                  </a:moveTo>
                  <a:cubicBezTo>
                    <a:pt x="1763" y="0"/>
                    <a:pt x="0" y="1763"/>
                    <a:pt x="0" y="3982"/>
                  </a:cubicBezTo>
                  <a:lnTo>
                    <a:pt x="0" y="39484"/>
                  </a:lnTo>
                  <a:cubicBezTo>
                    <a:pt x="0" y="41703"/>
                    <a:pt x="1763" y="43466"/>
                    <a:pt x="3982" y="43466"/>
                  </a:cubicBezTo>
                  <a:lnTo>
                    <a:pt x="6262" y="43466"/>
                  </a:lnTo>
                  <a:cubicBezTo>
                    <a:pt x="8450" y="43466"/>
                    <a:pt x="10243" y="41703"/>
                    <a:pt x="10243" y="39484"/>
                  </a:cubicBezTo>
                  <a:lnTo>
                    <a:pt x="10243" y="3982"/>
                  </a:lnTo>
                  <a:cubicBezTo>
                    <a:pt x="10243" y="1763"/>
                    <a:pt x="8450" y="0"/>
                    <a:pt x="6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3"/>
            <p:cNvSpPr/>
            <p:nvPr/>
          </p:nvSpPr>
          <p:spPr>
            <a:xfrm>
              <a:off x="3466350" y="3376150"/>
              <a:ext cx="256100" cy="106400"/>
            </a:xfrm>
            <a:custGeom>
              <a:rect b="b" l="l" r="r" t="t"/>
              <a:pathLst>
                <a:path extrusionOk="0" h="4256" w="10244">
                  <a:moveTo>
                    <a:pt x="3982" y="0"/>
                  </a:moveTo>
                  <a:cubicBezTo>
                    <a:pt x="1793" y="0"/>
                    <a:pt x="0" y="1794"/>
                    <a:pt x="0" y="3982"/>
                  </a:cubicBezTo>
                  <a:cubicBezTo>
                    <a:pt x="0" y="4134"/>
                    <a:pt x="122" y="4256"/>
                    <a:pt x="274" y="4256"/>
                  </a:cubicBezTo>
                  <a:cubicBezTo>
                    <a:pt x="426" y="4256"/>
                    <a:pt x="547" y="4134"/>
                    <a:pt x="547" y="3982"/>
                  </a:cubicBezTo>
                  <a:cubicBezTo>
                    <a:pt x="547" y="2098"/>
                    <a:pt x="2097" y="548"/>
                    <a:pt x="3982" y="548"/>
                  </a:cubicBezTo>
                  <a:lnTo>
                    <a:pt x="6262" y="548"/>
                  </a:lnTo>
                  <a:cubicBezTo>
                    <a:pt x="8146" y="548"/>
                    <a:pt x="9696" y="2098"/>
                    <a:pt x="9696" y="3982"/>
                  </a:cubicBezTo>
                  <a:cubicBezTo>
                    <a:pt x="9696" y="4134"/>
                    <a:pt x="9818" y="4256"/>
                    <a:pt x="9970" y="4256"/>
                  </a:cubicBezTo>
                  <a:cubicBezTo>
                    <a:pt x="10122" y="4256"/>
                    <a:pt x="10243" y="4134"/>
                    <a:pt x="10243" y="3982"/>
                  </a:cubicBezTo>
                  <a:cubicBezTo>
                    <a:pt x="10243" y="1763"/>
                    <a:pt x="8450" y="0"/>
                    <a:pt x="6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3"/>
            <p:cNvSpPr/>
            <p:nvPr/>
          </p:nvSpPr>
          <p:spPr>
            <a:xfrm>
              <a:off x="3466350" y="2553175"/>
              <a:ext cx="256100" cy="106425"/>
            </a:xfrm>
            <a:custGeom>
              <a:rect b="b" l="l" r="r" t="t"/>
              <a:pathLst>
                <a:path extrusionOk="0" h="4257" w="10244">
                  <a:moveTo>
                    <a:pt x="274" y="1"/>
                  </a:moveTo>
                  <a:cubicBezTo>
                    <a:pt x="122" y="1"/>
                    <a:pt x="0" y="123"/>
                    <a:pt x="0" y="275"/>
                  </a:cubicBezTo>
                  <a:cubicBezTo>
                    <a:pt x="0" y="2463"/>
                    <a:pt x="1763" y="4256"/>
                    <a:pt x="3982" y="4256"/>
                  </a:cubicBezTo>
                  <a:lnTo>
                    <a:pt x="6262" y="4256"/>
                  </a:lnTo>
                  <a:cubicBezTo>
                    <a:pt x="8450" y="4256"/>
                    <a:pt x="10243" y="2463"/>
                    <a:pt x="10243" y="275"/>
                  </a:cubicBezTo>
                  <a:cubicBezTo>
                    <a:pt x="10243" y="123"/>
                    <a:pt x="10122" y="1"/>
                    <a:pt x="9970" y="1"/>
                  </a:cubicBezTo>
                  <a:cubicBezTo>
                    <a:pt x="9818" y="1"/>
                    <a:pt x="9696" y="123"/>
                    <a:pt x="9696" y="275"/>
                  </a:cubicBezTo>
                  <a:cubicBezTo>
                    <a:pt x="9696" y="2159"/>
                    <a:pt x="8146" y="3709"/>
                    <a:pt x="6262" y="3709"/>
                  </a:cubicBezTo>
                  <a:lnTo>
                    <a:pt x="3982" y="3709"/>
                  </a:lnTo>
                  <a:cubicBezTo>
                    <a:pt x="2097" y="3709"/>
                    <a:pt x="547" y="2159"/>
                    <a:pt x="547" y="275"/>
                  </a:cubicBezTo>
                  <a:cubicBezTo>
                    <a:pt x="547" y="123"/>
                    <a:pt x="426" y="1"/>
                    <a:pt x="2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0_1_1">
    <p:spTree>
      <p:nvGrpSpPr>
        <p:cNvPr id="1021" name="Shape 1021"/>
        <p:cNvGrpSpPr/>
        <p:nvPr/>
      </p:nvGrpSpPr>
      <p:grpSpPr>
        <a:xfrm>
          <a:off x="0" y="0"/>
          <a:ext cx="0" cy="0"/>
          <a:chOff x="0" y="0"/>
          <a:chExt cx="0" cy="0"/>
        </a:xfrm>
      </p:grpSpPr>
      <p:sp>
        <p:nvSpPr>
          <p:cNvPr id="1022" name="Google Shape;1022;p24"/>
          <p:cNvSpPr txBox="1"/>
          <p:nvPr>
            <p:ph type="title"/>
          </p:nvPr>
        </p:nvSpPr>
        <p:spPr>
          <a:xfrm>
            <a:off x="6051025" y="2080975"/>
            <a:ext cx="1996800" cy="7056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Clr>
                <a:srgbClr val="FF778A"/>
              </a:buClr>
              <a:buSzPts val="2400"/>
              <a:buNone/>
              <a:defRPr i="0" sz="2400"/>
            </a:lvl1pPr>
            <a:lvl2pPr lvl="1" rtl="0" algn="r">
              <a:spcBef>
                <a:spcPts val="0"/>
              </a:spcBef>
              <a:spcAft>
                <a:spcPts val="0"/>
              </a:spcAft>
              <a:buClr>
                <a:srgbClr val="4D4F40"/>
              </a:buClr>
              <a:buSzPts val="2400"/>
              <a:buNone/>
              <a:defRPr sz="2400">
                <a:solidFill>
                  <a:srgbClr val="4D4F40"/>
                </a:solidFill>
              </a:defRPr>
            </a:lvl2pPr>
            <a:lvl3pPr lvl="2" rtl="0" algn="r">
              <a:spcBef>
                <a:spcPts val="0"/>
              </a:spcBef>
              <a:spcAft>
                <a:spcPts val="0"/>
              </a:spcAft>
              <a:buClr>
                <a:srgbClr val="4D4F40"/>
              </a:buClr>
              <a:buSzPts val="2400"/>
              <a:buNone/>
              <a:defRPr sz="2400">
                <a:solidFill>
                  <a:srgbClr val="4D4F40"/>
                </a:solidFill>
              </a:defRPr>
            </a:lvl3pPr>
            <a:lvl4pPr lvl="3" rtl="0" algn="r">
              <a:spcBef>
                <a:spcPts val="0"/>
              </a:spcBef>
              <a:spcAft>
                <a:spcPts val="0"/>
              </a:spcAft>
              <a:buClr>
                <a:srgbClr val="4D4F40"/>
              </a:buClr>
              <a:buSzPts val="2400"/>
              <a:buNone/>
              <a:defRPr sz="2400">
                <a:solidFill>
                  <a:srgbClr val="4D4F40"/>
                </a:solidFill>
              </a:defRPr>
            </a:lvl4pPr>
            <a:lvl5pPr lvl="4" rtl="0" algn="r">
              <a:spcBef>
                <a:spcPts val="0"/>
              </a:spcBef>
              <a:spcAft>
                <a:spcPts val="0"/>
              </a:spcAft>
              <a:buClr>
                <a:srgbClr val="4D4F40"/>
              </a:buClr>
              <a:buSzPts val="2400"/>
              <a:buNone/>
              <a:defRPr sz="2400">
                <a:solidFill>
                  <a:srgbClr val="4D4F40"/>
                </a:solidFill>
              </a:defRPr>
            </a:lvl5pPr>
            <a:lvl6pPr lvl="5" rtl="0" algn="r">
              <a:spcBef>
                <a:spcPts val="0"/>
              </a:spcBef>
              <a:spcAft>
                <a:spcPts val="0"/>
              </a:spcAft>
              <a:buClr>
                <a:srgbClr val="4D4F40"/>
              </a:buClr>
              <a:buSzPts val="2400"/>
              <a:buNone/>
              <a:defRPr sz="2400">
                <a:solidFill>
                  <a:srgbClr val="4D4F40"/>
                </a:solidFill>
              </a:defRPr>
            </a:lvl6pPr>
            <a:lvl7pPr lvl="6" rtl="0" algn="r">
              <a:spcBef>
                <a:spcPts val="0"/>
              </a:spcBef>
              <a:spcAft>
                <a:spcPts val="0"/>
              </a:spcAft>
              <a:buClr>
                <a:srgbClr val="4D4F40"/>
              </a:buClr>
              <a:buSzPts val="2400"/>
              <a:buNone/>
              <a:defRPr sz="2400">
                <a:solidFill>
                  <a:srgbClr val="4D4F40"/>
                </a:solidFill>
              </a:defRPr>
            </a:lvl7pPr>
            <a:lvl8pPr lvl="7" rtl="0" algn="r">
              <a:spcBef>
                <a:spcPts val="0"/>
              </a:spcBef>
              <a:spcAft>
                <a:spcPts val="0"/>
              </a:spcAft>
              <a:buClr>
                <a:srgbClr val="4D4F40"/>
              </a:buClr>
              <a:buSzPts val="2400"/>
              <a:buNone/>
              <a:defRPr sz="2400">
                <a:solidFill>
                  <a:srgbClr val="4D4F40"/>
                </a:solidFill>
              </a:defRPr>
            </a:lvl8pPr>
            <a:lvl9pPr lvl="8" rtl="0" algn="r">
              <a:spcBef>
                <a:spcPts val="0"/>
              </a:spcBef>
              <a:spcAft>
                <a:spcPts val="0"/>
              </a:spcAft>
              <a:buClr>
                <a:srgbClr val="4D4F40"/>
              </a:buClr>
              <a:buSzPts val="2400"/>
              <a:buNone/>
              <a:defRPr sz="2400">
                <a:solidFill>
                  <a:srgbClr val="4D4F40"/>
                </a:solidFill>
              </a:defRPr>
            </a:lvl9pPr>
          </a:lstStyle>
          <a:p/>
        </p:txBody>
      </p:sp>
      <p:sp>
        <p:nvSpPr>
          <p:cNvPr id="1023" name="Google Shape;1023;p24"/>
          <p:cNvSpPr txBox="1"/>
          <p:nvPr>
            <p:ph idx="1" type="subTitle"/>
          </p:nvPr>
        </p:nvSpPr>
        <p:spPr>
          <a:xfrm>
            <a:off x="5410576" y="2611300"/>
            <a:ext cx="2747700" cy="1175700"/>
          </a:xfrm>
          <a:prstGeom prst="rect">
            <a:avLst/>
          </a:prstGeom>
        </p:spPr>
        <p:txBody>
          <a:bodyPr anchorCtr="0" anchor="ctr" bIns="91425" lIns="91425" spcFirstLastPara="1" rIns="91425" wrap="square" tIns="91425">
            <a:noAutofit/>
          </a:bodyPr>
          <a:lstStyle>
            <a:lvl1pPr lvl="0" rtl="0" algn="r">
              <a:spcBef>
                <a:spcPts val="0"/>
              </a:spcBef>
              <a:spcAft>
                <a:spcPts val="0"/>
              </a:spcAft>
              <a:buNone/>
              <a:defRPr sz="1400">
                <a:latin typeface="Nunito"/>
                <a:ea typeface="Nunito"/>
                <a:cs typeface="Nunito"/>
                <a:sym typeface="Nunito"/>
              </a:defRPr>
            </a:lvl1pPr>
            <a:lvl2pPr lvl="1" rtl="0" algn="r">
              <a:spcBef>
                <a:spcPts val="0"/>
              </a:spcBef>
              <a:spcAft>
                <a:spcPts val="0"/>
              </a:spcAft>
              <a:buNone/>
              <a:defRPr sz="1400">
                <a:latin typeface="Nunito"/>
                <a:ea typeface="Nunito"/>
                <a:cs typeface="Nunito"/>
                <a:sym typeface="Nunito"/>
              </a:defRPr>
            </a:lvl2pPr>
            <a:lvl3pPr lvl="2" rtl="0" algn="r">
              <a:spcBef>
                <a:spcPts val="0"/>
              </a:spcBef>
              <a:spcAft>
                <a:spcPts val="0"/>
              </a:spcAft>
              <a:buNone/>
              <a:defRPr sz="1400">
                <a:latin typeface="Nunito"/>
                <a:ea typeface="Nunito"/>
                <a:cs typeface="Nunito"/>
                <a:sym typeface="Nunito"/>
              </a:defRPr>
            </a:lvl3pPr>
            <a:lvl4pPr lvl="3" rtl="0" algn="r">
              <a:spcBef>
                <a:spcPts val="0"/>
              </a:spcBef>
              <a:spcAft>
                <a:spcPts val="0"/>
              </a:spcAft>
              <a:buNone/>
              <a:defRPr sz="1400">
                <a:latin typeface="Nunito"/>
                <a:ea typeface="Nunito"/>
                <a:cs typeface="Nunito"/>
                <a:sym typeface="Nunito"/>
              </a:defRPr>
            </a:lvl4pPr>
            <a:lvl5pPr lvl="4" rtl="0" algn="r">
              <a:spcBef>
                <a:spcPts val="0"/>
              </a:spcBef>
              <a:spcAft>
                <a:spcPts val="0"/>
              </a:spcAft>
              <a:buNone/>
              <a:defRPr sz="1400">
                <a:latin typeface="Nunito"/>
                <a:ea typeface="Nunito"/>
                <a:cs typeface="Nunito"/>
                <a:sym typeface="Nunito"/>
              </a:defRPr>
            </a:lvl5pPr>
            <a:lvl6pPr lvl="5" rtl="0" algn="r">
              <a:spcBef>
                <a:spcPts val="0"/>
              </a:spcBef>
              <a:spcAft>
                <a:spcPts val="0"/>
              </a:spcAft>
              <a:buNone/>
              <a:defRPr sz="1400">
                <a:latin typeface="Nunito"/>
                <a:ea typeface="Nunito"/>
                <a:cs typeface="Nunito"/>
                <a:sym typeface="Nunito"/>
              </a:defRPr>
            </a:lvl6pPr>
            <a:lvl7pPr lvl="6" rtl="0" algn="r">
              <a:spcBef>
                <a:spcPts val="0"/>
              </a:spcBef>
              <a:spcAft>
                <a:spcPts val="0"/>
              </a:spcAft>
              <a:buNone/>
              <a:defRPr sz="1400">
                <a:latin typeface="Nunito"/>
                <a:ea typeface="Nunito"/>
                <a:cs typeface="Nunito"/>
                <a:sym typeface="Nunito"/>
              </a:defRPr>
            </a:lvl7pPr>
            <a:lvl8pPr lvl="7" rtl="0" algn="r">
              <a:spcBef>
                <a:spcPts val="0"/>
              </a:spcBef>
              <a:spcAft>
                <a:spcPts val="0"/>
              </a:spcAft>
              <a:buNone/>
              <a:defRPr sz="1400">
                <a:latin typeface="Nunito"/>
                <a:ea typeface="Nunito"/>
                <a:cs typeface="Nunito"/>
                <a:sym typeface="Nunito"/>
              </a:defRPr>
            </a:lvl8pPr>
            <a:lvl9pPr lvl="8" rtl="0" algn="r">
              <a:spcBef>
                <a:spcPts val="0"/>
              </a:spcBef>
              <a:spcAft>
                <a:spcPts val="0"/>
              </a:spcAft>
              <a:buNone/>
              <a:defRPr sz="1400">
                <a:latin typeface="Nunito"/>
                <a:ea typeface="Nunito"/>
                <a:cs typeface="Nunito"/>
                <a:sym typeface="Nunito"/>
              </a:defRPr>
            </a:lvl9pPr>
          </a:lstStyle>
          <a:p/>
        </p:txBody>
      </p:sp>
      <p:sp>
        <p:nvSpPr>
          <p:cNvPr id="1024" name="Google Shape;1024;p24"/>
          <p:cNvSpPr/>
          <p:nvPr/>
        </p:nvSpPr>
        <p:spPr>
          <a:xfrm flipH="1">
            <a:off x="8691013" y="2386575"/>
            <a:ext cx="679375" cy="1642925"/>
          </a:xfrm>
          <a:custGeom>
            <a:rect b="b" l="l" r="r" t="t"/>
            <a:pathLst>
              <a:path extrusionOk="0" h="65717" w="27175">
                <a:moveTo>
                  <a:pt x="7083" y="1"/>
                </a:moveTo>
                <a:lnTo>
                  <a:pt x="3861" y="4773"/>
                </a:lnTo>
                <a:cubicBezTo>
                  <a:pt x="11034" y="9241"/>
                  <a:pt x="16384" y="16567"/>
                  <a:pt x="18116" y="25503"/>
                </a:cubicBezTo>
                <a:cubicBezTo>
                  <a:pt x="20974" y="40154"/>
                  <a:pt x="13101" y="54440"/>
                  <a:pt x="1" y="60276"/>
                </a:cubicBezTo>
                <a:lnTo>
                  <a:pt x="1976" y="65716"/>
                </a:lnTo>
                <a:cubicBezTo>
                  <a:pt x="17691" y="58938"/>
                  <a:pt x="27174" y="41917"/>
                  <a:pt x="23770" y="24409"/>
                </a:cubicBezTo>
                <a:cubicBezTo>
                  <a:pt x="21734" y="13892"/>
                  <a:pt x="15472" y="5290"/>
                  <a:pt x="70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4"/>
          <p:cNvSpPr/>
          <p:nvPr/>
        </p:nvSpPr>
        <p:spPr>
          <a:xfrm flipH="1">
            <a:off x="-627475" y="-135200"/>
            <a:ext cx="1904325" cy="1267450"/>
          </a:xfrm>
          <a:custGeom>
            <a:rect b="b" l="l" r="r" t="t"/>
            <a:pathLst>
              <a:path extrusionOk="0" h="50698" w="76173">
                <a:moveTo>
                  <a:pt x="761" y="0"/>
                </a:moveTo>
                <a:lnTo>
                  <a:pt x="761" y="0"/>
                </a:lnTo>
                <a:cubicBezTo>
                  <a:pt x="1" y="22554"/>
                  <a:pt x="14955" y="43375"/>
                  <a:pt x="37722" y="49180"/>
                </a:cubicBezTo>
                <a:cubicBezTo>
                  <a:pt x="41765" y="50207"/>
                  <a:pt x="45819" y="50697"/>
                  <a:pt x="49809" y="50697"/>
                </a:cubicBezTo>
                <a:cubicBezTo>
                  <a:pt x="59288" y="50697"/>
                  <a:pt x="68407" y="47930"/>
                  <a:pt x="76172" y="43010"/>
                </a:cubicBezTo>
                <a:lnTo>
                  <a:pt x="72282" y="36475"/>
                </a:lnTo>
                <a:cubicBezTo>
                  <a:pt x="65675" y="40722"/>
                  <a:pt x="57888" y="43107"/>
                  <a:pt x="49796" y="43107"/>
                </a:cubicBezTo>
                <a:cubicBezTo>
                  <a:pt x="46421" y="43107"/>
                  <a:pt x="42993" y="42692"/>
                  <a:pt x="39576" y="41825"/>
                </a:cubicBezTo>
                <a:cubicBezTo>
                  <a:pt x="20518" y="36992"/>
                  <a:pt x="7934" y="19575"/>
                  <a:pt x="8329" y="699"/>
                </a:cubicBezTo>
                <a:lnTo>
                  <a:pt x="76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6" name="Google Shape;1026;p24"/>
          <p:cNvGrpSpPr/>
          <p:nvPr/>
        </p:nvGrpSpPr>
        <p:grpSpPr>
          <a:xfrm flipH="1">
            <a:off x="7277388" y="226663"/>
            <a:ext cx="1674825" cy="392325"/>
            <a:chOff x="2173775" y="1420000"/>
            <a:chExt cx="1674825" cy="392325"/>
          </a:xfrm>
        </p:grpSpPr>
        <p:sp>
          <p:nvSpPr>
            <p:cNvPr id="1027" name="Google Shape;1027;p24"/>
            <p:cNvSpPr/>
            <p:nvPr/>
          </p:nvSpPr>
          <p:spPr>
            <a:xfrm>
              <a:off x="2176800" y="1524300"/>
              <a:ext cx="1666475" cy="288025"/>
            </a:xfrm>
            <a:custGeom>
              <a:rect b="b" l="l" r="r" t="t"/>
              <a:pathLst>
                <a:path extrusionOk="0" h="11521" w="66659">
                  <a:moveTo>
                    <a:pt x="51309" y="0"/>
                  </a:moveTo>
                  <a:cubicBezTo>
                    <a:pt x="50708" y="0"/>
                    <a:pt x="50108" y="213"/>
                    <a:pt x="49637" y="639"/>
                  </a:cubicBezTo>
                  <a:lnTo>
                    <a:pt x="44500" y="5198"/>
                  </a:lnTo>
                  <a:cubicBezTo>
                    <a:pt x="44394" y="5304"/>
                    <a:pt x="44257" y="5357"/>
                    <a:pt x="44120" y="5357"/>
                  </a:cubicBezTo>
                  <a:cubicBezTo>
                    <a:pt x="43983" y="5357"/>
                    <a:pt x="43846" y="5304"/>
                    <a:pt x="43740" y="5198"/>
                  </a:cubicBezTo>
                  <a:lnTo>
                    <a:pt x="38603" y="669"/>
                  </a:lnTo>
                  <a:cubicBezTo>
                    <a:pt x="38117" y="243"/>
                    <a:pt x="37509" y="31"/>
                    <a:pt x="36905" y="31"/>
                  </a:cubicBezTo>
                  <a:cubicBezTo>
                    <a:pt x="36301" y="31"/>
                    <a:pt x="35700" y="243"/>
                    <a:pt x="35229" y="669"/>
                  </a:cubicBezTo>
                  <a:lnTo>
                    <a:pt x="30092" y="5228"/>
                  </a:lnTo>
                  <a:cubicBezTo>
                    <a:pt x="29986" y="5335"/>
                    <a:pt x="29849" y="5388"/>
                    <a:pt x="29712" y="5388"/>
                  </a:cubicBezTo>
                  <a:cubicBezTo>
                    <a:pt x="29576" y="5388"/>
                    <a:pt x="29439" y="5335"/>
                    <a:pt x="29332" y="5228"/>
                  </a:cubicBezTo>
                  <a:lnTo>
                    <a:pt x="24196" y="699"/>
                  </a:lnTo>
                  <a:cubicBezTo>
                    <a:pt x="23709" y="274"/>
                    <a:pt x="23109" y="61"/>
                    <a:pt x="22509" y="61"/>
                  </a:cubicBezTo>
                  <a:cubicBezTo>
                    <a:pt x="21908" y="61"/>
                    <a:pt x="21308" y="274"/>
                    <a:pt x="20822" y="699"/>
                  </a:cubicBezTo>
                  <a:lnTo>
                    <a:pt x="15715" y="5259"/>
                  </a:lnTo>
                  <a:cubicBezTo>
                    <a:pt x="15594" y="5350"/>
                    <a:pt x="15449" y="5395"/>
                    <a:pt x="15309" y="5395"/>
                  </a:cubicBezTo>
                  <a:cubicBezTo>
                    <a:pt x="15168" y="5395"/>
                    <a:pt x="15031" y="5350"/>
                    <a:pt x="14925" y="5259"/>
                  </a:cubicBezTo>
                  <a:lnTo>
                    <a:pt x="9788" y="699"/>
                  </a:lnTo>
                  <a:cubicBezTo>
                    <a:pt x="9325" y="281"/>
                    <a:pt x="8738" y="76"/>
                    <a:pt x="8148" y="76"/>
                  </a:cubicBezTo>
                  <a:cubicBezTo>
                    <a:pt x="7537" y="76"/>
                    <a:pt x="6924" y="297"/>
                    <a:pt x="6445" y="730"/>
                  </a:cubicBezTo>
                  <a:lnTo>
                    <a:pt x="1125" y="5441"/>
                  </a:lnTo>
                  <a:cubicBezTo>
                    <a:pt x="92" y="6353"/>
                    <a:pt x="1" y="7964"/>
                    <a:pt x="913" y="8997"/>
                  </a:cubicBezTo>
                  <a:cubicBezTo>
                    <a:pt x="1419" y="9570"/>
                    <a:pt x="2120" y="9860"/>
                    <a:pt x="2819" y="9860"/>
                  </a:cubicBezTo>
                  <a:cubicBezTo>
                    <a:pt x="3421" y="9860"/>
                    <a:pt x="4022" y="9646"/>
                    <a:pt x="4499" y="9210"/>
                  </a:cubicBezTo>
                  <a:lnTo>
                    <a:pt x="7721" y="6353"/>
                  </a:lnTo>
                  <a:cubicBezTo>
                    <a:pt x="7843" y="6247"/>
                    <a:pt x="7987" y="6193"/>
                    <a:pt x="8128" y="6193"/>
                  </a:cubicBezTo>
                  <a:cubicBezTo>
                    <a:pt x="8268" y="6193"/>
                    <a:pt x="8405" y="6247"/>
                    <a:pt x="8511" y="6353"/>
                  </a:cubicBezTo>
                  <a:lnTo>
                    <a:pt x="13648" y="10882"/>
                  </a:lnTo>
                  <a:cubicBezTo>
                    <a:pt x="14135" y="11307"/>
                    <a:pt x="14735" y="11520"/>
                    <a:pt x="15335" y="11520"/>
                  </a:cubicBezTo>
                  <a:cubicBezTo>
                    <a:pt x="15936" y="11520"/>
                    <a:pt x="16536" y="11307"/>
                    <a:pt x="17022" y="10882"/>
                  </a:cubicBezTo>
                  <a:lnTo>
                    <a:pt x="22129" y="6323"/>
                  </a:lnTo>
                  <a:cubicBezTo>
                    <a:pt x="22250" y="6231"/>
                    <a:pt x="22395" y="6186"/>
                    <a:pt x="22535" y="6186"/>
                  </a:cubicBezTo>
                  <a:cubicBezTo>
                    <a:pt x="22676" y="6186"/>
                    <a:pt x="22813" y="6231"/>
                    <a:pt x="22919" y="6323"/>
                  </a:cubicBezTo>
                  <a:lnTo>
                    <a:pt x="28056" y="10851"/>
                  </a:lnTo>
                  <a:cubicBezTo>
                    <a:pt x="28527" y="11277"/>
                    <a:pt x="29127" y="11490"/>
                    <a:pt x="29731" y="11490"/>
                  </a:cubicBezTo>
                  <a:cubicBezTo>
                    <a:pt x="30336" y="11490"/>
                    <a:pt x="30943" y="11277"/>
                    <a:pt x="31430" y="10851"/>
                  </a:cubicBezTo>
                  <a:lnTo>
                    <a:pt x="36536" y="6292"/>
                  </a:lnTo>
                  <a:cubicBezTo>
                    <a:pt x="36643" y="6201"/>
                    <a:pt x="36779" y="6155"/>
                    <a:pt x="36920" y="6155"/>
                  </a:cubicBezTo>
                  <a:cubicBezTo>
                    <a:pt x="37061" y="6155"/>
                    <a:pt x="37205" y="6201"/>
                    <a:pt x="37327" y="6292"/>
                  </a:cubicBezTo>
                  <a:lnTo>
                    <a:pt x="42463" y="10851"/>
                  </a:lnTo>
                  <a:cubicBezTo>
                    <a:pt x="42935" y="11277"/>
                    <a:pt x="43535" y="11490"/>
                    <a:pt x="44135" y="11490"/>
                  </a:cubicBezTo>
                  <a:cubicBezTo>
                    <a:pt x="44736" y="11490"/>
                    <a:pt x="45336" y="11277"/>
                    <a:pt x="45807" y="10851"/>
                  </a:cubicBezTo>
                  <a:lnTo>
                    <a:pt x="50944" y="6292"/>
                  </a:lnTo>
                  <a:cubicBezTo>
                    <a:pt x="51050" y="6186"/>
                    <a:pt x="51187" y="6133"/>
                    <a:pt x="51324" y="6133"/>
                  </a:cubicBezTo>
                  <a:cubicBezTo>
                    <a:pt x="51461" y="6133"/>
                    <a:pt x="51597" y="6186"/>
                    <a:pt x="51704" y="6292"/>
                  </a:cubicBezTo>
                  <a:lnTo>
                    <a:pt x="56841" y="10821"/>
                  </a:lnTo>
                  <a:cubicBezTo>
                    <a:pt x="57327" y="11247"/>
                    <a:pt x="57935" y="11459"/>
                    <a:pt x="58539" y="11459"/>
                  </a:cubicBezTo>
                  <a:cubicBezTo>
                    <a:pt x="59143" y="11459"/>
                    <a:pt x="59743" y="11247"/>
                    <a:pt x="60215" y="10821"/>
                  </a:cubicBezTo>
                  <a:lnTo>
                    <a:pt x="65503" y="6110"/>
                  </a:lnTo>
                  <a:cubicBezTo>
                    <a:pt x="66567" y="5167"/>
                    <a:pt x="66658" y="3587"/>
                    <a:pt x="65716" y="2523"/>
                  </a:cubicBezTo>
                  <a:cubicBezTo>
                    <a:pt x="65225" y="1966"/>
                    <a:pt x="64530" y="1683"/>
                    <a:pt x="63827" y="1683"/>
                  </a:cubicBezTo>
                  <a:cubicBezTo>
                    <a:pt x="63227" y="1683"/>
                    <a:pt x="62620" y="1890"/>
                    <a:pt x="62129" y="2310"/>
                  </a:cubicBezTo>
                  <a:lnTo>
                    <a:pt x="58908" y="5198"/>
                  </a:lnTo>
                  <a:cubicBezTo>
                    <a:pt x="58801" y="5289"/>
                    <a:pt x="58664" y="5335"/>
                    <a:pt x="58524" y="5335"/>
                  </a:cubicBezTo>
                  <a:cubicBezTo>
                    <a:pt x="58383" y="5335"/>
                    <a:pt x="58239" y="5289"/>
                    <a:pt x="58117" y="5198"/>
                  </a:cubicBezTo>
                  <a:lnTo>
                    <a:pt x="52980" y="639"/>
                  </a:lnTo>
                  <a:cubicBezTo>
                    <a:pt x="52509" y="213"/>
                    <a:pt x="51909" y="0"/>
                    <a:pt x="513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4"/>
            <p:cNvSpPr/>
            <p:nvPr/>
          </p:nvSpPr>
          <p:spPr>
            <a:xfrm>
              <a:off x="2173775" y="1420000"/>
              <a:ext cx="1674825" cy="301900"/>
            </a:xfrm>
            <a:custGeom>
              <a:rect b="b" l="l" r="r" t="t"/>
              <a:pathLst>
                <a:path extrusionOk="0" h="12076" w="66993">
                  <a:moveTo>
                    <a:pt x="51642" y="563"/>
                  </a:moveTo>
                  <a:cubicBezTo>
                    <a:pt x="52174" y="563"/>
                    <a:pt x="52706" y="753"/>
                    <a:pt x="53132" y="1133"/>
                  </a:cubicBezTo>
                  <a:lnTo>
                    <a:pt x="58269" y="5662"/>
                  </a:lnTo>
                  <a:cubicBezTo>
                    <a:pt x="58436" y="5814"/>
                    <a:pt x="58641" y="5890"/>
                    <a:pt x="58846" y="5890"/>
                  </a:cubicBezTo>
                  <a:cubicBezTo>
                    <a:pt x="59051" y="5890"/>
                    <a:pt x="59256" y="5814"/>
                    <a:pt x="59424" y="5662"/>
                  </a:cubicBezTo>
                  <a:lnTo>
                    <a:pt x="62646" y="2804"/>
                  </a:lnTo>
                  <a:cubicBezTo>
                    <a:pt x="63073" y="2434"/>
                    <a:pt x="63607" y="2224"/>
                    <a:pt x="64172" y="2224"/>
                  </a:cubicBezTo>
                  <a:cubicBezTo>
                    <a:pt x="64210" y="2224"/>
                    <a:pt x="64249" y="2225"/>
                    <a:pt x="64287" y="2227"/>
                  </a:cubicBezTo>
                  <a:cubicBezTo>
                    <a:pt x="64864" y="2257"/>
                    <a:pt x="65442" y="2531"/>
                    <a:pt x="65837" y="2987"/>
                  </a:cubicBezTo>
                  <a:cubicBezTo>
                    <a:pt x="66658" y="3899"/>
                    <a:pt x="66567" y="5327"/>
                    <a:pt x="65655" y="6178"/>
                  </a:cubicBezTo>
                  <a:lnTo>
                    <a:pt x="60336" y="10859"/>
                  </a:lnTo>
                  <a:cubicBezTo>
                    <a:pt x="59906" y="11243"/>
                    <a:pt x="59367" y="11433"/>
                    <a:pt x="58830" y="11433"/>
                  </a:cubicBezTo>
                  <a:cubicBezTo>
                    <a:pt x="58303" y="11433"/>
                    <a:pt x="57778" y="11251"/>
                    <a:pt x="57357" y="10890"/>
                  </a:cubicBezTo>
                  <a:lnTo>
                    <a:pt x="52220" y="6330"/>
                  </a:lnTo>
                  <a:cubicBezTo>
                    <a:pt x="52053" y="6178"/>
                    <a:pt x="51848" y="6102"/>
                    <a:pt x="51642" y="6102"/>
                  </a:cubicBezTo>
                  <a:cubicBezTo>
                    <a:pt x="51437" y="6102"/>
                    <a:pt x="51232" y="6178"/>
                    <a:pt x="51065" y="6330"/>
                  </a:cubicBezTo>
                  <a:lnTo>
                    <a:pt x="45958" y="10890"/>
                  </a:lnTo>
                  <a:cubicBezTo>
                    <a:pt x="45518" y="11270"/>
                    <a:pt x="44978" y="11460"/>
                    <a:pt x="44442" y="11460"/>
                  </a:cubicBezTo>
                  <a:cubicBezTo>
                    <a:pt x="43907" y="11460"/>
                    <a:pt x="43375" y="11270"/>
                    <a:pt x="42949" y="10890"/>
                  </a:cubicBezTo>
                  <a:lnTo>
                    <a:pt x="37812" y="6361"/>
                  </a:lnTo>
                  <a:cubicBezTo>
                    <a:pt x="37645" y="6209"/>
                    <a:pt x="37440" y="6133"/>
                    <a:pt x="37235" y="6133"/>
                  </a:cubicBezTo>
                  <a:cubicBezTo>
                    <a:pt x="37030" y="6133"/>
                    <a:pt x="36824" y="6209"/>
                    <a:pt x="36657" y="6361"/>
                  </a:cubicBezTo>
                  <a:lnTo>
                    <a:pt x="31551" y="10920"/>
                  </a:lnTo>
                  <a:cubicBezTo>
                    <a:pt x="31125" y="11300"/>
                    <a:pt x="30586" y="11490"/>
                    <a:pt x="30046" y="11490"/>
                  </a:cubicBezTo>
                  <a:cubicBezTo>
                    <a:pt x="29507" y="11490"/>
                    <a:pt x="28967" y="11300"/>
                    <a:pt x="28542" y="10920"/>
                  </a:cubicBezTo>
                  <a:lnTo>
                    <a:pt x="23405" y="6391"/>
                  </a:lnTo>
                  <a:cubicBezTo>
                    <a:pt x="23253" y="6239"/>
                    <a:pt x="23048" y="6163"/>
                    <a:pt x="22842" y="6163"/>
                  </a:cubicBezTo>
                  <a:cubicBezTo>
                    <a:pt x="22637" y="6163"/>
                    <a:pt x="22432" y="6239"/>
                    <a:pt x="22280" y="6391"/>
                  </a:cubicBezTo>
                  <a:lnTo>
                    <a:pt x="17143" y="10920"/>
                  </a:lnTo>
                  <a:cubicBezTo>
                    <a:pt x="16718" y="11300"/>
                    <a:pt x="16186" y="11490"/>
                    <a:pt x="15654" y="11490"/>
                  </a:cubicBezTo>
                  <a:cubicBezTo>
                    <a:pt x="15122" y="11490"/>
                    <a:pt x="14590" y="11300"/>
                    <a:pt x="14164" y="10920"/>
                  </a:cubicBezTo>
                  <a:lnTo>
                    <a:pt x="9028" y="6391"/>
                  </a:lnTo>
                  <a:cubicBezTo>
                    <a:pt x="8845" y="6270"/>
                    <a:pt x="8663" y="6178"/>
                    <a:pt x="8450" y="6178"/>
                  </a:cubicBezTo>
                  <a:cubicBezTo>
                    <a:pt x="8237" y="6178"/>
                    <a:pt x="8025" y="6270"/>
                    <a:pt x="7873" y="6391"/>
                  </a:cubicBezTo>
                  <a:lnTo>
                    <a:pt x="4651" y="9279"/>
                  </a:lnTo>
                  <a:cubicBezTo>
                    <a:pt x="4227" y="9646"/>
                    <a:pt x="3699" y="9829"/>
                    <a:pt x="3139" y="9829"/>
                  </a:cubicBezTo>
                  <a:cubicBezTo>
                    <a:pt x="3096" y="9829"/>
                    <a:pt x="3053" y="9828"/>
                    <a:pt x="3009" y="9826"/>
                  </a:cubicBezTo>
                  <a:cubicBezTo>
                    <a:pt x="2401" y="9795"/>
                    <a:pt x="1854" y="9522"/>
                    <a:pt x="1459" y="9096"/>
                  </a:cubicBezTo>
                  <a:cubicBezTo>
                    <a:pt x="638" y="8154"/>
                    <a:pt x="699" y="6725"/>
                    <a:pt x="1641" y="5905"/>
                  </a:cubicBezTo>
                  <a:lnTo>
                    <a:pt x="6930" y="1193"/>
                  </a:lnTo>
                  <a:cubicBezTo>
                    <a:pt x="7356" y="814"/>
                    <a:pt x="7895" y="624"/>
                    <a:pt x="8435" y="624"/>
                  </a:cubicBezTo>
                  <a:cubicBezTo>
                    <a:pt x="8974" y="624"/>
                    <a:pt x="9514" y="814"/>
                    <a:pt x="9939" y="1193"/>
                  </a:cubicBezTo>
                  <a:lnTo>
                    <a:pt x="15076" y="5722"/>
                  </a:lnTo>
                  <a:cubicBezTo>
                    <a:pt x="15228" y="5874"/>
                    <a:pt x="15433" y="5950"/>
                    <a:pt x="15642" y="5950"/>
                  </a:cubicBezTo>
                  <a:cubicBezTo>
                    <a:pt x="15851" y="5950"/>
                    <a:pt x="16064" y="5874"/>
                    <a:pt x="16231" y="5722"/>
                  </a:cubicBezTo>
                  <a:lnTo>
                    <a:pt x="21338" y="1163"/>
                  </a:lnTo>
                  <a:cubicBezTo>
                    <a:pt x="21763" y="783"/>
                    <a:pt x="22295" y="593"/>
                    <a:pt x="22831" y="593"/>
                  </a:cubicBezTo>
                  <a:cubicBezTo>
                    <a:pt x="23367" y="593"/>
                    <a:pt x="23906" y="783"/>
                    <a:pt x="24347" y="1163"/>
                  </a:cubicBezTo>
                  <a:lnTo>
                    <a:pt x="29453" y="5692"/>
                  </a:lnTo>
                  <a:cubicBezTo>
                    <a:pt x="29621" y="5844"/>
                    <a:pt x="29833" y="5920"/>
                    <a:pt x="30042" y="5920"/>
                  </a:cubicBezTo>
                  <a:cubicBezTo>
                    <a:pt x="30251" y="5920"/>
                    <a:pt x="30457" y="5844"/>
                    <a:pt x="30609" y="5692"/>
                  </a:cubicBezTo>
                  <a:lnTo>
                    <a:pt x="35745" y="1163"/>
                  </a:lnTo>
                  <a:cubicBezTo>
                    <a:pt x="36179" y="776"/>
                    <a:pt x="36724" y="578"/>
                    <a:pt x="37267" y="578"/>
                  </a:cubicBezTo>
                  <a:cubicBezTo>
                    <a:pt x="37788" y="578"/>
                    <a:pt x="38307" y="760"/>
                    <a:pt x="38724" y="1133"/>
                  </a:cubicBezTo>
                  <a:lnTo>
                    <a:pt x="43861" y="5692"/>
                  </a:lnTo>
                  <a:cubicBezTo>
                    <a:pt x="44028" y="5829"/>
                    <a:pt x="44233" y="5897"/>
                    <a:pt x="44439" y="5897"/>
                  </a:cubicBezTo>
                  <a:cubicBezTo>
                    <a:pt x="44644" y="5897"/>
                    <a:pt x="44849" y="5829"/>
                    <a:pt x="45016" y="5692"/>
                  </a:cubicBezTo>
                  <a:lnTo>
                    <a:pt x="50153" y="1133"/>
                  </a:lnTo>
                  <a:cubicBezTo>
                    <a:pt x="50579" y="753"/>
                    <a:pt x="51110" y="563"/>
                    <a:pt x="51642" y="563"/>
                  </a:cubicBezTo>
                  <a:close/>
                  <a:moveTo>
                    <a:pt x="51627" y="0"/>
                  </a:moveTo>
                  <a:cubicBezTo>
                    <a:pt x="50958" y="0"/>
                    <a:pt x="50290" y="236"/>
                    <a:pt x="49758" y="707"/>
                  </a:cubicBezTo>
                  <a:lnTo>
                    <a:pt x="44651" y="5266"/>
                  </a:lnTo>
                  <a:cubicBezTo>
                    <a:pt x="44591" y="5312"/>
                    <a:pt x="44515" y="5335"/>
                    <a:pt x="44439" y="5335"/>
                  </a:cubicBezTo>
                  <a:cubicBezTo>
                    <a:pt x="44363" y="5335"/>
                    <a:pt x="44287" y="5312"/>
                    <a:pt x="44226" y="5266"/>
                  </a:cubicBezTo>
                  <a:lnTo>
                    <a:pt x="39089" y="738"/>
                  </a:lnTo>
                  <a:cubicBezTo>
                    <a:pt x="38561" y="255"/>
                    <a:pt x="37899" y="19"/>
                    <a:pt x="37236" y="19"/>
                  </a:cubicBezTo>
                  <a:cubicBezTo>
                    <a:pt x="36562" y="19"/>
                    <a:pt x="35886" y="263"/>
                    <a:pt x="35350" y="738"/>
                  </a:cubicBezTo>
                  <a:lnTo>
                    <a:pt x="30244" y="5297"/>
                  </a:lnTo>
                  <a:cubicBezTo>
                    <a:pt x="30183" y="5342"/>
                    <a:pt x="30107" y="5365"/>
                    <a:pt x="30035" y="5365"/>
                  </a:cubicBezTo>
                  <a:cubicBezTo>
                    <a:pt x="29963" y="5365"/>
                    <a:pt x="29894" y="5342"/>
                    <a:pt x="29849" y="5297"/>
                  </a:cubicBezTo>
                  <a:lnTo>
                    <a:pt x="24712" y="738"/>
                  </a:lnTo>
                  <a:cubicBezTo>
                    <a:pt x="24180" y="266"/>
                    <a:pt x="23511" y="31"/>
                    <a:pt x="22842" y="31"/>
                  </a:cubicBezTo>
                  <a:cubicBezTo>
                    <a:pt x="22174" y="31"/>
                    <a:pt x="21505" y="266"/>
                    <a:pt x="20973" y="738"/>
                  </a:cubicBezTo>
                  <a:lnTo>
                    <a:pt x="15836" y="5297"/>
                  </a:lnTo>
                  <a:cubicBezTo>
                    <a:pt x="15775" y="5358"/>
                    <a:pt x="15707" y="5388"/>
                    <a:pt x="15639" y="5388"/>
                  </a:cubicBezTo>
                  <a:cubicBezTo>
                    <a:pt x="15570" y="5388"/>
                    <a:pt x="15502" y="5358"/>
                    <a:pt x="15441" y="5297"/>
                  </a:cubicBezTo>
                  <a:lnTo>
                    <a:pt x="10304" y="768"/>
                  </a:lnTo>
                  <a:cubicBezTo>
                    <a:pt x="9772" y="297"/>
                    <a:pt x="9104" y="61"/>
                    <a:pt x="8435" y="61"/>
                  </a:cubicBezTo>
                  <a:cubicBezTo>
                    <a:pt x="7766" y="61"/>
                    <a:pt x="7097" y="297"/>
                    <a:pt x="6566" y="768"/>
                  </a:cubicBezTo>
                  <a:lnTo>
                    <a:pt x="1277" y="5479"/>
                  </a:lnTo>
                  <a:cubicBezTo>
                    <a:pt x="122" y="6513"/>
                    <a:pt x="0" y="8306"/>
                    <a:pt x="1034" y="9461"/>
                  </a:cubicBezTo>
                  <a:cubicBezTo>
                    <a:pt x="1550" y="10008"/>
                    <a:pt x="2219" y="10343"/>
                    <a:pt x="2979" y="10403"/>
                  </a:cubicBezTo>
                  <a:cubicBezTo>
                    <a:pt x="3021" y="10405"/>
                    <a:pt x="3063" y="10406"/>
                    <a:pt x="3106" y="10406"/>
                  </a:cubicBezTo>
                  <a:cubicBezTo>
                    <a:pt x="3819" y="10406"/>
                    <a:pt x="4499" y="10163"/>
                    <a:pt x="5015" y="9704"/>
                  </a:cubicBezTo>
                  <a:lnTo>
                    <a:pt x="8237" y="6817"/>
                  </a:lnTo>
                  <a:cubicBezTo>
                    <a:pt x="8298" y="6771"/>
                    <a:pt x="8374" y="6748"/>
                    <a:pt x="8450" y="6748"/>
                  </a:cubicBezTo>
                  <a:cubicBezTo>
                    <a:pt x="8526" y="6748"/>
                    <a:pt x="8602" y="6771"/>
                    <a:pt x="8663" y="6817"/>
                  </a:cubicBezTo>
                  <a:lnTo>
                    <a:pt x="13769" y="11376"/>
                  </a:lnTo>
                  <a:cubicBezTo>
                    <a:pt x="14316" y="11832"/>
                    <a:pt x="14985" y="12075"/>
                    <a:pt x="15654" y="12075"/>
                  </a:cubicBezTo>
                  <a:cubicBezTo>
                    <a:pt x="16323" y="12075"/>
                    <a:pt x="16991" y="11832"/>
                    <a:pt x="17508" y="11346"/>
                  </a:cubicBezTo>
                  <a:lnTo>
                    <a:pt x="22645" y="6786"/>
                  </a:lnTo>
                  <a:cubicBezTo>
                    <a:pt x="22706" y="6741"/>
                    <a:pt x="22774" y="6718"/>
                    <a:pt x="22842" y="6718"/>
                  </a:cubicBezTo>
                  <a:cubicBezTo>
                    <a:pt x="22911" y="6718"/>
                    <a:pt x="22979" y="6741"/>
                    <a:pt x="23040" y="6786"/>
                  </a:cubicBezTo>
                  <a:lnTo>
                    <a:pt x="28177" y="11346"/>
                  </a:lnTo>
                  <a:cubicBezTo>
                    <a:pt x="28709" y="11817"/>
                    <a:pt x="29378" y="12052"/>
                    <a:pt x="30046" y="12052"/>
                  </a:cubicBezTo>
                  <a:cubicBezTo>
                    <a:pt x="30715" y="12052"/>
                    <a:pt x="31384" y="11817"/>
                    <a:pt x="31916" y="11346"/>
                  </a:cubicBezTo>
                  <a:lnTo>
                    <a:pt x="37052" y="6786"/>
                  </a:lnTo>
                  <a:cubicBezTo>
                    <a:pt x="37113" y="6725"/>
                    <a:pt x="37182" y="6695"/>
                    <a:pt x="37250" y="6695"/>
                  </a:cubicBezTo>
                  <a:cubicBezTo>
                    <a:pt x="37318" y="6695"/>
                    <a:pt x="37387" y="6725"/>
                    <a:pt x="37448" y="6786"/>
                  </a:cubicBezTo>
                  <a:lnTo>
                    <a:pt x="42584" y="11315"/>
                  </a:lnTo>
                  <a:cubicBezTo>
                    <a:pt x="43116" y="11786"/>
                    <a:pt x="43785" y="12022"/>
                    <a:pt x="44454" y="12022"/>
                  </a:cubicBezTo>
                  <a:cubicBezTo>
                    <a:pt x="45122" y="12022"/>
                    <a:pt x="45791" y="11786"/>
                    <a:pt x="46323" y="11315"/>
                  </a:cubicBezTo>
                  <a:lnTo>
                    <a:pt x="51430" y="6756"/>
                  </a:lnTo>
                  <a:cubicBezTo>
                    <a:pt x="51490" y="6710"/>
                    <a:pt x="51566" y="6687"/>
                    <a:pt x="51642" y="6687"/>
                  </a:cubicBezTo>
                  <a:cubicBezTo>
                    <a:pt x="51718" y="6687"/>
                    <a:pt x="51794" y="6710"/>
                    <a:pt x="51855" y="6756"/>
                  </a:cubicBezTo>
                  <a:lnTo>
                    <a:pt x="56992" y="11285"/>
                  </a:lnTo>
                  <a:cubicBezTo>
                    <a:pt x="57520" y="11767"/>
                    <a:pt x="58182" y="12003"/>
                    <a:pt x="58845" y="12003"/>
                  </a:cubicBezTo>
                  <a:cubicBezTo>
                    <a:pt x="59519" y="12003"/>
                    <a:pt x="60195" y="11760"/>
                    <a:pt x="60731" y="11285"/>
                  </a:cubicBezTo>
                  <a:lnTo>
                    <a:pt x="66020" y="6573"/>
                  </a:lnTo>
                  <a:cubicBezTo>
                    <a:pt x="66567" y="6087"/>
                    <a:pt x="66901" y="5388"/>
                    <a:pt x="66962" y="4659"/>
                  </a:cubicBezTo>
                  <a:cubicBezTo>
                    <a:pt x="66992" y="3899"/>
                    <a:pt x="66749" y="3169"/>
                    <a:pt x="66263" y="2622"/>
                  </a:cubicBezTo>
                  <a:cubicBezTo>
                    <a:pt x="65746" y="2045"/>
                    <a:pt x="65077" y="1710"/>
                    <a:pt x="64317" y="1680"/>
                  </a:cubicBezTo>
                  <a:cubicBezTo>
                    <a:pt x="64241" y="1674"/>
                    <a:pt x="64165" y="1671"/>
                    <a:pt x="64089" y="1671"/>
                  </a:cubicBezTo>
                  <a:cubicBezTo>
                    <a:pt x="63413" y="1671"/>
                    <a:pt x="62773" y="1914"/>
                    <a:pt x="62281" y="2379"/>
                  </a:cubicBezTo>
                  <a:lnTo>
                    <a:pt x="59059" y="5236"/>
                  </a:lnTo>
                  <a:cubicBezTo>
                    <a:pt x="58998" y="5297"/>
                    <a:pt x="58922" y="5327"/>
                    <a:pt x="58846" y="5327"/>
                  </a:cubicBezTo>
                  <a:cubicBezTo>
                    <a:pt x="58770" y="5327"/>
                    <a:pt x="58694" y="5297"/>
                    <a:pt x="58633" y="5236"/>
                  </a:cubicBezTo>
                  <a:lnTo>
                    <a:pt x="53496" y="707"/>
                  </a:lnTo>
                  <a:cubicBezTo>
                    <a:pt x="52965" y="236"/>
                    <a:pt x="52296" y="0"/>
                    <a:pt x="51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9" name="Google Shape;1029;p24"/>
          <p:cNvGrpSpPr/>
          <p:nvPr/>
        </p:nvGrpSpPr>
        <p:grpSpPr>
          <a:xfrm flipH="1">
            <a:off x="130833" y="3845454"/>
            <a:ext cx="387697" cy="1177693"/>
            <a:chOff x="3466350" y="2417925"/>
            <a:chExt cx="341975" cy="1145950"/>
          </a:xfrm>
        </p:grpSpPr>
        <p:sp>
          <p:nvSpPr>
            <p:cNvPr id="1030" name="Google Shape;1030;p24"/>
            <p:cNvSpPr/>
            <p:nvPr/>
          </p:nvSpPr>
          <p:spPr>
            <a:xfrm>
              <a:off x="3565875" y="2417925"/>
              <a:ext cx="242450" cy="1073000"/>
            </a:xfrm>
            <a:custGeom>
              <a:rect b="b" l="l" r="r" t="t"/>
              <a:pathLst>
                <a:path extrusionOk="0" h="42920" w="9698">
                  <a:moveTo>
                    <a:pt x="3679" y="1"/>
                  </a:moveTo>
                  <a:cubicBezTo>
                    <a:pt x="1886" y="1"/>
                    <a:pt x="366" y="1308"/>
                    <a:pt x="62" y="3040"/>
                  </a:cubicBezTo>
                  <a:lnTo>
                    <a:pt x="1" y="3040"/>
                  </a:lnTo>
                  <a:cubicBezTo>
                    <a:pt x="1" y="3162"/>
                    <a:pt x="1" y="3253"/>
                    <a:pt x="1" y="3374"/>
                  </a:cubicBezTo>
                  <a:cubicBezTo>
                    <a:pt x="1" y="3466"/>
                    <a:pt x="1" y="3587"/>
                    <a:pt x="1" y="3709"/>
                  </a:cubicBezTo>
                  <a:lnTo>
                    <a:pt x="1" y="39211"/>
                  </a:lnTo>
                  <a:cubicBezTo>
                    <a:pt x="1" y="39302"/>
                    <a:pt x="1" y="39363"/>
                    <a:pt x="1" y="39424"/>
                  </a:cubicBezTo>
                  <a:cubicBezTo>
                    <a:pt x="1" y="39515"/>
                    <a:pt x="1" y="39576"/>
                    <a:pt x="1" y="39667"/>
                  </a:cubicBezTo>
                  <a:lnTo>
                    <a:pt x="31" y="39667"/>
                  </a:lnTo>
                  <a:cubicBezTo>
                    <a:pt x="244" y="41491"/>
                    <a:pt x="1794" y="42919"/>
                    <a:pt x="3709" y="42919"/>
                  </a:cubicBezTo>
                  <a:lnTo>
                    <a:pt x="5989" y="42919"/>
                  </a:lnTo>
                  <a:cubicBezTo>
                    <a:pt x="7873" y="42919"/>
                    <a:pt x="9424" y="41491"/>
                    <a:pt x="9667" y="39667"/>
                  </a:cubicBezTo>
                  <a:lnTo>
                    <a:pt x="9697" y="39667"/>
                  </a:lnTo>
                  <a:cubicBezTo>
                    <a:pt x="9697" y="39576"/>
                    <a:pt x="9697" y="39515"/>
                    <a:pt x="9667" y="39424"/>
                  </a:cubicBezTo>
                  <a:cubicBezTo>
                    <a:pt x="9697" y="39363"/>
                    <a:pt x="9697" y="39302"/>
                    <a:pt x="9697" y="39211"/>
                  </a:cubicBezTo>
                  <a:lnTo>
                    <a:pt x="9697" y="3709"/>
                  </a:lnTo>
                  <a:cubicBezTo>
                    <a:pt x="9697" y="3587"/>
                    <a:pt x="9697" y="3466"/>
                    <a:pt x="9667" y="3374"/>
                  </a:cubicBezTo>
                  <a:cubicBezTo>
                    <a:pt x="9667" y="3253"/>
                    <a:pt x="9697" y="3162"/>
                    <a:pt x="9697" y="3040"/>
                  </a:cubicBezTo>
                  <a:lnTo>
                    <a:pt x="9606" y="3040"/>
                  </a:lnTo>
                  <a:cubicBezTo>
                    <a:pt x="9302" y="1308"/>
                    <a:pt x="7813" y="1"/>
                    <a:pt x="59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4"/>
            <p:cNvSpPr/>
            <p:nvPr/>
          </p:nvSpPr>
          <p:spPr>
            <a:xfrm>
              <a:off x="3466350" y="2477200"/>
              <a:ext cx="256100" cy="1086675"/>
            </a:xfrm>
            <a:custGeom>
              <a:rect b="b" l="l" r="r" t="t"/>
              <a:pathLst>
                <a:path extrusionOk="0" h="43467" w="10244">
                  <a:moveTo>
                    <a:pt x="6262" y="548"/>
                  </a:moveTo>
                  <a:cubicBezTo>
                    <a:pt x="8146" y="548"/>
                    <a:pt x="9666" y="2098"/>
                    <a:pt x="9666" y="3982"/>
                  </a:cubicBezTo>
                  <a:lnTo>
                    <a:pt x="9666" y="39484"/>
                  </a:lnTo>
                  <a:cubicBezTo>
                    <a:pt x="9666" y="41369"/>
                    <a:pt x="8146" y="42919"/>
                    <a:pt x="6262" y="42919"/>
                  </a:cubicBezTo>
                  <a:lnTo>
                    <a:pt x="3982" y="42919"/>
                  </a:lnTo>
                  <a:cubicBezTo>
                    <a:pt x="2097" y="42919"/>
                    <a:pt x="547" y="41369"/>
                    <a:pt x="547" y="39484"/>
                  </a:cubicBezTo>
                  <a:lnTo>
                    <a:pt x="547" y="3982"/>
                  </a:lnTo>
                  <a:cubicBezTo>
                    <a:pt x="547" y="2098"/>
                    <a:pt x="2097" y="548"/>
                    <a:pt x="3982" y="548"/>
                  </a:cubicBezTo>
                  <a:close/>
                  <a:moveTo>
                    <a:pt x="3982" y="0"/>
                  </a:moveTo>
                  <a:cubicBezTo>
                    <a:pt x="1763" y="0"/>
                    <a:pt x="0" y="1763"/>
                    <a:pt x="0" y="3982"/>
                  </a:cubicBezTo>
                  <a:lnTo>
                    <a:pt x="0" y="39484"/>
                  </a:lnTo>
                  <a:cubicBezTo>
                    <a:pt x="0" y="41703"/>
                    <a:pt x="1763" y="43466"/>
                    <a:pt x="3982" y="43466"/>
                  </a:cubicBezTo>
                  <a:lnTo>
                    <a:pt x="6262" y="43466"/>
                  </a:lnTo>
                  <a:cubicBezTo>
                    <a:pt x="8450" y="43466"/>
                    <a:pt x="10243" y="41703"/>
                    <a:pt x="10243" y="39484"/>
                  </a:cubicBezTo>
                  <a:lnTo>
                    <a:pt x="10243" y="3982"/>
                  </a:lnTo>
                  <a:cubicBezTo>
                    <a:pt x="10243" y="1763"/>
                    <a:pt x="8450" y="0"/>
                    <a:pt x="6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4"/>
            <p:cNvSpPr/>
            <p:nvPr/>
          </p:nvSpPr>
          <p:spPr>
            <a:xfrm>
              <a:off x="3466350" y="3376150"/>
              <a:ext cx="256100" cy="106400"/>
            </a:xfrm>
            <a:custGeom>
              <a:rect b="b" l="l" r="r" t="t"/>
              <a:pathLst>
                <a:path extrusionOk="0" h="4256" w="10244">
                  <a:moveTo>
                    <a:pt x="3982" y="0"/>
                  </a:moveTo>
                  <a:cubicBezTo>
                    <a:pt x="1793" y="0"/>
                    <a:pt x="0" y="1794"/>
                    <a:pt x="0" y="3982"/>
                  </a:cubicBezTo>
                  <a:cubicBezTo>
                    <a:pt x="0" y="4134"/>
                    <a:pt x="122" y="4256"/>
                    <a:pt x="274" y="4256"/>
                  </a:cubicBezTo>
                  <a:cubicBezTo>
                    <a:pt x="426" y="4256"/>
                    <a:pt x="547" y="4134"/>
                    <a:pt x="547" y="3982"/>
                  </a:cubicBezTo>
                  <a:cubicBezTo>
                    <a:pt x="547" y="2098"/>
                    <a:pt x="2097" y="548"/>
                    <a:pt x="3982" y="548"/>
                  </a:cubicBezTo>
                  <a:lnTo>
                    <a:pt x="6262" y="548"/>
                  </a:lnTo>
                  <a:cubicBezTo>
                    <a:pt x="8146" y="548"/>
                    <a:pt x="9696" y="2098"/>
                    <a:pt x="9696" y="3982"/>
                  </a:cubicBezTo>
                  <a:cubicBezTo>
                    <a:pt x="9696" y="4134"/>
                    <a:pt x="9818" y="4256"/>
                    <a:pt x="9970" y="4256"/>
                  </a:cubicBezTo>
                  <a:cubicBezTo>
                    <a:pt x="10122" y="4256"/>
                    <a:pt x="10243" y="4134"/>
                    <a:pt x="10243" y="3982"/>
                  </a:cubicBezTo>
                  <a:cubicBezTo>
                    <a:pt x="10243" y="1763"/>
                    <a:pt x="8450" y="0"/>
                    <a:pt x="6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4"/>
            <p:cNvSpPr/>
            <p:nvPr/>
          </p:nvSpPr>
          <p:spPr>
            <a:xfrm>
              <a:off x="3466350" y="2553175"/>
              <a:ext cx="256100" cy="106425"/>
            </a:xfrm>
            <a:custGeom>
              <a:rect b="b" l="l" r="r" t="t"/>
              <a:pathLst>
                <a:path extrusionOk="0" h="4257" w="10244">
                  <a:moveTo>
                    <a:pt x="274" y="1"/>
                  </a:moveTo>
                  <a:cubicBezTo>
                    <a:pt x="122" y="1"/>
                    <a:pt x="0" y="123"/>
                    <a:pt x="0" y="275"/>
                  </a:cubicBezTo>
                  <a:cubicBezTo>
                    <a:pt x="0" y="2463"/>
                    <a:pt x="1763" y="4256"/>
                    <a:pt x="3982" y="4256"/>
                  </a:cubicBezTo>
                  <a:lnTo>
                    <a:pt x="6262" y="4256"/>
                  </a:lnTo>
                  <a:cubicBezTo>
                    <a:pt x="8450" y="4256"/>
                    <a:pt x="10243" y="2463"/>
                    <a:pt x="10243" y="275"/>
                  </a:cubicBezTo>
                  <a:cubicBezTo>
                    <a:pt x="10243" y="123"/>
                    <a:pt x="10122" y="1"/>
                    <a:pt x="9970" y="1"/>
                  </a:cubicBezTo>
                  <a:cubicBezTo>
                    <a:pt x="9818" y="1"/>
                    <a:pt x="9696" y="123"/>
                    <a:pt x="9696" y="275"/>
                  </a:cubicBezTo>
                  <a:cubicBezTo>
                    <a:pt x="9696" y="2159"/>
                    <a:pt x="8146" y="3709"/>
                    <a:pt x="6262" y="3709"/>
                  </a:cubicBezTo>
                  <a:lnTo>
                    <a:pt x="3982" y="3709"/>
                  </a:lnTo>
                  <a:cubicBezTo>
                    <a:pt x="2097" y="3709"/>
                    <a:pt x="547" y="2159"/>
                    <a:pt x="547" y="275"/>
                  </a:cubicBezTo>
                  <a:cubicBezTo>
                    <a:pt x="547" y="123"/>
                    <a:pt x="426" y="1"/>
                    <a:pt x="2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4" name="Google Shape;1034;p24"/>
          <p:cNvSpPr/>
          <p:nvPr/>
        </p:nvSpPr>
        <p:spPr>
          <a:xfrm flipH="1">
            <a:off x="5073490" y="4925275"/>
            <a:ext cx="1611072" cy="218223"/>
          </a:xfrm>
          <a:custGeom>
            <a:rect b="b" l="l" r="r" t="t"/>
            <a:pathLst>
              <a:path extrusionOk="0" h="3648" w="26932">
                <a:moveTo>
                  <a:pt x="10457" y="0"/>
                </a:moveTo>
                <a:lnTo>
                  <a:pt x="6900" y="3587"/>
                </a:lnTo>
                <a:lnTo>
                  <a:pt x="3435" y="122"/>
                </a:lnTo>
                <a:lnTo>
                  <a:pt x="1" y="3587"/>
                </a:lnTo>
                <a:lnTo>
                  <a:pt x="26931" y="3648"/>
                </a:lnTo>
                <a:lnTo>
                  <a:pt x="23557" y="244"/>
                </a:lnTo>
                <a:lnTo>
                  <a:pt x="20396" y="3405"/>
                </a:lnTo>
                <a:lnTo>
                  <a:pt x="17174" y="183"/>
                </a:lnTo>
                <a:lnTo>
                  <a:pt x="13922" y="3465"/>
                </a:lnTo>
                <a:lnTo>
                  <a:pt x="104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8_1">
    <p:spTree>
      <p:nvGrpSpPr>
        <p:cNvPr id="1035" name="Shape 1035"/>
        <p:cNvGrpSpPr/>
        <p:nvPr/>
      </p:nvGrpSpPr>
      <p:grpSpPr>
        <a:xfrm>
          <a:off x="0" y="0"/>
          <a:ext cx="0" cy="0"/>
          <a:chOff x="0" y="0"/>
          <a:chExt cx="0" cy="0"/>
        </a:xfrm>
      </p:grpSpPr>
      <p:sp>
        <p:nvSpPr>
          <p:cNvPr id="1036" name="Google Shape;1036;p25"/>
          <p:cNvSpPr txBox="1"/>
          <p:nvPr>
            <p:ph idx="1" type="subTitle"/>
          </p:nvPr>
        </p:nvSpPr>
        <p:spPr>
          <a:xfrm>
            <a:off x="2317500" y="1469100"/>
            <a:ext cx="4509000" cy="445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800">
                <a:latin typeface="Roboto"/>
                <a:ea typeface="Roboto"/>
                <a:cs typeface="Roboto"/>
                <a:sym typeface="Roboto"/>
              </a:defRPr>
            </a:lvl1pPr>
            <a:lvl2pPr lvl="1" rtl="0">
              <a:spcBef>
                <a:spcPts val="0"/>
              </a:spcBef>
              <a:spcAft>
                <a:spcPts val="0"/>
              </a:spcAft>
              <a:buNone/>
              <a:defRPr sz="1800">
                <a:latin typeface="Roboto"/>
                <a:ea typeface="Roboto"/>
                <a:cs typeface="Roboto"/>
                <a:sym typeface="Roboto"/>
              </a:defRPr>
            </a:lvl2pPr>
            <a:lvl3pPr lvl="2" rtl="0">
              <a:spcBef>
                <a:spcPts val="0"/>
              </a:spcBef>
              <a:spcAft>
                <a:spcPts val="0"/>
              </a:spcAft>
              <a:buNone/>
              <a:defRPr sz="1800">
                <a:latin typeface="Roboto"/>
                <a:ea typeface="Roboto"/>
                <a:cs typeface="Roboto"/>
                <a:sym typeface="Roboto"/>
              </a:defRPr>
            </a:lvl3pPr>
            <a:lvl4pPr lvl="3" rtl="0">
              <a:spcBef>
                <a:spcPts val="0"/>
              </a:spcBef>
              <a:spcAft>
                <a:spcPts val="0"/>
              </a:spcAft>
              <a:buNone/>
              <a:defRPr sz="1800">
                <a:latin typeface="Roboto"/>
                <a:ea typeface="Roboto"/>
                <a:cs typeface="Roboto"/>
                <a:sym typeface="Roboto"/>
              </a:defRPr>
            </a:lvl4pPr>
            <a:lvl5pPr lvl="4" rtl="0">
              <a:spcBef>
                <a:spcPts val="0"/>
              </a:spcBef>
              <a:spcAft>
                <a:spcPts val="0"/>
              </a:spcAft>
              <a:buNone/>
              <a:defRPr sz="1800">
                <a:latin typeface="Roboto"/>
                <a:ea typeface="Roboto"/>
                <a:cs typeface="Roboto"/>
                <a:sym typeface="Roboto"/>
              </a:defRPr>
            </a:lvl5pPr>
            <a:lvl6pPr lvl="5" rtl="0">
              <a:spcBef>
                <a:spcPts val="0"/>
              </a:spcBef>
              <a:spcAft>
                <a:spcPts val="0"/>
              </a:spcAft>
              <a:buNone/>
              <a:defRPr sz="1800">
                <a:latin typeface="Roboto"/>
                <a:ea typeface="Roboto"/>
                <a:cs typeface="Roboto"/>
                <a:sym typeface="Roboto"/>
              </a:defRPr>
            </a:lvl6pPr>
            <a:lvl7pPr lvl="6" rtl="0">
              <a:spcBef>
                <a:spcPts val="0"/>
              </a:spcBef>
              <a:spcAft>
                <a:spcPts val="0"/>
              </a:spcAft>
              <a:buNone/>
              <a:defRPr sz="1800">
                <a:latin typeface="Roboto"/>
                <a:ea typeface="Roboto"/>
                <a:cs typeface="Roboto"/>
                <a:sym typeface="Roboto"/>
              </a:defRPr>
            </a:lvl7pPr>
            <a:lvl8pPr lvl="7" rtl="0">
              <a:spcBef>
                <a:spcPts val="0"/>
              </a:spcBef>
              <a:spcAft>
                <a:spcPts val="0"/>
              </a:spcAft>
              <a:buNone/>
              <a:defRPr sz="1800">
                <a:latin typeface="Roboto"/>
                <a:ea typeface="Roboto"/>
                <a:cs typeface="Roboto"/>
                <a:sym typeface="Roboto"/>
              </a:defRPr>
            </a:lvl8pPr>
            <a:lvl9pPr lvl="8" rtl="0">
              <a:spcBef>
                <a:spcPts val="0"/>
              </a:spcBef>
              <a:spcAft>
                <a:spcPts val="0"/>
              </a:spcAft>
              <a:buNone/>
              <a:defRPr sz="1800">
                <a:latin typeface="Roboto"/>
                <a:ea typeface="Roboto"/>
                <a:cs typeface="Roboto"/>
                <a:sym typeface="Roboto"/>
              </a:defRPr>
            </a:lvl9pPr>
          </a:lstStyle>
          <a:p/>
        </p:txBody>
      </p:sp>
      <p:sp>
        <p:nvSpPr>
          <p:cNvPr id="1037" name="Google Shape;1037;p25"/>
          <p:cNvSpPr txBox="1"/>
          <p:nvPr>
            <p:ph idx="2" type="subTitle"/>
          </p:nvPr>
        </p:nvSpPr>
        <p:spPr>
          <a:xfrm>
            <a:off x="2317500" y="2684775"/>
            <a:ext cx="4509000" cy="445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800">
                <a:latin typeface="Roboto"/>
                <a:ea typeface="Roboto"/>
                <a:cs typeface="Roboto"/>
                <a:sym typeface="Roboto"/>
              </a:defRPr>
            </a:lvl1pPr>
            <a:lvl2pPr lvl="1" rtl="0">
              <a:spcBef>
                <a:spcPts val="0"/>
              </a:spcBef>
              <a:spcAft>
                <a:spcPts val="0"/>
              </a:spcAft>
              <a:buNone/>
              <a:defRPr sz="1800">
                <a:latin typeface="Roboto"/>
                <a:ea typeface="Roboto"/>
                <a:cs typeface="Roboto"/>
                <a:sym typeface="Roboto"/>
              </a:defRPr>
            </a:lvl2pPr>
            <a:lvl3pPr lvl="2" rtl="0">
              <a:spcBef>
                <a:spcPts val="0"/>
              </a:spcBef>
              <a:spcAft>
                <a:spcPts val="0"/>
              </a:spcAft>
              <a:buNone/>
              <a:defRPr sz="1800">
                <a:latin typeface="Roboto"/>
                <a:ea typeface="Roboto"/>
                <a:cs typeface="Roboto"/>
                <a:sym typeface="Roboto"/>
              </a:defRPr>
            </a:lvl3pPr>
            <a:lvl4pPr lvl="3" rtl="0">
              <a:spcBef>
                <a:spcPts val="0"/>
              </a:spcBef>
              <a:spcAft>
                <a:spcPts val="0"/>
              </a:spcAft>
              <a:buNone/>
              <a:defRPr sz="1800">
                <a:latin typeface="Roboto"/>
                <a:ea typeface="Roboto"/>
                <a:cs typeface="Roboto"/>
                <a:sym typeface="Roboto"/>
              </a:defRPr>
            </a:lvl4pPr>
            <a:lvl5pPr lvl="4" rtl="0">
              <a:spcBef>
                <a:spcPts val="0"/>
              </a:spcBef>
              <a:spcAft>
                <a:spcPts val="0"/>
              </a:spcAft>
              <a:buNone/>
              <a:defRPr sz="1800">
                <a:latin typeface="Roboto"/>
                <a:ea typeface="Roboto"/>
                <a:cs typeface="Roboto"/>
                <a:sym typeface="Roboto"/>
              </a:defRPr>
            </a:lvl5pPr>
            <a:lvl6pPr lvl="5" rtl="0">
              <a:spcBef>
                <a:spcPts val="0"/>
              </a:spcBef>
              <a:spcAft>
                <a:spcPts val="0"/>
              </a:spcAft>
              <a:buNone/>
              <a:defRPr sz="1800">
                <a:latin typeface="Roboto"/>
                <a:ea typeface="Roboto"/>
                <a:cs typeface="Roboto"/>
                <a:sym typeface="Roboto"/>
              </a:defRPr>
            </a:lvl6pPr>
            <a:lvl7pPr lvl="6" rtl="0">
              <a:spcBef>
                <a:spcPts val="0"/>
              </a:spcBef>
              <a:spcAft>
                <a:spcPts val="0"/>
              </a:spcAft>
              <a:buNone/>
              <a:defRPr sz="1800">
                <a:latin typeface="Roboto"/>
                <a:ea typeface="Roboto"/>
                <a:cs typeface="Roboto"/>
                <a:sym typeface="Roboto"/>
              </a:defRPr>
            </a:lvl7pPr>
            <a:lvl8pPr lvl="7" rtl="0">
              <a:spcBef>
                <a:spcPts val="0"/>
              </a:spcBef>
              <a:spcAft>
                <a:spcPts val="0"/>
              </a:spcAft>
              <a:buNone/>
              <a:defRPr sz="1800">
                <a:latin typeface="Roboto"/>
                <a:ea typeface="Roboto"/>
                <a:cs typeface="Roboto"/>
                <a:sym typeface="Roboto"/>
              </a:defRPr>
            </a:lvl8pPr>
            <a:lvl9pPr lvl="8" rtl="0">
              <a:spcBef>
                <a:spcPts val="0"/>
              </a:spcBef>
              <a:spcAft>
                <a:spcPts val="0"/>
              </a:spcAft>
              <a:buNone/>
              <a:defRPr sz="1800">
                <a:latin typeface="Roboto"/>
                <a:ea typeface="Roboto"/>
                <a:cs typeface="Roboto"/>
                <a:sym typeface="Roboto"/>
              </a:defRPr>
            </a:lvl9pPr>
          </a:lstStyle>
          <a:p/>
        </p:txBody>
      </p:sp>
      <p:sp>
        <p:nvSpPr>
          <p:cNvPr id="1038" name="Google Shape;1038;p25"/>
          <p:cNvSpPr txBox="1"/>
          <p:nvPr>
            <p:ph idx="3" type="subTitle"/>
          </p:nvPr>
        </p:nvSpPr>
        <p:spPr>
          <a:xfrm>
            <a:off x="2317500" y="3941364"/>
            <a:ext cx="4509000" cy="520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800">
                <a:latin typeface="Roboto"/>
                <a:ea typeface="Roboto"/>
                <a:cs typeface="Roboto"/>
                <a:sym typeface="Roboto"/>
              </a:defRPr>
            </a:lvl1pPr>
            <a:lvl2pPr lvl="1" rtl="0">
              <a:spcBef>
                <a:spcPts val="0"/>
              </a:spcBef>
              <a:spcAft>
                <a:spcPts val="0"/>
              </a:spcAft>
              <a:buNone/>
              <a:defRPr sz="1800">
                <a:latin typeface="Roboto"/>
                <a:ea typeface="Roboto"/>
                <a:cs typeface="Roboto"/>
                <a:sym typeface="Roboto"/>
              </a:defRPr>
            </a:lvl2pPr>
            <a:lvl3pPr lvl="2" rtl="0">
              <a:spcBef>
                <a:spcPts val="0"/>
              </a:spcBef>
              <a:spcAft>
                <a:spcPts val="0"/>
              </a:spcAft>
              <a:buNone/>
              <a:defRPr sz="1800">
                <a:latin typeface="Roboto"/>
                <a:ea typeface="Roboto"/>
                <a:cs typeface="Roboto"/>
                <a:sym typeface="Roboto"/>
              </a:defRPr>
            </a:lvl3pPr>
            <a:lvl4pPr lvl="3" rtl="0">
              <a:spcBef>
                <a:spcPts val="0"/>
              </a:spcBef>
              <a:spcAft>
                <a:spcPts val="0"/>
              </a:spcAft>
              <a:buNone/>
              <a:defRPr sz="1800">
                <a:latin typeface="Roboto"/>
                <a:ea typeface="Roboto"/>
                <a:cs typeface="Roboto"/>
                <a:sym typeface="Roboto"/>
              </a:defRPr>
            </a:lvl4pPr>
            <a:lvl5pPr lvl="4" rtl="0">
              <a:spcBef>
                <a:spcPts val="0"/>
              </a:spcBef>
              <a:spcAft>
                <a:spcPts val="0"/>
              </a:spcAft>
              <a:buNone/>
              <a:defRPr sz="1800">
                <a:latin typeface="Roboto"/>
                <a:ea typeface="Roboto"/>
                <a:cs typeface="Roboto"/>
                <a:sym typeface="Roboto"/>
              </a:defRPr>
            </a:lvl5pPr>
            <a:lvl6pPr lvl="5" rtl="0">
              <a:spcBef>
                <a:spcPts val="0"/>
              </a:spcBef>
              <a:spcAft>
                <a:spcPts val="0"/>
              </a:spcAft>
              <a:buNone/>
              <a:defRPr sz="1800">
                <a:latin typeface="Roboto"/>
                <a:ea typeface="Roboto"/>
                <a:cs typeface="Roboto"/>
                <a:sym typeface="Roboto"/>
              </a:defRPr>
            </a:lvl6pPr>
            <a:lvl7pPr lvl="6" rtl="0">
              <a:spcBef>
                <a:spcPts val="0"/>
              </a:spcBef>
              <a:spcAft>
                <a:spcPts val="0"/>
              </a:spcAft>
              <a:buNone/>
              <a:defRPr sz="1800">
                <a:latin typeface="Roboto"/>
                <a:ea typeface="Roboto"/>
                <a:cs typeface="Roboto"/>
                <a:sym typeface="Roboto"/>
              </a:defRPr>
            </a:lvl7pPr>
            <a:lvl8pPr lvl="7" rtl="0">
              <a:spcBef>
                <a:spcPts val="0"/>
              </a:spcBef>
              <a:spcAft>
                <a:spcPts val="0"/>
              </a:spcAft>
              <a:buNone/>
              <a:defRPr sz="1800">
                <a:latin typeface="Roboto"/>
                <a:ea typeface="Roboto"/>
                <a:cs typeface="Roboto"/>
                <a:sym typeface="Roboto"/>
              </a:defRPr>
            </a:lvl8pPr>
            <a:lvl9pPr lvl="8" rtl="0">
              <a:spcBef>
                <a:spcPts val="0"/>
              </a:spcBef>
              <a:spcAft>
                <a:spcPts val="0"/>
              </a:spcAft>
              <a:buNone/>
              <a:defRPr sz="1800">
                <a:latin typeface="Roboto"/>
                <a:ea typeface="Roboto"/>
                <a:cs typeface="Roboto"/>
                <a:sym typeface="Roboto"/>
              </a:defRPr>
            </a:lvl9pPr>
          </a:lstStyle>
          <a:p/>
        </p:txBody>
      </p:sp>
      <p:sp>
        <p:nvSpPr>
          <p:cNvPr id="1039" name="Google Shape;1039;p25"/>
          <p:cNvSpPr txBox="1"/>
          <p:nvPr>
            <p:ph hasCustomPrompt="1" type="title"/>
          </p:nvPr>
        </p:nvSpPr>
        <p:spPr>
          <a:xfrm>
            <a:off x="1922850" y="844850"/>
            <a:ext cx="5298300" cy="520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040" name="Google Shape;1040;p25"/>
          <p:cNvSpPr txBox="1"/>
          <p:nvPr>
            <p:ph hasCustomPrompt="1" idx="4" type="title"/>
          </p:nvPr>
        </p:nvSpPr>
        <p:spPr>
          <a:xfrm>
            <a:off x="1922850" y="2060800"/>
            <a:ext cx="5298300" cy="520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041" name="Google Shape;1041;p25"/>
          <p:cNvSpPr txBox="1"/>
          <p:nvPr>
            <p:ph hasCustomPrompt="1" idx="5" type="title"/>
          </p:nvPr>
        </p:nvSpPr>
        <p:spPr>
          <a:xfrm>
            <a:off x="1922850" y="3276738"/>
            <a:ext cx="5298300" cy="520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042" name="Google Shape;1042;p25"/>
          <p:cNvSpPr/>
          <p:nvPr/>
        </p:nvSpPr>
        <p:spPr>
          <a:xfrm rot="-5400000">
            <a:off x="2448600" y="4291025"/>
            <a:ext cx="679375" cy="1642925"/>
          </a:xfrm>
          <a:custGeom>
            <a:rect b="b" l="l" r="r" t="t"/>
            <a:pathLst>
              <a:path extrusionOk="0" h="65717" w="27175">
                <a:moveTo>
                  <a:pt x="7083" y="1"/>
                </a:moveTo>
                <a:lnTo>
                  <a:pt x="3861" y="4773"/>
                </a:lnTo>
                <a:cubicBezTo>
                  <a:pt x="11034" y="9241"/>
                  <a:pt x="16384" y="16567"/>
                  <a:pt x="18116" y="25503"/>
                </a:cubicBezTo>
                <a:cubicBezTo>
                  <a:pt x="20974" y="40154"/>
                  <a:pt x="13101" y="54440"/>
                  <a:pt x="1" y="60276"/>
                </a:cubicBezTo>
                <a:lnTo>
                  <a:pt x="1976" y="65716"/>
                </a:lnTo>
                <a:cubicBezTo>
                  <a:pt x="17691" y="58938"/>
                  <a:pt x="27174" y="41917"/>
                  <a:pt x="23770" y="24409"/>
                </a:cubicBezTo>
                <a:cubicBezTo>
                  <a:pt x="21734" y="13892"/>
                  <a:pt x="15472" y="5290"/>
                  <a:pt x="70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5"/>
          <p:cNvSpPr/>
          <p:nvPr/>
        </p:nvSpPr>
        <p:spPr>
          <a:xfrm rot="5400000">
            <a:off x="8189400" y="3733988"/>
            <a:ext cx="1904325" cy="1267450"/>
          </a:xfrm>
          <a:custGeom>
            <a:rect b="b" l="l" r="r" t="t"/>
            <a:pathLst>
              <a:path extrusionOk="0" h="50698" w="76173">
                <a:moveTo>
                  <a:pt x="761" y="0"/>
                </a:moveTo>
                <a:lnTo>
                  <a:pt x="761" y="0"/>
                </a:lnTo>
                <a:cubicBezTo>
                  <a:pt x="1" y="22554"/>
                  <a:pt x="14955" y="43375"/>
                  <a:pt x="37722" y="49180"/>
                </a:cubicBezTo>
                <a:cubicBezTo>
                  <a:pt x="41765" y="50207"/>
                  <a:pt x="45819" y="50697"/>
                  <a:pt x="49809" y="50697"/>
                </a:cubicBezTo>
                <a:cubicBezTo>
                  <a:pt x="59288" y="50697"/>
                  <a:pt x="68407" y="47930"/>
                  <a:pt x="76172" y="43010"/>
                </a:cubicBezTo>
                <a:lnTo>
                  <a:pt x="72282" y="36475"/>
                </a:lnTo>
                <a:cubicBezTo>
                  <a:pt x="65675" y="40722"/>
                  <a:pt x="57888" y="43107"/>
                  <a:pt x="49796" y="43107"/>
                </a:cubicBezTo>
                <a:cubicBezTo>
                  <a:pt x="46421" y="43107"/>
                  <a:pt x="42993" y="42692"/>
                  <a:pt x="39576" y="41825"/>
                </a:cubicBezTo>
                <a:cubicBezTo>
                  <a:pt x="20518" y="36992"/>
                  <a:pt x="7934" y="19575"/>
                  <a:pt x="8329" y="699"/>
                </a:cubicBezTo>
                <a:lnTo>
                  <a:pt x="76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5"/>
          <p:cNvSpPr/>
          <p:nvPr/>
        </p:nvSpPr>
        <p:spPr>
          <a:xfrm>
            <a:off x="206550" y="-67475"/>
            <a:ext cx="965850" cy="965850"/>
          </a:xfrm>
          <a:custGeom>
            <a:rect b="b" l="l" r="r" t="t"/>
            <a:pathLst>
              <a:path extrusionOk="0" h="38634" w="38634">
                <a:moveTo>
                  <a:pt x="19301" y="0"/>
                </a:moveTo>
                <a:cubicBezTo>
                  <a:pt x="8633" y="0"/>
                  <a:pt x="0" y="8663"/>
                  <a:pt x="0" y="19332"/>
                </a:cubicBezTo>
                <a:cubicBezTo>
                  <a:pt x="0" y="30001"/>
                  <a:pt x="8633" y="38633"/>
                  <a:pt x="19301" y="38633"/>
                </a:cubicBezTo>
                <a:cubicBezTo>
                  <a:pt x="29970" y="38633"/>
                  <a:pt x="38633" y="30001"/>
                  <a:pt x="38633" y="19332"/>
                </a:cubicBezTo>
                <a:cubicBezTo>
                  <a:pt x="38633" y="8663"/>
                  <a:pt x="29970" y="0"/>
                  <a:pt x="193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5" name="Google Shape;1045;p25"/>
          <p:cNvGrpSpPr/>
          <p:nvPr/>
        </p:nvGrpSpPr>
        <p:grpSpPr>
          <a:xfrm>
            <a:off x="8713913" y="211925"/>
            <a:ext cx="671000" cy="821450"/>
            <a:chOff x="5847850" y="2941500"/>
            <a:chExt cx="671000" cy="821450"/>
          </a:xfrm>
        </p:grpSpPr>
        <p:sp>
          <p:nvSpPr>
            <p:cNvPr id="1046" name="Google Shape;1046;p25"/>
            <p:cNvSpPr/>
            <p:nvPr/>
          </p:nvSpPr>
          <p:spPr>
            <a:xfrm>
              <a:off x="6475525" y="2941500"/>
              <a:ext cx="43325" cy="43325"/>
            </a:xfrm>
            <a:custGeom>
              <a:rect b="b" l="l" r="r" t="t"/>
              <a:pathLst>
                <a:path extrusionOk="0" h="1733" w="1733">
                  <a:moveTo>
                    <a:pt x="882" y="0"/>
                  </a:moveTo>
                  <a:cubicBezTo>
                    <a:pt x="395" y="0"/>
                    <a:pt x="0" y="395"/>
                    <a:pt x="0" y="882"/>
                  </a:cubicBezTo>
                  <a:cubicBezTo>
                    <a:pt x="0" y="1368"/>
                    <a:pt x="395" y="1733"/>
                    <a:pt x="882" y="1733"/>
                  </a:cubicBezTo>
                  <a:cubicBezTo>
                    <a:pt x="1338" y="1733"/>
                    <a:pt x="1733" y="1368"/>
                    <a:pt x="1733" y="882"/>
                  </a:cubicBezTo>
                  <a:cubicBezTo>
                    <a:pt x="1733" y="39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5"/>
            <p:cNvSpPr/>
            <p:nvPr/>
          </p:nvSpPr>
          <p:spPr>
            <a:xfrm>
              <a:off x="6388900" y="3025650"/>
              <a:ext cx="48650" cy="43725"/>
            </a:xfrm>
            <a:custGeom>
              <a:rect b="b" l="l" r="r" t="t"/>
              <a:pathLst>
                <a:path extrusionOk="0" h="1749" w="1946">
                  <a:moveTo>
                    <a:pt x="973" y="0"/>
                  </a:moveTo>
                  <a:cubicBezTo>
                    <a:pt x="752" y="0"/>
                    <a:pt x="532" y="84"/>
                    <a:pt x="365" y="251"/>
                  </a:cubicBezTo>
                  <a:cubicBezTo>
                    <a:pt x="0" y="586"/>
                    <a:pt x="0" y="1133"/>
                    <a:pt x="365" y="1497"/>
                  </a:cubicBezTo>
                  <a:cubicBezTo>
                    <a:pt x="532" y="1665"/>
                    <a:pt x="752" y="1748"/>
                    <a:pt x="973" y="1748"/>
                  </a:cubicBezTo>
                  <a:cubicBezTo>
                    <a:pt x="1193" y="1748"/>
                    <a:pt x="1413" y="1665"/>
                    <a:pt x="1581" y="1497"/>
                  </a:cubicBezTo>
                  <a:cubicBezTo>
                    <a:pt x="1945" y="1133"/>
                    <a:pt x="1945" y="586"/>
                    <a:pt x="1581" y="251"/>
                  </a:cubicBezTo>
                  <a:cubicBezTo>
                    <a:pt x="1413" y="84"/>
                    <a:pt x="1193"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5"/>
            <p:cNvSpPr/>
            <p:nvPr/>
          </p:nvSpPr>
          <p:spPr>
            <a:xfrm>
              <a:off x="6305300" y="3109225"/>
              <a:ext cx="47900" cy="43725"/>
            </a:xfrm>
            <a:custGeom>
              <a:rect b="b" l="l" r="r" t="t"/>
              <a:pathLst>
                <a:path extrusionOk="0" h="1749" w="1916">
                  <a:moveTo>
                    <a:pt x="958" y="1"/>
                  </a:moveTo>
                  <a:cubicBezTo>
                    <a:pt x="730" y="1"/>
                    <a:pt x="502" y="85"/>
                    <a:pt x="335" y="252"/>
                  </a:cubicBezTo>
                  <a:cubicBezTo>
                    <a:pt x="0" y="616"/>
                    <a:pt x="0" y="1164"/>
                    <a:pt x="335" y="1498"/>
                  </a:cubicBezTo>
                  <a:cubicBezTo>
                    <a:pt x="502" y="1665"/>
                    <a:pt x="722" y="1749"/>
                    <a:pt x="947" y="1749"/>
                  </a:cubicBezTo>
                  <a:cubicBezTo>
                    <a:pt x="1171" y="1749"/>
                    <a:pt x="1399" y="1665"/>
                    <a:pt x="1581" y="1498"/>
                  </a:cubicBezTo>
                  <a:cubicBezTo>
                    <a:pt x="1915" y="1164"/>
                    <a:pt x="1915" y="616"/>
                    <a:pt x="1581" y="252"/>
                  </a:cubicBezTo>
                  <a:cubicBezTo>
                    <a:pt x="1414" y="85"/>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5"/>
            <p:cNvSpPr/>
            <p:nvPr/>
          </p:nvSpPr>
          <p:spPr>
            <a:xfrm>
              <a:off x="6223225" y="3193775"/>
              <a:ext cx="43350" cy="43350"/>
            </a:xfrm>
            <a:custGeom>
              <a:rect b="b" l="l" r="r" t="t"/>
              <a:pathLst>
                <a:path extrusionOk="0" h="1734" w="1734">
                  <a:moveTo>
                    <a:pt x="882" y="0"/>
                  </a:moveTo>
                  <a:cubicBezTo>
                    <a:pt x="396" y="0"/>
                    <a:pt x="1" y="365"/>
                    <a:pt x="1" y="852"/>
                  </a:cubicBezTo>
                  <a:cubicBezTo>
                    <a:pt x="1" y="1338"/>
                    <a:pt x="396" y="1733"/>
                    <a:pt x="882" y="1733"/>
                  </a:cubicBezTo>
                  <a:cubicBezTo>
                    <a:pt x="1369" y="1733"/>
                    <a:pt x="1733" y="1338"/>
                    <a:pt x="1733" y="852"/>
                  </a:cubicBezTo>
                  <a:cubicBezTo>
                    <a:pt x="1733" y="365"/>
                    <a:pt x="1369"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5"/>
            <p:cNvSpPr/>
            <p:nvPr/>
          </p:nvSpPr>
          <p:spPr>
            <a:xfrm>
              <a:off x="6137375" y="3277375"/>
              <a:ext cx="47875" cy="44075"/>
            </a:xfrm>
            <a:custGeom>
              <a:rect b="b" l="l" r="r" t="t"/>
              <a:pathLst>
                <a:path extrusionOk="0" h="1763" w="1915">
                  <a:moveTo>
                    <a:pt x="942" y="0"/>
                  </a:moveTo>
                  <a:cubicBezTo>
                    <a:pt x="722" y="0"/>
                    <a:pt x="502" y="91"/>
                    <a:pt x="334" y="274"/>
                  </a:cubicBezTo>
                  <a:cubicBezTo>
                    <a:pt x="0" y="608"/>
                    <a:pt x="0" y="1155"/>
                    <a:pt x="334" y="1489"/>
                  </a:cubicBezTo>
                  <a:cubicBezTo>
                    <a:pt x="502" y="1672"/>
                    <a:pt x="722" y="1763"/>
                    <a:pt x="942" y="1763"/>
                  </a:cubicBezTo>
                  <a:cubicBezTo>
                    <a:pt x="1163" y="1763"/>
                    <a:pt x="1383" y="1672"/>
                    <a:pt x="1550" y="1489"/>
                  </a:cubicBezTo>
                  <a:cubicBezTo>
                    <a:pt x="1915" y="1155"/>
                    <a:pt x="1915" y="608"/>
                    <a:pt x="1550" y="274"/>
                  </a:cubicBezTo>
                  <a:cubicBezTo>
                    <a:pt x="1383" y="91"/>
                    <a:pt x="1163" y="0"/>
                    <a:pt x="9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5"/>
            <p:cNvSpPr/>
            <p:nvPr/>
          </p:nvSpPr>
          <p:spPr>
            <a:xfrm>
              <a:off x="6055300" y="3361700"/>
              <a:ext cx="43325" cy="43350"/>
            </a:xfrm>
            <a:custGeom>
              <a:rect b="b" l="l" r="r" t="t"/>
              <a:pathLst>
                <a:path extrusionOk="0" h="1734" w="1733">
                  <a:moveTo>
                    <a:pt x="882" y="1"/>
                  </a:moveTo>
                  <a:cubicBezTo>
                    <a:pt x="395" y="1"/>
                    <a:pt x="0" y="396"/>
                    <a:pt x="0" y="882"/>
                  </a:cubicBezTo>
                  <a:cubicBezTo>
                    <a:pt x="0" y="1338"/>
                    <a:pt x="395" y="1733"/>
                    <a:pt x="882" y="1733"/>
                  </a:cubicBezTo>
                  <a:cubicBezTo>
                    <a:pt x="1338" y="1733"/>
                    <a:pt x="1733" y="1338"/>
                    <a:pt x="1733" y="882"/>
                  </a:cubicBezTo>
                  <a:cubicBezTo>
                    <a:pt x="1733" y="396"/>
                    <a:pt x="133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5"/>
            <p:cNvSpPr/>
            <p:nvPr/>
          </p:nvSpPr>
          <p:spPr>
            <a:xfrm>
              <a:off x="5970950" y="3445300"/>
              <a:ext cx="44100" cy="44100"/>
            </a:xfrm>
            <a:custGeom>
              <a:rect b="b" l="l" r="r" t="t"/>
              <a:pathLst>
                <a:path extrusionOk="0" h="1764" w="1764">
                  <a:moveTo>
                    <a:pt x="882" y="0"/>
                  </a:moveTo>
                  <a:cubicBezTo>
                    <a:pt x="396" y="0"/>
                    <a:pt x="0" y="396"/>
                    <a:pt x="0" y="882"/>
                  </a:cubicBezTo>
                  <a:cubicBezTo>
                    <a:pt x="0" y="1368"/>
                    <a:pt x="396" y="1763"/>
                    <a:pt x="882" y="1763"/>
                  </a:cubicBezTo>
                  <a:cubicBezTo>
                    <a:pt x="1368" y="1763"/>
                    <a:pt x="1763" y="1368"/>
                    <a:pt x="1763" y="882"/>
                  </a:cubicBezTo>
                  <a:cubicBezTo>
                    <a:pt x="1763" y="396"/>
                    <a:pt x="136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5"/>
            <p:cNvSpPr/>
            <p:nvPr/>
          </p:nvSpPr>
          <p:spPr>
            <a:xfrm>
              <a:off x="5885075" y="3529450"/>
              <a:ext cx="47900" cy="43725"/>
            </a:xfrm>
            <a:custGeom>
              <a:rect b="b" l="l" r="r" t="t"/>
              <a:pathLst>
                <a:path extrusionOk="0" h="1749" w="1916">
                  <a:moveTo>
                    <a:pt x="958" y="1"/>
                  </a:moveTo>
                  <a:cubicBezTo>
                    <a:pt x="730" y="1"/>
                    <a:pt x="502" y="84"/>
                    <a:pt x="335" y="252"/>
                  </a:cubicBezTo>
                  <a:cubicBezTo>
                    <a:pt x="1" y="616"/>
                    <a:pt x="1" y="1163"/>
                    <a:pt x="335" y="1498"/>
                  </a:cubicBezTo>
                  <a:cubicBezTo>
                    <a:pt x="502" y="1665"/>
                    <a:pt x="730" y="1749"/>
                    <a:pt x="958" y="1749"/>
                  </a:cubicBezTo>
                  <a:cubicBezTo>
                    <a:pt x="1186" y="1749"/>
                    <a:pt x="1414" y="1665"/>
                    <a:pt x="1581" y="1498"/>
                  </a:cubicBezTo>
                  <a:cubicBezTo>
                    <a:pt x="1916" y="1163"/>
                    <a:pt x="1916" y="616"/>
                    <a:pt x="1581" y="252"/>
                  </a:cubicBezTo>
                  <a:cubicBezTo>
                    <a:pt x="1414" y="84"/>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5"/>
            <p:cNvSpPr/>
            <p:nvPr/>
          </p:nvSpPr>
          <p:spPr>
            <a:xfrm>
              <a:off x="6436000" y="3130700"/>
              <a:ext cx="43350" cy="44100"/>
            </a:xfrm>
            <a:custGeom>
              <a:rect b="b" l="l" r="r" t="t"/>
              <a:pathLst>
                <a:path extrusionOk="0" h="1764" w="1734">
                  <a:moveTo>
                    <a:pt x="882" y="1"/>
                  </a:moveTo>
                  <a:cubicBezTo>
                    <a:pt x="396" y="1"/>
                    <a:pt x="1" y="396"/>
                    <a:pt x="1" y="882"/>
                  </a:cubicBezTo>
                  <a:cubicBezTo>
                    <a:pt x="1" y="1368"/>
                    <a:pt x="396" y="1764"/>
                    <a:pt x="882" y="1764"/>
                  </a:cubicBezTo>
                  <a:cubicBezTo>
                    <a:pt x="1368" y="1764"/>
                    <a:pt x="1733" y="1368"/>
                    <a:pt x="1733" y="882"/>
                  </a:cubicBezTo>
                  <a:cubicBezTo>
                    <a:pt x="1733" y="39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5"/>
            <p:cNvSpPr/>
            <p:nvPr/>
          </p:nvSpPr>
          <p:spPr>
            <a:xfrm>
              <a:off x="6351650" y="3215050"/>
              <a:ext cx="44100" cy="43350"/>
            </a:xfrm>
            <a:custGeom>
              <a:rect b="b" l="l" r="r" t="t"/>
              <a:pathLst>
                <a:path extrusionOk="0" h="1734" w="1764">
                  <a:moveTo>
                    <a:pt x="882" y="1"/>
                  </a:moveTo>
                  <a:cubicBezTo>
                    <a:pt x="396" y="1"/>
                    <a:pt x="1" y="396"/>
                    <a:pt x="1" y="882"/>
                  </a:cubicBezTo>
                  <a:cubicBezTo>
                    <a:pt x="1" y="1368"/>
                    <a:pt x="396" y="1733"/>
                    <a:pt x="882" y="1733"/>
                  </a:cubicBezTo>
                  <a:cubicBezTo>
                    <a:pt x="1368" y="1733"/>
                    <a:pt x="1764" y="1368"/>
                    <a:pt x="1764" y="882"/>
                  </a:cubicBezTo>
                  <a:cubicBezTo>
                    <a:pt x="1764" y="39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5"/>
            <p:cNvSpPr/>
            <p:nvPr/>
          </p:nvSpPr>
          <p:spPr>
            <a:xfrm>
              <a:off x="6265775" y="3299200"/>
              <a:ext cx="47900" cy="43725"/>
            </a:xfrm>
            <a:custGeom>
              <a:rect b="b" l="l" r="r" t="t"/>
              <a:pathLst>
                <a:path extrusionOk="0" h="1749" w="1916">
                  <a:moveTo>
                    <a:pt x="958" y="1"/>
                  </a:moveTo>
                  <a:cubicBezTo>
                    <a:pt x="730" y="1"/>
                    <a:pt x="502" y="84"/>
                    <a:pt x="335" y="252"/>
                  </a:cubicBezTo>
                  <a:cubicBezTo>
                    <a:pt x="1" y="586"/>
                    <a:pt x="1" y="1133"/>
                    <a:pt x="335" y="1498"/>
                  </a:cubicBezTo>
                  <a:cubicBezTo>
                    <a:pt x="502" y="1665"/>
                    <a:pt x="730" y="1749"/>
                    <a:pt x="958" y="1749"/>
                  </a:cubicBezTo>
                  <a:cubicBezTo>
                    <a:pt x="1186" y="1749"/>
                    <a:pt x="1414" y="1665"/>
                    <a:pt x="1581" y="1498"/>
                  </a:cubicBezTo>
                  <a:cubicBezTo>
                    <a:pt x="1916" y="1133"/>
                    <a:pt x="1916" y="586"/>
                    <a:pt x="1581" y="252"/>
                  </a:cubicBezTo>
                  <a:cubicBezTo>
                    <a:pt x="1414" y="84"/>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5"/>
            <p:cNvSpPr/>
            <p:nvPr/>
          </p:nvSpPr>
          <p:spPr>
            <a:xfrm>
              <a:off x="6183725" y="3383000"/>
              <a:ext cx="44100" cy="44075"/>
            </a:xfrm>
            <a:custGeom>
              <a:rect b="b" l="l" r="r" t="t"/>
              <a:pathLst>
                <a:path extrusionOk="0" h="1763" w="1764">
                  <a:moveTo>
                    <a:pt x="882" y="0"/>
                  </a:moveTo>
                  <a:cubicBezTo>
                    <a:pt x="395" y="0"/>
                    <a:pt x="0" y="395"/>
                    <a:pt x="0" y="881"/>
                  </a:cubicBezTo>
                  <a:cubicBezTo>
                    <a:pt x="0" y="1368"/>
                    <a:pt x="395" y="1763"/>
                    <a:pt x="882" y="1763"/>
                  </a:cubicBezTo>
                  <a:cubicBezTo>
                    <a:pt x="1368" y="1763"/>
                    <a:pt x="1763" y="1368"/>
                    <a:pt x="1763" y="881"/>
                  </a:cubicBezTo>
                  <a:cubicBezTo>
                    <a:pt x="1763" y="395"/>
                    <a:pt x="136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5"/>
            <p:cNvSpPr/>
            <p:nvPr/>
          </p:nvSpPr>
          <p:spPr>
            <a:xfrm>
              <a:off x="6099375" y="3467325"/>
              <a:ext cx="44100" cy="43350"/>
            </a:xfrm>
            <a:custGeom>
              <a:rect b="b" l="l" r="r" t="t"/>
              <a:pathLst>
                <a:path extrusionOk="0" h="1734" w="1764">
                  <a:moveTo>
                    <a:pt x="882" y="1"/>
                  </a:moveTo>
                  <a:cubicBezTo>
                    <a:pt x="395" y="1"/>
                    <a:pt x="0" y="366"/>
                    <a:pt x="0" y="852"/>
                  </a:cubicBezTo>
                  <a:cubicBezTo>
                    <a:pt x="0" y="1338"/>
                    <a:pt x="395" y="1733"/>
                    <a:pt x="882" y="1733"/>
                  </a:cubicBezTo>
                  <a:cubicBezTo>
                    <a:pt x="1368" y="1733"/>
                    <a:pt x="1763" y="1338"/>
                    <a:pt x="1763" y="852"/>
                  </a:cubicBezTo>
                  <a:cubicBezTo>
                    <a:pt x="1763" y="36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5"/>
            <p:cNvSpPr/>
            <p:nvPr/>
          </p:nvSpPr>
          <p:spPr>
            <a:xfrm>
              <a:off x="6013500" y="3550925"/>
              <a:ext cx="47900" cy="44100"/>
            </a:xfrm>
            <a:custGeom>
              <a:rect b="b" l="l" r="r" t="t"/>
              <a:pathLst>
                <a:path extrusionOk="0" h="1764" w="1916">
                  <a:moveTo>
                    <a:pt x="958" y="0"/>
                  </a:moveTo>
                  <a:cubicBezTo>
                    <a:pt x="730" y="0"/>
                    <a:pt x="502" y="92"/>
                    <a:pt x="335" y="274"/>
                  </a:cubicBezTo>
                  <a:cubicBezTo>
                    <a:pt x="1" y="608"/>
                    <a:pt x="1" y="1155"/>
                    <a:pt x="335" y="1490"/>
                  </a:cubicBezTo>
                  <a:cubicBezTo>
                    <a:pt x="517" y="1672"/>
                    <a:pt x="745" y="1763"/>
                    <a:pt x="969" y="1763"/>
                  </a:cubicBezTo>
                  <a:cubicBezTo>
                    <a:pt x="1194" y="1763"/>
                    <a:pt x="1414" y="1672"/>
                    <a:pt x="1581" y="1490"/>
                  </a:cubicBezTo>
                  <a:cubicBezTo>
                    <a:pt x="1915" y="1155"/>
                    <a:pt x="1915" y="608"/>
                    <a:pt x="1581" y="274"/>
                  </a:cubicBezTo>
                  <a:cubicBezTo>
                    <a:pt x="1414" y="92"/>
                    <a:pt x="1186" y="0"/>
                    <a:pt x="9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5"/>
            <p:cNvSpPr/>
            <p:nvPr/>
          </p:nvSpPr>
          <p:spPr>
            <a:xfrm>
              <a:off x="5931425" y="3635275"/>
              <a:ext cx="44100" cy="43325"/>
            </a:xfrm>
            <a:custGeom>
              <a:rect b="b" l="l" r="r" t="t"/>
              <a:pathLst>
                <a:path extrusionOk="0" h="1733" w="1764">
                  <a:moveTo>
                    <a:pt x="882" y="0"/>
                  </a:moveTo>
                  <a:cubicBezTo>
                    <a:pt x="396" y="0"/>
                    <a:pt x="1" y="396"/>
                    <a:pt x="1" y="882"/>
                  </a:cubicBezTo>
                  <a:cubicBezTo>
                    <a:pt x="1" y="1368"/>
                    <a:pt x="396" y="1733"/>
                    <a:pt x="882" y="1733"/>
                  </a:cubicBezTo>
                  <a:cubicBezTo>
                    <a:pt x="1369" y="1733"/>
                    <a:pt x="1764" y="1368"/>
                    <a:pt x="1764" y="882"/>
                  </a:cubicBezTo>
                  <a:cubicBezTo>
                    <a:pt x="1764" y="396"/>
                    <a:pt x="1369"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5"/>
            <p:cNvSpPr/>
            <p:nvPr/>
          </p:nvSpPr>
          <p:spPr>
            <a:xfrm>
              <a:off x="5847850" y="3719625"/>
              <a:ext cx="43325" cy="43325"/>
            </a:xfrm>
            <a:custGeom>
              <a:rect b="b" l="l" r="r" t="t"/>
              <a:pathLst>
                <a:path extrusionOk="0" h="1733" w="1733">
                  <a:moveTo>
                    <a:pt x="851" y="0"/>
                  </a:moveTo>
                  <a:cubicBezTo>
                    <a:pt x="395" y="0"/>
                    <a:pt x="0" y="365"/>
                    <a:pt x="0" y="851"/>
                  </a:cubicBezTo>
                  <a:cubicBezTo>
                    <a:pt x="0" y="1338"/>
                    <a:pt x="395" y="1733"/>
                    <a:pt x="851" y="1733"/>
                  </a:cubicBezTo>
                  <a:cubicBezTo>
                    <a:pt x="1338" y="1733"/>
                    <a:pt x="1733" y="1338"/>
                    <a:pt x="1733" y="851"/>
                  </a:cubicBezTo>
                  <a:cubicBezTo>
                    <a:pt x="1733" y="365"/>
                    <a:pt x="1338"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2" name="Google Shape;1062;p25"/>
          <p:cNvGrpSpPr/>
          <p:nvPr/>
        </p:nvGrpSpPr>
        <p:grpSpPr>
          <a:xfrm>
            <a:off x="8213050" y="137700"/>
            <a:ext cx="696850" cy="555500"/>
            <a:chOff x="6610025" y="3412625"/>
            <a:chExt cx="696850" cy="555500"/>
          </a:xfrm>
        </p:grpSpPr>
        <p:sp>
          <p:nvSpPr>
            <p:cNvPr id="1063" name="Google Shape;1063;p25"/>
            <p:cNvSpPr/>
            <p:nvPr/>
          </p:nvSpPr>
          <p:spPr>
            <a:xfrm>
              <a:off x="6617625" y="3438450"/>
              <a:ext cx="455950" cy="522850"/>
            </a:xfrm>
            <a:custGeom>
              <a:rect b="b" l="l" r="r" t="t"/>
              <a:pathLst>
                <a:path extrusionOk="0" h="20914" w="18238">
                  <a:moveTo>
                    <a:pt x="8967" y="1"/>
                  </a:moveTo>
                  <a:lnTo>
                    <a:pt x="0" y="10518"/>
                  </a:lnTo>
                  <a:lnTo>
                    <a:pt x="9848" y="20913"/>
                  </a:lnTo>
                  <a:lnTo>
                    <a:pt x="18238" y="10214"/>
                  </a:lnTo>
                  <a:lnTo>
                    <a:pt x="89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5"/>
            <p:cNvSpPr/>
            <p:nvPr/>
          </p:nvSpPr>
          <p:spPr>
            <a:xfrm>
              <a:off x="6610025" y="3412625"/>
              <a:ext cx="696850" cy="555500"/>
            </a:xfrm>
            <a:custGeom>
              <a:rect b="b" l="l" r="r" t="t"/>
              <a:pathLst>
                <a:path extrusionOk="0" h="22220" w="27874">
                  <a:moveTo>
                    <a:pt x="17630" y="578"/>
                  </a:moveTo>
                  <a:lnTo>
                    <a:pt x="27204" y="10700"/>
                  </a:lnTo>
                  <a:lnTo>
                    <a:pt x="18450" y="20913"/>
                  </a:lnTo>
                  <a:lnTo>
                    <a:pt x="10244" y="21642"/>
                  </a:lnTo>
                  <a:lnTo>
                    <a:pt x="669" y="11551"/>
                  </a:lnTo>
                  <a:lnTo>
                    <a:pt x="9423" y="1338"/>
                  </a:lnTo>
                  <a:lnTo>
                    <a:pt x="17630" y="578"/>
                  </a:lnTo>
                  <a:close/>
                  <a:moveTo>
                    <a:pt x="17721" y="0"/>
                  </a:moveTo>
                  <a:lnTo>
                    <a:pt x="9240" y="760"/>
                  </a:lnTo>
                  <a:cubicBezTo>
                    <a:pt x="9180" y="791"/>
                    <a:pt x="9119" y="821"/>
                    <a:pt x="9058" y="882"/>
                  </a:cubicBezTo>
                  <a:lnTo>
                    <a:pt x="91" y="11368"/>
                  </a:lnTo>
                  <a:cubicBezTo>
                    <a:pt x="0" y="11490"/>
                    <a:pt x="0" y="11642"/>
                    <a:pt x="91" y="11733"/>
                  </a:cubicBezTo>
                  <a:lnTo>
                    <a:pt x="9940" y="22128"/>
                  </a:lnTo>
                  <a:cubicBezTo>
                    <a:pt x="10000" y="22189"/>
                    <a:pt x="10061" y="22220"/>
                    <a:pt x="10152" y="22220"/>
                  </a:cubicBezTo>
                  <a:lnTo>
                    <a:pt x="18633" y="21460"/>
                  </a:lnTo>
                  <a:cubicBezTo>
                    <a:pt x="18694" y="21460"/>
                    <a:pt x="18754" y="21429"/>
                    <a:pt x="18815" y="21369"/>
                  </a:cubicBezTo>
                  <a:lnTo>
                    <a:pt x="27782" y="10852"/>
                  </a:lnTo>
                  <a:cubicBezTo>
                    <a:pt x="27873" y="10760"/>
                    <a:pt x="27873" y="10578"/>
                    <a:pt x="27782" y="10487"/>
                  </a:cubicBezTo>
                  <a:lnTo>
                    <a:pt x="17934" y="92"/>
                  </a:lnTo>
                  <a:cubicBezTo>
                    <a:pt x="17873" y="31"/>
                    <a:pt x="17782" y="0"/>
                    <a:pt x="177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5" name="Google Shape;1065;p25"/>
          <p:cNvGrpSpPr/>
          <p:nvPr/>
        </p:nvGrpSpPr>
        <p:grpSpPr>
          <a:xfrm>
            <a:off x="8257675" y="4458250"/>
            <a:ext cx="522825" cy="502875"/>
            <a:chOff x="7116875" y="2700800"/>
            <a:chExt cx="522825" cy="502875"/>
          </a:xfrm>
        </p:grpSpPr>
        <p:sp>
          <p:nvSpPr>
            <p:cNvPr id="1066" name="Google Shape;1066;p25"/>
            <p:cNvSpPr/>
            <p:nvPr/>
          </p:nvSpPr>
          <p:spPr>
            <a:xfrm>
              <a:off x="7121425" y="2803200"/>
              <a:ext cx="341975" cy="395150"/>
            </a:xfrm>
            <a:custGeom>
              <a:rect b="b" l="l" r="r" t="t"/>
              <a:pathLst>
                <a:path extrusionOk="0" h="15806" w="13679">
                  <a:moveTo>
                    <a:pt x="31" y="0"/>
                  </a:moveTo>
                  <a:lnTo>
                    <a:pt x="0" y="7903"/>
                  </a:lnTo>
                  <a:lnTo>
                    <a:pt x="13679" y="15806"/>
                  </a:lnTo>
                  <a:lnTo>
                    <a:pt x="13557" y="7903"/>
                  </a:lnTo>
                  <a:lnTo>
                    <a:pt x="3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5"/>
            <p:cNvSpPr/>
            <p:nvPr/>
          </p:nvSpPr>
          <p:spPr>
            <a:xfrm>
              <a:off x="7116875" y="2798050"/>
              <a:ext cx="351850" cy="405625"/>
            </a:xfrm>
            <a:custGeom>
              <a:rect b="b" l="l" r="r" t="t"/>
              <a:pathLst>
                <a:path extrusionOk="0" h="16225" w="14074">
                  <a:moveTo>
                    <a:pt x="426" y="540"/>
                  </a:moveTo>
                  <a:lnTo>
                    <a:pt x="13526" y="8231"/>
                  </a:lnTo>
                  <a:lnTo>
                    <a:pt x="13648" y="15678"/>
                  </a:lnTo>
                  <a:lnTo>
                    <a:pt x="395" y="7987"/>
                  </a:lnTo>
                  <a:lnTo>
                    <a:pt x="426" y="540"/>
                  </a:lnTo>
                  <a:close/>
                  <a:moveTo>
                    <a:pt x="213" y="1"/>
                  </a:moveTo>
                  <a:cubicBezTo>
                    <a:pt x="182" y="1"/>
                    <a:pt x="152" y="9"/>
                    <a:pt x="122" y="24"/>
                  </a:cubicBezTo>
                  <a:cubicBezTo>
                    <a:pt x="61" y="54"/>
                    <a:pt x="31" y="115"/>
                    <a:pt x="31" y="206"/>
                  </a:cubicBezTo>
                  <a:lnTo>
                    <a:pt x="0" y="8109"/>
                  </a:lnTo>
                  <a:cubicBezTo>
                    <a:pt x="0" y="8170"/>
                    <a:pt x="31" y="8261"/>
                    <a:pt x="91" y="8291"/>
                  </a:cubicBezTo>
                  <a:lnTo>
                    <a:pt x="13769" y="16194"/>
                  </a:lnTo>
                  <a:cubicBezTo>
                    <a:pt x="13800" y="16225"/>
                    <a:pt x="13830" y="16225"/>
                    <a:pt x="13861" y="16225"/>
                  </a:cubicBezTo>
                  <a:cubicBezTo>
                    <a:pt x="13891" y="16225"/>
                    <a:pt x="13921" y="16225"/>
                    <a:pt x="13952" y="16194"/>
                  </a:cubicBezTo>
                  <a:cubicBezTo>
                    <a:pt x="14013" y="16164"/>
                    <a:pt x="14073" y="16103"/>
                    <a:pt x="14073" y="16012"/>
                  </a:cubicBezTo>
                  <a:lnTo>
                    <a:pt x="13921" y="8109"/>
                  </a:lnTo>
                  <a:cubicBezTo>
                    <a:pt x="13921" y="8048"/>
                    <a:pt x="13891" y="7987"/>
                    <a:pt x="13830" y="7927"/>
                  </a:cubicBezTo>
                  <a:lnTo>
                    <a:pt x="304" y="24"/>
                  </a:lnTo>
                  <a:cubicBezTo>
                    <a:pt x="274" y="9"/>
                    <a:pt x="243" y="1"/>
                    <a:pt x="213"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5"/>
            <p:cNvSpPr/>
            <p:nvPr/>
          </p:nvSpPr>
          <p:spPr>
            <a:xfrm>
              <a:off x="7460325" y="2899700"/>
              <a:ext cx="174050" cy="298650"/>
            </a:xfrm>
            <a:custGeom>
              <a:rect b="b" l="l" r="r" t="t"/>
              <a:pathLst>
                <a:path extrusionOk="0" h="11946" w="6962">
                  <a:moveTo>
                    <a:pt x="6810" y="0"/>
                  </a:moveTo>
                  <a:lnTo>
                    <a:pt x="1" y="4043"/>
                  </a:lnTo>
                  <a:lnTo>
                    <a:pt x="123" y="11946"/>
                  </a:lnTo>
                  <a:lnTo>
                    <a:pt x="6962" y="7994"/>
                  </a:lnTo>
                  <a:lnTo>
                    <a:pt x="6810"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5"/>
            <p:cNvSpPr/>
            <p:nvPr/>
          </p:nvSpPr>
          <p:spPr>
            <a:xfrm>
              <a:off x="7455025" y="2894650"/>
              <a:ext cx="184675" cy="309025"/>
            </a:xfrm>
            <a:custGeom>
              <a:rect b="b" l="l" r="r" t="t"/>
              <a:pathLst>
                <a:path extrusionOk="0" h="12361" w="7387">
                  <a:moveTo>
                    <a:pt x="6809" y="567"/>
                  </a:moveTo>
                  <a:lnTo>
                    <a:pt x="6961" y="8105"/>
                  </a:lnTo>
                  <a:lnTo>
                    <a:pt x="517" y="11814"/>
                  </a:lnTo>
                  <a:lnTo>
                    <a:pt x="395" y="4367"/>
                  </a:lnTo>
                  <a:lnTo>
                    <a:pt x="6809" y="567"/>
                  </a:lnTo>
                  <a:close/>
                  <a:moveTo>
                    <a:pt x="7026" y="0"/>
                  </a:moveTo>
                  <a:cubicBezTo>
                    <a:pt x="6982" y="0"/>
                    <a:pt x="6936" y="15"/>
                    <a:pt x="6900" y="50"/>
                  </a:cubicBezTo>
                  <a:lnTo>
                    <a:pt x="122" y="4063"/>
                  </a:lnTo>
                  <a:cubicBezTo>
                    <a:pt x="61" y="4123"/>
                    <a:pt x="0" y="4184"/>
                    <a:pt x="0" y="4245"/>
                  </a:cubicBezTo>
                  <a:lnTo>
                    <a:pt x="152" y="12148"/>
                  </a:lnTo>
                  <a:cubicBezTo>
                    <a:pt x="152" y="12239"/>
                    <a:pt x="183" y="12300"/>
                    <a:pt x="243" y="12330"/>
                  </a:cubicBezTo>
                  <a:cubicBezTo>
                    <a:pt x="274" y="12361"/>
                    <a:pt x="304" y="12361"/>
                    <a:pt x="335" y="12361"/>
                  </a:cubicBezTo>
                  <a:cubicBezTo>
                    <a:pt x="365" y="12361"/>
                    <a:pt x="395" y="12361"/>
                    <a:pt x="426" y="12330"/>
                  </a:cubicBezTo>
                  <a:lnTo>
                    <a:pt x="7265" y="8379"/>
                  </a:lnTo>
                  <a:cubicBezTo>
                    <a:pt x="7326" y="8348"/>
                    <a:pt x="7386" y="8257"/>
                    <a:pt x="7386" y="8196"/>
                  </a:cubicBezTo>
                  <a:lnTo>
                    <a:pt x="7204" y="202"/>
                  </a:lnTo>
                  <a:cubicBezTo>
                    <a:pt x="7204" y="142"/>
                    <a:pt x="7174" y="81"/>
                    <a:pt x="7113" y="20"/>
                  </a:cubicBezTo>
                  <a:cubicBezTo>
                    <a:pt x="7088" y="7"/>
                    <a:pt x="7057" y="0"/>
                    <a:pt x="70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5"/>
            <p:cNvSpPr/>
            <p:nvPr/>
          </p:nvSpPr>
          <p:spPr>
            <a:xfrm>
              <a:off x="7122175" y="2705925"/>
              <a:ext cx="508400" cy="294850"/>
            </a:xfrm>
            <a:custGeom>
              <a:rect b="b" l="l" r="r" t="t"/>
              <a:pathLst>
                <a:path extrusionOk="0" h="11794" w="20336">
                  <a:moveTo>
                    <a:pt x="6901" y="0"/>
                  </a:moveTo>
                  <a:lnTo>
                    <a:pt x="1" y="3891"/>
                  </a:lnTo>
                  <a:lnTo>
                    <a:pt x="13527" y="11794"/>
                  </a:lnTo>
                  <a:lnTo>
                    <a:pt x="20336" y="7751"/>
                  </a:lnTo>
                  <a:lnTo>
                    <a:pt x="690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5"/>
            <p:cNvSpPr/>
            <p:nvPr/>
          </p:nvSpPr>
          <p:spPr>
            <a:xfrm>
              <a:off x="7117625" y="2700800"/>
              <a:ext cx="517500" cy="305300"/>
            </a:xfrm>
            <a:custGeom>
              <a:rect b="b" l="l" r="r" t="t"/>
              <a:pathLst>
                <a:path extrusionOk="0" h="12212" w="20700">
                  <a:moveTo>
                    <a:pt x="7052" y="449"/>
                  </a:moveTo>
                  <a:lnTo>
                    <a:pt x="20122" y="7956"/>
                  </a:lnTo>
                  <a:lnTo>
                    <a:pt x="13709" y="11756"/>
                  </a:lnTo>
                  <a:lnTo>
                    <a:pt x="578" y="4096"/>
                  </a:lnTo>
                  <a:lnTo>
                    <a:pt x="7052" y="449"/>
                  </a:lnTo>
                  <a:close/>
                  <a:moveTo>
                    <a:pt x="7068" y="0"/>
                  </a:moveTo>
                  <a:cubicBezTo>
                    <a:pt x="7030" y="0"/>
                    <a:pt x="6992" y="8"/>
                    <a:pt x="6961" y="23"/>
                  </a:cubicBezTo>
                  <a:lnTo>
                    <a:pt x="92" y="3914"/>
                  </a:lnTo>
                  <a:cubicBezTo>
                    <a:pt x="31" y="3944"/>
                    <a:pt x="1" y="4005"/>
                    <a:pt x="1" y="4096"/>
                  </a:cubicBezTo>
                  <a:cubicBezTo>
                    <a:pt x="1" y="4157"/>
                    <a:pt x="31" y="4218"/>
                    <a:pt x="92" y="4248"/>
                  </a:cubicBezTo>
                  <a:lnTo>
                    <a:pt x="13618" y="12181"/>
                  </a:lnTo>
                  <a:cubicBezTo>
                    <a:pt x="13648" y="12181"/>
                    <a:pt x="13679" y="12212"/>
                    <a:pt x="13709" y="12212"/>
                  </a:cubicBezTo>
                  <a:cubicBezTo>
                    <a:pt x="13739" y="12212"/>
                    <a:pt x="13770" y="12181"/>
                    <a:pt x="13800" y="12181"/>
                  </a:cubicBezTo>
                  <a:lnTo>
                    <a:pt x="20609" y="8139"/>
                  </a:lnTo>
                  <a:cubicBezTo>
                    <a:pt x="20670" y="8108"/>
                    <a:pt x="20700" y="8048"/>
                    <a:pt x="20700" y="7956"/>
                  </a:cubicBezTo>
                  <a:cubicBezTo>
                    <a:pt x="20700" y="7896"/>
                    <a:pt x="20670" y="7835"/>
                    <a:pt x="20609" y="7804"/>
                  </a:cubicBezTo>
                  <a:lnTo>
                    <a:pt x="7174" y="23"/>
                  </a:lnTo>
                  <a:cubicBezTo>
                    <a:pt x="7144" y="8"/>
                    <a:pt x="7106" y="0"/>
                    <a:pt x="7068"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2" name="Google Shape;1072;p25"/>
          <p:cNvGrpSpPr/>
          <p:nvPr/>
        </p:nvGrpSpPr>
        <p:grpSpPr>
          <a:xfrm>
            <a:off x="156563" y="3876850"/>
            <a:ext cx="341975" cy="1145950"/>
            <a:chOff x="3466350" y="2417925"/>
            <a:chExt cx="341975" cy="1145950"/>
          </a:xfrm>
        </p:grpSpPr>
        <p:sp>
          <p:nvSpPr>
            <p:cNvPr id="1073" name="Google Shape;1073;p25"/>
            <p:cNvSpPr/>
            <p:nvPr/>
          </p:nvSpPr>
          <p:spPr>
            <a:xfrm>
              <a:off x="3565875" y="2417925"/>
              <a:ext cx="242450" cy="1073000"/>
            </a:xfrm>
            <a:custGeom>
              <a:rect b="b" l="l" r="r" t="t"/>
              <a:pathLst>
                <a:path extrusionOk="0" h="42920" w="9698">
                  <a:moveTo>
                    <a:pt x="3679" y="1"/>
                  </a:moveTo>
                  <a:cubicBezTo>
                    <a:pt x="1886" y="1"/>
                    <a:pt x="366" y="1308"/>
                    <a:pt x="62" y="3040"/>
                  </a:cubicBezTo>
                  <a:lnTo>
                    <a:pt x="1" y="3040"/>
                  </a:lnTo>
                  <a:cubicBezTo>
                    <a:pt x="1" y="3162"/>
                    <a:pt x="1" y="3253"/>
                    <a:pt x="1" y="3374"/>
                  </a:cubicBezTo>
                  <a:cubicBezTo>
                    <a:pt x="1" y="3466"/>
                    <a:pt x="1" y="3587"/>
                    <a:pt x="1" y="3709"/>
                  </a:cubicBezTo>
                  <a:lnTo>
                    <a:pt x="1" y="39211"/>
                  </a:lnTo>
                  <a:cubicBezTo>
                    <a:pt x="1" y="39302"/>
                    <a:pt x="1" y="39363"/>
                    <a:pt x="1" y="39424"/>
                  </a:cubicBezTo>
                  <a:cubicBezTo>
                    <a:pt x="1" y="39515"/>
                    <a:pt x="1" y="39576"/>
                    <a:pt x="1" y="39667"/>
                  </a:cubicBezTo>
                  <a:lnTo>
                    <a:pt x="31" y="39667"/>
                  </a:lnTo>
                  <a:cubicBezTo>
                    <a:pt x="244" y="41491"/>
                    <a:pt x="1794" y="42919"/>
                    <a:pt x="3709" y="42919"/>
                  </a:cubicBezTo>
                  <a:lnTo>
                    <a:pt x="5989" y="42919"/>
                  </a:lnTo>
                  <a:cubicBezTo>
                    <a:pt x="7873" y="42919"/>
                    <a:pt x="9424" y="41491"/>
                    <a:pt x="9667" y="39667"/>
                  </a:cubicBezTo>
                  <a:lnTo>
                    <a:pt x="9697" y="39667"/>
                  </a:lnTo>
                  <a:cubicBezTo>
                    <a:pt x="9697" y="39576"/>
                    <a:pt x="9697" y="39515"/>
                    <a:pt x="9667" y="39424"/>
                  </a:cubicBezTo>
                  <a:cubicBezTo>
                    <a:pt x="9697" y="39363"/>
                    <a:pt x="9697" y="39302"/>
                    <a:pt x="9697" y="39211"/>
                  </a:cubicBezTo>
                  <a:lnTo>
                    <a:pt x="9697" y="3709"/>
                  </a:lnTo>
                  <a:cubicBezTo>
                    <a:pt x="9697" y="3587"/>
                    <a:pt x="9697" y="3466"/>
                    <a:pt x="9667" y="3374"/>
                  </a:cubicBezTo>
                  <a:cubicBezTo>
                    <a:pt x="9667" y="3253"/>
                    <a:pt x="9697" y="3162"/>
                    <a:pt x="9697" y="3040"/>
                  </a:cubicBezTo>
                  <a:lnTo>
                    <a:pt x="9606" y="3040"/>
                  </a:lnTo>
                  <a:cubicBezTo>
                    <a:pt x="9302" y="1308"/>
                    <a:pt x="7813" y="1"/>
                    <a:pt x="59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5"/>
            <p:cNvSpPr/>
            <p:nvPr/>
          </p:nvSpPr>
          <p:spPr>
            <a:xfrm>
              <a:off x="3466350" y="2477200"/>
              <a:ext cx="256100" cy="1086675"/>
            </a:xfrm>
            <a:custGeom>
              <a:rect b="b" l="l" r="r" t="t"/>
              <a:pathLst>
                <a:path extrusionOk="0" h="43467" w="10244">
                  <a:moveTo>
                    <a:pt x="6262" y="548"/>
                  </a:moveTo>
                  <a:cubicBezTo>
                    <a:pt x="8146" y="548"/>
                    <a:pt x="9666" y="2098"/>
                    <a:pt x="9666" y="3982"/>
                  </a:cubicBezTo>
                  <a:lnTo>
                    <a:pt x="9666" y="39484"/>
                  </a:lnTo>
                  <a:cubicBezTo>
                    <a:pt x="9666" y="41369"/>
                    <a:pt x="8146" y="42919"/>
                    <a:pt x="6262" y="42919"/>
                  </a:cubicBezTo>
                  <a:lnTo>
                    <a:pt x="3982" y="42919"/>
                  </a:lnTo>
                  <a:cubicBezTo>
                    <a:pt x="2097" y="42919"/>
                    <a:pt x="547" y="41369"/>
                    <a:pt x="547" y="39484"/>
                  </a:cubicBezTo>
                  <a:lnTo>
                    <a:pt x="547" y="3982"/>
                  </a:lnTo>
                  <a:cubicBezTo>
                    <a:pt x="547" y="2098"/>
                    <a:pt x="2097" y="548"/>
                    <a:pt x="3982" y="548"/>
                  </a:cubicBezTo>
                  <a:close/>
                  <a:moveTo>
                    <a:pt x="3982" y="0"/>
                  </a:moveTo>
                  <a:cubicBezTo>
                    <a:pt x="1763" y="0"/>
                    <a:pt x="0" y="1763"/>
                    <a:pt x="0" y="3982"/>
                  </a:cubicBezTo>
                  <a:lnTo>
                    <a:pt x="0" y="39484"/>
                  </a:lnTo>
                  <a:cubicBezTo>
                    <a:pt x="0" y="41703"/>
                    <a:pt x="1763" y="43466"/>
                    <a:pt x="3982" y="43466"/>
                  </a:cubicBezTo>
                  <a:lnTo>
                    <a:pt x="6262" y="43466"/>
                  </a:lnTo>
                  <a:cubicBezTo>
                    <a:pt x="8450" y="43466"/>
                    <a:pt x="10243" y="41703"/>
                    <a:pt x="10243" y="39484"/>
                  </a:cubicBezTo>
                  <a:lnTo>
                    <a:pt x="10243" y="3982"/>
                  </a:lnTo>
                  <a:cubicBezTo>
                    <a:pt x="10243" y="1763"/>
                    <a:pt x="8450" y="0"/>
                    <a:pt x="6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5"/>
            <p:cNvSpPr/>
            <p:nvPr/>
          </p:nvSpPr>
          <p:spPr>
            <a:xfrm>
              <a:off x="3466350" y="3376150"/>
              <a:ext cx="256100" cy="106400"/>
            </a:xfrm>
            <a:custGeom>
              <a:rect b="b" l="l" r="r" t="t"/>
              <a:pathLst>
                <a:path extrusionOk="0" h="4256" w="10244">
                  <a:moveTo>
                    <a:pt x="3982" y="0"/>
                  </a:moveTo>
                  <a:cubicBezTo>
                    <a:pt x="1793" y="0"/>
                    <a:pt x="0" y="1794"/>
                    <a:pt x="0" y="3982"/>
                  </a:cubicBezTo>
                  <a:cubicBezTo>
                    <a:pt x="0" y="4134"/>
                    <a:pt x="122" y="4256"/>
                    <a:pt x="274" y="4256"/>
                  </a:cubicBezTo>
                  <a:cubicBezTo>
                    <a:pt x="426" y="4256"/>
                    <a:pt x="547" y="4134"/>
                    <a:pt x="547" y="3982"/>
                  </a:cubicBezTo>
                  <a:cubicBezTo>
                    <a:pt x="547" y="2098"/>
                    <a:pt x="2097" y="548"/>
                    <a:pt x="3982" y="548"/>
                  </a:cubicBezTo>
                  <a:lnTo>
                    <a:pt x="6262" y="548"/>
                  </a:lnTo>
                  <a:cubicBezTo>
                    <a:pt x="8146" y="548"/>
                    <a:pt x="9696" y="2098"/>
                    <a:pt x="9696" y="3982"/>
                  </a:cubicBezTo>
                  <a:cubicBezTo>
                    <a:pt x="9696" y="4134"/>
                    <a:pt x="9818" y="4256"/>
                    <a:pt x="9970" y="4256"/>
                  </a:cubicBezTo>
                  <a:cubicBezTo>
                    <a:pt x="10122" y="4256"/>
                    <a:pt x="10243" y="4134"/>
                    <a:pt x="10243" y="3982"/>
                  </a:cubicBezTo>
                  <a:cubicBezTo>
                    <a:pt x="10243" y="1763"/>
                    <a:pt x="8450" y="0"/>
                    <a:pt x="6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5"/>
            <p:cNvSpPr/>
            <p:nvPr/>
          </p:nvSpPr>
          <p:spPr>
            <a:xfrm>
              <a:off x="3466350" y="2553175"/>
              <a:ext cx="256100" cy="106425"/>
            </a:xfrm>
            <a:custGeom>
              <a:rect b="b" l="l" r="r" t="t"/>
              <a:pathLst>
                <a:path extrusionOk="0" h="4257" w="10244">
                  <a:moveTo>
                    <a:pt x="274" y="1"/>
                  </a:moveTo>
                  <a:cubicBezTo>
                    <a:pt x="122" y="1"/>
                    <a:pt x="0" y="123"/>
                    <a:pt x="0" y="275"/>
                  </a:cubicBezTo>
                  <a:cubicBezTo>
                    <a:pt x="0" y="2463"/>
                    <a:pt x="1763" y="4256"/>
                    <a:pt x="3982" y="4256"/>
                  </a:cubicBezTo>
                  <a:lnTo>
                    <a:pt x="6262" y="4256"/>
                  </a:lnTo>
                  <a:cubicBezTo>
                    <a:pt x="8450" y="4256"/>
                    <a:pt x="10243" y="2463"/>
                    <a:pt x="10243" y="275"/>
                  </a:cubicBezTo>
                  <a:cubicBezTo>
                    <a:pt x="10243" y="123"/>
                    <a:pt x="10122" y="1"/>
                    <a:pt x="9970" y="1"/>
                  </a:cubicBezTo>
                  <a:cubicBezTo>
                    <a:pt x="9818" y="1"/>
                    <a:pt x="9696" y="123"/>
                    <a:pt x="9696" y="275"/>
                  </a:cubicBezTo>
                  <a:cubicBezTo>
                    <a:pt x="9696" y="2159"/>
                    <a:pt x="8146" y="3709"/>
                    <a:pt x="6262" y="3709"/>
                  </a:cubicBezTo>
                  <a:lnTo>
                    <a:pt x="3982" y="3709"/>
                  </a:lnTo>
                  <a:cubicBezTo>
                    <a:pt x="2097" y="3709"/>
                    <a:pt x="547" y="2159"/>
                    <a:pt x="547" y="275"/>
                  </a:cubicBezTo>
                  <a:cubicBezTo>
                    <a:pt x="547" y="123"/>
                    <a:pt x="426" y="1"/>
                    <a:pt x="2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7" name="Google Shape;1077;p25"/>
          <p:cNvSpPr/>
          <p:nvPr/>
        </p:nvSpPr>
        <p:spPr>
          <a:xfrm rot="5400000">
            <a:off x="4648050" y="-706125"/>
            <a:ext cx="679375" cy="1642925"/>
          </a:xfrm>
          <a:custGeom>
            <a:rect b="b" l="l" r="r" t="t"/>
            <a:pathLst>
              <a:path extrusionOk="0" h="65717" w="27175">
                <a:moveTo>
                  <a:pt x="7083" y="1"/>
                </a:moveTo>
                <a:lnTo>
                  <a:pt x="3861" y="4773"/>
                </a:lnTo>
                <a:cubicBezTo>
                  <a:pt x="11034" y="9241"/>
                  <a:pt x="16384" y="16567"/>
                  <a:pt x="18116" y="25503"/>
                </a:cubicBezTo>
                <a:cubicBezTo>
                  <a:pt x="20974" y="40154"/>
                  <a:pt x="13101" y="54440"/>
                  <a:pt x="1" y="60276"/>
                </a:cubicBezTo>
                <a:lnTo>
                  <a:pt x="1976" y="65716"/>
                </a:lnTo>
                <a:cubicBezTo>
                  <a:pt x="17691" y="58938"/>
                  <a:pt x="27174" y="41917"/>
                  <a:pt x="23770" y="24409"/>
                </a:cubicBezTo>
                <a:cubicBezTo>
                  <a:pt x="21734" y="13892"/>
                  <a:pt x="15472" y="5290"/>
                  <a:pt x="70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p:cSld name="OBJECT_1_1">
    <p:spTree>
      <p:nvGrpSpPr>
        <p:cNvPr id="1078" name="Shape 1078"/>
        <p:cNvGrpSpPr/>
        <p:nvPr/>
      </p:nvGrpSpPr>
      <p:grpSpPr>
        <a:xfrm>
          <a:off x="0" y="0"/>
          <a:ext cx="0" cy="0"/>
          <a:chOff x="0" y="0"/>
          <a:chExt cx="0" cy="0"/>
        </a:xfrm>
      </p:grpSpPr>
      <p:sp>
        <p:nvSpPr>
          <p:cNvPr id="1079" name="Google Shape;1079;p26"/>
          <p:cNvSpPr txBox="1"/>
          <p:nvPr>
            <p:ph type="title"/>
          </p:nvPr>
        </p:nvSpPr>
        <p:spPr>
          <a:xfrm>
            <a:off x="2633400" y="1009975"/>
            <a:ext cx="3877200" cy="9099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3300"/>
              <a:buNone/>
              <a:defRPr i="0" sz="60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
        <p:nvSpPr>
          <p:cNvPr id="1080" name="Google Shape;1080;p26"/>
          <p:cNvSpPr txBox="1"/>
          <p:nvPr>
            <p:ph idx="1" type="subTitle"/>
          </p:nvPr>
        </p:nvSpPr>
        <p:spPr>
          <a:xfrm>
            <a:off x="2761500" y="2433775"/>
            <a:ext cx="3621000" cy="909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atin typeface="Nunito"/>
                <a:ea typeface="Nunito"/>
                <a:cs typeface="Nunito"/>
                <a:sym typeface="Nunito"/>
              </a:defRPr>
            </a:lvl1pPr>
            <a:lvl2pPr lvl="1" rtl="0" algn="ctr">
              <a:spcBef>
                <a:spcPts val="0"/>
              </a:spcBef>
              <a:spcAft>
                <a:spcPts val="0"/>
              </a:spcAft>
              <a:buNone/>
              <a:defRPr sz="1400">
                <a:latin typeface="Nunito"/>
                <a:ea typeface="Nunito"/>
                <a:cs typeface="Nunito"/>
                <a:sym typeface="Nunito"/>
              </a:defRPr>
            </a:lvl2pPr>
            <a:lvl3pPr lvl="2" rtl="0" algn="ctr">
              <a:spcBef>
                <a:spcPts val="0"/>
              </a:spcBef>
              <a:spcAft>
                <a:spcPts val="0"/>
              </a:spcAft>
              <a:buNone/>
              <a:defRPr sz="1400">
                <a:latin typeface="Nunito"/>
                <a:ea typeface="Nunito"/>
                <a:cs typeface="Nunito"/>
                <a:sym typeface="Nunito"/>
              </a:defRPr>
            </a:lvl3pPr>
            <a:lvl4pPr lvl="3" rtl="0" algn="ctr">
              <a:spcBef>
                <a:spcPts val="0"/>
              </a:spcBef>
              <a:spcAft>
                <a:spcPts val="0"/>
              </a:spcAft>
              <a:buNone/>
              <a:defRPr sz="1400">
                <a:latin typeface="Nunito"/>
                <a:ea typeface="Nunito"/>
                <a:cs typeface="Nunito"/>
                <a:sym typeface="Nunito"/>
              </a:defRPr>
            </a:lvl4pPr>
            <a:lvl5pPr lvl="4" rtl="0" algn="ctr">
              <a:spcBef>
                <a:spcPts val="0"/>
              </a:spcBef>
              <a:spcAft>
                <a:spcPts val="0"/>
              </a:spcAft>
              <a:buNone/>
              <a:defRPr sz="1400">
                <a:latin typeface="Nunito"/>
                <a:ea typeface="Nunito"/>
                <a:cs typeface="Nunito"/>
                <a:sym typeface="Nunito"/>
              </a:defRPr>
            </a:lvl5pPr>
            <a:lvl6pPr lvl="5" rtl="0" algn="ctr">
              <a:spcBef>
                <a:spcPts val="0"/>
              </a:spcBef>
              <a:spcAft>
                <a:spcPts val="0"/>
              </a:spcAft>
              <a:buNone/>
              <a:defRPr sz="1400">
                <a:latin typeface="Nunito"/>
                <a:ea typeface="Nunito"/>
                <a:cs typeface="Nunito"/>
                <a:sym typeface="Nunito"/>
              </a:defRPr>
            </a:lvl6pPr>
            <a:lvl7pPr lvl="6" rtl="0" algn="ctr">
              <a:spcBef>
                <a:spcPts val="0"/>
              </a:spcBef>
              <a:spcAft>
                <a:spcPts val="0"/>
              </a:spcAft>
              <a:buNone/>
              <a:defRPr sz="1400">
                <a:latin typeface="Nunito"/>
                <a:ea typeface="Nunito"/>
                <a:cs typeface="Nunito"/>
                <a:sym typeface="Nunito"/>
              </a:defRPr>
            </a:lvl7pPr>
            <a:lvl8pPr lvl="7" rtl="0" algn="ctr">
              <a:spcBef>
                <a:spcPts val="0"/>
              </a:spcBef>
              <a:spcAft>
                <a:spcPts val="0"/>
              </a:spcAft>
              <a:buNone/>
              <a:defRPr sz="1400">
                <a:latin typeface="Nunito"/>
                <a:ea typeface="Nunito"/>
                <a:cs typeface="Nunito"/>
                <a:sym typeface="Nunito"/>
              </a:defRPr>
            </a:lvl8pPr>
            <a:lvl9pPr lvl="8" rtl="0" algn="ctr">
              <a:spcBef>
                <a:spcPts val="0"/>
              </a:spcBef>
              <a:spcAft>
                <a:spcPts val="0"/>
              </a:spcAft>
              <a:buNone/>
              <a:defRPr sz="1400">
                <a:latin typeface="Nunito"/>
                <a:ea typeface="Nunito"/>
                <a:cs typeface="Nunito"/>
                <a:sym typeface="Nunito"/>
              </a:defRPr>
            </a:lvl9pPr>
          </a:lstStyle>
          <a:p/>
        </p:txBody>
      </p:sp>
      <p:sp>
        <p:nvSpPr>
          <p:cNvPr id="1081" name="Google Shape;1081;p26"/>
          <p:cNvSpPr txBox="1"/>
          <p:nvPr>
            <p:ph idx="2" type="subTitle"/>
          </p:nvPr>
        </p:nvSpPr>
        <p:spPr>
          <a:xfrm>
            <a:off x="2761500" y="3991075"/>
            <a:ext cx="3621000" cy="426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atin typeface="Nunito"/>
                <a:ea typeface="Nunito"/>
                <a:cs typeface="Nunito"/>
                <a:sym typeface="Nunito"/>
              </a:defRPr>
            </a:lvl1pPr>
            <a:lvl2pPr lvl="1" rtl="0" algn="ctr">
              <a:spcBef>
                <a:spcPts val="0"/>
              </a:spcBef>
              <a:spcAft>
                <a:spcPts val="0"/>
              </a:spcAft>
              <a:buNone/>
              <a:defRPr sz="1400">
                <a:latin typeface="Nunito"/>
                <a:ea typeface="Nunito"/>
                <a:cs typeface="Nunito"/>
                <a:sym typeface="Nunito"/>
              </a:defRPr>
            </a:lvl2pPr>
            <a:lvl3pPr lvl="2" rtl="0" algn="ctr">
              <a:spcBef>
                <a:spcPts val="0"/>
              </a:spcBef>
              <a:spcAft>
                <a:spcPts val="0"/>
              </a:spcAft>
              <a:buNone/>
              <a:defRPr sz="1400">
                <a:latin typeface="Nunito"/>
                <a:ea typeface="Nunito"/>
                <a:cs typeface="Nunito"/>
                <a:sym typeface="Nunito"/>
              </a:defRPr>
            </a:lvl3pPr>
            <a:lvl4pPr lvl="3" rtl="0" algn="ctr">
              <a:spcBef>
                <a:spcPts val="0"/>
              </a:spcBef>
              <a:spcAft>
                <a:spcPts val="0"/>
              </a:spcAft>
              <a:buNone/>
              <a:defRPr sz="1400">
                <a:latin typeface="Nunito"/>
                <a:ea typeface="Nunito"/>
                <a:cs typeface="Nunito"/>
                <a:sym typeface="Nunito"/>
              </a:defRPr>
            </a:lvl4pPr>
            <a:lvl5pPr lvl="4" rtl="0" algn="ctr">
              <a:spcBef>
                <a:spcPts val="0"/>
              </a:spcBef>
              <a:spcAft>
                <a:spcPts val="0"/>
              </a:spcAft>
              <a:buNone/>
              <a:defRPr sz="1400">
                <a:latin typeface="Nunito"/>
                <a:ea typeface="Nunito"/>
                <a:cs typeface="Nunito"/>
                <a:sym typeface="Nunito"/>
              </a:defRPr>
            </a:lvl5pPr>
            <a:lvl6pPr lvl="5" rtl="0" algn="ctr">
              <a:spcBef>
                <a:spcPts val="0"/>
              </a:spcBef>
              <a:spcAft>
                <a:spcPts val="0"/>
              </a:spcAft>
              <a:buNone/>
              <a:defRPr sz="1400">
                <a:latin typeface="Nunito"/>
                <a:ea typeface="Nunito"/>
                <a:cs typeface="Nunito"/>
                <a:sym typeface="Nunito"/>
              </a:defRPr>
            </a:lvl6pPr>
            <a:lvl7pPr lvl="6" rtl="0" algn="ctr">
              <a:spcBef>
                <a:spcPts val="0"/>
              </a:spcBef>
              <a:spcAft>
                <a:spcPts val="0"/>
              </a:spcAft>
              <a:buNone/>
              <a:defRPr sz="1400">
                <a:latin typeface="Nunito"/>
                <a:ea typeface="Nunito"/>
                <a:cs typeface="Nunito"/>
                <a:sym typeface="Nunito"/>
              </a:defRPr>
            </a:lvl7pPr>
            <a:lvl8pPr lvl="7" rtl="0" algn="ctr">
              <a:spcBef>
                <a:spcPts val="0"/>
              </a:spcBef>
              <a:spcAft>
                <a:spcPts val="0"/>
              </a:spcAft>
              <a:buNone/>
              <a:defRPr sz="1400">
                <a:latin typeface="Nunito"/>
                <a:ea typeface="Nunito"/>
                <a:cs typeface="Nunito"/>
                <a:sym typeface="Nunito"/>
              </a:defRPr>
            </a:lvl8pPr>
            <a:lvl9pPr lvl="8" rtl="0" algn="ctr">
              <a:spcBef>
                <a:spcPts val="0"/>
              </a:spcBef>
              <a:spcAft>
                <a:spcPts val="0"/>
              </a:spcAft>
              <a:buNone/>
              <a:defRPr sz="1400">
                <a:latin typeface="Nunito"/>
                <a:ea typeface="Nunito"/>
                <a:cs typeface="Nunito"/>
                <a:sym typeface="Nunito"/>
              </a:defRPr>
            </a:lvl9pPr>
          </a:lstStyle>
          <a:p/>
        </p:txBody>
      </p:sp>
      <p:sp>
        <p:nvSpPr>
          <p:cNvPr id="1082" name="Google Shape;1082;p26"/>
          <p:cNvSpPr txBox="1"/>
          <p:nvPr/>
        </p:nvSpPr>
        <p:spPr>
          <a:xfrm>
            <a:off x="2970900" y="3419975"/>
            <a:ext cx="3202200" cy="568200"/>
          </a:xfrm>
          <a:prstGeom prst="rect">
            <a:avLst/>
          </a:prstGeom>
          <a:noFill/>
          <a:ln>
            <a:noFill/>
          </a:ln>
        </p:spPr>
        <p:txBody>
          <a:bodyPr anchorCtr="0" anchor="t" bIns="91425" lIns="91425" spcFirstLastPara="1" rIns="91425" wrap="square" tIns="91425">
            <a:noAutofit/>
          </a:bodyPr>
          <a:lstStyle/>
          <a:p>
            <a:pPr indent="0" lvl="0" marL="0" rtl="0" algn="ctr">
              <a:lnSpc>
                <a:spcPct val="114000"/>
              </a:lnSpc>
              <a:spcBef>
                <a:spcPts val="0"/>
              </a:spcBef>
              <a:spcAft>
                <a:spcPts val="0"/>
              </a:spcAft>
              <a:buClr>
                <a:schemeClr val="dk1"/>
              </a:buClr>
              <a:buSzPts val="1100"/>
              <a:buFont typeface="Arial"/>
              <a:buNone/>
            </a:pPr>
            <a:r>
              <a:rPr lang="en" sz="900">
                <a:solidFill>
                  <a:schemeClr val="dk1"/>
                </a:solidFill>
                <a:latin typeface="Nunito"/>
                <a:ea typeface="Nunito"/>
                <a:cs typeface="Nunito"/>
                <a:sym typeface="Nunito"/>
              </a:rPr>
              <a:t>CREDITS: This presentation template was created by </a:t>
            </a:r>
            <a:r>
              <a:rPr lang="en" sz="900">
                <a:solidFill>
                  <a:schemeClr val="dk1"/>
                </a:solidFill>
                <a:uFill>
                  <a:noFill/>
                </a:uFill>
                <a:latin typeface="Nunito"/>
                <a:ea typeface="Nunito"/>
                <a:cs typeface="Nunito"/>
                <a:sym typeface="Nunito"/>
                <a:hlinkClick r:id="rId2">
                  <a:extLst>
                    <a:ext uri="{A12FA001-AC4F-418D-AE19-62706E023703}">
                      <ahyp:hlinkClr val="tx"/>
                    </a:ext>
                  </a:extLst>
                </a:hlinkClick>
              </a:rPr>
              <a:t>Slidesgo</a:t>
            </a:r>
            <a:r>
              <a:rPr lang="en" sz="900">
                <a:solidFill>
                  <a:schemeClr val="dk1"/>
                </a:solidFill>
                <a:latin typeface="Nunito"/>
                <a:ea typeface="Nunito"/>
                <a:cs typeface="Nunito"/>
                <a:sym typeface="Nunito"/>
              </a:rPr>
              <a:t>, including icons by </a:t>
            </a:r>
            <a:r>
              <a:rPr lang="en" sz="900">
                <a:solidFill>
                  <a:schemeClr val="dk1"/>
                </a:solidFill>
                <a:uFill>
                  <a:noFill/>
                </a:uFill>
                <a:latin typeface="Nunito"/>
                <a:ea typeface="Nunito"/>
                <a:cs typeface="Nunito"/>
                <a:sym typeface="Nunito"/>
                <a:hlinkClick r:id="rId3">
                  <a:extLst>
                    <a:ext uri="{A12FA001-AC4F-418D-AE19-62706E023703}">
                      <ahyp:hlinkClr val="tx"/>
                    </a:ext>
                  </a:extLst>
                </a:hlinkClick>
              </a:rPr>
              <a:t>Flaticon</a:t>
            </a:r>
            <a:r>
              <a:rPr lang="en" sz="900">
                <a:solidFill>
                  <a:schemeClr val="dk1"/>
                </a:solidFill>
                <a:latin typeface="Nunito"/>
                <a:ea typeface="Nunito"/>
                <a:cs typeface="Nunito"/>
                <a:sym typeface="Nunito"/>
              </a:rPr>
              <a:t>, infographics &amp; images by </a:t>
            </a:r>
            <a:r>
              <a:rPr lang="en" sz="900">
                <a:solidFill>
                  <a:schemeClr val="dk1"/>
                </a:solidFill>
                <a:uFill>
                  <a:noFill/>
                </a:uFill>
                <a:latin typeface="Nunito"/>
                <a:ea typeface="Nunito"/>
                <a:cs typeface="Nunito"/>
                <a:sym typeface="Nunito"/>
                <a:hlinkClick r:id="rId4">
                  <a:extLst>
                    <a:ext uri="{A12FA001-AC4F-418D-AE19-62706E023703}">
                      <ahyp:hlinkClr val="tx"/>
                    </a:ext>
                  </a:extLst>
                </a:hlinkClick>
              </a:rPr>
              <a:t>Freepik</a:t>
            </a:r>
            <a:r>
              <a:rPr lang="en" sz="900">
                <a:solidFill>
                  <a:schemeClr val="dk1"/>
                </a:solidFill>
                <a:latin typeface="Nunito"/>
                <a:ea typeface="Nunito"/>
                <a:cs typeface="Nunito"/>
                <a:sym typeface="Nunito"/>
              </a:rPr>
              <a:t> </a:t>
            </a:r>
            <a:endParaRPr>
              <a:solidFill>
                <a:schemeClr val="dk1"/>
              </a:solidFill>
              <a:latin typeface="Nunito"/>
              <a:ea typeface="Nunito"/>
              <a:cs typeface="Nunito"/>
              <a:sym typeface="Nunito"/>
            </a:endParaRPr>
          </a:p>
        </p:txBody>
      </p:sp>
      <p:sp>
        <p:nvSpPr>
          <p:cNvPr id="1083" name="Google Shape;1083;p26"/>
          <p:cNvSpPr/>
          <p:nvPr/>
        </p:nvSpPr>
        <p:spPr>
          <a:xfrm>
            <a:off x="-160150" y="2345250"/>
            <a:ext cx="679375" cy="1642925"/>
          </a:xfrm>
          <a:custGeom>
            <a:rect b="b" l="l" r="r" t="t"/>
            <a:pathLst>
              <a:path extrusionOk="0" h="65717" w="27175">
                <a:moveTo>
                  <a:pt x="7083" y="1"/>
                </a:moveTo>
                <a:lnTo>
                  <a:pt x="3861" y="4773"/>
                </a:lnTo>
                <a:cubicBezTo>
                  <a:pt x="11034" y="9241"/>
                  <a:pt x="16384" y="16567"/>
                  <a:pt x="18116" y="25503"/>
                </a:cubicBezTo>
                <a:cubicBezTo>
                  <a:pt x="20974" y="40154"/>
                  <a:pt x="13101" y="54440"/>
                  <a:pt x="1" y="60276"/>
                </a:cubicBezTo>
                <a:lnTo>
                  <a:pt x="1976" y="65716"/>
                </a:lnTo>
                <a:cubicBezTo>
                  <a:pt x="17691" y="58938"/>
                  <a:pt x="27174" y="41917"/>
                  <a:pt x="23770" y="24409"/>
                </a:cubicBezTo>
                <a:cubicBezTo>
                  <a:pt x="21734" y="13892"/>
                  <a:pt x="15472" y="5290"/>
                  <a:pt x="70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6"/>
          <p:cNvSpPr/>
          <p:nvPr/>
        </p:nvSpPr>
        <p:spPr>
          <a:xfrm>
            <a:off x="7933388" y="-176525"/>
            <a:ext cx="1904325" cy="1267450"/>
          </a:xfrm>
          <a:custGeom>
            <a:rect b="b" l="l" r="r" t="t"/>
            <a:pathLst>
              <a:path extrusionOk="0" h="50698" w="76173">
                <a:moveTo>
                  <a:pt x="761" y="0"/>
                </a:moveTo>
                <a:lnTo>
                  <a:pt x="761" y="0"/>
                </a:lnTo>
                <a:cubicBezTo>
                  <a:pt x="1" y="22554"/>
                  <a:pt x="14955" y="43375"/>
                  <a:pt x="37722" y="49180"/>
                </a:cubicBezTo>
                <a:cubicBezTo>
                  <a:pt x="41765" y="50207"/>
                  <a:pt x="45819" y="50697"/>
                  <a:pt x="49809" y="50697"/>
                </a:cubicBezTo>
                <a:cubicBezTo>
                  <a:pt x="59288" y="50697"/>
                  <a:pt x="68407" y="47930"/>
                  <a:pt x="76172" y="43010"/>
                </a:cubicBezTo>
                <a:lnTo>
                  <a:pt x="72282" y="36475"/>
                </a:lnTo>
                <a:cubicBezTo>
                  <a:pt x="65675" y="40722"/>
                  <a:pt x="57888" y="43107"/>
                  <a:pt x="49796" y="43107"/>
                </a:cubicBezTo>
                <a:cubicBezTo>
                  <a:pt x="46421" y="43107"/>
                  <a:pt x="42993" y="42692"/>
                  <a:pt x="39576" y="41825"/>
                </a:cubicBezTo>
                <a:cubicBezTo>
                  <a:pt x="20518" y="36992"/>
                  <a:pt x="7934" y="19575"/>
                  <a:pt x="8329" y="699"/>
                </a:cubicBezTo>
                <a:lnTo>
                  <a:pt x="76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5" name="Google Shape;1085;p26"/>
          <p:cNvGrpSpPr/>
          <p:nvPr/>
        </p:nvGrpSpPr>
        <p:grpSpPr>
          <a:xfrm>
            <a:off x="258025" y="185338"/>
            <a:ext cx="1674825" cy="392325"/>
            <a:chOff x="2173775" y="1420000"/>
            <a:chExt cx="1674825" cy="392325"/>
          </a:xfrm>
        </p:grpSpPr>
        <p:sp>
          <p:nvSpPr>
            <p:cNvPr id="1086" name="Google Shape;1086;p26"/>
            <p:cNvSpPr/>
            <p:nvPr/>
          </p:nvSpPr>
          <p:spPr>
            <a:xfrm>
              <a:off x="2176800" y="1524300"/>
              <a:ext cx="1666475" cy="288025"/>
            </a:xfrm>
            <a:custGeom>
              <a:rect b="b" l="l" r="r" t="t"/>
              <a:pathLst>
                <a:path extrusionOk="0" h="11521" w="66659">
                  <a:moveTo>
                    <a:pt x="51309" y="0"/>
                  </a:moveTo>
                  <a:cubicBezTo>
                    <a:pt x="50708" y="0"/>
                    <a:pt x="50108" y="213"/>
                    <a:pt x="49637" y="639"/>
                  </a:cubicBezTo>
                  <a:lnTo>
                    <a:pt x="44500" y="5198"/>
                  </a:lnTo>
                  <a:cubicBezTo>
                    <a:pt x="44394" y="5304"/>
                    <a:pt x="44257" y="5357"/>
                    <a:pt x="44120" y="5357"/>
                  </a:cubicBezTo>
                  <a:cubicBezTo>
                    <a:pt x="43983" y="5357"/>
                    <a:pt x="43846" y="5304"/>
                    <a:pt x="43740" y="5198"/>
                  </a:cubicBezTo>
                  <a:lnTo>
                    <a:pt x="38603" y="669"/>
                  </a:lnTo>
                  <a:cubicBezTo>
                    <a:pt x="38117" y="243"/>
                    <a:pt x="37509" y="31"/>
                    <a:pt x="36905" y="31"/>
                  </a:cubicBezTo>
                  <a:cubicBezTo>
                    <a:pt x="36301" y="31"/>
                    <a:pt x="35700" y="243"/>
                    <a:pt x="35229" y="669"/>
                  </a:cubicBezTo>
                  <a:lnTo>
                    <a:pt x="30092" y="5228"/>
                  </a:lnTo>
                  <a:cubicBezTo>
                    <a:pt x="29986" y="5335"/>
                    <a:pt x="29849" y="5388"/>
                    <a:pt x="29712" y="5388"/>
                  </a:cubicBezTo>
                  <a:cubicBezTo>
                    <a:pt x="29576" y="5388"/>
                    <a:pt x="29439" y="5335"/>
                    <a:pt x="29332" y="5228"/>
                  </a:cubicBezTo>
                  <a:lnTo>
                    <a:pt x="24196" y="699"/>
                  </a:lnTo>
                  <a:cubicBezTo>
                    <a:pt x="23709" y="274"/>
                    <a:pt x="23109" y="61"/>
                    <a:pt x="22509" y="61"/>
                  </a:cubicBezTo>
                  <a:cubicBezTo>
                    <a:pt x="21908" y="61"/>
                    <a:pt x="21308" y="274"/>
                    <a:pt x="20822" y="699"/>
                  </a:cubicBezTo>
                  <a:lnTo>
                    <a:pt x="15715" y="5259"/>
                  </a:lnTo>
                  <a:cubicBezTo>
                    <a:pt x="15594" y="5350"/>
                    <a:pt x="15449" y="5395"/>
                    <a:pt x="15309" y="5395"/>
                  </a:cubicBezTo>
                  <a:cubicBezTo>
                    <a:pt x="15168" y="5395"/>
                    <a:pt x="15031" y="5350"/>
                    <a:pt x="14925" y="5259"/>
                  </a:cubicBezTo>
                  <a:lnTo>
                    <a:pt x="9788" y="699"/>
                  </a:lnTo>
                  <a:cubicBezTo>
                    <a:pt x="9325" y="281"/>
                    <a:pt x="8738" y="76"/>
                    <a:pt x="8148" y="76"/>
                  </a:cubicBezTo>
                  <a:cubicBezTo>
                    <a:pt x="7537" y="76"/>
                    <a:pt x="6924" y="297"/>
                    <a:pt x="6445" y="730"/>
                  </a:cubicBezTo>
                  <a:lnTo>
                    <a:pt x="1125" y="5441"/>
                  </a:lnTo>
                  <a:cubicBezTo>
                    <a:pt x="92" y="6353"/>
                    <a:pt x="1" y="7964"/>
                    <a:pt x="913" y="8997"/>
                  </a:cubicBezTo>
                  <a:cubicBezTo>
                    <a:pt x="1419" y="9570"/>
                    <a:pt x="2120" y="9860"/>
                    <a:pt x="2819" y="9860"/>
                  </a:cubicBezTo>
                  <a:cubicBezTo>
                    <a:pt x="3421" y="9860"/>
                    <a:pt x="4022" y="9646"/>
                    <a:pt x="4499" y="9210"/>
                  </a:cubicBezTo>
                  <a:lnTo>
                    <a:pt x="7721" y="6353"/>
                  </a:lnTo>
                  <a:cubicBezTo>
                    <a:pt x="7843" y="6247"/>
                    <a:pt x="7987" y="6193"/>
                    <a:pt x="8128" y="6193"/>
                  </a:cubicBezTo>
                  <a:cubicBezTo>
                    <a:pt x="8268" y="6193"/>
                    <a:pt x="8405" y="6247"/>
                    <a:pt x="8511" y="6353"/>
                  </a:cubicBezTo>
                  <a:lnTo>
                    <a:pt x="13648" y="10882"/>
                  </a:lnTo>
                  <a:cubicBezTo>
                    <a:pt x="14135" y="11307"/>
                    <a:pt x="14735" y="11520"/>
                    <a:pt x="15335" y="11520"/>
                  </a:cubicBezTo>
                  <a:cubicBezTo>
                    <a:pt x="15936" y="11520"/>
                    <a:pt x="16536" y="11307"/>
                    <a:pt x="17022" y="10882"/>
                  </a:cubicBezTo>
                  <a:lnTo>
                    <a:pt x="22129" y="6323"/>
                  </a:lnTo>
                  <a:cubicBezTo>
                    <a:pt x="22250" y="6231"/>
                    <a:pt x="22395" y="6186"/>
                    <a:pt x="22535" y="6186"/>
                  </a:cubicBezTo>
                  <a:cubicBezTo>
                    <a:pt x="22676" y="6186"/>
                    <a:pt x="22813" y="6231"/>
                    <a:pt x="22919" y="6323"/>
                  </a:cubicBezTo>
                  <a:lnTo>
                    <a:pt x="28056" y="10851"/>
                  </a:lnTo>
                  <a:cubicBezTo>
                    <a:pt x="28527" y="11277"/>
                    <a:pt x="29127" y="11490"/>
                    <a:pt x="29731" y="11490"/>
                  </a:cubicBezTo>
                  <a:cubicBezTo>
                    <a:pt x="30336" y="11490"/>
                    <a:pt x="30943" y="11277"/>
                    <a:pt x="31430" y="10851"/>
                  </a:cubicBezTo>
                  <a:lnTo>
                    <a:pt x="36536" y="6292"/>
                  </a:lnTo>
                  <a:cubicBezTo>
                    <a:pt x="36643" y="6201"/>
                    <a:pt x="36779" y="6155"/>
                    <a:pt x="36920" y="6155"/>
                  </a:cubicBezTo>
                  <a:cubicBezTo>
                    <a:pt x="37061" y="6155"/>
                    <a:pt x="37205" y="6201"/>
                    <a:pt x="37327" y="6292"/>
                  </a:cubicBezTo>
                  <a:lnTo>
                    <a:pt x="42463" y="10851"/>
                  </a:lnTo>
                  <a:cubicBezTo>
                    <a:pt x="42935" y="11277"/>
                    <a:pt x="43535" y="11490"/>
                    <a:pt x="44135" y="11490"/>
                  </a:cubicBezTo>
                  <a:cubicBezTo>
                    <a:pt x="44736" y="11490"/>
                    <a:pt x="45336" y="11277"/>
                    <a:pt x="45807" y="10851"/>
                  </a:cubicBezTo>
                  <a:lnTo>
                    <a:pt x="50944" y="6292"/>
                  </a:lnTo>
                  <a:cubicBezTo>
                    <a:pt x="51050" y="6186"/>
                    <a:pt x="51187" y="6133"/>
                    <a:pt x="51324" y="6133"/>
                  </a:cubicBezTo>
                  <a:cubicBezTo>
                    <a:pt x="51461" y="6133"/>
                    <a:pt x="51597" y="6186"/>
                    <a:pt x="51704" y="6292"/>
                  </a:cubicBezTo>
                  <a:lnTo>
                    <a:pt x="56841" y="10821"/>
                  </a:lnTo>
                  <a:cubicBezTo>
                    <a:pt x="57327" y="11247"/>
                    <a:pt x="57935" y="11459"/>
                    <a:pt x="58539" y="11459"/>
                  </a:cubicBezTo>
                  <a:cubicBezTo>
                    <a:pt x="59143" y="11459"/>
                    <a:pt x="59743" y="11247"/>
                    <a:pt x="60215" y="10821"/>
                  </a:cubicBezTo>
                  <a:lnTo>
                    <a:pt x="65503" y="6110"/>
                  </a:lnTo>
                  <a:cubicBezTo>
                    <a:pt x="66567" y="5167"/>
                    <a:pt x="66658" y="3587"/>
                    <a:pt x="65716" y="2523"/>
                  </a:cubicBezTo>
                  <a:cubicBezTo>
                    <a:pt x="65225" y="1966"/>
                    <a:pt x="64530" y="1683"/>
                    <a:pt x="63827" y="1683"/>
                  </a:cubicBezTo>
                  <a:cubicBezTo>
                    <a:pt x="63227" y="1683"/>
                    <a:pt x="62620" y="1890"/>
                    <a:pt x="62129" y="2310"/>
                  </a:cubicBezTo>
                  <a:lnTo>
                    <a:pt x="58908" y="5198"/>
                  </a:lnTo>
                  <a:cubicBezTo>
                    <a:pt x="58801" y="5289"/>
                    <a:pt x="58664" y="5335"/>
                    <a:pt x="58524" y="5335"/>
                  </a:cubicBezTo>
                  <a:cubicBezTo>
                    <a:pt x="58383" y="5335"/>
                    <a:pt x="58239" y="5289"/>
                    <a:pt x="58117" y="5198"/>
                  </a:cubicBezTo>
                  <a:lnTo>
                    <a:pt x="52980" y="639"/>
                  </a:lnTo>
                  <a:cubicBezTo>
                    <a:pt x="52509" y="213"/>
                    <a:pt x="51909" y="0"/>
                    <a:pt x="513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6"/>
            <p:cNvSpPr/>
            <p:nvPr/>
          </p:nvSpPr>
          <p:spPr>
            <a:xfrm>
              <a:off x="2173775" y="1420000"/>
              <a:ext cx="1674825" cy="301900"/>
            </a:xfrm>
            <a:custGeom>
              <a:rect b="b" l="l" r="r" t="t"/>
              <a:pathLst>
                <a:path extrusionOk="0" h="12076" w="66993">
                  <a:moveTo>
                    <a:pt x="51642" y="563"/>
                  </a:moveTo>
                  <a:cubicBezTo>
                    <a:pt x="52174" y="563"/>
                    <a:pt x="52706" y="753"/>
                    <a:pt x="53132" y="1133"/>
                  </a:cubicBezTo>
                  <a:lnTo>
                    <a:pt x="58269" y="5662"/>
                  </a:lnTo>
                  <a:cubicBezTo>
                    <a:pt x="58436" y="5814"/>
                    <a:pt x="58641" y="5890"/>
                    <a:pt x="58846" y="5890"/>
                  </a:cubicBezTo>
                  <a:cubicBezTo>
                    <a:pt x="59051" y="5890"/>
                    <a:pt x="59256" y="5814"/>
                    <a:pt x="59424" y="5662"/>
                  </a:cubicBezTo>
                  <a:lnTo>
                    <a:pt x="62646" y="2804"/>
                  </a:lnTo>
                  <a:cubicBezTo>
                    <a:pt x="63073" y="2434"/>
                    <a:pt x="63607" y="2224"/>
                    <a:pt x="64172" y="2224"/>
                  </a:cubicBezTo>
                  <a:cubicBezTo>
                    <a:pt x="64210" y="2224"/>
                    <a:pt x="64249" y="2225"/>
                    <a:pt x="64287" y="2227"/>
                  </a:cubicBezTo>
                  <a:cubicBezTo>
                    <a:pt x="64864" y="2257"/>
                    <a:pt x="65442" y="2531"/>
                    <a:pt x="65837" y="2987"/>
                  </a:cubicBezTo>
                  <a:cubicBezTo>
                    <a:pt x="66658" y="3899"/>
                    <a:pt x="66567" y="5327"/>
                    <a:pt x="65655" y="6178"/>
                  </a:cubicBezTo>
                  <a:lnTo>
                    <a:pt x="60336" y="10859"/>
                  </a:lnTo>
                  <a:cubicBezTo>
                    <a:pt x="59906" y="11243"/>
                    <a:pt x="59367" y="11433"/>
                    <a:pt x="58830" y="11433"/>
                  </a:cubicBezTo>
                  <a:cubicBezTo>
                    <a:pt x="58303" y="11433"/>
                    <a:pt x="57778" y="11251"/>
                    <a:pt x="57357" y="10890"/>
                  </a:cubicBezTo>
                  <a:lnTo>
                    <a:pt x="52220" y="6330"/>
                  </a:lnTo>
                  <a:cubicBezTo>
                    <a:pt x="52053" y="6178"/>
                    <a:pt x="51848" y="6102"/>
                    <a:pt x="51642" y="6102"/>
                  </a:cubicBezTo>
                  <a:cubicBezTo>
                    <a:pt x="51437" y="6102"/>
                    <a:pt x="51232" y="6178"/>
                    <a:pt x="51065" y="6330"/>
                  </a:cubicBezTo>
                  <a:lnTo>
                    <a:pt x="45958" y="10890"/>
                  </a:lnTo>
                  <a:cubicBezTo>
                    <a:pt x="45518" y="11270"/>
                    <a:pt x="44978" y="11460"/>
                    <a:pt x="44442" y="11460"/>
                  </a:cubicBezTo>
                  <a:cubicBezTo>
                    <a:pt x="43907" y="11460"/>
                    <a:pt x="43375" y="11270"/>
                    <a:pt x="42949" y="10890"/>
                  </a:cubicBezTo>
                  <a:lnTo>
                    <a:pt x="37812" y="6361"/>
                  </a:lnTo>
                  <a:cubicBezTo>
                    <a:pt x="37645" y="6209"/>
                    <a:pt x="37440" y="6133"/>
                    <a:pt x="37235" y="6133"/>
                  </a:cubicBezTo>
                  <a:cubicBezTo>
                    <a:pt x="37030" y="6133"/>
                    <a:pt x="36824" y="6209"/>
                    <a:pt x="36657" y="6361"/>
                  </a:cubicBezTo>
                  <a:lnTo>
                    <a:pt x="31551" y="10920"/>
                  </a:lnTo>
                  <a:cubicBezTo>
                    <a:pt x="31125" y="11300"/>
                    <a:pt x="30586" y="11490"/>
                    <a:pt x="30046" y="11490"/>
                  </a:cubicBezTo>
                  <a:cubicBezTo>
                    <a:pt x="29507" y="11490"/>
                    <a:pt x="28967" y="11300"/>
                    <a:pt x="28542" y="10920"/>
                  </a:cubicBezTo>
                  <a:lnTo>
                    <a:pt x="23405" y="6391"/>
                  </a:lnTo>
                  <a:cubicBezTo>
                    <a:pt x="23253" y="6239"/>
                    <a:pt x="23048" y="6163"/>
                    <a:pt x="22842" y="6163"/>
                  </a:cubicBezTo>
                  <a:cubicBezTo>
                    <a:pt x="22637" y="6163"/>
                    <a:pt x="22432" y="6239"/>
                    <a:pt x="22280" y="6391"/>
                  </a:cubicBezTo>
                  <a:lnTo>
                    <a:pt x="17143" y="10920"/>
                  </a:lnTo>
                  <a:cubicBezTo>
                    <a:pt x="16718" y="11300"/>
                    <a:pt x="16186" y="11490"/>
                    <a:pt x="15654" y="11490"/>
                  </a:cubicBezTo>
                  <a:cubicBezTo>
                    <a:pt x="15122" y="11490"/>
                    <a:pt x="14590" y="11300"/>
                    <a:pt x="14164" y="10920"/>
                  </a:cubicBezTo>
                  <a:lnTo>
                    <a:pt x="9028" y="6391"/>
                  </a:lnTo>
                  <a:cubicBezTo>
                    <a:pt x="8845" y="6270"/>
                    <a:pt x="8663" y="6178"/>
                    <a:pt x="8450" y="6178"/>
                  </a:cubicBezTo>
                  <a:cubicBezTo>
                    <a:pt x="8237" y="6178"/>
                    <a:pt x="8025" y="6270"/>
                    <a:pt x="7873" y="6391"/>
                  </a:cubicBezTo>
                  <a:lnTo>
                    <a:pt x="4651" y="9279"/>
                  </a:lnTo>
                  <a:cubicBezTo>
                    <a:pt x="4227" y="9646"/>
                    <a:pt x="3699" y="9829"/>
                    <a:pt x="3139" y="9829"/>
                  </a:cubicBezTo>
                  <a:cubicBezTo>
                    <a:pt x="3096" y="9829"/>
                    <a:pt x="3053" y="9828"/>
                    <a:pt x="3009" y="9826"/>
                  </a:cubicBezTo>
                  <a:cubicBezTo>
                    <a:pt x="2401" y="9795"/>
                    <a:pt x="1854" y="9522"/>
                    <a:pt x="1459" y="9096"/>
                  </a:cubicBezTo>
                  <a:cubicBezTo>
                    <a:pt x="638" y="8154"/>
                    <a:pt x="699" y="6725"/>
                    <a:pt x="1641" y="5905"/>
                  </a:cubicBezTo>
                  <a:lnTo>
                    <a:pt x="6930" y="1193"/>
                  </a:lnTo>
                  <a:cubicBezTo>
                    <a:pt x="7356" y="814"/>
                    <a:pt x="7895" y="624"/>
                    <a:pt x="8435" y="624"/>
                  </a:cubicBezTo>
                  <a:cubicBezTo>
                    <a:pt x="8974" y="624"/>
                    <a:pt x="9514" y="814"/>
                    <a:pt x="9939" y="1193"/>
                  </a:cubicBezTo>
                  <a:lnTo>
                    <a:pt x="15076" y="5722"/>
                  </a:lnTo>
                  <a:cubicBezTo>
                    <a:pt x="15228" y="5874"/>
                    <a:pt x="15433" y="5950"/>
                    <a:pt x="15642" y="5950"/>
                  </a:cubicBezTo>
                  <a:cubicBezTo>
                    <a:pt x="15851" y="5950"/>
                    <a:pt x="16064" y="5874"/>
                    <a:pt x="16231" y="5722"/>
                  </a:cubicBezTo>
                  <a:lnTo>
                    <a:pt x="21338" y="1163"/>
                  </a:lnTo>
                  <a:cubicBezTo>
                    <a:pt x="21763" y="783"/>
                    <a:pt x="22295" y="593"/>
                    <a:pt x="22831" y="593"/>
                  </a:cubicBezTo>
                  <a:cubicBezTo>
                    <a:pt x="23367" y="593"/>
                    <a:pt x="23906" y="783"/>
                    <a:pt x="24347" y="1163"/>
                  </a:cubicBezTo>
                  <a:lnTo>
                    <a:pt x="29453" y="5692"/>
                  </a:lnTo>
                  <a:cubicBezTo>
                    <a:pt x="29621" y="5844"/>
                    <a:pt x="29833" y="5920"/>
                    <a:pt x="30042" y="5920"/>
                  </a:cubicBezTo>
                  <a:cubicBezTo>
                    <a:pt x="30251" y="5920"/>
                    <a:pt x="30457" y="5844"/>
                    <a:pt x="30609" y="5692"/>
                  </a:cubicBezTo>
                  <a:lnTo>
                    <a:pt x="35745" y="1163"/>
                  </a:lnTo>
                  <a:cubicBezTo>
                    <a:pt x="36179" y="776"/>
                    <a:pt x="36724" y="578"/>
                    <a:pt x="37267" y="578"/>
                  </a:cubicBezTo>
                  <a:cubicBezTo>
                    <a:pt x="37788" y="578"/>
                    <a:pt x="38307" y="760"/>
                    <a:pt x="38724" y="1133"/>
                  </a:cubicBezTo>
                  <a:lnTo>
                    <a:pt x="43861" y="5692"/>
                  </a:lnTo>
                  <a:cubicBezTo>
                    <a:pt x="44028" y="5829"/>
                    <a:pt x="44233" y="5897"/>
                    <a:pt x="44439" y="5897"/>
                  </a:cubicBezTo>
                  <a:cubicBezTo>
                    <a:pt x="44644" y="5897"/>
                    <a:pt x="44849" y="5829"/>
                    <a:pt x="45016" y="5692"/>
                  </a:cubicBezTo>
                  <a:lnTo>
                    <a:pt x="50153" y="1133"/>
                  </a:lnTo>
                  <a:cubicBezTo>
                    <a:pt x="50579" y="753"/>
                    <a:pt x="51110" y="563"/>
                    <a:pt x="51642" y="563"/>
                  </a:cubicBezTo>
                  <a:close/>
                  <a:moveTo>
                    <a:pt x="51627" y="0"/>
                  </a:moveTo>
                  <a:cubicBezTo>
                    <a:pt x="50958" y="0"/>
                    <a:pt x="50290" y="236"/>
                    <a:pt x="49758" y="707"/>
                  </a:cubicBezTo>
                  <a:lnTo>
                    <a:pt x="44651" y="5266"/>
                  </a:lnTo>
                  <a:cubicBezTo>
                    <a:pt x="44591" y="5312"/>
                    <a:pt x="44515" y="5335"/>
                    <a:pt x="44439" y="5335"/>
                  </a:cubicBezTo>
                  <a:cubicBezTo>
                    <a:pt x="44363" y="5335"/>
                    <a:pt x="44287" y="5312"/>
                    <a:pt x="44226" y="5266"/>
                  </a:cubicBezTo>
                  <a:lnTo>
                    <a:pt x="39089" y="738"/>
                  </a:lnTo>
                  <a:cubicBezTo>
                    <a:pt x="38561" y="255"/>
                    <a:pt x="37899" y="19"/>
                    <a:pt x="37236" y="19"/>
                  </a:cubicBezTo>
                  <a:cubicBezTo>
                    <a:pt x="36562" y="19"/>
                    <a:pt x="35886" y="263"/>
                    <a:pt x="35350" y="738"/>
                  </a:cubicBezTo>
                  <a:lnTo>
                    <a:pt x="30244" y="5297"/>
                  </a:lnTo>
                  <a:cubicBezTo>
                    <a:pt x="30183" y="5342"/>
                    <a:pt x="30107" y="5365"/>
                    <a:pt x="30035" y="5365"/>
                  </a:cubicBezTo>
                  <a:cubicBezTo>
                    <a:pt x="29963" y="5365"/>
                    <a:pt x="29894" y="5342"/>
                    <a:pt x="29849" y="5297"/>
                  </a:cubicBezTo>
                  <a:lnTo>
                    <a:pt x="24712" y="738"/>
                  </a:lnTo>
                  <a:cubicBezTo>
                    <a:pt x="24180" y="266"/>
                    <a:pt x="23511" y="31"/>
                    <a:pt x="22842" y="31"/>
                  </a:cubicBezTo>
                  <a:cubicBezTo>
                    <a:pt x="22174" y="31"/>
                    <a:pt x="21505" y="266"/>
                    <a:pt x="20973" y="738"/>
                  </a:cubicBezTo>
                  <a:lnTo>
                    <a:pt x="15836" y="5297"/>
                  </a:lnTo>
                  <a:cubicBezTo>
                    <a:pt x="15775" y="5358"/>
                    <a:pt x="15707" y="5388"/>
                    <a:pt x="15639" y="5388"/>
                  </a:cubicBezTo>
                  <a:cubicBezTo>
                    <a:pt x="15570" y="5388"/>
                    <a:pt x="15502" y="5358"/>
                    <a:pt x="15441" y="5297"/>
                  </a:cubicBezTo>
                  <a:lnTo>
                    <a:pt x="10304" y="768"/>
                  </a:lnTo>
                  <a:cubicBezTo>
                    <a:pt x="9772" y="297"/>
                    <a:pt x="9104" y="61"/>
                    <a:pt x="8435" y="61"/>
                  </a:cubicBezTo>
                  <a:cubicBezTo>
                    <a:pt x="7766" y="61"/>
                    <a:pt x="7097" y="297"/>
                    <a:pt x="6566" y="768"/>
                  </a:cubicBezTo>
                  <a:lnTo>
                    <a:pt x="1277" y="5479"/>
                  </a:lnTo>
                  <a:cubicBezTo>
                    <a:pt x="122" y="6513"/>
                    <a:pt x="0" y="8306"/>
                    <a:pt x="1034" y="9461"/>
                  </a:cubicBezTo>
                  <a:cubicBezTo>
                    <a:pt x="1550" y="10008"/>
                    <a:pt x="2219" y="10343"/>
                    <a:pt x="2979" y="10403"/>
                  </a:cubicBezTo>
                  <a:cubicBezTo>
                    <a:pt x="3021" y="10405"/>
                    <a:pt x="3063" y="10406"/>
                    <a:pt x="3106" y="10406"/>
                  </a:cubicBezTo>
                  <a:cubicBezTo>
                    <a:pt x="3819" y="10406"/>
                    <a:pt x="4499" y="10163"/>
                    <a:pt x="5015" y="9704"/>
                  </a:cubicBezTo>
                  <a:lnTo>
                    <a:pt x="8237" y="6817"/>
                  </a:lnTo>
                  <a:cubicBezTo>
                    <a:pt x="8298" y="6771"/>
                    <a:pt x="8374" y="6748"/>
                    <a:pt x="8450" y="6748"/>
                  </a:cubicBezTo>
                  <a:cubicBezTo>
                    <a:pt x="8526" y="6748"/>
                    <a:pt x="8602" y="6771"/>
                    <a:pt x="8663" y="6817"/>
                  </a:cubicBezTo>
                  <a:lnTo>
                    <a:pt x="13769" y="11376"/>
                  </a:lnTo>
                  <a:cubicBezTo>
                    <a:pt x="14316" y="11832"/>
                    <a:pt x="14985" y="12075"/>
                    <a:pt x="15654" y="12075"/>
                  </a:cubicBezTo>
                  <a:cubicBezTo>
                    <a:pt x="16323" y="12075"/>
                    <a:pt x="16991" y="11832"/>
                    <a:pt x="17508" y="11346"/>
                  </a:cubicBezTo>
                  <a:lnTo>
                    <a:pt x="22645" y="6786"/>
                  </a:lnTo>
                  <a:cubicBezTo>
                    <a:pt x="22706" y="6741"/>
                    <a:pt x="22774" y="6718"/>
                    <a:pt x="22842" y="6718"/>
                  </a:cubicBezTo>
                  <a:cubicBezTo>
                    <a:pt x="22911" y="6718"/>
                    <a:pt x="22979" y="6741"/>
                    <a:pt x="23040" y="6786"/>
                  </a:cubicBezTo>
                  <a:lnTo>
                    <a:pt x="28177" y="11346"/>
                  </a:lnTo>
                  <a:cubicBezTo>
                    <a:pt x="28709" y="11817"/>
                    <a:pt x="29378" y="12052"/>
                    <a:pt x="30046" y="12052"/>
                  </a:cubicBezTo>
                  <a:cubicBezTo>
                    <a:pt x="30715" y="12052"/>
                    <a:pt x="31384" y="11817"/>
                    <a:pt x="31916" y="11346"/>
                  </a:cubicBezTo>
                  <a:lnTo>
                    <a:pt x="37052" y="6786"/>
                  </a:lnTo>
                  <a:cubicBezTo>
                    <a:pt x="37113" y="6725"/>
                    <a:pt x="37182" y="6695"/>
                    <a:pt x="37250" y="6695"/>
                  </a:cubicBezTo>
                  <a:cubicBezTo>
                    <a:pt x="37318" y="6695"/>
                    <a:pt x="37387" y="6725"/>
                    <a:pt x="37448" y="6786"/>
                  </a:cubicBezTo>
                  <a:lnTo>
                    <a:pt x="42584" y="11315"/>
                  </a:lnTo>
                  <a:cubicBezTo>
                    <a:pt x="43116" y="11786"/>
                    <a:pt x="43785" y="12022"/>
                    <a:pt x="44454" y="12022"/>
                  </a:cubicBezTo>
                  <a:cubicBezTo>
                    <a:pt x="45122" y="12022"/>
                    <a:pt x="45791" y="11786"/>
                    <a:pt x="46323" y="11315"/>
                  </a:cubicBezTo>
                  <a:lnTo>
                    <a:pt x="51430" y="6756"/>
                  </a:lnTo>
                  <a:cubicBezTo>
                    <a:pt x="51490" y="6710"/>
                    <a:pt x="51566" y="6687"/>
                    <a:pt x="51642" y="6687"/>
                  </a:cubicBezTo>
                  <a:cubicBezTo>
                    <a:pt x="51718" y="6687"/>
                    <a:pt x="51794" y="6710"/>
                    <a:pt x="51855" y="6756"/>
                  </a:cubicBezTo>
                  <a:lnTo>
                    <a:pt x="56992" y="11285"/>
                  </a:lnTo>
                  <a:cubicBezTo>
                    <a:pt x="57520" y="11767"/>
                    <a:pt x="58182" y="12003"/>
                    <a:pt x="58845" y="12003"/>
                  </a:cubicBezTo>
                  <a:cubicBezTo>
                    <a:pt x="59519" y="12003"/>
                    <a:pt x="60195" y="11760"/>
                    <a:pt x="60731" y="11285"/>
                  </a:cubicBezTo>
                  <a:lnTo>
                    <a:pt x="66020" y="6573"/>
                  </a:lnTo>
                  <a:cubicBezTo>
                    <a:pt x="66567" y="6087"/>
                    <a:pt x="66901" y="5388"/>
                    <a:pt x="66962" y="4659"/>
                  </a:cubicBezTo>
                  <a:cubicBezTo>
                    <a:pt x="66992" y="3899"/>
                    <a:pt x="66749" y="3169"/>
                    <a:pt x="66263" y="2622"/>
                  </a:cubicBezTo>
                  <a:cubicBezTo>
                    <a:pt x="65746" y="2045"/>
                    <a:pt x="65077" y="1710"/>
                    <a:pt x="64317" y="1680"/>
                  </a:cubicBezTo>
                  <a:cubicBezTo>
                    <a:pt x="64241" y="1674"/>
                    <a:pt x="64165" y="1671"/>
                    <a:pt x="64089" y="1671"/>
                  </a:cubicBezTo>
                  <a:cubicBezTo>
                    <a:pt x="63413" y="1671"/>
                    <a:pt x="62773" y="1914"/>
                    <a:pt x="62281" y="2379"/>
                  </a:cubicBezTo>
                  <a:lnTo>
                    <a:pt x="59059" y="5236"/>
                  </a:lnTo>
                  <a:cubicBezTo>
                    <a:pt x="58998" y="5297"/>
                    <a:pt x="58922" y="5327"/>
                    <a:pt x="58846" y="5327"/>
                  </a:cubicBezTo>
                  <a:cubicBezTo>
                    <a:pt x="58770" y="5327"/>
                    <a:pt x="58694" y="5297"/>
                    <a:pt x="58633" y="5236"/>
                  </a:cubicBezTo>
                  <a:lnTo>
                    <a:pt x="53496" y="707"/>
                  </a:lnTo>
                  <a:cubicBezTo>
                    <a:pt x="52965" y="236"/>
                    <a:pt x="52296" y="0"/>
                    <a:pt x="51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8" name="Google Shape;1088;p26"/>
          <p:cNvGrpSpPr/>
          <p:nvPr/>
        </p:nvGrpSpPr>
        <p:grpSpPr>
          <a:xfrm>
            <a:off x="7177638" y="103738"/>
            <a:ext cx="696850" cy="555500"/>
            <a:chOff x="6610025" y="3412625"/>
            <a:chExt cx="696850" cy="555500"/>
          </a:xfrm>
        </p:grpSpPr>
        <p:sp>
          <p:nvSpPr>
            <p:cNvPr id="1089" name="Google Shape;1089;p26"/>
            <p:cNvSpPr/>
            <p:nvPr/>
          </p:nvSpPr>
          <p:spPr>
            <a:xfrm>
              <a:off x="6617625" y="3438450"/>
              <a:ext cx="455950" cy="522850"/>
            </a:xfrm>
            <a:custGeom>
              <a:rect b="b" l="l" r="r" t="t"/>
              <a:pathLst>
                <a:path extrusionOk="0" h="20914" w="18238">
                  <a:moveTo>
                    <a:pt x="8967" y="1"/>
                  </a:moveTo>
                  <a:lnTo>
                    <a:pt x="0" y="10518"/>
                  </a:lnTo>
                  <a:lnTo>
                    <a:pt x="9848" y="20913"/>
                  </a:lnTo>
                  <a:lnTo>
                    <a:pt x="18238" y="10214"/>
                  </a:lnTo>
                  <a:lnTo>
                    <a:pt x="89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6"/>
            <p:cNvSpPr/>
            <p:nvPr/>
          </p:nvSpPr>
          <p:spPr>
            <a:xfrm>
              <a:off x="6610025" y="3412625"/>
              <a:ext cx="696850" cy="555500"/>
            </a:xfrm>
            <a:custGeom>
              <a:rect b="b" l="l" r="r" t="t"/>
              <a:pathLst>
                <a:path extrusionOk="0" h="22220" w="27874">
                  <a:moveTo>
                    <a:pt x="17630" y="578"/>
                  </a:moveTo>
                  <a:lnTo>
                    <a:pt x="27204" y="10700"/>
                  </a:lnTo>
                  <a:lnTo>
                    <a:pt x="18450" y="20913"/>
                  </a:lnTo>
                  <a:lnTo>
                    <a:pt x="10244" y="21642"/>
                  </a:lnTo>
                  <a:lnTo>
                    <a:pt x="669" y="11551"/>
                  </a:lnTo>
                  <a:lnTo>
                    <a:pt x="9423" y="1338"/>
                  </a:lnTo>
                  <a:lnTo>
                    <a:pt x="17630" y="578"/>
                  </a:lnTo>
                  <a:close/>
                  <a:moveTo>
                    <a:pt x="17721" y="0"/>
                  </a:moveTo>
                  <a:lnTo>
                    <a:pt x="9240" y="760"/>
                  </a:lnTo>
                  <a:cubicBezTo>
                    <a:pt x="9180" y="791"/>
                    <a:pt x="9119" y="821"/>
                    <a:pt x="9058" y="882"/>
                  </a:cubicBezTo>
                  <a:lnTo>
                    <a:pt x="91" y="11368"/>
                  </a:lnTo>
                  <a:cubicBezTo>
                    <a:pt x="0" y="11490"/>
                    <a:pt x="0" y="11642"/>
                    <a:pt x="91" y="11733"/>
                  </a:cubicBezTo>
                  <a:lnTo>
                    <a:pt x="9940" y="22128"/>
                  </a:lnTo>
                  <a:cubicBezTo>
                    <a:pt x="10000" y="22189"/>
                    <a:pt x="10061" y="22220"/>
                    <a:pt x="10152" y="22220"/>
                  </a:cubicBezTo>
                  <a:lnTo>
                    <a:pt x="18633" y="21460"/>
                  </a:lnTo>
                  <a:cubicBezTo>
                    <a:pt x="18694" y="21460"/>
                    <a:pt x="18754" y="21429"/>
                    <a:pt x="18815" y="21369"/>
                  </a:cubicBezTo>
                  <a:lnTo>
                    <a:pt x="27782" y="10852"/>
                  </a:lnTo>
                  <a:cubicBezTo>
                    <a:pt x="27873" y="10760"/>
                    <a:pt x="27873" y="10578"/>
                    <a:pt x="27782" y="10487"/>
                  </a:cubicBezTo>
                  <a:lnTo>
                    <a:pt x="17934" y="92"/>
                  </a:lnTo>
                  <a:cubicBezTo>
                    <a:pt x="17873" y="31"/>
                    <a:pt x="17782" y="0"/>
                    <a:pt x="177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1" name="Google Shape;1091;p26"/>
          <p:cNvGrpSpPr/>
          <p:nvPr/>
        </p:nvGrpSpPr>
        <p:grpSpPr>
          <a:xfrm>
            <a:off x="8485570" y="3762829"/>
            <a:ext cx="387697" cy="1177693"/>
            <a:chOff x="3466350" y="2417925"/>
            <a:chExt cx="341975" cy="1145950"/>
          </a:xfrm>
        </p:grpSpPr>
        <p:sp>
          <p:nvSpPr>
            <p:cNvPr id="1092" name="Google Shape;1092;p26"/>
            <p:cNvSpPr/>
            <p:nvPr/>
          </p:nvSpPr>
          <p:spPr>
            <a:xfrm>
              <a:off x="3565875" y="2417925"/>
              <a:ext cx="242450" cy="1073000"/>
            </a:xfrm>
            <a:custGeom>
              <a:rect b="b" l="l" r="r" t="t"/>
              <a:pathLst>
                <a:path extrusionOk="0" h="42920" w="9698">
                  <a:moveTo>
                    <a:pt x="3679" y="1"/>
                  </a:moveTo>
                  <a:cubicBezTo>
                    <a:pt x="1886" y="1"/>
                    <a:pt x="366" y="1308"/>
                    <a:pt x="62" y="3040"/>
                  </a:cubicBezTo>
                  <a:lnTo>
                    <a:pt x="1" y="3040"/>
                  </a:lnTo>
                  <a:cubicBezTo>
                    <a:pt x="1" y="3162"/>
                    <a:pt x="1" y="3253"/>
                    <a:pt x="1" y="3374"/>
                  </a:cubicBezTo>
                  <a:cubicBezTo>
                    <a:pt x="1" y="3466"/>
                    <a:pt x="1" y="3587"/>
                    <a:pt x="1" y="3709"/>
                  </a:cubicBezTo>
                  <a:lnTo>
                    <a:pt x="1" y="39211"/>
                  </a:lnTo>
                  <a:cubicBezTo>
                    <a:pt x="1" y="39302"/>
                    <a:pt x="1" y="39363"/>
                    <a:pt x="1" y="39424"/>
                  </a:cubicBezTo>
                  <a:cubicBezTo>
                    <a:pt x="1" y="39515"/>
                    <a:pt x="1" y="39576"/>
                    <a:pt x="1" y="39667"/>
                  </a:cubicBezTo>
                  <a:lnTo>
                    <a:pt x="31" y="39667"/>
                  </a:lnTo>
                  <a:cubicBezTo>
                    <a:pt x="244" y="41491"/>
                    <a:pt x="1794" y="42919"/>
                    <a:pt x="3709" y="42919"/>
                  </a:cubicBezTo>
                  <a:lnTo>
                    <a:pt x="5989" y="42919"/>
                  </a:lnTo>
                  <a:cubicBezTo>
                    <a:pt x="7873" y="42919"/>
                    <a:pt x="9424" y="41491"/>
                    <a:pt x="9667" y="39667"/>
                  </a:cubicBezTo>
                  <a:lnTo>
                    <a:pt x="9697" y="39667"/>
                  </a:lnTo>
                  <a:cubicBezTo>
                    <a:pt x="9697" y="39576"/>
                    <a:pt x="9697" y="39515"/>
                    <a:pt x="9667" y="39424"/>
                  </a:cubicBezTo>
                  <a:cubicBezTo>
                    <a:pt x="9697" y="39363"/>
                    <a:pt x="9697" y="39302"/>
                    <a:pt x="9697" y="39211"/>
                  </a:cubicBezTo>
                  <a:lnTo>
                    <a:pt x="9697" y="3709"/>
                  </a:lnTo>
                  <a:cubicBezTo>
                    <a:pt x="9697" y="3587"/>
                    <a:pt x="9697" y="3466"/>
                    <a:pt x="9667" y="3374"/>
                  </a:cubicBezTo>
                  <a:cubicBezTo>
                    <a:pt x="9667" y="3253"/>
                    <a:pt x="9697" y="3162"/>
                    <a:pt x="9697" y="3040"/>
                  </a:cubicBezTo>
                  <a:lnTo>
                    <a:pt x="9606" y="3040"/>
                  </a:lnTo>
                  <a:cubicBezTo>
                    <a:pt x="9302" y="1308"/>
                    <a:pt x="7813" y="1"/>
                    <a:pt x="59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6"/>
            <p:cNvSpPr/>
            <p:nvPr/>
          </p:nvSpPr>
          <p:spPr>
            <a:xfrm>
              <a:off x="3466350" y="2477200"/>
              <a:ext cx="256100" cy="1086675"/>
            </a:xfrm>
            <a:custGeom>
              <a:rect b="b" l="l" r="r" t="t"/>
              <a:pathLst>
                <a:path extrusionOk="0" h="43467" w="10244">
                  <a:moveTo>
                    <a:pt x="6262" y="548"/>
                  </a:moveTo>
                  <a:cubicBezTo>
                    <a:pt x="8146" y="548"/>
                    <a:pt x="9666" y="2098"/>
                    <a:pt x="9666" y="3982"/>
                  </a:cubicBezTo>
                  <a:lnTo>
                    <a:pt x="9666" y="39484"/>
                  </a:lnTo>
                  <a:cubicBezTo>
                    <a:pt x="9666" y="41369"/>
                    <a:pt x="8146" y="42919"/>
                    <a:pt x="6262" y="42919"/>
                  </a:cubicBezTo>
                  <a:lnTo>
                    <a:pt x="3982" y="42919"/>
                  </a:lnTo>
                  <a:cubicBezTo>
                    <a:pt x="2097" y="42919"/>
                    <a:pt x="547" y="41369"/>
                    <a:pt x="547" y="39484"/>
                  </a:cubicBezTo>
                  <a:lnTo>
                    <a:pt x="547" y="3982"/>
                  </a:lnTo>
                  <a:cubicBezTo>
                    <a:pt x="547" y="2098"/>
                    <a:pt x="2097" y="548"/>
                    <a:pt x="3982" y="548"/>
                  </a:cubicBezTo>
                  <a:close/>
                  <a:moveTo>
                    <a:pt x="3982" y="0"/>
                  </a:moveTo>
                  <a:cubicBezTo>
                    <a:pt x="1763" y="0"/>
                    <a:pt x="0" y="1763"/>
                    <a:pt x="0" y="3982"/>
                  </a:cubicBezTo>
                  <a:lnTo>
                    <a:pt x="0" y="39484"/>
                  </a:lnTo>
                  <a:cubicBezTo>
                    <a:pt x="0" y="41703"/>
                    <a:pt x="1763" y="43466"/>
                    <a:pt x="3982" y="43466"/>
                  </a:cubicBezTo>
                  <a:lnTo>
                    <a:pt x="6262" y="43466"/>
                  </a:lnTo>
                  <a:cubicBezTo>
                    <a:pt x="8450" y="43466"/>
                    <a:pt x="10243" y="41703"/>
                    <a:pt x="10243" y="39484"/>
                  </a:cubicBezTo>
                  <a:lnTo>
                    <a:pt x="10243" y="3982"/>
                  </a:lnTo>
                  <a:cubicBezTo>
                    <a:pt x="10243" y="1763"/>
                    <a:pt x="8450" y="0"/>
                    <a:pt x="6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6"/>
            <p:cNvSpPr/>
            <p:nvPr/>
          </p:nvSpPr>
          <p:spPr>
            <a:xfrm>
              <a:off x="3466350" y="3376150"/>
              <a:ext cx="256100" cy="106400"/>
            </a:xfrm>
            <a:custGeom>
              <a:rect b="b" l="l" r="r" t="t"/>
              <a:pathLst>
                <a:path extrusionOk="0" h="4256" w="10244">
                  <a:moveTo>
                    <a:pt x="3982" y="0"/>
                  </a:moveTo>
                  <a:cubicBezTo>
                    <a:pt x="1793" y="0"/>
                    <a:pt x="0" y="1794"/>
                    <a:pt x="0" y="3982"/>
                  </a:cubicBezTo>
                  <a:cubicBezTo>
                    <a:pt x="0" y="4134"/>
                    <a:pt x="122" y="4256"/>
                    <a:pt x="274" y="4256"/>
                  </a:cubicBezTo>
                  <a:cubicBezTo>
                    <a:pt x="426" y="4256"/>
                    <a:pt x="547" y="4134"/>
                    <a:pt x="547" y="3982"/>
                  </a:cubicBezTo>
                  <a:cubicBezTo>
                    <a:pt x="547" y="2098"/>
                    <a:pt x="2097" y="548"/>
                    <a:pt x="3982" y="548"/>
                  </a:cubicBezTo>
                  <a:lnTo>
                    <a:pt x="6262" y="548"/>
                  </a:lnTo>
                  <a:cubicBezTo>
                    <a:pt x="8146" y="548"/>
                    <a:pt x="9696" y="2098"/>
                    <a:pt x="9696" y="3982"/>
                  </a:cubicBezTo>
                  <a:cubicBezTo>
                    <a:pt x="9696" y="4134"/>
                    <a:pt x="9818" y="4256"/>
                    <a:pt x="9970" y="4256"/>
                  </a:cubicBezTo>
                  <a:cubicBezTo>
                    <a:pt x="10122" y="4256"/>
                    <a:pt x="10243" y="4134"/>
                    <a:pt x="10243" y="3982"/>
                  </a:cubicBezTo>
                  <a:cubicBezTo>
                    <a:pt x="10243" y="1763"/>
                    <a:pt x="8450" y="0"/>
                    <a:pt x="6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6"/>
            <p:cNvSpPr/>
            <p:nvPr/>
          </p:nvSpPr>
          <p:spPr>
            <a:xfrm>
              <a:off x="3466350" y="2553175"/>
              <a:ext cx="256100" cy="106425"/>
            </a:xfrm>
            <a:custGeom>
              <a:rect b="b" l="l" r="r" t="t"/>
              <a:pathLst>
                <a:path extrusionOk="0" h="4257" w="10244">
                  <a:moveTo>
                    <a:pt x="274" y="1"/>
                  </a:moveTo>
                  <a:cubicBezTo>
                    <a:pt x="122" y="1"/>
                    <a:pt x="0" y="123"/>
                    <a:pt x="0" y="275"/>
                  </a:cubicBezTo>
                  <a:cubicBezTo>
                    <a:pt x="0" y="2463"/>
                    <a:pt x="1763" y="4256"/>
                    <a:pt x="3982" y="4256"/>
                  </a:cubicBezTo>
                  <a:lnTo>
                    <a:pt x="6262" y="4256"/>
                  </a:lnTo>
                  <a:cubicBezTo>
                    <a:pt x="8450" y="4256"/>
                    <a:pt x="10243" y="2463"/>
                    <a:pt x="10243" y="275"/>
                  </a:cubicBezTo>
                  <a:cubicBezTo>
                    <a:pt x="10243" y="123"/>
                    <a:pt x="10122" y="1"/>
                    <a:pt x="9970" y="1"/>
                  </a:cubicBezTo>
                  <a:cubicBezTo>
                    <a:pt x="9818" y="1"/>
                    <a:pt x="9696" y="123"/>
                    <a:pt x="9696" y="275"/>
                  </a:cubicBezTo>
                  <a:cubicBezTo>
                    <a:pt x="9696" y="2159"/>
                    <a:pt x="8146" y="3709"/>
                    <a:pt x="6262" y="3709"/>
                  </a:cubicBezTo>
                  <a:lnTo>
                    <a:pt x="3982" y="3709"/>
                  </a:lnTo>
                  <a:cubicBezTo>
                    <a:pt x="2097" y="3709"/>
                    <a:pt x="547" y="2159"/>
                    <a:pt x="547" y="275"/>
                  </a:cubicBezTo>
                  <a:cubicBezTo>
                    <a:pt x="547" y="123"/>
                    <a:pt x="426" y="1"/>
                    <a:pt x="2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6" name="Google Shape;1096;p26"/>
          <p:cNvSpPr/>
          <p:nvPr/>
        </p:nvSpPr>
        <p:spPr>
          <a:xfrm>
            <a:off x="966100" y="4925275"/>
            <a:ext cx="1611072" cy="218223"/>
          </a:xfrm>
          <a:custGeom>
            <a:rect b="b" l="l" r="r" t="t"/>
            <a:pathLst>
              <a:path extrusionOk="0" h="3648" w="26932">
                <a:moveTo>
                  <a:pt x="10457" y="0"/>
                </a:moveTo>
                <a:lnTo>
                  <a:pt x="6900" y="3587"/>
                </a:lnTo>
                <a:lnTo>
                  <a:pt x="3435" y="122"/>
                </a:lnTo>
                <a:lnTo>
                  <a:pt x="1" y="3587"/>
                </a:lnTo>
                <a:lnTo>
                  <a:pt x="26931" y="3648"/>
                </a:lnTo>
                <a:lnTo>
                  <a:pt x="23557" y="244"/>
                </a:lnTo>
                <a:lnTo>
                  <a:pt x="20396" y="3405"/>
                </a:lnTo>
                <a:lnTo>
                  <a:pt x="17174" y="183"/>
                </a:lnTo>
                <a:lnTo>
                  <a:pt x="13922" y="3465"/>
                </a:lnTo>
                <a:lnTo>
                  <a:pt x="104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
    <p:spTree>
      <p:nvGrpSpPr>
        <p:cNvPr id="1097" name="Shape 1097"/>
        <p:cNvGrpSpPr/>
        <p:nvPr/>
      </p:nvGrpSpPr>
      <p:grpSpPr>
        <a:xfrm>
          <a:off x="0" y="0"/>
          <a:ext cx="0" cy="0"/>
          <a:chOff x="0" y="0"/>
          <a:chExt cx="0" cy="0"/>
        </a:xfrm>
      </p:grpSpPr>
      <p:sp>
        <p:nvSpPr>
          <p:cNvPr id="1098" name="Google Shape;1098;p27"/>
          <p:cNvSpPr/>
          <p:nvPr/>
        </p:nvSpPr>
        <p:spPr>
          <a:xfrm rot="10800000">
            <a:off x="1003939" y="-43552"/>
            <a:ext cx="26079" cy="21040"/>
          </a:xfrm>
          <a:custGeom>
            <a:rect b="b" l="l" r="r" t="t"/>
            <a:pathLst>
              <a:path extrusionOk="0" h="835" w="1035">
                <a:moveTo>
                  <a:pt x="535" y="0"/>
                </a:moveTo>
                <a:cubicBezTo>
                  <a:pt x="1" y="0"/>
                  <a:pt x="1" y="834"/>
                  <a:pt x="535" y="834"/>
                </a:cubicBezTo>
                <a:cubicBezTo>
                  <a:pt x="1035" y="834"/>
                  <a:pt x="1035" y="0"/>
                  <a:pt x="535" y="0"/>
                </a:cubicBezTo>
                <a:close/>
              </a:path>
            </a:pathLst>
          </a:custGeom>
          <a:solidFill>
            <a:srgbClr val="915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7"/>
          <p:cNvSpPr/>
          <p:nvPr/>
        </p:nvSpPr>
        <p:spPr>
          <a:xfrm rot="10800000">
            <a:off x="1039238" y="-70435"/>
            <a:ext cx="26079" cy="20183"/>
          </a:xfrm>
          <a:custGeom>
            <a:rect b="b" l="l" r="r" t="t"/>
            <a:pathLst>
              <a:path extrusionOk="0" h="801" w="1035">
                <a:moveTo>
                  <a:pt x="501" y="0"/>
                </a:moveTo>
                <a:cubicBezTo>
                  <a:pt x="1" y="0"/>
                  <a:pt x="1" y="801"/>
                  <a:pt x="501" y="801"/>
                </a:cubicBezTo>
                <a:cubicBezTo>
                  <a:pt x="1035" y="801"/>
                  <a:pt x="1035" y="0"/>
                  <a:pt x="501" y="0"/>
                </a:cubicBezTo>
                <a:close/>
              </a:path>
            </a:pathLst>
          </a:custGeom>
          <a:solidFill>
            <a:srgbClr val="915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7"/>
          <p:cNvSpPr/>
          <p:nvPr/>
        </p:nvSpPr>
        <p:spPr>
          <a:xfrm rot="10800000">
            <a:off x="8885500" y="3397871"/>
            <a:ext cx="679375" cy="1642925"/>
          </a:xfrm>
          <a:custGeom>
            <a:rect b="b" l="l" r="r" t="t"/>
            <a:pathLst>
              <a:path extrusionOk="0" h="65717" w="27175">
                <a:moveTo>
                  <a:pt x="7083" y="1"/>
                </a:moveTo>
                <a:lnTo>
                  <a:pt x="3861" y="4773"/>
                </a:lnTo>
                <a:cubicBezTo>
                  <a:pt x="11034" y="9241"/>
                  <a:pt x="16384" y="16567"/>
                  <a:pt x="18116" y="25503"/>
                </a:cubicBezTo>
                <a:cubicBezTo>
                  <a:pt x="20974" y="40154"/>
                  <a:pt x="13101" y="54440"/>
                  <a:pt x="1" y="60276"/>
                </a:cubicBezTo>
                <a:lnTo>
                  <a:pt x="1976" y="65716"/>
                </a:lnTo>
                <a:cubicBezTo>
                  <a:pt x="17691" y="58938"/>
                  <a:pt x="27174" y="41917"/>
                  <a:pt x="23770" y="24409"/>
                </a:cubicBezTo>
                <a:cubicBezTo>
                  <a:pt x="21734" y="13892"/>
                  <a:pt x="15472" y="5290"/>
                  <a:pt x="70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7"/>
          <p:cNvSpPr/>
          <p:nvPr/>
        </p:nvSpPr>
        <p:spPr>
          <a:xfrm rot="10800000">
            <a:off x="-437325" y="4209834"/>
            <a:ext cx="1904325" cy="1267450"/>
          </a:xfrm>
          <a:custGeom>
            <a:rect b="b" l="l" r="r" t="t"/>
            <a:pathLst>
              <a:path extrusionOk="0" h="50698" w="76173">
                <a:moveTo>
                  <a:pt x="761" y="0"/>
                </a:moveTo>
                <a:lnTo>
                  <a:pt x="761" y="0"/>
                </a:lnTo>
                <a:cubicBezTo>
                  <a:pt x="1" y="22554"/>
                  <a:pt x="14955" y="43375"/>
                  <a:pt x="37722" y="49180"/>
                </a:cubicBezTo>
                <a:cubicBezTo>
                  <a:pt x="41765" y="50207"/>
                  <a:pt x="45819" y="50697"/>
                  <a:pt x="49809" y="50697"/>
                </a:cubicBezTo>
                <a:cubicBezTo>
                  <a:pt x="59288" y="50697"/>
                  <a:pt x="68407" y="47930"/>
                  <a:pt x="76172" y="43010"/>
                </a:cubicBezTo>
                <a:lnTo>
                  <a:pt x="72282" y="36475"/>
                </a:lnTo>
                <a:cubicBezTo>
                  <a:pt x="65675" y="40722"/>
                  <a:pt x="57888" y="43107"/>
                  <a:pt x="49796" y="43107"/>
                </a:cubicBezTo>
                <a:cubicBezTo>
                  <a:pt x="46421" y="43107"/>
                  <a:pt x="42993" y="42692"/>
                  <a:pt x="39576" y="41825"/>
                </a:cubicBezTo>
                <a:cubicBezTo>
                  <a:pt x="20518" y="36992"/>
                  <a:pt x="7934" y="19575"/>
                  <a:pt x="8329" y="699"/>
                </a:cubicBezTo>
                <a:lnTo>
                  <a:pt x="76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2" name="Google Shape;1102;p27"/>
          <p:cNvGrpSpPr/>
          <p:nvPr/>
        </p:nvGrpSpPr>
        <p:grpSpPr>
          <a:xfrm rot="-8100000">
            <a:off x="5685913" y="-226615"/>
            <a:ext cx="670994" cy="821442"/>
            <a:chOff x="5847850" y="2941500"/>
            <a:chExt cx="671000" cy="821450"/>
          </a:xfrm>
        </p:grpSpPr>
        <p:sp>
          <p:nvSpPr>
            <p:cNvPr id="1103" name="Google Shape;1103;p27"/>
            <p:cNvSpPr/>
            <p:nvPr/>
          </p:nvSpPr>
          <p:spPr>
            <a:xfrm>
              <a:off x="6475525" y="2941500"/>
              <a:ext cx="43325" cy="43325"/>
            </a:xfrm>
            <a:custGeom>
              <a:rect b="b" l="l" r="r" t="t"/>
              <a:pathLst>
                <a:path extrusionOk="0" h="1733" w="1733">
                  <a:moveTo>
                    <a:pt x="882" y="0"/>
                  </a:moveTo>
                  <a:cubicBezTo>
                    <a:pt x="395" y="0"/>
                    <a:pt x="0" y="395"/>
                    <a:pt x="0" y="882"/>
                  </a:cubicBezTo>
                  <a:cubicBezTo>
                    <a:pt x="0" y="1368"/>
                    <a:pt x="395" y="1733"/>
                    <a:pt x="882" y="1733"/>
                  </a:cubicBezTo>
                  <a:cubicBezTo>
                    <a:pt x="1338" y="1733"/>
                    <a:pt x="1733" y="1368"/>
                    <a:pt x="1733" y="882"/>
                  </a:cubicBezTo>
                  <a:cubicBezTo>
                    <a:pt x="1733" y="39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7"/>
            <p:cNvSpPr/>
            <p:nvPr/>
          </p:nvSpPr>
          <p:spPr>
            <a:xfrm>
              <a:off x="6388900" y="3025650"/>
              <a:ext cx="48650" cy="43725"/>
            </a:xfrm>
            <a:custGeom>
              <a:rect b="b" l="l" r="r" t="t"/>
              <a:pathLst>
                <a:path extrusionOk="0" h="1749" w="1946">
                  <a:moveTo>
                    <a:pt x="973" y="0"/>
                  </a:moveTo>
                  <a:cubicBezTo>
                    <a:pt x="752" y="0"/>
                    <a:pt x="532" y="84"/>
                    <a:pt x="365" y="251"/>
                  </a:cubicBezTo>
                  <a:cubicBezTo>
                    <a:pt x="0" y="586"/>
                    <a:pt x="0" y="1133"/>
                    <a:pt x="365" y="1497"/>
                  </a:cubicBezTo>
                  <a:cubicBezTo>
                    <a:pt x="532" y="1665"/>
                    <a:pt x="752" y="1748"/>
                    <a:pt x="973" y="1748"/>
                  </a:cubicBezTo>
                  <a:cubicBezTo>
                    <a:pt x="1193" y="1748"/>
                    <a:pt x="1413" y="1665"/>
                    <a:pt x="1581" y="1497"/>
                  </a:cubicBezTo>
                  <a:cubicBezTo>
                    <a:pt x="1945" y="1133"/>
                    <a:pt x="1945" y="586"/>
                    <a:pt x="1581" y="251"/>
                  </a:cubicBezTo>
                  <a:cubicBezTo>
                    <a:pt x="1413" y="84"/>
                    <a:pt x="1193"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7"/>
            <p:cNvSpPr/>
            <p:nvPr/>
          </p:nvSpPr>
          <p:spPr>
            <a:xfrm>
              <a:off x="6305300" y="3109225"/>
              <a:ext cx="47900" cy="43725"/>
            </a:xfrm>
            <a:custGeom>
              <a:rect b="b" l="l" r="r" t="t"/>
              <a:pathLst>
                <a:path extrusionOk="0" h="1749" w="1916">
                  <a:moveTo>
                    <a:pt x="958" y="1"/>
                  </a:moveTo>
                  <a:cubicBezTo>
                    <a:pt x="730" y="1"/>
                    <a:pt x="502" y="85"/>
                    <a:pt x="335" y="252"/>
                  </a:cubicBezTo>
                  <a:cubicBezTo>
                    <a:pt x="0" y="616"/>
                    <a:pt x="0" y="1164"/>
                    <a:pt x="335" y="1498"/>
                  </a:cubicBezTo>
                  <a:cubicBezTo>
                    <a:pt x="502" y="1665"/>
                    <a:pt x="722" y="1749"/>
                    <a:pt x="947" y="1749"/>
                  </a:cubicBezTo>
                  <a:cubicBezTo>
                    <a:pt x="1171" y="1749"/>
                    <a:pt x="1399" y="1665"/>
                    <a:pt x="1581" y="1498"/>
                  </a:cubicBezTo>
                  <a:cubicBezTo>
                    <a:pt x="1915" y="1164"/>
                    <a:pt x="1915" y="616"/>
                    <a:pt x="1581" y="252"/>
                  </a:cubicBezTo>
                  <a:cubicBezTo>
                    <a:pt x="1414" y="85"/>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7"/>
            <p:cNvSpPr/>
            <p:nvPr/>
          </p:nvSpPr>
          <p:spPr>
            <a:xfrm>
              <a:off x="6223225" y="3193775"/>
              <a:ext cx="43350" cy="43350"/>
            </a:xfrm>
            <a:custGeom>
              <a:rect b="b" l="l" r="r" t="t"/>
              <a:pathLst>
                <a:path extrusionOk="0" h="1734" w="1734">
                  <a:moveTo>
                    <a:pt x="882" y="0"/>
                  </a:moveTo>
                  <a:cubicBezTo>
                    <a:pt x="396" y="0"/>
                    <a:pt x="1" y="365"/>
                    <a:pt x="1" y="852"/>
                  </a:cubicBezTo>
                  <a:cubicBezTo>
                    <a:pt x="1" y="1338"/>
                    <a:pt x="396" y="1733"/>
                    <a:pt x="882" y="1733"/>
                  </a:cubicBezTo>
                  <a:cubicBezTo>
                    <a:pt x="1369" y="1733"/>
                    <a:pt x="1733" y="1338"/>
                    <a:pt x="1733" y="852"/>
                  </a:cubicBezTo>
                  <a:cubicBezTo>
                    <a:pt x="1733" y="365"/>
                    <a:pt x="1369"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7"/>
            <p:cNvSpPr/>
            <p:nvPr/>
          </p:nvSpPr>
          <p:spPr>
            <a:xfrm>
              <a:off x="6137375" y="3277375"/>
              <a:ext cx="47875" cy="44075"/>
            </a:xfrm>
            <a:custGeom>
              <a:rect b="b" l="l" r="r" t="t"/>
              <a:pathLst>
                <a:path extrusionOk="0" h="1763" w="1915">
                  <a:moveTo>
                    <a:pt x="942" y="0"/>
                  </a:moveTo>
                  <a:cubicBezTo>
                    <a:pt x="722" y="0"/>
                    <a:pt x="502" y="91"/>
                    <a:pt x="334" y="274"/>
                  </a:cubicBezTo>
                  <a:cubicBezTo>
                    <a:pt x="0" y="608"/>
                    <a:pt x="0" y="1155"/>
                    <a:pt x="334" y="1489"/>
                  </a:cubicBezTo>
                  <a:cubicBezTo>
                    <a:pt x="502" y="1672"/>
                    <a:pt x="722" y="1763"/>
                    <a:pt x="942" y="1763"/>
                  </a:cubicBezTo>
                  <a:cubicBezTo>
                    <a:pt x="1163" y="1763"/>
                    <a:pt x="1383" y="1672"/>
                    <a:pt x="1550" y="1489"/>
                  </a:cubicBezTo>
                  <a:cubicBezTo>
                    <a:pt x="1915" y="1155"/>
                    <a:pt x="1915" y="608"/>
                    <a:pt x="1550" y="274"/>
                  </a:cubicBezTo>
                  <a:cubicBezTo>
                    <a:pt x="1383" y="91"/>
                    <a:pt x="1163" y="0"/>
                    <a:pt x="9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7"/>
            <p:cNvSpPr/>
            <p:nvPr/>
          </p:nvSpPr>
          <p:spPr>
            <a:xfrm>
              <a:off x="6055300" y="3361700"/>
              <a:ext cx="43325" cy="43350"/>
            </a:xfrm>
            <a:custGeom>
              <a:rect b="b" l="l" r="r" t="t"/>
              <a:pathLst>
                <a:path extrusionOk="0" h="1734" w="1733">
                  <a:moveTo>
                    <a:pt x="882" y="1"/>
                  </a:moveTo>
                  <a:cubicBezTo>
                    <a:pt x="395" y="1"/>
                    <a:pt x="0" y="396"/>
                    <a:pt x="0" y="882"/>
                  </a:cubicBezTo>
                  <a:cubicBezTo>
                    <a:pt x="0" y="1338"/>
                    <a:pt x="395" y="1733"/>
                    <a:pt x="882" y="1733"/>
                  </a:cubicBezTo>
                  <a:cubicBezTo>
                    <a:pt x="1338" y="1733"/>
                    <a:pt x="1733" y="1338"/>
                    <a:pt x="1733" y="882"/>
                  </a:cubicBezTo>
                  <a:cubicBezTo>
                    <a:pt x="1733" y="396"/>
                    <a:pt x="133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7"/>
            <p:cNvSpPr/>
            <p:nvPr/>
          </p:nvSpPr>
          <p:spPr>
            <a:xfrm>
              <a:off x="5970950" y="3445300"/>
              <a:ext cx="44100" cy="44100"/>
            </a:xfrm>
            <a:custGeom>
              <a:rect b="b" l="l" r="r" t="t"/>
              <a:pathLst>
                <a:path extrusionOk="0" h="1764" w="1764">
                  <a:moveTo>
                    <a:pt x="882" y="0"/>
                  </a:moveTo>
                  <a:cubicBezTo>
                    <a:pt x="396" y="0"/>
                    <a:pt x="0" y="396"/>
                    <a:pt x="0" y="882"/>
                  </a:cubicBezTo>
                  <a:cubicBezTo>
                    <a:pt x="0" y="1368"/>
                    <a:pt x="396" y="1763"/>
                    <a:pt x="882" y="1763"/>
                  </a:cubicBezTo>
                  <a:cubicBezTo>
                    <a:pt x="1368" y="1763"/>
                    <a:pt x="1763" y="1368"/>
                    <a:pt x="1763" y="882"/>
                  </a:cubicBezTo>
                  <a:cubicBezTo>
                    <a:pt x="1763" y="396"/>
                    <a:pt x="136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7"/>
            <p:cNvSpPr/>
            <p:nvPr/>
          </p:nvSpPr>
          <p:spPr>
            <a:xfrm>
              <a:off x="5885075" y="3529450"/>
              <a:ext cx="47900" cy="43725"/>
            </a:xfrm>
            <a:custGeom>
              <a:rect b="b" l="l" r="r" t="t"/>
              <a:pathLst>
                <a:path extrusionOk="0" h="1749" w="1916">
                  <a:moveTo>
                    <a:pt x="958" y="1"/>
                  </a:moveTo>
                  <a:cubicBezTo>
                    <a:pt x="730" y="1"/>
                    <a:pt x="502" y="84"/>
                    <a:pt x="335" y="252"/>
                  </a:cubicBezTo>
                  <a:cubicBezTo>
                    <a:pt x="1" y="616"/>
                    <a:pt x="1" y="1163"/>
                    <a:pt x="335" y="1498"/>
                  </a:cubicBezTo>
                  <a:cubicBezTo>
                    <a:pt x="502" y="1665"/>
                    <a:pt x="730" y="1749"/>
                    <a:pt x="958" y="1749"/>
                  </a:cubicBezTo>
                  <a:cubicBezTo>
                    <a:pt x="1186" y="1749"/>
                    <a:pt x="1414" y="1665"/>
                    <a:pt x="1581" y="1498"/>
                  </a:cubicBezTo>
                  <a:cubicBezTo>
                    <a:pt x="1916" y="1163"/>
                    <a:pt x="1916" y="616"/>
                    <a:pt x="1581" y="252"/>
                  </a:cubicBezTo>
                  <a:cubicBezTo>
                    <a:pt x="1414" y="84"/>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7"/>
            <p:cNvSpPr/>
            <p:nvPr/>
          </p:nvSpPr>
          <p:spPr>
            <a:xfrm>
              <a:off x="6436000" y="3130700"/>
              <a:ext cx="43350" cy="44100"/>
            </a:xfrm>
            <a:custGeom>
              <a:rect b="b" l="l" r="r" t="t"/>
              <a:pathLst>
                <a:path extrusionOk="0" h="1764" w="1734">
                  <a:moveTo>
                    <a:pt x="882" y="1"/>
                  </a:moveTo>
                  <a:cubicBezTo>
                    <a:pt x="396" y="1"/>
                    <a:pt x="1" y="396"/>
                    <a:pt x="1" y="882"/>
                  </a:cubicBezTo>
                  <a:cubicBezTo>
                    <a:pt x="1" y="1368"/>
                    <a:pt x="396" y="1764"/>
                    <a:pt x="882" y="1764"/>
                  </a:cubicBezTo>
                  <a:cubicBezTo>
                    <a:pt x="1368" y="1764"/>
                    <a:pt x="1733" y="1368"/>
                    <a:pt x="1733" y="882"/>
                  </a:cubicBezTo>
                  <a:cubicBezTo>
                    <a:pt x="1733" y="39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7"/>
            <p:cNvSpPr/>
            <p:nvPr/>
          </p:nvSpPr>
          <p:spPr>
            <a:xfrm>
              <a:off x="6351650" y="3215050"/>
              <a:ext cx="44100" cy="43350"/>
            </a:xfrm>
            <a:custGeom>
              <a:rect b="b" l="l" r="r" t="t"/>
              <a:pathLst>
                <a:path extrusionOk="0" h="1734" w="1764">
                  <a:moveTo>
                    <a:pt x="882" y="1"/>
                  </a:moveTo>
                  <a:cubicBezTo>
                    <a:pt x="396" y="1"/>
                    <a:pt x="1" y="396"/>
                    <a:pt x="1" y="882"/>
                  </a:cubicBezTo>
                  <a:cubicBezTo>
                    <a:pt x="1" y="1368"/>
                    <a:pt x="396" y="1733"/>
                    <a:pt x="882" y="1733"/>
                  </a:cubicBezTo>
                  <a:cubicBezTo>
                    <a:pt x="1368" y="1733"/>
                    <a:pt x="1764" y="1368"/>
                    <a:pt x="1764" y="882"/>
                  </a:cubicBezTo>
                  <a:cubicBezTo>
                    <a:pt x="1764" y="39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7"/>
            <p:cNvSpPr/>
            <p:nvPr/>
          </p:nvSpPr>
          <p:spPr>
            <a:xfrm>
              <a:off x="6265775" y="3299200"/>
              <a:ext cx="47900" cy="43725"/>
            </a:xfrm>
            <a:custGeom>
              <a:rect b="b" l="l" r="r" t="t"/>
              <a:pathLst>
                <a:path extrusionOk="0" h="1749" w="1916">
                  <a:moveTo>
                    <a:pt x="958" y="1"/>
                  </a:moveTo>
                  <a:cubicBezTo>
                    <a:pt x="730" y="1"/>
                    <a:pt x="502" y="84"/>
                    <a:pt x="335" y="252"/>
                  </a:cubicBezTo>
                  <a:cubicBezTo>
                    <a:pt x="1" y="586"/>
                    <a:pt x="1" y="1133"/>
                    <a:pt x="335" y="1498"/>
                  </a:cubicBezTo>
                  <a:cubicBezTo>
                    <a:pt x="502" y="1665"/>
                    <a:pt x="730" y="1749"/>
                    <a:pt x="958" y="1749"/>
                  </a:cubicBezTo>
                  <a:cubicBezTo>
                    <a:pt x="1186" y="1749"/>
                    <a:pt x="1414" y="1665"/>
                    <a:pt x="1581" y="1498"/>
                  </a:cubicBezTo>
                  <a:cubicBezTo>
                    <a:pt x="1916" y="1133"/>
                    <a:pt x="1916" y="586"/>
                    <a:pt x="1581" y="252"/>
                  </a:cubicBezTo>
                  <a:cubicBezTo>
                    <a:pt x="1414" y="84"/>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7"/>
            <p:cNvSpPr/>
            <p:nvPr/>
          </p:nvSpPr>
          <p:spPr>
            <a:xfrm>
              <a:off x="6183725" y="3383000"/>
              <a:ext cx="44100" cy="44075"/>
            </a:xfrm>
            <a:custGeom>
              <a:rect b="b" l="l" r="r" t="t"/>
              <a:pathLst>
                <a:path extrusionOk="0" h="1763" w="1764">
                  <a:moveTo>
                    <a:pt x="882" y="0"/>
                  </a:moveTo>
                  <a:cubicBezTo>
                    <a:pt x="395" y="0"/>
                    <a:pt x="0" y="395"/>
                    <a:pt x="0" y="881"/>
                  </a:cubicBezTo>
                  <a:cubicBezTo>
                    <a:pt x="0" y="1368"/>
                    <a:pt x="395" y="1763"/>
                    <a:pt x="882" y="1763"/>
                  </a:cubicBezTo>
                  <a:cubicBezTo>
                    <a:pt x="1368" y="1763"/>
                    <a:pt x="1763" y="1368"/>
                    <a:pt x="1763" y="881"/>
                  </a:cubicBezTo>
                  <a:cubicBezTo>
                    <a:pt x="1763" y="395"/>
                    <a:pt x="136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7"/>
            <p:cNvSpPr/>
            <p:nvPr/>
          </p:nvSpPr>
          <p:spPr>
            <a:xfrm>
              <a:off x="6099375" y="3467325"/>
              <a:ext cx="44100" cy="43350"/>
            </a:xfrm>
            <a:custGeom>
              <a:rect b="b" l="l" r="r" t="t"/>
              <a:pathLst>
                <a:path extrusionOk="0" h="1734" w="1764">
                  <a:moveTo>
                    <a:pt x="882" y="1"/>
                  </a:moveTo>
                  <a:cubicBezTo>
                    <a:pt x="395" y="1"/>
                    <a:pt x="0" y="366"/>
                    <a:pt x="0" y="852"/>
                  </a:cubicBezTo>
                  <a:cubicBezTo>
                    <a:pt x="0" y="1338"/>
                    <a:pt x="395" y="1733"/>
                    <a:pt x="882" y="1733"/>
                  </a:cubicBezTo>
                  <a:cubicBezTo>
                    <a:pt x="1368" y="1733"/>
                    <a:pt x="1763" y="1338"/>
                    <a:pt x="1763" y="852"/>
                  </a:cubicBezTo>
                  <a:cubicBezTo>
                    <a:pt x="1763" y="36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7"/>
            <p:cNvSpPr/>
            <p:nvPr/>
          </p:nvSpPr>
          <p:spPr>
            <a:xfrm>
              <a:off x="6013500" y="3550925"/>
              <a:ext cx="47900" cy="44100"/>
            </a:xfrm>
            <a:custGeom>
              <a:rect b="b" l="l" r="r" t="t"/>
              <a:pathLst>
                <a:path extrusionOk="0" h="1764" w="1916">
                  <a:moveTo>
                    <a:pt x="958" y="0"/>
                  </a:moveTo>
                  <a:cubicBezTo>
                    <a:pt x="730" y="0"/>
                    <a:pt x="502" y="92"/>
                    <a:pt x="335" y="274"/>
                  </a:cubicBezTo>
                  <a:cubicBezTo>
                    <a:pt x="1" y="608"/>
                    <a:pt x="1" y="1155"/>
                    <a:pt x="335" y="1490"/>
                  </a:cubicBezTo>
                  <a:cubicBezTo>
                    <a:pt x="517" y="1672"/>
                    <a:pt x="745" y="1763"/>
                    <a:pt x="969" y="1763"/>
                  </a:cubicBezTo>
                  <a:cubicBezTo>
                    <a:pt x="1194" y="1763"/>
                    <a:pt x="1414" y="1672"/>
                    <a:pt x="1581" y="1490"/>
                  </a:cubicBezTo>
                  <a:cubicBezTo>
                    <a:pt x="1915" y="1155"/>
                    <a:pt x="1915" y="608"/>
                    <a:pt x="1581" y="274"/>
                  </a:cubicBezTo>
                  <a:cubicBezTo>
                    <a:pt x="1414" y="92"/>
                    <a:pt x="1186" y="0"/>
                    <a:pt x="9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7"/>
            <p:cNvSpPr/>
            <p:nvPr/>
          </p:nvSpPr>
          <p:spPr>
            <a:xfrm>
              <a:off x="5931425" y="3635275"/>
              <a:ext cx="44100" cy="43325"/>
            </a:xfrm>
            <a:custGeom>
              <a:rect b="b" l="l" r="r" t="t"/>
              <a:pathLst>
                <a:path extrusionOk="0" h="1733" w="1764">
                  <a:moveTo>
                    <a:pt x="882" y="0"/>
                  </a:moveTo>
                  <a:cubicBezTo>
                    <a:pt x="396" y="0"/>
                    <a:pt x="1" y="396"/>
                    <a:pt x="1" y="882"/>
                  </a:cubicBezTo>
                  <a:cubicBezTo>
                    <a:pt x="1" y="1368"/>
                    <a:pt x="396" y="1733"/>
                    <a:pt x="882" y="1733"/>
                  </a:cubicBezTo>
                  <a:cubicBezTo>
                    <a:pt x="1369" y="1733"/>
                    <a:pt x="1764" y="1368"/>
                    <a:pt x="1764" y="882"/>
                  </a:cubicBezTo>
                  <a:cubicBezTo>
                    <a:pt x="1764" y="396"/>
                    <a:pt x="1369"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7"/>
            <p:cNvSpPr/>
            <p:nvPr/>
          </p:nvSpPr>
          <p:spPr>
            <a:xfrm>
              <a:off x="5847850" y="3719625"/>
              <a:ext cx="43325" cy="43325"/>
            </a:xfrm>
            <a:custGeom>
              <a:rect b="b" l="l" r="r" t="t"/>
              <a:pathLst>
                <a:path extrusionOk="0" h="1733" w="1733">
                  <a:moveTo>
                    <a:pt x="851" y="0"/>
                  </a:moveTo>
                  <a:cubicBezTo>
                    <a:pt x="395" y="0"/>
                    <a:pt x="0" y="365"/>
                    <a:pt x="0" y="851"/>
                  </a:cubicBezTo>
                  <a:cubicBezTo>
                    <a:pt x="0" y="1338"/>
                    <a:pt x="395" y="1733"/>
                    <a:pt x="851" y="1733"/>
                  </a:cubicBezTo>
                  <a:cubicBezTo>
                    <a:pt x="1338" y="1733"/>
                    <a:pt x="1733" y="1338"/>
                    <a:pt x="1733" y="851"/>
                  </a:cubicBezTo>
                  <a:cubicBezTo>
                    <a:pt x="1733" y="365"/>
                    <a:pt x="1338"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9" name="Google Shape;1119;p27"/>
          <p:cNvGrpSpPr/>
          <p:nvPr/>
        </p:nvGrpSpPr>
        <p:grpSpPr>
          <a:xfrm rot="10800000">
            <a:off x="7559575" y="55121"/>
            <a:ext cx="1674825" cy="392325"/>
            <a:chOff x="2173775" y="1420000"/>
            <a:chExt cx="1674825" cy="392325"/>
          </a:xfrm>
        </p:grpSpPr>
        <p:sp>
          <p:nvSpPr>
            <p:cNvPr id="1120" name="Google Shape;1120;p27"/>
            <p:cNvSpPr/>
            <p:nvPr/>
          </p:nvSpPr>
          <p:spPr>
            <a:xfrm>
              <a:off x="2176800" y="1524300"/>
              <a:ext cx="1666475" cy="288025"/>
            </a:xfrm>
            <a:custGeom>
              <a:rect b="b" l="l" r="r" t="t"/>
              <a:pathLst>
                <a:path extrusionOk="0" h="11521" w="66659">
                  <a:moveTo>
                    <a:pt x="51309" y="0"/>
                  </a:moveTo>
                  <a:cubicBezTo>
                    <a:pt x="50708" y="0"/>
                    <a:pt x="50108" y="213"/>
                    <a:pt x="49637" y="639"/>
                  </a:cubicBezTo>
                  <a:lnTo>
                    <a:pt x="44500" y="5198"/>
                  </a:lnTo>
                  <a:cubicBezTo>
                    <a:pt x="44394" y="5304"/>
                    <a:pt x="44257" y="5357"/>
                    <a:pt x="44120" y="5357"/>
                  </a:cubicBezTo>
                  <a:cubicBezTo>
                    <a:pt x="43983" y="5357"/>
                    <a:pt x="43846" y="5304"/>
                    <a:pt x="43740" y="5198"/>
                  </a:cubicBezTo>
                  <a:lnTo>
                    <a:pt x="38603" y="669"/>
                  </a:lnTo>
                  <a:cubicBezTo>
                    <a:pt x="38117" y="243"/>
                    <a:pt x="37509" y="31"/>
                    <a:pt x="36905" y="31"/>
                  </a:cubicBezTo>
                  <a:cubicBezTo>
                    <a:pt x="36301" y="31"/>
                    <a:pt x="35700" y="243"/>
                    <a:pt x="35229" y="669"/>
                  </a:cubicBezTo>
                  <a:lnTo>
                    <a:pt x="30092" y="5228"/>
                  </a:lnTo>
                  <a:cubicBezTo>
                    <a:pt x="29986" y="5335"/>
                    <a:pt x="29849" y="5388"/>
                    <a:pt x="29712" y="5388"/>
                  </a:cubicBezTo>
                  <a:cubicBezTo>
                    <a:pt x="29576" y="5388"/>
                    <a:pt x="29439" y="5335"/>
                    <a:pt x="29332" y="5228"/>
                  </a:cubicBezTo>
                  <a:lnTo>
                    <a:pt x="24196" y="699"/>
                  </a:lnTo>
                  <a:cubicBezTo>
                    <a:pt x="23709" y="274"/>
                    <a:pt x="23109" y="61"/>
                    <a:pt x="22509" y="61"/>
                  </a:cubicBezTo>
                  <a:cubicBezTo>
                    <a:pt x="21908" y="61"/>
                    <a:pt x="21308" y="274"/>
                    <a:pt x="20822" y="699"/>
                  </a:cubicBezTo>
                  <a:lnTo>
                    <a:pt x="15715" y="5259"/>
                  </a:lnTo>
                  <a:cubicBezTo>
                    <a:pt x="15594" y="5350"/>
                    <a:pt x="15449" y="5395"/>
                    <a:pt x="15309" y="5395"/>
                  </a:cubicBezTo>
                  <a:cubicBezTo>
                    <a:pt x="15168" y="5395"/>
                    <a:pt x="15031" y="5350"/>
                    <a:pt x="14925" y="5259"/>
                  </a:cubicBezTo>
                  <a:lnTo>
                    <a:pt x="9788" y="699"/>
                  </a:lnTo>
                  <a:cubicBezTo>
                    <a:pt x="9325" y="281"/>
                    <a:pt x="8738" y="76"/>
                    <a:pt x="8148" y="76"/>
                  </a:cubicBezTo>
                  <a:cubicBezTo>
                    <a:pt x="7537" y="76"/>
                    <a:pt x="6924" y="297"/>
                    <a:pt x="6445" y="730"/>
                  </a:cubicBezTo>
                  <a:lnTo>
                    <a:pt x="1125" y="5441"/>
                  </a:lnTo>
                  <a:cubicBezTo>
                    <a:pt x="92" y="6353"/>
                    <a:pt x="1" y="7964"/>
                    <a:pt x="913" y="8997"/>
                  </a:cubicBezTo>
                  <a:cubicBezTo>
                    <a:pt x="1419" y="9570"/>
                    <a:pt x="2120" y="9860"/>
                    <a:pt x="2819" y="9860"/>
                  </a:cubicBezTo>
                  <a:cubicBezTo>
                    <a:pt x="3421" y="9860"/>
                    <a:pt x="4022" y="9646"/>
                    <a:pt x="4499" y="9210"/>
                  </a:cubicBezTo>
                  <a:lnTo>
                    <a:pt x="7721" y="6353"/>
                  </a:lnTo>
                  <a:cubicBezTo>
                    <a:pt x="7843" y="6247"/>
                    <a:pt x="7987" y="6193"/>
                    <a:pt x="8128" y="6193"/>
                  </a:cubicBezTo>
                  <a:cubicBezTo>
                    <a:pt x="8268" y="6193"/>
                    <a:pt x="8405" y="6247"/>
                    <a:pt x="8511" y="6353"/>
                  </a:cubicBezTo>
                  <a:lnTo>
                    <a:pt x="13648" y="10882"/>
                  </a:lnTo>
                  <a:cubicBezTo>
                    <a:pt x="14135" y="11307"/>
                    <a:pt x="14735" y="11520"/>
                    <a:pt x="15335" y="11520"/>
                  </a:cubicBezTo>
                  <a:cubicBezTo>
                    <a:pt x="15936" y="11520"/>
                    <a:pt x="16536" y="11307"/>
                    <a:pt x="17022" y="10882"/>
                  </a:cubicBezTo>
                  <a:lnTo>
                    <a:pt x="22129" y="6323"/>
                  </a:lnTo>
                  <a:cubicBezTo>
                    <a:pt x="22250" y="6231"/>
                    <a:pt x="22395" y="6186"/>
                    <a:pt x="22535" y="6186"/>
                  </a:cubicBezTo>
                  <a:cubicBezTo>
                    <a:pt x="22676" y="6186"/>
                    <a:pt x="22813" y="6231"/>
                    <a:pt x="22919" y="6323"/>
                  </a:cubicBezTo>
                  <a:lnTo>
                    <a:pt x="28056" y="10851"/>
                  </a:lnTo>
                  <a:cubicBezTo>
                    <a:pt x="28527" y="11277"/>
                    <a:pt x="29127" y="11490"/>
                    <a:pt x="29731" y="11490"/>
                  </a:cubicBezTo>
                  <a:cubicBezTo>
                    <a:pt x="30336" y="11490"/>
                    <a:pt x="30943" y="11277"/>
                    <a:pt x="31430" y="10851"/>
                  </a:cubicBezTo>
                  <a:lnTo>
                    <a:pt x="36536" y="6292"/>
                  </a:lnTo>
                  <a:cubicBezTo>
                    <a:pt x="36643" y="6201"/>
                    <a:pt x="36779" y="6155"/>
                    <a:pt x="36920" y="6155"/>
                  </a:cubicBezTo>
                  <a:cubicBezTo>
                    <a:pt x="37061" y="6155"/>
                    <a:pt x="37205" y="6201"/>
                    <a:pt x="37327" y="6292"/>
                  </a:cubicBezTo>
                  <a:lnTo>
                    <a:pt x="42463" y="10851"/>
                  </a:lnTo>
                  <a:cubicBezTo>
                    <a:pt x="42935" y="11277"/>
                    <a:pt x="43535" y="11490"/>
                    <a:pt x="44135" y="11490"/>
                  </a:cubicBezTo>
                  <a:cubicBezTo>
                    <a:pt x="44736" y="11490"/>
                    <a:pt x="45336" y="11277"/>
                    <a:pt x="45807" y="10851"/>
                  </a:cubicBezTo>
                  <a:lnTo>
                    <a:pt x="50944" y="6292"/>
                  </a:lnTo>
                  <a:cubicBezTo>
                    <a:pt x="51050" y="6186"/>
                    <a:pt x="51187" y="6133"/>
                    <a:pt x="51324" y="6133"/>
                  </a:cubicBezTo>
                  <a:cubicBezTo>
                    <a:pt x="51461" y="6133"/>
                    <a:pt x="51597" y="6186"/>
                    <a:pt x="51704" y="6292"/>
                  </a:cubicBezTo>
                  <a:lnTo>
                    <a:pt x="56841" y="10821"/>
                  </a:lnTo>
                  <a:cubicBezTo>
                    <a:pt x="57327" y="11247"/>
                    <a:pt x="57935" y="11459"/>
                    <a:pt x="58539" y="11459"/>
                  </a:cubicBezTo>
                  <a:cubicBezTo>
                    <a:pt x="59143" y="11459"/>
                    <a:pt x="59743" y="11247"/>
                    <a:pt x="60215" y="10821"/>
                  </a:cubicBezTo>
                  <a:lnTo>
                    <a:pt x="65503" y="6110"/>
                  </a:lnTo>
                  <a:cubicBezTo>
                    <a:pt x="66567" y="5167"/>
                    <a:pt x="66658" y="3587"/>
                    <a:pt x="65716" y="2523"/>
                  </a:cubicBezTo>
                  <a:cubicBezTo>
                    <a:pt x="65225" y="1966"/>
                    <a:pt x="64530" y="1683"/>
                    <a:pt x="63827" y="1683"/>
                  </a:cubicBezTo>
                  <a:cubicBezTo>
                    <a:pt x="63227" y="1683"/>
                    <a:pt x="62620" y="1890"/>
                    <a:pt x="62129" y="2310"/>
                  </a:cubicBezTo>
                  <a:lnTo>
                    <a:pt x="58908" y="5198"/>
                  </a:lnTo>
                  <a:cubicBezTo>
                    <a:pt x="58801" y="5289"/>
                    <a:pt x="58664" y="5335"/>
                    <a:pt x="58524" y="5335"/>
                  </a:cubicBezTo>
                  <a:cubicBezTo>
                    <a:pt x="58383" y="5335"/>
                    <a:pt x="58239" y="5289"/>
                    <a:pt x="58117" y="5198"/>
                  </a:cubicBezTo>
                  <a:lnTo>
                    <a:pt x="52980" y="639"/>
                  </a:lnTo>
                  <a:cubicBezTo>
                    <a:pt x="52509" y="213"/>
                    <a:pt x="51909" y="0"/>
                    <a:pt x="513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7"/>
            <p:cNvSpPr/>
            <p:nvPr/>
          </p:nvSpPr>
          <p:spPr>
            <a:xfrm>
              <a:off x="2173775" y="1420000"/>
              <a:ext cx="1674825" cy="301900"/>
            </a:xfrm>
            <a:custGeom>
              <a:rect b="b" l="l" r="r" t="t"/>
              <a:pathLst>
                <a:path extrusionOk="0" h="12076" w="66993">
                  <a:moveTo>
                    <a:pt x="51642" y="563"/>
                  </a:moveTo>
                  <a:cubicBezTo>
                    <a:pt x="52174" y="563"/>
                    <a:pt x="52706" y="753"/>
                    <a:pt x="53132" y="1133"/>
                  </a:cubicBezTo>
                  <a:lnTo>
                    <a:pt x="58269" y="5662"/>
                  </a:lnTo>
                  <a:cubicBezTo>
                    <a:pt x="58436" y="5814"/>
                    <a:pt x="58641" y="5890"/>
                    <a:pt x="58846" y="5890"/>
                  </a:cubicBezTo>
                  <a:cubicBezTo>
                    <a:pt x="59051" y="5890"/>
                    <a:pt x="59256" y="5814"/>
                    <a:pt x="59424" y="5662"/>
                  </a:cubicBezTo>
                  <a:lnTo>
                    <a:pt x="62646" y="2804"/>
                  </a:lnTo>
                  <a:cubicBezTo>
                    <a:pt x="63073" y="2434"/>
                    <a:pt x="63607" y="2224"/>
                    <a:pt x="64172" y="2224"/>
                  </a:cubicBezTo>
                  <a:cubicBezTo>
                    <a:pt x="64210" y="2224"/>
                    <a:pt x="64249" y="2225"/>
                    <a:pt x="64287" y="2227"/>
                  </a:cubicBezTo>
                  <a:cubicBezTo>
                    <a:pt x="64864" y="2257"/>
                    <a:pt x="65442" y="2531"/>
                    <a:pt x="65837" y="2987"/>
                  </a:cubicBezTo>
                  <a:cubicBezTo>
                    <a:pt x="66658" y="3899"/>
                    <a:pt x="66567" y="5327"/>
                    <a:pt x="65655" y="6178"/>
                  </a:cubicBezTo>
                  <a:lnTo>
                    <a:pt x="60336" y="10859"/>
                  </a:lnTo>
                  <a:cubicBezTo>
                    <a:pt x="59906" y="11243"/>
                    <a:pt x="59367" y="11433"/>
                    <a:pt x="58830" y="11433"/>
                  </a:cubicBezTo>
                  <a:cubicBezTo>
                    <a:pt x="58303" y="11433"/>
                    <a:pt x="57778" y="11251"/>
                    <a:pt x="57357" y="10890"/>
                  </a:cubicBezTo>
                  <a:lnTo>
                    <a:pt x="52220" y="6330"/>
                  </a:lnTo>
                  <a:cubicBezTo>
                    <a:pt x="52053" y="6178"/>
                    <a:pt x="51848" y="6102"/>
                    <a:pt x="51642" y="6102"/>
                  </a:cubicBezTo>
                  <a:cubicBezTo>
                    <a:pt x="51437" y="6102"/>
                    <a:pt x="51232" y="6178"/>
                    <a:pt x="51065" y="6330"/>
                  </a:cubicBezTo>
                  <a:lnTo>
                    <a:pt x="45958" y="10890"/>
                  </a:lnTo>
                  <a:cubicBezTo>
                    <a:pt x="45518" y="11270"/>
                    <a:pt x="44978" y="11460"/>
                    <a:pt x="44442" y="11460"/>
                  </a:cubicBezTo>
                  <a:cubicBezTo>
                    <a:pt x="43907" y="11460"/>
                    <a:pt x="43375" y="11270"/>
                    <a:pt x="42949" y="10890"/>
                  </a:cubicBezTo>
                  <a:lnTo>
                    <a:pt x="37812" y="6361"/>
                  </a:lnTo>
                  <a:cubicBezTo>
                    <a:pt x="37645" y="6209"/>
                    <a:pt x="37440" y="6133"/>
                    <a:pt x="37235" y="6133"/>
                  </a:cubicBezTo>
                  <a:cubicBezTo>
                    <a:pt x="37030" y="6133"/>
                    <a:pt x="36824" y="6209"/>
                    <a:pt x="36657" y="6361"/>
                  </a:cubicBezTo>
                  <a:lnTo>
                    <a:pt x="31551" y="10920"/>
                  </a:lnTo>
                  <a:cubicBezTo>
                    <a:pt x="31125" y="11300"/>
                    <a:pt x="30586" y="11490"/>
                    <a:pt x="30046" y="11490"/>
                  </a:cubicBezTo>
                  <a:cubicBezTo>
                    <a:pt x="29507" y="11490"/>
                    <a:pt x="28967" y="11300"/>
                    <a:pt x="28542" y="10920"/>
                  </a:cubicBezTo>
                  <a:lnTo>
                    <a:pt x="23405" y="6391"/>
                  </a:lnTo>
                  <a:cubicBezTo>
                    <a:pt x="23253" y="6239"/>
                    <a:pt x="23048" y="6163"/>
                    <a:pt x="22842" y="6163"/>
                  </a:cubicBezTo>
                  <a:cubicBezTo>
                    <a:pt x="22637" y="6163"/>
                    <a:pt x="22432" y="6239"/>
                    <a:pt x="22280" y="6391"/>
                  </a:cubicBezTo>
                  <a:lnTo>
                    <a:pt x="17143" y="10920"/>
                  </a:lnTo>
                  <a:cubicBezTo>
                    <a:pt x="16718" y="11300"/>
                    <a:pt x="16186" y="11490"/>
                    <a:pt x="15654" y="11490"/>
                  </a:cubicBezTo>
                  <a:cubicBezTo>
                    <a:pt x="15122" y="11490"/>
                    <a:pt x="14590" y="11300"/>
                    <a:pt x="14164" y="10920"/>
                  </a:cubicBezTo>
                  <a:lnTo>
                    <a:pt x="9028" y="6391"/>
                  </a:lnTo>
                  <a:cubicBezTo>
                    <a:pt x="8845" y="6270"/>
                    <a:pt x="8663" y="6178"/>
                    <a:pt x="8450" y="6178"/>
                  </a:cubicBezTo>
                  <a:cubicBezTo>
                    <a:pt x="8237" y="6178"/>
                    <a:pt x="8025" y="6270"/>
                    <a:pt x="7873" y="6391"/>
                  </a:cubicBezTo>
                  <a:lnTo>
                    <a:pt x="4651" y="9279"/>
                  </a:lnTo>
                  <a:cubicBezTo>
                    <a:pt x="4227" y="9646"/>
                    <a:pt x="3699" y="9829"/>
                    <a:pt x="3139" y="9829"/>
                  </a:cubicBezTo>
                  <a:cubicBezTo>
                    <a:pt x="3096" y="9829"/>
                    <a:pt x="3053" y="9828"/>
                    <a:pt x="3009" y="9826"/>
                  </a:cubicBezTo>
                  <a:cubicBezTo>
                    <a:pt x="2401" y="9795"/>
                    <a:pt x="1854" y="9522"/>
                    <a:pt x="1459" y="9096"/>
                  </a:cubicBezTo>
                  <a:cubicBezTo>
                    <a:pt x="638" y="8154"/>
                    <a:pt x="699" y="6725"/>
                    <a:pt x="1641" y="5905"/>
                  </a:cubicBezTo>
                  <a:lnTo>
                    <a:pt x="6930" y="1193"/>
                  </a:lnTo>
                  <a:cubicBezTo>
                    <a:pt x="7356" y="814"/>
                    <a:pt x="7895" y="624"/>
                    <a:pt x="8435" y="624"/>
                  </a:cubicBezTo>
                  <a:cubicBezTo>
                    <a:pt x="8974" y="624"/>
                    <a:pt x="9514" y="814"/>
                    <a:pt x="9939" y="1193"/>
                  </a:cubicBezTo>
                  <a:lnTo>
                    <a:pt x="15076" y="5722"/>
                  </a:lnTo>
                  <a:cubicBezTo>
                    <a:pt x="15228" y="5874"/>
                    <a:pt x="15433" y="5950"/>
                    <a:pt x="15642" y="5950"/>
                  </a:cubicBezTo>
                  <a:cubicBezTo>
                    <a:pt x="15851" y="5950"/>
                    <a:pt x="16064" y="5874"/>
                    <a:pt x="16231" y="5722"/>
                  </a:cubicBezTo>
                  <a:lnTo>
                    <a:pt x="21338" y="1163"/>
                  </a:lnTo>
                  <a:cubicBezTo>
                    <a:pt x="21763" y="783"/>
                    <a:pt x="22295" y="593"/>
                    <a:pt x="22831" y="593"/>
                  </a:cubicBezTo>
                  <a:cubicBezTo>
                    <a:pt x="23367" y="593"/>
                    <a:pt x="23906" y="783"/>
                    <a:pt x="24347" y="1163"/>
                  </a:cubicBezTo>
                  <a:lnTo>
                    <a:pt x="29453" y="5692"/>
                  </a:lnTo>
                  <a:cubicBezTo>
                    <a:pt x="29621" y="5844"/>
                    <a:pt x="29833" y="5920"/>
                    <a:pt x="30042" y="5920"/>
                  </a:cubicBezTo>
                  <a:cubicBezTo>
                    <a:pt x="30251" y="5920"/>
                    <a:pt x="30457" y="5844"/>
                    <a:pt x="30609" y="5692"/>
                  </a:cubicBezTo>
                  <a:lnTo>
                    <a:pt x="35745" y="1163"/>
                  </a:lnTo>
                  <a:cubicBezTo>
                    <a:pt x="36179" y="776"/>
                    <a:pt x="36724" y="578"/>
                    <a:pt x="37267" y="578"/>
                  </a:cubicBezTo>
                  <a:cubicBezTo>
                    <a:pt x="37788" y="578"/>
                    <a:pt x="38307" y="760"/>
                    <a:pt x="38724" y="1133"/>
                  </a:cubicBezTo>
                  <a:lnTo>
                    <a:pt x="43861" y="5692"/>
                  </a:lnTo>
                  <a:cubicBezTo>
                    <a:pt x="44028" y="5829"/>
                    <a:pt x="44233" y="5897"/>
                    <a:pt x="44439" y="5897"/>
                  </a:cubicBezTo>
                  <a:cubicBezTo>
                    <a:pt x="44644" y="5897"/>
                    <a:pt x="44849" y="5829"/>
                    <a:pt x="45016" y="5692"/>
                  </a:cubicBezTo>
                  <a:lnTo>
                    <a:pt x="50153" y="1133"/>
                  </a:lnTo>
                  <a:cubicBezTo>
                    <a:pt x="50579" y="753"/>
                    <a:pt x="51110" y="563"/>
                    <a:pt x="51642" y="563"/>
                  </a:cubicBezTo>
                  <a:close/>
                  <a:moveTo>
                    <a:pt x="51627" y="0"/>
                  </a:moveTo>
                  <a:cubicBezTo>
                    <a:pt x="50958" y="0"/>
                    <a:pt x="50290" y="236"/>
                    <a:pt x="49758" y="707"/>
                  </a:cubicBezTo>
                  <a:lnTo>
                    <a:pt x="44651" y="5266"/>
                  </a:lnTo>
                  <a:cubicBezTo>
                    <a:pt x="44591" y="5312"/>
                    <a:pt x="44515" y="5335"/>
                    <a:pt x="44439" y="5335"/>
                  </a:cubicBezTo>
                  <a:cubicBezTo>
                    <a:pt x="44363" y="5335"/>
                    <a:pt x="44287" y="5312"/>
                    <a:pt x="44226" y="5266"/>
                  </a:cubicBezTo>
                  <a:lnTo>
                    <a:pt x="39089" y="738"/>
                  </a:lnTo>
                  <a:cubicBezTo>
                    <a:pt x="38561" y="255"/>
                    <a:pt x="37899" y="19"/>
                    <a:pt x="37236" y="19"/>
                  </a:cubicBezTo>
                  <a:cubicBezTo>
                    <a:pt x="36562" y="19"/>
                    <a:pt x="35886" y="263"/>
                    <a:pt x="35350" y="738"/>
                  </a:cubicBezTo>
                  <a:lnTo>
                    <a:pt x="30244" y="5297"/>
                  </a:lnTo>
                  <a:cubicBezTo>
                    <a:pt x="30183" y="5342"/>
                    <a:pt x="30107" y="5365"/>
                    <a:pt x="30035" y="5365"/>
                  </a:cubicBezTo>
                  <a:cubicBezTo>
                    <a:pt x="29963" y="5365"/>
                    <a:pt x="29894" y="5342"/>
                    <a:pt x="29849" y="5297"/>
                  </a:cubicBezTo>
                  <a:lnTo>
                    <a:pt x="24712" y="738"/>
                  </a:lnTo>
                  <a:cubicBezTo>
                    <a:pt x="24180" y="266"/>
                    <a:pt x="23511" y="31"/>
                    <a:pt x="22842" y="31"/>
                  </a:cubicBezTo>
                  <a:cubicBezTo>
                    <a:pt x="22174" y="31"/>
                    <a:pt x="21505" y="266"/>
                    <a:pt x="20973" y="738"/>
                  </a:cubicBezTo>
                  <a:lnTo>
                    <a:pt x="15836" y="5297"/>
                  </a:lnTo>
                  <a:cubicBezTo>
                    <a:pt x="15775" y="5358"/>
                    <a:pt x="15707" y="5388"/>
                    <a:pt x="15639" y="5388"/>
                  </a:cubicBezTo>
                  <a:cubicBezTo>
                    <a:pt x="15570" y="5388"/>
                    <a:pt x="15502" y="5358"/>
                    <a:pt x="15441" y="5297"/>
                  </a:cubicBezTo>
                  <a:lnTo>
                    <a:pt x="10304" y="768"/>
                  </a:lnTo>
                  <a:cubicBezTo>
                    <a:pt x="9772" y="297"/>
                    <a:pt x="9104" y="61"/>
                    <a:pt x="8435" y="61"/>
                  </a:cubicBezTo>
                  <a:cubicBezTo>
                    <a:pt x="7766" y="61"/>
                    <a:pt x="7097" y="297"/>
                    <a:pt x="6566" y="768"/>
                  </a:cubicBezTo>
                  <a:lnTo>
                    <a:pt x="1277" y="5479"/>
                  </a:lnTo>
                  <a:cubicBezTo>
                    <a:pt x="122" y="6513"/>
                    <a:pt x="0" y="8306"/>
                    <a:pt x="1034" y="9461"/>
                  </a:cubicBezTo>
                  <a:cubicBezTo>
                    <a:pt x="1550" y="10008"/>
                    <a:pt x="2219" y="10343"/>
                    <a:pt x="2979" y="10403"/>
                  </a:cubicBezTo>
                  <a:cubicBezTo>
                    <a:pt x="3021" y="10405"/>
                    <a:pt x="3063" y="10406"/>
                    <a:pt x="3106" y="10406"/>
                  </a:cubicBezTo>
                  <a:cubicBezTo>
                    <a:pt x="3819" y="10406"/>
                    <a:pt x="4499" y="10163"/>
                    <a:pt x="5015" y="9704"/>
                  </a:cubicBezTo>
                  <a:lnTo>
                    <a:pt x="8237" y="6817"/>
                  </a:lnTo>
                  <a:cubicBezTo>
                    <a:pt x="8298" y="6771"/>
                    <a:pt x="8374" y="6748"/>
                    <a:pt x="8450" y="6748"/>
                  </a:cubicBezTo>
                  <a:cubicBezTo>
                    <a:pt x="8526" y="6748"/>
                    <a:pt x="8602" y="6771"/>
                    <a:pt x="8663" y="6817"/>
                  </a:cubicBezTo>
                  <a:lnTo>
                    <a:pt x="13769" y="11376"/>
                  </a:lnTo>
                  <a:cubicBezTo>
                    <a:pt x="14316" y="11832"/>
                    <a:pt x="14985" y="12075"/>
                    <a:pt x="15654" y="12075"/>
                  </a:cubicBezTo>
                  <a:cubicBezTo>
                    <a:pt x="16323" y="12075"/>
                    <a:pt x="16991" y="11832"/>
                    <a:pt x="17508" y="11346"/>
                  </a:cubicBezTo>
                  <a:lnTo>
                    <a:pt x="22645" y="6786"/>
                  </a:lnTo>
                  <a:cubicBezTo>
                    <a:pt x="22706" y="6741"/>
                    <a:pt x="22774" y="6718"/>
                    <a:pt x="22842" y="6718"/>
                  </a:cubicBezTo>
                  <a:cubicBezTo>
                    <a:pt x="22911" y="6718"/>
                    <a:pt x="22979" y="6741"/>
                    <a:pt x="23040" y="6786"/>
                  </a:cubicBezTo>
                  <a:lnTo>
                    <a:pt x="28177" y="11346"/>
                  </a:lnTo>
                  <a:cubicBezTo>
                    <a:pt x="28709" y="11817"/>
                    <a:pt x="29378" y="12052"/>
                    <a:pt x="30046" y="12052"/>
                  </a:cubicBezTo>
                  <a:cubicBezTo>
                    <a:pt x="30715" y="12052"/>
                    <a:pt x="31384" y="11817"/>
                    <a:pt x="31916" y="11346"/>
                  </a:cubicBezTo>
                  <a:lnTo>
                    <a:pt x="37052" y="6786"/>
                  </a:lnTo>
                  <a:cubicBezTo>
                    <a:pt x="37113" y="6725"/>
                    <a:pt x="37182" y="6695"/>
                    <a:pt x="37250" y="6695"/>
                  </a:cubicBezTo>
                  <a:cubicBezTo>
                    <a:pt x="37318" y="6695"/>
                    <a:pt x="37387" y="6725"/>
                    <a:pt x="37448" y="6786"/>
                  </a:cubicBezTo>
                  <a:lnTo>
                    <a:pt x="42584" y="11315"/>
                  </a:lnTo>
                  <a:cubicBezTo>
                    <a:pt x="43116" y="11786"/>
                    <a:pt x="43785" y="12022"/>
                    <a:pt x="44454" y="12022"/>
                  </a:cubicBezTo>
                  <a:cubicBezTo>
                    <a:pt x="45122" y="12022"/>
                    <a:pt x="45791" y="11786"/>
                    <a:pt x="46323" y="11315"/>
                  </a:cubicBezTo>
                  <a:lnTo>
                    <a:pt x="51430" y="6756"/>
                  </a:lnTo>
                  <a:cubicBezTo>
                    <a:pt x="51490" y="6710"/>
                    <a:pt x="51566" y="6687"/>
                    <a:pt x="51642" y="6687"/>
                  </a:cubicBezTo>
                  <a:cubicBezTo>
                    <a:pt x="51718" y="6687"/>
                    <a:pt x="51794" y="6710"/>
                    <a:pt x="51855" y="6756"/>
                  </a:cubicBezTo>
                  <a:lnTo>
                    <a:pt x="56992" y="11285"/>
                  </a:lnTo>
                  <a:cubicBezTo>
                    <a:pt x="57520" y="11767"/>
                    <a:pt x="58182" y="12003"/>
                    <a:pt x="58845" y="12003"/>
                  </a:cubicBezTo>
                  <a:cubicBezTo>
                    <a:pt x="59519" y="12003"/>
                    <a:pt x="60195" y="11760"/>
                    <a:pt x="60731" y="11285"/>
                  </a:cubicBezTo>
                  <a:lnTo>
                    <a:pt x="66020" y="6573"/>
                  </a:lnTo>
                  <a:cubicBezTo>
                    <a:pt x="66567" y="6087"/>
                    <a:pt x="66901" y="5388"/>
                    <a:pt x="66962" y="4659"/>
                  </a:cubicBezTo>
                  <a:cubicBezTo>
                    <a:pt x="66992" y="3899"/>
                    <a:pt x="66749" y="3169"/>
                    <a:pt x="66263" y="2622"/>
                  </a:cubicBezTo>
                  <a:cubicBezTo>
                    <a:pt x="65746" y="2045"/>
                    <a:pt x="65077" y="1710"/>
                    <a:pt x="64317" y="1680"/>
                  </a:cubicBezTo>
                  <a:cubicBezTo>
                    <a:pt x="64241" y="1674"/>
                    <a:pt x="64165" y="1671"/>
                    <a:pt x="64089" y="1671"/>
                  </a:cubicBezTo>
                  <a:cubicBezTo>
                    <a:pt x="63413" y="1671"/>
                    <a:pt x="62773" y="1914"/>
                    <a:pt x="62281" y="2379"/>
                  </a:cubicBezTo>
                  <a:lnTo>
                    <a:pt x="59059" y="5236"/>
                  </a:lnTo>
                  <a:cubicBezTo>
                    <a:pt x="58998" y="5297"/>
                    <a:pt x="58922" y="5327"/>
                    <a:pt x="58846" y="5327"/>
                  </a:cubicBezTo>
                  <a:cubicBezTo>
                    <a:pt x="58770" y="5327"/>
                    <a:pt x="58694" y="5297"/>
                    <a:pt x="58633" y="5236"/>
                  </a:cubicBezTo>
                  <a:lnTo>
                    <a:pt x="53496" y="707"/>
                  </a:lnTo>
                  <a:cubicBezTo>
                    <a:pt x="52965" y="236"/>
                    <a:pt x="52296" y="0"/>
                    <a:pt x="51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2" name="Google Shape;1122;p27"/>
          <p:cNvGrpSpPr/>
          <p:nvPr/>
        </p:nvGrpSpPr>
        <p:grpSpPr>
          <a:xfrm rot="10800000">
            <a:off x="8440075" y="1644896"/>
            <a:ext cx="696850" cy="555500"/>
            <a:chOff x="6610025" y="3412625"/>
            <a:chExt cx="696850" cy="555500"/>
          </a:xfrm>
        </p:grpSpPr>
        <p:sp>
          <p:nvSpPr>
            <p:cNvPr id="1123" name="Google Shape;1123;p27"/>
            <p:cNvSpPr/>
            <p:nvPr/>
          </p:nvSpPr>
          <p:spPr>
            <a:xfrm>
              <a:off x="6617625" y="3438450"/>
              <a:ext cx="455950" cy="522850"/>
            </a:xfrm>
            <a:custGeom>
              <a:rect b="b" l="l" r="r" t="t"/>
              <a:pathLst>
                <a:path extrusionOk="0" h="20914" w="18238">
                  <a:moveTo>
                    <a:pt x="8967" y="1"/>
                  </a:moveTo>
                  <a:lnTo>
                    <a:pt x="0" y="10518"/>
                  </a:lnTo>
                  <a:lnTo>
                    <a:pt x="9848" y="20913"/>
                  </a:lnTo>
                  <a:lnTo>
                    <a:pt x="18238" y="10214"/>
                  </a:lnTo>
                  <a:lnTo>
                    <a:pt x="896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7"/>
            <p:cNvSpPr/>
            <p:nvPr/>
          </p:nvSpPr>
          <p:spPr>
            <a:xfrm>
              <a:off x="6610025" y="3412625"/>
              <a:ext cx="696850" cy="555500"/>
            </a:xfrm>
            <a:custGeom>
              <a:rect b="b" l="l" r="r" t="t"/>
              <a:pathLst>
                <a:path extrusionOk="0" h="22220" w="27874">
                  <a:moveTo>
                    <a:pt x="17630" y="578"/>
                  </a:moveTo>
                  <a:lnTo>
                    <a:pt x="27204" y="10700"/>
                  </a:lnTo>
                  <a:lnTo>
                    <a:pt x="18450" y="20913"/>
                  </a:lnTo>
                  <a:lnTo>
                    <a:pt x="10244" y="21642"/>
                  </a:lnTo>
                  <a:lnTo>
                    <a:pt x="669" y="11551"/>
                  </a:lnTo>
                  <a:lnTo>
                    <a:pt x="9423" y="1338"/>
                  </a:lnTo>
                  <a:lnTo>
                    <a:pt x="17630" y="578"/>
                  </a:lnTo>
                  <a:close/>
                  <a:moveTo>
                    <a:pt x="17721" y="0"/>
                  </a:moveTo>
                  <a:lnTo>
                    <a:pt x="9240" y="760"/>
                  </a:lnTo>
                  <a:cubicBezTo>
                    <a:pt x="9180" y="791"/>
                    <a:pt x="9119" y="821"/>
                    <a:pt x="9058" y="882"/>
                  </a:cubicBezTo>
                  <a:lnTo>
                    <a:pt x="91" y="11368"/>
                  </a:lnTo>
                  <a:cubicBezTo>
                    <a:pt x="0" y="11490"/>
                    <a:pt x="0" y="11642"/>
                    <a:pt x="91" y="11733"/>
                  </a:cubicBezTo>
                  <a:lnTo>
                    <a:pt x="9940" y="22128"/>
                  </a:lnTo>
                  <a:cubicBezTo>
                    <a:pt x="10000" y="22189"/>
                    <a:pt x="10061" y="22220"/>
                    <a:pt x="10152" y="22220"/>
                  </a:cubicBezTo>
                  <a:lnTo>
                    <a:pt x="18633" y="21460"/>
                  </a:lnTo>
                  <a:cubicBezTo>
                    <a:pt x="18694" y="21460"/>
                    <a:pt x="18754" y="21429"/>
                    <a:pt x="18815" y="21369"/>
                  </a:cubicBezTo>
                  <a:lnTo>
                    <a:pt x="27782" y="10852"/>
                  </a:lnTo>
                  <a:cubicBezTo>
                    <a:pt x="27873" y="10760"/>
                    <a:pt x="27873" y="10578"/>
                    <a:pt x="27782" y="10487"/>
                  </a:cubicBezTo>
                  <a:lnTo>
                    <a:pt x="17934" y="92"/>
                  </a:lnTo>
                  <a:cubicBezTo>
                    <a:pt x="17873" y="31"/>
                    <a:pt x="17782" y="0"/>
                    <a:pt x="177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5" name="Google Shape;1125;p27"/>
          <p:cNvSpPr/>
          <p:nvPr/>
        </p:nvSpPr>
        <p:spPr>
          <a:xfrm rot="10800000">
            <a:off x="-190300" y="1929821"/>
            <a:ext cx="874650" cy="875425"/>
          </a:xfrm>
          <a:custGeom>
            <a:rect b="b" l="l" r="r" t="t"/>
            <a:pathLst>
              <a:path extrusionOk="0" h="35017" w="34986">
                <a:moveTo>
                  <a:pt x="17478" y="1"/>
                </a:moveTo>
                <a:cubicBezTo>
                  <a:pt x="7842" y="1"/>
                  <a:pt x="0" y="7843"/>
                  <a:pt x="0" y="17508"/>
                </a:cubicBezTo>
                <a:cubicBezTo>
                  <a:pt x="0" y="27174"/>
                  <a:pt x="7842" y="35016"/>
                  <a:pt x="17478" y="35016"/>
                </a:cubicBezTo>
                <a:cubicBezTo>
                  <a:pt x="27144" y="35016"/>
                  <a:pt x="34986" y="27174"/>
                  <a:pt x="34986" y="17508"/>
                </a:cubicBezTo>
                <a:cubicBezTo>
                  <a:pt x="34986" y="7843"/>
                  <a:pt x="27144" y="1"/>
                  <a:pt x="174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6" name="Google Shape;1126;p27"/>
          <p:cNvGrpSpPr/>
          <p:nvPr/>
        </p:nvGrpSpPr>
        <p:grpSpPr>
          <a:xfrm rot="10800000">
            <a:off x="581025" y="232684"/>
            <a:ext cx="449875" cy="434850"/>
            <a:chOff x="3240650" y="4150300"/>
            <a:chExt cx="449875" cy="434850"/>
          </a:xfrm>
        </p:grpSpPr>
        <p:sp>
          <p:nvSpPr>
            <p:cNvPr id="1127" name="Google Shape;1127;p27"/>
            <p:cNvSpPr/>
            <p:nvPr/>
          </p:nvSpPr>
          <p:spPr>
            <a:xfrm>
              <a:off x="3290800" y="4199875"/>
              <a:ext cx="399725" cy="385275"/>
            </a:xfrm>
            <a:custGeom>
              <a:rect b="b" l="l" r="r" t="t"/>
              <a:pathLst>
                <a:path extrusionOk="0" h="15411" w="15989">
                  <a:moveTo>
                    <a:pt x="8329" y="1"/>
                  </a:moveTo>
                  <a:cubicBezTo>
                    <a:pt x="10639" y="2311"/>
                    <a:pt x="10639" y="6019"/>
                    <a:pt x="8329" y="8329"/>
                  </a:cubicBezTo>
                  <a:cubicBezTo>
                    <a:pt x="7174" y="9469"/>
                    <a:pt x="5670" y="10038"/>
                    <a:pt x="4165" y="10038"/>
                  </a:cubicBezTo>
                  <a:cubicBezTo>
                    <a:pt x="2660" y="10038"/>
                    <a:pt x="1156" y="9469"/>
                    <a:pt x="1" y="8329"/>
                  </a:cubicBezTo>
                  <a:lnTo>
                    <a:pt x="1" y="8329"/>
                  </a:lnTo>
                  <a:lnTo>
                    <a:pt x="5350" y="13678"/>
                  </a:lnTo>
                  <a:cubicBezTo>
                    <a:pt x="6505" y="14833"/>
                    <a:pt x="8010" y="15411"/>
                    <a:pt x="9515" y="15411"/>
                  </a:cubicBezTo>
                  <a:cubicBezTo>
                    <a:pt x="11019" y="15411"/>
                    <a:pt x="12524" y="14833"/>
                    <a:pt x="13679" y="13678"/>
                  </a:cubicBezTo>
                  <a:cubicBezTo>
                    <a:pt x="15989" y="11368"/>
                    <a:pt x="15989" y="7660"/>
                    <a:pt x="13679" y="5350"/>
                  </a:cubicBezTo>
                  <a:lnTo>
                    <a:pt x="83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7"/>
            <p:cNvSpPr/>
            <p:nvPr/>
          </p:nvSpPr>
          <p:spPr>
            <a:xfrm>
              <a:off x="3240650" y="4150300"/>
              <a:ext cx="308550" cy="307950"/>
            </a:xfrm>
            <a:custGeom>
              <a:rect b="b" l="l" r="r" t="t"/>
              <a:pathLst>
                <a:path extrusionOk="0" h="12318" w="12342">
                  <a:moveTo>
                    <a:pt x="6171" y="555"/>
                  </a:moveTo>
                  <a:cubicBezTo>
                    <a:pt x="7600" y="555"/>
                    <a:pt x="9028" y="1102"/>
                    <a:pt x="10122" y="2196"/>
                  </a:cubicBezTo>
                  <a:cubicBezTo>
                    <a:pt x="12311" y="4385"/>
                    <a:pt x="12311" y="7910"/>
                    <a:pt x="10122" y="10099"/>
                  </a:cubicBezTo>
                  <a:cubicBezTo>
                    <a:pt x="9028" y="11193"/>
                    <a:pt x="7600" y="11740"/>
                    <a:pt x="6171" y="11740"/>
                  </a:cubicBezTo>
                  <a:cubicBezTo>
                    <a:pt x="4742" y="11740"/>
                    <a:pt x="3314" y="11193"/>
                    <a:pt x="2220" y="10099"/>
                  </a:cubicBezTo>
                  <a:cubicBezTo>
                    <a:pt x="31" y="7910"/>
                    <a:pt x="31" y="4385"/>
                    <a:pt x="2220" y="2196"/>
                  </a:cubicBezTo>
                  <a:cubicBezTo>
                    <a:pt x="3314" y="1102"/>
                    <a:pt x="4742" y="555"/>
                    <a:pt x="6171" y="555"/>
                  </a:cubicBezTo>
                  <a:close/>
                  <a:moveTo>
                    <a:pt x="6175" y="0"/>
                  </a:moveTo>
                  <a:cubicBezTo>
                    <a:pt x="4598" y="0"/>
                    <a:pt x="3025" y="600"/>
                    <a:pt x="1824" y="1801"/>
                  </a:cubicBezTo>
                  <a:cubicBezTo>
                    <a:pt x="639" y="2956"/>
                    <a:pt x="1" y="4506"/>
                    <a:pt x="1" y="6148"/>
                  </a:cubicBezTo>
                  <a:cubicBezTo>
                    <a:pt x="1" y="7789"/>
                    <a:pt x="639" y="9339"/>
                    <a:pt x="1824" y="10525"/>
                  </a:cubicBezTo>
                  <a:cubicBezTo>
                    <a:pt x="3010" y="11710"/>
                    <a:pt x="4590" y="12318"/>
                    <a:pt x="6171" y="12318"/>
                  </a:cubicBezTo>
                  <a:cubicBezTo>
                    <a:pt x="7752" y="12318"/>
                    <a:pt x="9332" y="11710"/>
                    <a:pt x="10548" y="10525"/>
                  </a:cubicBezTo>
                  <a:cubicBezTo>
                    <a:pt x="11703" y="9339"/>
                    <a:pt x="12341" y="7789"/>
                    <a:pt x="12341" y="6148"/>
                  </a:cubicBezTo>
                  <a:cubicBezTo>
                    <a:pt x="12341" y="4506"/>
                    <a:pt x="11703" y="2956"/>
                    <a:pt x="10548" y="1801"/>
                  </a:cubicBezTo>
                  <a:cubicBezTo>
                    <a:pt x="9332" y="600"/>
                    <a:pt x="7752" y="0"/>
                    <a:pt x="61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9" name="Google Shape;1129;p27"/>
          <p:cNvGrpSpPr/>
          <p:nvPr/>
        </p:nvGrpSpPr>
        <p:grpSpPr>
          <a:xfrm rot="10800000">
            <a:off x="7621557" y="4695678"/>
            <a:ext cx="455944" cy="438063"/>
            <a:chOff x="4216350" y="3170125"/>
            <a:chExt cx="269025" cy="258475"/>
          </a:xfrm>
        </p:grpSpPr>
        <p:sp>
          <p:nvSpPr>
            <p:cNvPr id="1130" name="Google Shape;1130;p27"/>
            <p:cNvSpPr/>
            <p:nvPr/>
          </p:nvSpPr>
          <p:spPr>
            <a:xfrm>
              <a:off x="4216350" y="3180750"/>
              <a:ext cx="93500" cy="86000"/>
            </a:xfrm>
            <a:custGeom>
              <a:rect b="b" l="l" r="r" t="t"/>
              <a:pathLst>
                <a:path extrusionOk="0" h="3440" w="3740">
                  <a:moveTo>
                    <a:pt x="324" y="1"/>
                  </a:moveTo>
                  <a:cubicBezTo>
                    <a:pt x="246" y="1"/>
                    <a:pt x="171" y="31"/>
                    <a:pt x="122" y="96"/>
                  </a:cubicBezTo>
                  <a:cubicBezTo>
                    <a:pt x="1" y="218"/>
                    <a:pt x="31" y="400"/>
                    <a:pt x="122" y="491"/>
                  </a:cubicBezTo>
                  <a:lnTo>
                    <a:pt x="3253" y="3348"/>
                  </a:lnTo>
                  <a:cubicBezTo>
                    <a:pt x="3314" y="3409"/>
                    <a:pt x="3375" y="3439"/>
                    <a:pt x="3466" y="3439"/>
                  </a:cubicBezTo>
                  <a:cubicBezTo>
                    <a:pt x="3527" y="3439"/>
                    <a:pt x="3587" y="3409"/>
                    <a:pt x="3648" y="3348"/>
                  </a:cubicBezTo>
                  <a:cubicBezTo>
                    <a:pt x="3739" y="3227"/>
                    <a:pt x="3739" y="3044"/>
                    <a:pt x="3618" y="2923"/>
                  </a:cubicBezTo>
                  <a:lnTo>
                    <a:pt x="517" y="66"/>
                  </a:lnTo>
                  <a:cubicBezTo>
                    <a:pt x="461" y="23"/>
                    <a:pt x="391" y="1"/>
                    <a:pt x="3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7"/>
            <p:cNvSpPr/>
            <p:nvPr/>
          </p:nvSpPr>
          <p:spPr>
            <a:xfrm>
              <a:off x="4220150" y="3177700"/>
              <a:ext cx="86650" cy="92100"/>
            </a:xfrm>
            <a:custGeom>
              <a:rect b="b" l="l" r="r" t="t"/>
              <a:pathLst>
                <a:path extrusionOk="0" h="3684" w="3466">
                  <a:moveTo>
                    <a:pt x="3151" y="1"/>
                  </a:moveTo>
                  <a:cubicBezTo>
                    <a:pt x="3073" y="1"/>
                    <a:pt x="2998" y="31"/>
                    <a:pt x="2949" y="96"/>
                  </a:cubicBezTo>
                  <a:lnTo>
                    <a:pt x="92" y="3227"/>
                  </a:lnTo>
                  <a:cubicBezTo>
                    <a:pt x="1" y="3318"/>
                    <a:pt x="1" y="3501"/>
                    <a:pt x="122" y="3622"/>
                  </a:cubicBezTo>
                  <a:cubicBezTo>
                    <a:pt x="183" y="3653"/>
                    <a:pt x="244" y="3683"/>
                    <a:pt x="305" y="3683"/>
                  </a:cubicBezTo>
                  <a:cubicBezTo>
                    <a:pt x="396" y="3683"/>
                    <a:pt x="457" y="3653"/>
                    <a:pt x="517" y="3592"/>
                  </a:cubicBezTo>
                  <a:lnTo>
                    <a:pt x="3375" y="461"/>
                  </a:lnTo>
                  <a:cubicBezTo>
                    <a:pt x="3466" y="340"/>
                    <a:pt x="3466" y="188"/>
                    <a:pt x="3344" y="66"/>
                  </a:cubicBezTo>
                  <a:cubicBezTo>
                    <a:pt x="3288" y="24"/>
                    <a:pt x="3218" y="1"/>
                    <a:pt x="3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7"/>
            <p:cNvSpPr/>
            <p:nvPr/>
          </p:nvSpPr>
          <p:spPr>
            <a:xfrm>
              <a:off x="4384300" y="3173250"/>
              <a:ext cx="93475" cy="85900"/>
            </a:xfrm>
            <a:custGeom>
              <a:rect b="b" l="l" r="r" t="t"/>
              <a:pathLst>
                <a:path extrusionOk="0" h="3436" w="3739">
                  <a:moveTo>
                    <a:pt x="308" y="1"/>
                  </a:moveTo>
                  <a:cubicBezTo>
                    <a:pt x="236" y="1"/>
                    <a:pt x="167" y="31"/>
                    <a:pt x="122" y="92"/>
                  </a:cubicBezTo>
                  <a:cubicBezTo>
                    <a:pt x="0" y="214"/>
                    <a:pt x="0" y="396"/>
                    <a:pt x="122" y="487"/>
                  </a:cubicBezTo>
                  <a:lnTo>
                    <a:pt x="3253" y="3344"/>
                  </a:lnTo>
                  <a:cubicBezTo>
                    <a:pt x="3313" y="3405"/>
                    <a:pt x="3374" y="3436"/>
                    <a:pt x="3435" y="3436"/>
                  </a:cubicBezTo>
                  <a:cubicBezTo>
                    <a:pt x="3526" y="3436"/>
                    <a:pt x="3587" y="3405"/>
                    <a:pt x="3648" y="3344"/>
                  </a:cubicBezTo>
                  <a:cubicBezTo>
                    <a:pt x="3739" y="3223"/>
                    <a:pt x="3739" y="3040"/>
                    <a:pt x="3617" y="2949"/>
                  </a:cubicBezTo>
                  <a:lnTo>
                    <a:pt x="517" y="92"/>
                  </a:lnTo>
                  <a:cubicBezTo>
                    <a:pt x="456" y="31"/>
                    <a:pt x="380" y="1"/>
                    <a:pt x="3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7"/>
            <p:cNvSpPr/>
            <p:nvPr/>
          </p:nvSpPr>
          <p:spPr>
            <a:xfrm>
              <a:off x="4388100" y="3170125"/>
              <a:ext cx="86650" cy="92075"/>
            </a:xfrm>
            <a:custGeom>
              <a:rect b="b" l="l" r="r" t="t"/>
              <a:pathLst>
                <a:path extrusionOk="0" h="3683" w="3466">
                  <a:moveTo>
                    <a:pt x="3150" y="0"/>
                  </a:moveTo>
                  <a:cubicBezTo>
                    <a:pt x="3072" y="0"/>
                    <a:pt x="2997" y="30"/>
                    <a:pt x="2949" y="95"/>
                  </a:cubicBezTo>
                  <a:lnTo>
                    <a:pt x="91" y="3226"/>
                  </a:lnTo>
                  <a:cubicBezTo>
                    <a:pt x="0" y="3348"/>
                    <a:pt x="0" y="3500"/>
                    <a:pt x="122" y="3621"/>
                  </a:cubicBezTo>
                  <a:cubicBezTo>
                    <a:pt x="152" y="3652"/>
                    <a:pt x="243" y="3682"/>
                    <a:pt x="304" y="3682"/>
                  </a:cubicBezTo>
                  <a:cubicBezTo>
                    <a:pt x="395" y="3682"/>
                    <a:pt x="456" y="3652"/>
                    <a:pt x="517" y="3591"/>
                  </a:cubicBezTo>
                  <a:lnTo>
                    <a:pt x="3344" y="460"/>
                  </a:lnTo>
                  <a:cubicBezTo>
                    <a:pt x="3465" y="339"/>
                    <a:pt x="3465" y="187"/>
                    <a:pt x="3344" y="65"/>
                  </a:cubicBezTo>
                  <a:cubicBezTo>
                    <a:pt x="3287" y="23"/>
                    <a:pt x="3218" y="0"/>
                    <a:pt x="31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7"/>
            <p:cNvSpPr/>
            <p:nvPr/>
          </p:nvSpPr>
          <p:spPr>
            <a:xfrm>
              <a:off x="4223950" y="3339950"/>
              <a:ext cx="93500" cy="85625"/>
            </a:xfrm>
            <a:custGeom>
              <a:rect b="b" l="l" r="r" t="t"/>
              <a:pathLst>
                <a:path extrusionOk="0" h="3425" w="3740">
                  <a:moveTo>
                    <a:pt x="316" y="0"/>
                  </a:moveTo>
                  <a:cubicBezTo>
                    <a:pt x="239" y="0"/>
                    <a:pt x="157" y="32"/>
                    <a:pt x="92" y="81"/>
                  </a:cubicBezTo>
                  <a:cubicBezTo>
                    <a:pt x="1" y="202"/>
                    <a:pt x="1" y="385"/>
                    <a:pt x="122" y="476"/>
                  </a:cubicBezTo>
                  <a:lnTo>
                    <a:pt x="3223" y="3333"/>
                  </a:lnTo>
                  <a:cubicBezTo>
                    <a:pt x="3283" y="3394"/>
                    <a:pt x="3375" y="3424"/>
                    <a:pt x="3435" y="3424"/>
                  </a:cubicBezTo>
                  <a:cubicBezTo>
                    <a:pt x="3496" y="3424"/>
                    <a:pt x="3587" y="3394"/>
                    <a:pt x="3618" y="3333"/>
                  </a:cubicBezTo>
                  <a:cubicBezTo>
                    <a:pt x="3739" y="3211"/>
                    <a:pt x="3739" y="3029"/>
                    <a:pt x="3618" y="2938"/>
                  </a:cubicBezTo>
                  <a:lnTo>
                    <a:pt x="487" y="81"/>
                  </a:lnTo>
                  <a:cubicBezTo>
                    <a:pt x="445" y="24"/>
                    <a:pt x="383" y="0"/>
                    <a:pt x="3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7"/>
            <p:cNvSpPr/>
            <p:nvPr/>
          </p:nvSpPr>
          <p:spPr>
            <a:xfrm>
              <a:off x="4227000" y="3336525"/>
              <a:ext cx="86650" cy="92075"/>
            </a:xfrm>
            <a:custGeom>
              <a:rect b="b" l="l" r="r" t="t"/>
              <a:pathLst>
                <a:path extrusionOk="0" h="3683" w="3466">
                  <a:moveTo>
                    <a:pt x="3173" y="1"/>
                  </a:moveTo>
                  <a:cubicBezTo>
                    <a:pt x="3096" y="1"/>
                    <a:pt x="3014" y="31"/>
                    <a:pt x="2949" y="96"/>
                  </a:cubicBezTo>
                  <a:lnTo>
                    <a:pt x="122" y="3227"/>
                  </a:lnTo>
                  <a:cubicBezTo>
                    <a:pt x="0" y="3318"/>
                    <a:pt x="0" y="3500"/>
                    <a:pt x="122" y="3622"/>
                  </a:cubicBezTo>
                  <a:cubicBezTo>
                    <a:pt x="183" y="3652"/>
                    <a:pt x="243" y="3683"/>
                    <a:pt x="335" y="3683"/>
                  </a:cubicBezTo>
                  <a:cubicBezTo>
                    <a:pt x="395" y="3683"/>
                    <a:pt x="487" y="3652"/>
                    <a:pt x="517" y="3592"/>
                  </a:cubicBezTo>
                  <a:lnTo>
                    <a:pt x="3374" y="461"/>
                  </a:lnTo>
                  <a:cubicBezTo>
                    <a:pt x="3465" y="339"/>
                    <a:pt x="3465" y="187"/>
                    <a:pt x="3344" y="66"/>
                  </a:cubicBezTo>
                  <a:cubicBezTo>
                    <a:pt x="3301" y="23"/>
                    <a:pt x="3239" y="1"/>
                    <a:pt x="31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7"/>
            <p:cNvSpPr/>
            <p:nvPr/>
          </p:nvSpPr>
          <p:spPr>
            <a:xfrm>
              <a:off x="4391900" y="3332350"/>
              <a:ext cx="93475" cy="85625"/>
            </a:xfrm>
            <a:custGeom>
              <a:rect b="b" l="l" r="r" t="t"/>
              <a:pathLst>
                <a:path extrusionOk="0" h="3425" w="3739">
                  <a:moveTo>
                    <a:pt x="293" y="0"/>
                  </a:moveTo>
                  <a:cubicBezTo>
                    <a:pt x="215" y="0"/>
                    <a:pt x="140" y="32"/>
                    <a:pt x="91" y="81"/>
                  </a:cubicBezTo>
                  <a:cubicBezTo>
                    <a:pt x="0" y="202"/>
                    <a:pt x="0" y="385"/>
                    <a:pt x="122" y="476"/>
                  </a:cubicBezTo>
                  <a:lnTo>
                    <a:pt x="3222" y="3333"/>
                  </a:lnTo>
                  <a:cubicBezTo>
                    <a:pt x="3283" y="3394"/>
                    <a:pt x="3344" y="3424"/>
                    <a:pt x="3435" y="3424"/>
                  </a:cubicBezTo>
                  <a:cubicBezTo>
                    <a:pt x="3496" y="3424"/>
                    <a:pt x="3556" y="3394"/>
                    <a:pt x="3617" y="3333"/>
                  </a:cubicBezTo>
                  <a:cubicBezTo>
                    <a:pt x="3739" y="3211"/>
                    <a:pt x="3708" y="3029"/>
                    <a:pt x="3617" y="2938"/>
                  </a:cubicBezTo>
                  <a:lnTo>
                    <a:pt x="486" y="81"/>
                  </a:lnTo>
                  <a:cubicBezTo>
                    <a:pt x="430" y="24"/>
                    <a:pt x="360" y="0"/>
                    <a:pt x="2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7"/>
            <p:cNvSpPr/>
            <p:nvPr/>
          </p:nvSpPr>
          <p:spPr>
            <a:xfrm>
              <a:off x="4394925" y="3328925"/>
              <a:ext cx="86650" cy="92075"/>
            </a:xfrm>
            <a:custGeom>
              <a:rect b="b" l="l" r="r" t="t"/>
              <a:pathLst>
                <a:path extrusionOk="0" h="3683" w="3466">
                  <a:moveTo>
                    <a:pt x="3161" y="1"/>
                  </a:moveTo>
                  <a:cubicBezTo>
                    <a:pt x="3088" y="1"/>
                    <a:pt x="3014" y="31"/>
                    <a:pt x="2949" y="96"/>
                  </a:cubicBezTo>
                  <a:lnTo>
                    <a:pt x="92" y="3227"/>
                  </a:lnTo>
                  <a:cubicBezTo>
                    <a:pt x="1" y="3348"/>
                    <a:pt x="1" y="3500"/>
                    <a:pt x="122" y="3622"/>
                  </a:cubicBezTo>
                  <a:cubicBezTo>
                    <a:pt x="183" y="3683"/>
                    <a:pt x="244" y="3683"/>
                    <a:pt x="335" y="3683"/>
                  </a:cubicBezTo>
                  <a:cubicBezTo>
                    <a:pt x="396" y="3683"/>
                    <a:pt x="457" y="3652"/>
                    <a:pt x="517" y="3592"/>
                  </a:cubicBezTo>
                  <a:lnTo>
                    <a:pt x="3375" y="461"/>
                  </a:lnTo>
                  <a:cubicBezTo>
                    <a:pt x="3466" y="370"/>
                    <a:pt x="3466" y="187"/>
                    <a:pt x="3344" y="66"/>
                  </a:cubicBezTo>
                  <a:cubicBezTo>
                    <a:pt x="3288" y="23"/>
                    <a:pt x="3225" y="1"/>
                    <a:pt x="31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8" name="Google Shape;1138;p27"/>
          <p:cNvGrpSpPr/>
          <p:nvPr/>
        </p:nvGrpSpPr>
        <p:grpSpPr>
          <a:xfrm rot="10800000">
            <a:off x="2968575" y="-79216"/>
            <a:ext cx="1387600" cy="526650"/>
            <a:chOff x="5618350" y="3984050"/>
            <a:chExt cx="1387600" cy="526650"/>
          </a:xfrm>
        </p:grpSpPr>
        <p:sp>
          <p:nvSpPr>
            <p:cNvPr id="1139" name="Google Shape;1139;p27"/>
            <p:cNvSpPr/>
            <p:nvPr/>
          </p:nvSpPr>
          <p:spPr>
            <a:xfrm>
              <a:off x="5904075" y="3984050"/>
              <a:ext cx="1006875" cy="516750"/>
            </a:xfrm>
            <a:custGeom>
              <a:rect b="b" l="l" r="r" t="t"/>
              <a:pathLst>
                <a:path extrusionOk="0" h="20670" w="40275">
                  <a:moveTo>
                    <a:pt x="19606" y="1"/>
                  </a:moveTo>
                  <a:lnTo>
                    <a:pt x="1" y="20670"/>
                  </a:lnTo>
                  <a:lnTo>
                    <a:pt x="40275" y="20670"/>
                  </a:lnTo>
                  <a:lnTo>
                    <a:pt x="196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7"/>
            <p:cNvSpPr/>
            <p:nvPr/>
          </p:nvSpPr>
          <p:spPr>
            <a:xfrm>
              <a:off x="5618350" y="4223425"/>
              <a:ext cx="540325" cy="277375"/>
            </a:xfrm>
            <a:custGeom>
              <a:rect b="b" l="l" r="r" t="t"/>
              <a:pathLst>
                <a:path extrusionOk="0" h="11095" w="21613">
                  <a:moveTo>
                    <a:pt x="10518" y="1"/>
                  </a:moveTo>
                  <a:lnTo>
                    <a:pt x="1" y="11095"/>
                  </a:lnTo>
                  <a:lnTo>
                    <a:pt x="21612" y="11095"/>
                  </a:lnTo>
                  <a:lnTo>
                    <a:pt x="105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7"/>
            <p:cNvSpPr/>
            <p:nvPr/>
          </p:nvSpPr>
          <p:spPr>
            <a:xfrm>
              <a:off x="6148000" y="4063100"/>
              <a:ext cx="857950" cy="447600"/>
            </a:xfrm>
            <a:custGeom>
              <a:rect b="b" l="l" r="r" t="t"/>
              <a:pathLst>
                <a:path extrusionOk="0" h="17904" w="34318">
                  <a:moveTo>
                    <a:pt x="16688" y="0"/>
                  </a:moveTo>
                  <a:cubicBezTo>
                    <a:pt x="16693" y="0"/>
                    <a:pt x="16698" y="0"/>
                    <a:pt x="16703" y="0"/>
                  </a:cubicBezTo>
                  <a:lnTo>
                    <a:pt x="16703" y="0"/>
                  </a:lnTo>
                  <a:cubicBezTo>
                    <a:pt x="16708" y="0"/>
                    <a:pt x="16713" y="0"/>
                    <a:pt x="16718" y="0"/>
                  </a:cubicBezTo>
                  <a:close/>
                  <a:moveTo>
                    <a:pt x="16703" y="0"/>
                  </a:moveTo>
                  <a:cubicBezTo>
                    <a:pt x="16617" y="4"/>
                    <a:pt x="16532" y="34"/>
                    <a:pt x="16475" y="91"/>
                  </a:cubicBezTo>
                  <a:lnTo>
                    <a:pt x="122" y="17356"/>
                  </a:lnTo>
                  <a:cubicBezTo>
                    <a:pt x="1" y="17478"/>
                    <a:pt x="1" y="17690"/>
                    <a:pt x="122" y="17812"/>
                  </a:cubicBezTo>
                  <a:cubicBezTo>
                    <a:pt x="198" y="17873"/>
                    <a:pt x="282" y="17903"/>
                    <a:pt x="365" y="17903"/>
                  </a:cubicBezTo>
                  <a:cubicBezTo>
                    <a:pt x="449" y="17903"/>
                    <a:pt x="533" y="17873"/>
                    <a:pt x="608" y="17812"/>
                  </a:cubicBezTo>
                  <a:lnTo>
                    <a:pt x="16718" y="821"/>
                  </a:lnTo>
                  <a:lnTo>
                    <a:pt x="33709" y="17812"/>
                  </a:lnTo>
                  <a:cubicBezTo>
                    <a:pt x="33785" y="17873"/>
                    <a:pt x="33869" y="17903"/>
                    <a:pt x="33953" y="17903"/>
                  </a:cubicBezTo>
                  <a:cubicBezTo>
                    <a:pt x="34036" y="17903"/>
                    <a:pt x="34120" y="17873"/>
                    <a:pt x="34196" y="17812"/>
                  </a:cubicBezTo>
                  <a:cubicBezTo>
                    <a:pt x="34317" y="17690"/>
                    <a:pt x="34317" y="17478"/>
                    <a:pt x="34196" y="17356"/>
                  </a:cubicBezTo>
                  <a:lnTo>
                    <a:pt x="16931" y="91"/>
                  </a:lnTo>
                  <a:cubicBezTo>
                    <a:pt x="16874" y="34"/>
                    <a:pt x="16789" y="4"/>
                    <a:pt x="167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2" name="Google Shape;1142;p27"/>
          <p:cNvSpPr/>
          <p:nvPr/>
        </p:nvSpPr>
        <p:spPr>
          <a:xfrm>
            <a:off x="4778075" y="4947984"/>
            <a:ext cx="1371310" cy="185747"/>
          </a:xfrm>
          <a:custGeom>
            <a:rect b="b" l="l" r="r" t="t"/>
            <a:pathLst>
              <a:path extrusionOk="0" h="3648" w="26932">
                <a:moveTo>
                  <a:pt x="10457" y="0"/>
                </a:moveTo>
                <a:lnTo>
                  <a:pt x="6900" y="3587"/>
                </a:lnTo>
                <a:lnTo>
                  <a:pt x="3435" y="122"/>
                </a:lnTo>
                <a:lnTo>
                  <a:pt x="1" y="3587"/>
                </a:lnTo>
                <a:lnTo>
                  <a:pt x="26931" y="3648"/>
                </a:lnTo>
                <a:lnTo>
                  <a:pt x="23557" y="244"/>
                </a:lnTo>
                <a:lnTo>
                  <a:pt x="20396" y="3405"/>
                </a:lnTo>
                <a:lnTo>
                  <a:pt x="17174" y="183"/>
                </a:lnTo>
                <a:lnTo>
                  <a:pt x="13922" y="3465"/>
                </a:lnTo>
                <a:lnTo>
                  <a:pt x="104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3" name="Google Shape;1143;p27"/>
          <p:cNvGrpSpPr/>
          <p:nvPr/>
        </p:nvGrpSpPr>
        <p:grpSpPr>
          <a:xfrm rot="10800000">
            <a:off x="405825" y="2412284"/>
            <a:ext cx="522825" cy="502875"/>
            <a:chOff x="7116875" y="2700800"/>
            <a:chExt cx="522825" cy="502875"/>
          </a:xfrm>
        </p:grpSpPr>
        <p:sp>
          <p:nvSpPr>
            <p:cNvPr id="1144" name="Google Shape;1144;p27"/>
            <p:cNvSpPr/>
            <p:nvPr/>
          </p:nvSpPr>
          <p:spPr>
            <a:xfrm>
              <a:off x="7121425" y="2803200"/>
              <a:ext cx="341975" cy="395150"/>
            </a:xfrm>
            <a:custGeom>
              <a:rect b="b" l="l" r="r" t="t"/>
              <a:pathLst>
                <a:path extrusionOk="0" h="15806" w="13679">
                  <a:moveTo>
                    <a:pt x="31" y="0"/>
                  </a:moveTo>
                  <a:lnTo>
                    <a:pt x="0" y="7903"/>
                  </a:lnTo>
                  <a:lnTo>
                    <a:pt x="13679" y="15806"/>
                  </a:lnTo>
                  <a:lnTo>
                    <a:pt x="13557" y="7903"/>
                  </a:lnTo>
                  <a:lnTo>
                    <a:pt x="3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7"/>
            <p:cNvSpPr/>
            <p:nvPr/>
          </p:nvSpPr>
          <p:spPr>
            <a:xfrm>
              <a:off x="7116875" y="2798050"/>
              <a:ext cx="351850" cy="405625"/>
            </a:xfrm>
            <a:custGeom>
              <a:rect b="b" l="l" r="r" t="t"/>
              <a:pathLst>
                <a:path extrusionOk="0" h="16225" w="14074">
                  <a:moveTo>
                    <a:pt x="426" y="540"/>
                  </a:moveTo>
                  <a:lnTo>
                    <a:pt x="13526" y="8231"/>
                  </a:lnTo>
                  <a:lnTo>
                    <a:pt x="13648" y="15678"/>
                  </a:lnTo>
                  <a:lnTo>
                    <a:pt x="395" y="7987"/>
                  </a:lnTo>
                  <a:lnTo>
                    <a:pt x="426" y="540"/>
                  </a:lnTo>
                  <a:close/>
                  <a:moveTo>
                    <a:pt x="213" y="1"/>
                  </a:moveTo>
                  <a:cubicBezTo>
                    <a:pt x="182" y="1"/>
                    <a:pt x="152" y="9"/>
                    <a:pt x="122" y="24"/>
                  </a:cubicBezTo>
                  <a:cubicBezTo>
                    <a:pt x="61" y="54"/>
                    <a:pt x="31" y="115"/>
                    <a:pt x="31" y="206"/>
                  </a:cubicBezTo>
                  <a:lnTo>
                    <a:pt x="0" y="8109"/>
                  </a:lnTo>
                  <a:cubicBezTo>
                    <a:pt x="0" y="8170"/>
                    <a:pt x="31" y="8261"/>
                    <a:pt x="91" y="8291"/>
                  </a:cubicBezTo>
                  <a:lnTo>
                    <a:pt x="13769" y="16194"/>
                  </a:lnTo>
                  <a:cubicBezTo>
                    <a:pt x="13800" y="16225"/>
                    <a:pt x="13830" y="16225"/>
                    <a:pt x="13861" y="16225"/>
                  </a:cubicBezTo>
                  <a:cubicBezTo>
                    <a:pt x="13891" y="16225"/>
                    <a:pt x="13921" y="16225"/>
                    <a:pt x="13952" y="16194"/>
                  </a:cubicBezTo>
                  <a:cubicBezTo>
                    <a:pt x="14013" y="16164"/>
                    <a:pt x="14073" y="16103"/>
                    <a:pt x="14073" y="16012"/>
                  </a:cubicBezTo>
                  <a:lnTo>
                    <a:pt x="13921" y="8109"/>
                  </a:lnTo>
                  <a:cubicBezTo>
                    <a:pt x="13921" y="8048"/>
                    <a:pt x="13891" y="7987"/>
                    <a:pt x="13830" y="7927"/>
                  </a:cubicBezTo>
                  <a:lnTo>
                    <a:pt x="304" y="24"/>
                  </a:lnTo>
                  <a:cubicBezTo>
                    <a:pt x="274" y="9"/>
                    <a:pt x="243" y="1"/>
                    <a:pt x="213"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7"/>
            <p:cNvSpPr/>
            <p:nvPr/>
          </p:nvSpPr>
          <p:spPr>
            <a:xfrm>
              <a:off x="7460325" y="2899700"/>
              <a:ext cx="174050" cy="298650"/>
            </a:xfrm>
            <a:custGeom>
              <a:rect b="b" l="l" r="r" t="t"/>
              <a:pathLst>
                <a:path extrusionOk="0" h="11946" w="6962">
                  <a:moveTo>
                    <a:pt x="6810" y="0"/>
                  </a:moveTo>
                  <a:lnTo>
                    <a:pt x="1" y="4043"/>
                  </a:lnTo>
                  <a:lnTo>
                    <a:pt x="123" y="11946"/>
                  </a:lnTo>
                  <a:lnTo>
                    <a:pt x="6962" y="7994"/>
                  </a:lnTo>
                  <a:lnTo>
                    <a:pt x="6810"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7"/>
            <p:cNvSpPr/>
            <p:nvPr/>
          </p:nvSpPr>
          <p:spPr>
            <a:xfrm>
              <a:off x="7455025" y="2894650"/>
              <a:ext cx="184675" cy="309025"/>
            </a:xfrm>
            <a:custGeom>
              <a:rect b="b" l="l" r="r" t="t"/>
              <a:pathLst>
                <a:path extrusionOk="0" h="12361" w="7387">
                  <a:moveTo>
                    <a:pt x="6809" y="567"/>
                  </a:moveTo>
                  <a:lnTo>
                    <a:pt x="6961" y="8105"/>
                  </a:lnTo>
                  <a:lnTo>
                    <a:pt x="517" y="11814"/>
                  </a:lnTo>
                  <a:lnTo>
                    <a:pt x="395" y="4367"/>
                  </a:lnTo>
                  <a:lnTo>
                    <a:pt x="6809" y="567"/>
                  </a:lnTo>
                  <a:close/>
                  <a:moveTo>
                    <a:pt x="7026" y="0"/>
                  </a:moveTo>
                  <a:cubicBezTo>
                    <a:pt x="6982" y="0"/>
                    <a:pt x="6936" y="15"/>
                    <a:pt x="6900" y="50"/>
                  </a:cubicBezTo>
                  <a:lnTo>
                    <a:pt x="122" y="4063"/>
                  </a:lnTo>
                  <a:cubicBezTo>
                    <a:pt x="61" y="4123"/>
                    <a:pt x="0" y="4184"/>
                    <a:pt x="0" y="4245"/>
                  </a:cubicBezTo>
                  <a:lnTo>
                    <a:pt x="152" y="12148"/>
                  </a:lnTo>
                  <a:cubicBezTo>
                    <a:pt x="152" y="12239"/>
                    <a:pt x="183" y="12300"/>
                    <a:pt x="243" y="12330"/>
                  </a:cubicBezTo>
                  <a:cubicBezTo>
                    <a:pt x="274" y="12361"/>
                    <a:pt x="304" y="12361"/>
                    <a:pt x="335" y="12361"/>
                  </a:cubicBezTo>
                  <a:cubicBezTo>
                    <a:pt x="365" y="12361"/>
                    <a:pt x="395" y="12361"/>
                    <a:pt x="426" y="12330"/>
                  </a:cubicBezTo>
                  <a:lnTo>
                    <a:pt x="7265" y="8379"/>
                  </a:lnTo>
                  <a:cubicBezTo>
                    <a:pt x="7326" y="8348"/>
                    <a:pt x="7386" y="8257"/>
                    <a:pt x="7386" y="8196"/>
                  </a:cubicBezTo>
                  <a:lnTo>
                    <a:pt x="7204" y="202"/>
                  </a:lnTo>
                  <a:cubicBezTo>
                    <a:pt x="7204" y="142"/>
                    <a:pt x="7174" y="81"/>
                    <a:pt x="7113" y="20"/>
                  </a:cubicBezTo>
                  <a:cubicBezTo>
                    <a:pt x="7088" y="7"/>
                    <a:pt x="7057" y="0"/>
                    <a:pt x="70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7"/>
            <p:cNvSpPr/>
            <p:nvPr/>
          </p:nvSpPr>
          <p:spPr>
            <a:xfrm>
              <a:off x="7122175" y="2705925"/>
              <a:ext cx="508400" cy="294850"/>
            </a:xfrm>
            <a:custGeom>
              <a:rect b="b" l="l" r="r" t="t"/>
              <a:pathLst>
                <a:path extrusionOk="0" h="11794" w="20336">
                  <a:moveTo>
                    <a:pt x="6901" y="0"/>
                  </a:moveTo>
                  <a:lnTo>
                    <a:pt x="1" y="3891"/>
                  </a:lnTo>
                  <a:lnTo>
                    <a:pt x="13527" y="11794"/>
                  </a:lnTo>
                  <a:lnTo>
                    <a:pt x="20336" y="7751"/>
                  </a:lnTo>
                  <a:lnTo>
                    <a:pt x="690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7"/>
            <p:cNvSpPr/>
            <p:nvPr/>
          </p:nvSpPr>
          <p:spPr>
            <a:xfrm>
              <a:off x="7117625" y="2700800"/>
              <a:ext cx="517500" cy="305300"/>
            </a:xfrm>
            <a:custGeom>
              <a:rect b="b" l="l" r="r" t="t"/>
              <a:pathLst>
                <a:path extrusionOk="0" h="12212" w="20700">
                  <a:moveTo>
                    <a:pt x="7052" y="449"/>
                  </a:moveTo>
                  <a:lnTo>
                    <a:pt x="20122" y="7956"/>
                  </a:lnTo>
                  <a:lnTo>
                    <a:pt x="13709" y="11756"/>
                  </a:lnTo>
                  <a:lnTo>
                    <a:pt x="578" y="4096"/>
                  </a:lnTo>
                  <a:lnTo>
                    <a:pt x="7052" y="449"/>
                  </a:lnTo>
                  <a:close/>
                  <a:moveTo>
                    <a:pt x="7068" y="0"/>
                  </a:moveTo>
                  <a:cubicBezTo>
                    <a:pt x="7030" y="0"/>
                    <a:pt x="6992" y="8"/>
                    <a:pt x="6961" y="23"/>
                  </a:cubicBezTo>
                  <a:lnTo>
                    <a:pt x="92" y="3914"/>
                  </a:lnTo>
                  <a:cubicBezTo>
                    <a:pt x="31" y="3944"/>
                    <a:pt x="1" y="4005"/>
                    <a:pt x="1" y="4096"/>
                  </a:cubicBezTo>
                  <a:cubicBezTo>
                    <a:pt x="1" y="4157"/>
                    <a:pt x="31" y="4218"/>
                    <a:pt x="92" y="4248"/>
                  </a:cubicBezTo>
                  <a:lnTo>
                    <a:pt x="13618" y="12181"/>
                  </a:lnTo>
                  <a:cubicBezTo>
                    <a:pt x="13648" y="12181"/>
                    <a:pt x="13679" y="12212"/>
                    <a:pt x="13709" y="12212"/>
                  </a:cubicBezTo>
                  <a:cubicBezTo>
                    <a:pt x="13739" y="12212"/>
                    <a:pt x="13770" y="12181"/>
                    <a:pt x="13800" y="12181"/>
                  </a:cubicBezTo>
                  <a:lnTo>
                    <a:pt x="20609" y="8139"/>
                  </a:lnTo>
                  <a:cubicBezTo>
                    <a:pt x="20670" y="8108"/>
                    <a:pt x="20700" y="8048"/>
                    <a:pt x="20700" y="7956"/>
                  </a:cubicBezTo>
                  <a:cubicBezTo>
                    <a:pt x="20700" y="7896"/>
                    <a:pt x="20670" y="7835"/>
                    <a:pt x="20609" y="7804"/>
                  </a:cubicBezTo>
                  <a:lnTo>
                    <a:pt x="7174" y="23"/>
                  </a:lnTo>
                  <a:cubicBezTo>
                    <a:pt x="7144" y="8"/>
                    <a:pt x="7106" y="0"/>
                    <a:pt x="7068"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0" name="Google Shape;1150;p27"/>
          <p:cNvGrpSpPr/>
          <p:nvPr/>
        </p:nvGrpSpPr>
        <p:grpSpPr>
          <a:xfrm rot="-4966402">
            <a:off x="2279743" y="4572841"/>
            <a:ext cx="449895" cy="434869"/>
            <a:chOff x="3240650" y="4150300"/>
            <a:chExt cx="449875" cy="434850"/>
          </a:xfrm>
        </p:grpSpPr>
        <p:sp>
          <p:nvSpPr>
            <p:cNvPr id="1151" name="Google Shape;1151;p27"/>
            <p:cNvSpPr/>
            <p:nvPr/>
          </p:nvSpPr>
          <p:spPr>
            <a:xfrm>
              <a:off x="3290800" y="4199875"/>
              <a:ext cx="399725" cy="385275"/>
            </a:xfrm>
            <a:custGeom>
              <a:rect b="b" l="l" r="r" t="t"/>
              <a:pathLst>
                <a:path extrusionOk="0" h="15411" w="15989">
                  <a:moveTo>
                    <a:pt x="8329" y="1"/>
                  </a:moveTo>
                  <a:cubicBezTo>
                    <a:pt x="10639" y="2311"/>
                    <a:pt x="10639" y="6019"/>
                    <a:pt x="8329" y="8329"/>
                  </a:cubicBezTo>
                  <a:cubicBezTo>
                    <a:pt x="7174" y="9469"/>
                    <a:pt x="5670" y="10038"/>
                    <a:pt x="4165" y="10038"/>
                  </a:cubicBezTo>
                  <a:cubicBezTo>
                    <a:pt x="2660" y="10038"/>
                    <a:pt x="1156" y="9469"/>
                    <a:pt x="1" y="8329"/>
                  </a:cubicBezTo>
                  <a:lnTo>
                    <a:pt x="1" y="8329"/>
                  </a:lnTo>
                  <a:lnTo>
                    <a:pt x="5350" y="13678"/>
                  </a:lnTo>
                  <a:cubicBezTo>
                    <a:pt x="6505" y="14833"/>
                    <a:pt x="8010" y="15411"/>
                    <a:pt x="9515" y="15411"/>
                  </a:cubicBezTo>
                  <a:cubicBezTo>
                    <a:pt x="11019" y="15411"/>
                    <a:pt x="12524" y="14833"/>
                    <a:pt x="13679" y="13678"/>
                  </a:cubicBezTo>
                  <a:cubicBezTo>
                    <a:pt x="15989" y="11368"/>
                    <a:pt x="15989" y="7660"/>
                    <a:pt x="13679" y="5350"/>
                  </a:cubicBezTo>
                  <a:lnTo>
                    <a:pt x="8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7"/>
            <p:cNvSpPr/>
            <p:nvPr/>
          </p:nvSpPr>
          <p:spPr>
            <a:xfrm>
              <a:off x="3240650" y="4150300"/>
              <a:ext cx="308550" cy="307950"/>
            </a:xfrm>
            <a:custGeom>
              <a:rect b="b" l="l" r="r" t="t"/>
              <a:pathLst>
                <a:path extrusionOk="0" h="12318" w="12342">
                  <a:moveTo>
                    <a:pt x="6171" y="555"/>
                  </a:moveTo>
                  <a:cubicBezTo>
                    <a:pt x="7600" y="555"/>
                    <a:pt x="9028" y="1102"/>
                    <a:pt x="10122" y="2196"/>
                  </a:cubicBezTo>
                  <a:cubicBezTo>
                    <a:pt x="12311" y="4385"/>
                    <a:pt x="12311" y="7910"/>
                    <a:pt x="10122" y="10099"/>
                  </a:cubicBezTo>
                  <a:cubicBezTo>
                    <a:pt x="9028" y="11193"/>
                    <a:pt x="7600" y="11740"/>
                    <a:pt x="6171" y="11740"/>
                  </a:cubicBezTo>
                  <a:cubicBezTo>
                    <a:pt x="4742" y="11740"/>
                    <a:pt x="3314" y="11193"/>
                    <a:pt x="2220" y="10099"/>
                  </a:cubicBezTo>
                  <a:cubicBezTo>
                    <a:pt x="31" y="7910"/>
                    <a:pt x="31" y="4385"/>
                    <a:pt x="2220" y="2196"/>
                  </a:cubicBezTo>
                  <a:cubicBezTo>
                    <a:pt x="3314" y="1102"/>
                    <a:pt x="4742" y="555"/>
                    <a:pt x="6171" y="555"/>
                  </a:cubicBezTo>
                  <a:close/>
                  <a:moveTo>
                    <a:pt x="6175" y="0"/>
                  </a:moveTo>
                  <a:cubicBezTo>
                    <a:pt x="4598" y="0"/>
                    <a:pt x="3025" y="600"/>
                    <a:pt x="1824" y="1801"/>
                  </a:cubicBezTo>
                  <a:cubicBezTo>
                    <a:pt x="639" y="2956"/>
                    <a:pt x="1" y="4506"/>
                    <a:pt x="1" y="6148"/>
                  </a:cubicBezTo>
                  <a:cubicBezTo>
                    <a:pt x="1" y="7789"/>
                    <a:pt x="639" y="9339"/>
                    <a:pt x="1824" y="10525"/>
                  </a:cubicBezTo>
                  <a:cubicBezTo>
                    <a:pt x="3010" y="11710"/>
                    <a:pt x="4590" y="12318"/>
                    <a:pt x="6171" y="12318"/>
                  </a:cubicBezTo>
                  <a:cubicBezTo>
                    <a:pt x="7752" y="12318"/>
                    <a:pt x="9332" y="11710"/>
                    <a:pt x="10548" y="10525"/>
                  </a:cubicBezTo>
                  <a:cubicBezTo>
                    <a:pt x="11703" y="9339"/>
                    <a:pt x="12341" y="7789"/>
                    <a:pt x="12341" y="6148"/>
                  </a:cubicBezTo>
                  <a:cubicBezTo>
                    <a:pt x="12341" y="4506"/>
                    <a:pt x="11703" y="2956"/>
                    <a:pt x="10548" y="1801"/>
                  </a:cubicBezTo>
                  <a:cubicBezTo>
                    <a:pt x="9332" y="600"/>
                    <a:pt x="7752" y="0"/>
                    <a:pt x="61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2_1">
    <p:spTree>
      <p:nvGrpSpPr>
        <p:cNvPr id="1153" name="Shape 1153"/>
        <p:cNvGrpSpPr/>
        <p:nvPr/>
      </p:nvGrpSpPr>
      <p:grpSpPr>
        <a:xfrm>
          <a:off x="0" y="0"/>
          <a:ext cx="0" cy="0"/>
          <a:chOff x="0" y="0"/>
          <a:chExt cx="0" cy="0"/>
        </a:xfrm>
      </p:grpSpPr>
      <p:sp>
        <p:nvSpPr>
          <p:cNvPr id="1154" name="Google Shape;1154;p28"/>
          <p:cNvSpPr/>
          <p:nvPr/>
        </p:nvSpPr>
        <p:spPr>
          <a:xfrm flipH="1" rot="10800000">
            <a:off x="8097532" y="-43552"/>
            <a:ext cx="26079" cy="21040"/>
          </a:xfrm>
          <a:custGeom>
            <a:rect b="b" l="l" r="r" t="t"/>
            <a:pathLst>
              <a:path extrusionOk="0" h="835" w="1035">
                <a:moveTo>
                  <a:pt x="535" y="0"/>
                </a:moveTo>
                <a:cubicBezTo>
                  <a:pt x="1" y="0"/>
                  <a:pt x="1" y="834"/>
                  <a:pt x="535" y="834"/>
                </a:cubicBezTo>
                <a:cubicBezTo>
                  <a:pt x="1035" y="834"/>
                  <a:pt x="1035" y="0"/>
                  <a:pt x="535" y="0"/>
                </a:cubicBezTo>
                <a:close/>
              </a:path>
            </a:pathLst>
          </a:custGeom>
          <a:solidFill>
            <a:srgbClr val="915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8"/>
          <p:cNvSpPr/>
          <p:nvPr/>
        </p:nvSpPr>
        <p:spPr>
          <a:xfrm flipH="1" rot="10800000">
            <a:off x="8062233" y="-70435"/>
            <a:ext cx="26079" cy="20183"/>
          </a:xfrm>
          <a:custGeom>
            <a:rect b="b" l="l" r="r" t="t"/>
            <a:pathLst>
              <a:path extrusionOk="0" h="801" w="1035">
                <a:moveTo>
                  <a:pt x="501" y="0"/>
                </a:moveTo>
                <a:cubicBezTo>
                  <a:pt x="1" y="0"/>
                  <a:pt x="1" y="801"/>
                  <a:pt x="501" y="801"/>
                </a:cubicBezTo>
                <a:cubicBezTo>
                  <a:pt x="1035" y="801"/>
                  <a:pt x="1035" y="0"/>
                  <a:pt x="501" y="0"/>
                </a:cubicBezTo>
                <a:close/>
              </a:path>
            </a:pathLst>
          </a:custGeom>
          <a:solidFill>
            <a:srgbClr val="915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8"/>
          <p:cNvSpPr/>
          <p:nvPr/>
        </p:nvSpPr>
        <p:spPr>
          <a:xfrm flipH="1" rot="10800000">
            <a:off x="-251450" y="3500571"/>
            <a:ext cx="679375" cy="1642925"/>
          </a:xfrm>
          <a:custGeom>
            <a:rect b="b" l="l" r="r" t="t"/>
            <a:pathLst>
              <a:path extrusionOk="0" h="65717" w="27175">
                <a:moveTo>
                  <a:pt x="7083" y="1"/>
                </a:moveTo>
                <a:lnTo>
                  <a:pt x="3861" y="4773"/>
                </a:lnTo>
                <a:cubicBezTo>
                  <a:pt x="11034" y="9241"/>
                  <a:pt x="16384" y="16567"/>
                  <a:pt x="18116" y="25503"/>
                </a:cubicBezTo>
                <a:cubicBezTo>
                  <a:pt x="20974" y="40154"/>
                  <a:pt x="13101" y="54440"/>
                  <a:pt x="1" y="60276"/>
                </a:cubicBezTo>
                <a:lnTo>
                  <a:pt x="1976" y="65716"/>
                </a:lnTo>
                <a:cubicBezTo>
                  <a:pt x="17691" y="58938"/>
                  <a:pt x="27174" y="41917"/>
                  <a:pt x="23770" y="24409"/>
                </a:cubicBezTo>
                <a:cubicBezTo>
                  <a:pt x="21734" y="13892"/>
                  <a:pt x="15472" y="5290"/>
                  <a:pt x="70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8"/>
          <p:cNvSpPr/>
          <p:nvPr/>
        </p:nvSpPr>
        <p:spPr>
          <a:xfrm flipH="1" rot="10800000">
            <a:off x="7660550" y="4209834"/>
            <a:ext cx="1904325" cy="1267450"/>
          </a:xfrm>
          <a:custGeom>
            <a:rect b="b" l="l" r="r" t="t"/>
            <a:pathLst>
              <a:path extrusionOk="0" h="50698" w="76173">
                <a:moveTo>
                  <a:pt x="761" y="0"/>
                </a:moveTo>
                <a:lnTo>
                  <a:pt x="761" y="0"/>
                </a:lnTo>
                <a:cubicBezTo>
                  <a:pt x="1" y="22554"/>
                  <a:pt x="14955" y="43375"/>
                  <a:pt x="37722" y="49180"/>
                </a:cubicBezTo>
                <a:cubicBezTo>
                  <a:pt x="41765" y="50207"/>
                  <a:pt x="45819" y="50697"/>
                  <a:pt x="49809" y="50697"/>
                </a:cubicBezTo>
                <a:cubicBezTo>
                  <a:pt x="59288" y="50697"/>
                  <a:pt x="68407" y="47930"/>
                  <a:pt x="76172" y="43010"/>
                </a:cubicBezTo>
                <a:lnTo>
                  <a:pt x="72282" y="36475"/>
                </a:lnTo>
                <a:cubicBezTo>
                  <a:pt x="65675" y="40722"/>
                  <a:pt x="57888" y="43107"/>
                  <a:pt x="49796" y="43107"/>
                </a:cubicBezTo>
                <a:cubicBezTo>
                  <a:pt x="46421" y="43107"/>
                  <a:pt x="42993" y="42692"/>
                  <a:pt x="39576" y="41825"/>
                </a:cubicBezTo>
                <a:cubicBezTo>
                  <a:pt x="20518" y="36992"/>
                  <a:pt x="7934" y="19575"/>
                  <a:pt x="8329" y="699"/>
                </a:cubicBezTo>
                <a:lnTo>
                  <a:pt x="7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8" name="Google Shape;1158;p28"/>
          <p:cNvGrpSpPr/>
          <p:nvPr/>
        </p:nvGrpSpPr>
        <p:grpSpPr>
          <a:xfrm flipH="1" rot="8100000">
            <a:off x="1069968" y="-216290"/>
            <a:ext cx="670994" cy="821442"/>
            <a:chOff x="5847850" y="2941500"/>
            <a:chExt cx="671000" cy="821450"/>
          </a:xfrm>
        </p:grpSpPr>
        <p:sp>
          <p:nvSpPr>
            <p:cNvPr id="1159" name="Google Shape;1159;p28"/>
            <p:cNvSpPr/>
            <p:nvPr/>
          </p:nvSpPr>
          <p:spPr>
            <a:xfrm>
              <a:off x="6475525" y="2941500"/>
              <a:ext cx="43325" cy="43325"/>
            </a:xfrm>
            <a:custGeom>
              <a:rect b="b" l="l" r="r" t="t"/>
              <a:pathLst>
                <a:path extrusionOk="0" h="1733" w="1733">
                  <a:moveTo>
                    <a:pt x="882" y="0"/>
                  </a:moveTo>
                  <a:cubicBezTo>
                    <a:pt x="395" y="0"/>
                    <a:pt x="0" y="395"/>
                    <a:pt x="0" y="882"/>
                  </a:cubicBezTo>
                  <a:cubicBezTo>
                    <a:pt x="0" y="1368"/>
                    <a:pt x="395" y="1733"/>
                    <a:pt x="882" y="1733"/>
                  </a:cubicBezTo>
                  <a:cubicBezTo>
                    <a:pt x="1338" y="1733"/>
                    <a:pt x="1733" y="1368"/>
                    <a:pt x="1733" y="882"/>
                  </a:cubicBezTo>
                  <a:cubicBezTo>
                    <a:pt x="1733" y="39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8"/>
            <p:cNvSpPr/>
            <p:nvPr/>
          </p:nvSpPr>
          <p:spPr>
            <a:xfrm>
              <a:off x="6388900" y="3025650"/>
              <a:ext cx="48650" cy="43725"/>
            </a:xfrm>
            <a:custGeom>
              <a:rect b="b" l="l" r="r" t="t"/>
              <a:pathLst>
                <a:path extrusionOk="0" h="1749" w="1946">
                  <a:moveTo>
                    <a:pt x="973" y="0"/>
                  </a:moveTo>
                  <a:cubicBezTo>
                    <a:pt x="752" y="0"/>
                    <a:pt x="532" y="84"/>
                    <a:pt x="365" y="251"/>
                  </a:cubicBezTo>
                  <a:cubicBezTo>
                    <a:pt x="0" y="586"/>
                    <a:pt x="0" y="1133"/>
                    <a:pt x="365" y="1497"/>
                  </a:cubicBezTo>
                  <a:cubicBezTo>
                    <a:pt x="532" y="1665"/>
                    <a:pt x="752" y="1748"/>
                    <a:pt x="973" y="1748"/>
                  </a:cubicBezTo>
                  <a:cubicBezTo>
                    <a:pt x="1193" y="1748"/>
                    <a:pt x="1413" y="1665"/>
                    <a:pt x="1581" y="1497"/>
                  </a:cubicBezTo>
                  <a:cubicBezTo>
                    <a:pt x="1945" y="1133"/>
                    <a:pt x="1945" y="586"/>
                    <a:pt x="1581" y="251"/>
                  </a:cubicBezTo>
                  <a:cubicBezTo>
                    <a:pt x="1413" y="84"/>
                    <a:pt x="1193"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8"/>
            <p:cNvSpPr/>
            <p:nvPr/>
          </p:nvSpPr>
          <p:spPr>
            <a:xfrm>
              <a:off x="6305300" y="3109225"/>
              <a:ext cx="47900" cy="43725"/>
            </a:xfrm>
            <a:custGeom>
              <a:rect b="b" l="l" r="r" t="t"/>
              <a:pathLst>
                <a:path extrusionOk="0" h="1749" w="1916">
                  <a:moveTo>
                    <a:pt x="958" y="1"/>
                  </a:moveTo>
                  <a:cubicBezTo>
                    <a:pt x="730" y="1"/>
                    <a:pt x="502" y="85"/>
                    <a:pt x="335" y="252"/>
                  </a:cubicBezTo>
                  <a:cubicBezTo>
                    <a:pt x="0" y="616"/>
                    <a:pt x="0" y="1164"/>
                    <a:pt x="335" y="1498"/>
                  </a:cubicBezTo>
                  <a:cubicBezTo>
                    <a:pt x="502" y="1665"/>
                    <a:pt x="722" y="1749"/>
                    <a:pt x="947" y="1749"/>
                  </a:cubicBezTo>
                  <a:cubicBezTo>
                    <a:pt x="1171" y="1749"/>
                    <a:pt x="1399" y="1665"/>
                    <a:pt x="1581" y="1498"/>
                  </a:cubicBezTo>
                  <a:cubicBezTo>
                    <a:pt x="1915" y="1164"/>
                    <a:pt x="1915" y="616"/>
                    <a:pt x="1581" y="252"/>
                  </a:cubicBezTo>
                  <a:cubicBezTo>
                    <a:pt x="1414" y="85"/>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8"/>
            <p:cNvSpPr/>
            <p:nvPr/>
          </p:nvSpPr>
          <p:spPr>
            <a:xfrm>
              <a:off x="6223225" y="3193775"/>
              <a:ext cx="43350" cy="43350"/>
            </a:xfrm>
            <a:custGeom>
              <a:rect b="b" l="l" r="r" t="t"/>
              <a:pathLst>
                <a:path extrusionOk="0" h="1734" w="1734">
                  <a:moveTo>
                    <a:pt x="882" y="0"/>
                  </a:moveTo>
                  <a:cubicBezTo>
                    <a:pt x="396" y="0"/>
                    <a:pt x="1" y="365"/>
                    <a:pt x="1" y="852"/>
                  </a:cubicBezTo>
                  <a:cubicBezTo>
                    <a:pt x="1" y="1338"/>
                    <a:pt x="396" y="1733"/>
                    <a:pt x="882" y="1733"/>
                  </a:cubicBezTo>
                  <a:cubicBezTo>
                    <a:pt x="1369" y="1733"/>
                    <a:pt x="1733" y="1338"/>
                    <a:pt x="1733" y="852"/>
                  </a:cubicBezTo>
                  <a:cubicBezTo>
                    <a:pt x="1733" y="365"/>
                    <a:pt x="1369"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8"/>
            <p:cNvSpPr/>
            <p:nvPr/>
          </p:nvSpPr>
          <p:spPr>
            <a:xfrm>
              <a:off x="6137375" y="3277375"/>
              <a:ext cx="47875" cy="44075"/>
            </a:xfrm>
            <a:custGeom>
              <a:rect b="b" l="l" r="r" t="t"/>
              <a:pathLst>
                <a:path extrusionOk="0" h="1763" w="1915">
                  <a:moveTo>
                    <a:pt x="942" y="0"/>
                  </a:moveTo>
                  <a:cubicBezTo>
                    <a:pt x="722" y="0"/>
                    <a:pt x="502" y="91"/>
                    <a:pt x="334" y="274"/>
                  </a:cubicBezTo>
                  <a:cubicBezTo>
                    <a:pt x="0" y="608"/>
                    <a:pt x="0" y="1155"/>
                    <a:pt x="334" y="1489"/>
                  </a:cubicBezTo>
                  <a:cubicBezTo>
                    <a:pt x="502" y="1672"/>
                    <a:pt x="722" y="1763"/>
                    <a:pt x="942" y="1763"/>
                  </a:cubicBezTo>
                  <a:cubicBezTo>
                    <a:pt x="1163" y="1763"/>
                    <a:pt x="1383" y="1672"/>
                    <a:pt x="1550" y="1489"/>
                  </a:cubicBezTo>
                  <a:cubicBezTo>
                    <a:pt x="1915" y="1155"/>
                    <a:pt x="1915" y="608"/>
                    <a:pt x="1550" y="274"/>
                  </a:cubicBezTo>
                  <a:cubicBezTo>
                    <a:pt x="1383" y="91"/>
                    <a:pt x="1163" y="0"/>
                    <a:pt x="9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8"/>
            <p:cNvSpPr/>
            <p:nvPr/>
          </p:nvSpPr>
          <p:spPr>
            <a:xfrm>
              <a:off x="6055300" y="3361700"/>
              <a:ext cx="43325" cy="43350"/>
            </a:xfrm>
            <a:custGeom>
              <a:rect b="b" l="l" r="r" t="t"/>
              <a:pathLst>
                <a:path extrusionOk="0" h="1734" w="1733">
                  <a:moveTo>
                    <a:pt x="882" y="1"/>
                  </a:moveTo>
                  <a:cubicBezTo>
                    <a:pt x="395" y="1"/>
                    <a:pt x="0" y="396"/>
                    <a:pt x="0" y="882"/>
                  </a:cubicBezTo>
                  <a:cubicBezTo>
                    <a:pt x="0" y="1338"/>
                    <a:pt x="395" y="1733"/>
                    <a:pt x="882" y="1733"/>
                  </a:cubicBezTo>
                  <a:cubicBezTo>
                    <a:pt x="1338" y="1733"/>
                    <a:pt x="1733" y="1338"/>
                    <a:pt x="1733" y="882"/>
                  </a:cubicBezTo>
                  <a:cubicBezTo>
                    <a:pt x="1733" y="396"/>
                    <a:pt x="133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8"/>
            <p:cNvSpPr/>
            <p:nvPr/>
          </p:nvSpPr>
          <p:spPr>
            <a:xfrm>
              <a:off x="5970950" y="3445300"/>
              <a:ext cx="44100" cy="44100"/>
            </a:xfrm>
            <a:custGeom>
              <a:rect b="b" l="l" r="r" t="t"/>
              <a:pathLst>
                <a:path extrusionOk="0" h="1764" w="1764">
                  <a:moveTo>
                    <a:pt x="882" y="0"/>
                  </a:moveTo>
                  <a:cubicBezTo>
                    <a:pt x="396" y="0"/>
                    <a:pt x="0" y="396"/>
                    <a:pt x="0" y="882"/>
                  </a:cubicBezTo>
                  <a:cubicBezTo>
                    <a:pt x="0" y="1368"/>
                    <a:pt x="396" y="1763"/>
                    <a:pt x="882" y="1763"/>
                  </a:cubicBezTo>
                  <a:cubicBezTo>
                    <a:pt x="1368" y="1763"/>
                    <a:pt x="1763" y="1368"/>
                    <a:pt x="1763" y="882"/>
                  </a:cubicBezTo>
                  <a:cubicBezTo>
                    <a:pt x="1763" y="396"/>
                    <a:pt x="136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8"/>
            <p:cNvSpPr/>
            <p:nvPr/>
          </p:nvSpPr>
          <p:spPr>
            <a:xfrm>
              <a:off x="5885075" y="3529450"/>
              <a:ext cx="47900" cy="43725"/>
            </a:xfrm>
            <a:custGeom>
              <a:rect b="b" l="l" r="r" t="t"/>
              <a:pathLst>
                <a:path extrusionOk="0" h="1749" w="1916">
                  <a:moveTo>
                    <a:pt x="958" y="1"/>
                  </a:moveTo>
                  <a:cubicBezTo>
                    <a:pt x="730" y="1"/>
                    <a:pt x="502" y="84"/>
                    <a:pt x="335" y="252"/>
                  </a:cubicBezTo>
                  <a:cubicBezTo>
                    <a:pt x="1" y="616"/>
                    <a:pt x="1" y="1163"/>
                    <a:pt x="335" y="1498"/>
                  </a:cubicBezTo>
                  <a:cubicBezTo>
                    <a:pt x="502" y="1665"/>
                    <a:pt x="730" y="1749"/>
                    <a:pt x="958" y="1749"/>
                  </a:cubicBezTo>
                  <a:cubicBezTo>
                    <a:pt x="1186" y="1749"/>
                    <a:pt x="1414" y="1665"/>
                    <a:pt x="1581" y="1498"/>
                  </a:cubicBezTo>
                  <a:cubicBezTo>
                    <a:pt x="1916" y="1163"/>
                    <a:pt x="1916" y="616"/>
                    <a:pt x="1581" y="252"/>
                  </a:cubicBezTo>
                  <a:cubicBezTo>
                    <a:pt x="1414" y="84"/>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8"/>
            <p:cNvSpPr/>
            <p:nvPr/>
          </p:nvSpPr>
          <p:spPr>
            <a:xfrm>
              <a:off x="6436000" y="3130700"/>
              <a:ext cx="43350" cy="44100"/>
            </a:xfrm>
            <a:custGeom>
              <a:rect b="b" l="l" r="r" t="t"/>
              <a:pathLst>
                <a:path extrusionOk="0" h="1764" w="1734">
                  <a:moveTo>
                    <a:pt x="882" y="1"/>
                  </a:moveTo>
                  <a:cubicBezTo>
                    <a:pt x="396" y="1"/>
                    <a:pt x="1" y="396"/>
                    <a:pt x="1" y="882"/>
                  </a:cubicBezTo>
                  <a:cubicBezTo>
                    <a:pt x="1" y="1368"/>
                    <a:pt x="396" y="1764"/>
                    <a:pt x="882" y="1764"/>
                  </a:cubicBezTo>
                  <a:cubicBezTo>
                    <a:pt x="1368" y="1764"/>
                    <a:pt x="1733" y="1368"/>
                    <a:pt x="1733" y="882"/>
                  </a:cubicBezTo>
                  <a:cubicBezTo>
                    <a:pt x="1733" y="39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8"/>
            <p:cNvSpPr/>
            <p:nvPr/>
          </p:nvSpPr>
          <p:spPr>
            <a:xfrm>
              <a:off x="6351650" y="3215050"/>
              <a:ext cx="44100" cy="43350"/>
            </a:xfrm>
            <a:custGeom>
              <a:rect b="b" l="l" r="r" t="t"/>
              <a:pathLst>
                <a:path extrusionOk="0" h="1734" w="1764">
                  <a:moveTo>
                    <a:pt x="882" y="1"/>
                  </a:moveTo>
                  <a:cubicBezTo>
                    <a:pt x="396" y="1"/>
                    <a:pt x="1" y="396"/>
                    <a:pt x="1" y="882"/>
                  </a:cubicBezTo>
                  <a:cubicBezTo>
                    <a:pt x="1" y="1368"/>
                    <a:pt x="396" y="1733"/>
                    <a:pt x="882" y="1733"/>
                  </a:cubicBezTo>
                  <a:cubicBezTo>
                    <a:pt x="1368" y="1733"/>
                    <a:pt x="1764" y="1368"/>
                    <a:pt x="1764" y="882"/>
                  </a:cubicBezTo>
                  <a:cubicBezTo>
                    <a:pt x="1764" y="39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8"/>
            <p:cNvSpPr/>
            <p:nvPr/>
          </p:nvSpPr>
          <p:spPr>
            <a:xfrm>
              <a:off x="6265775" y="3299200"/>
              <a:ext cx="47900" cy="43725"/>
            </a:xfrm>
            <a:custGeom>
              <a:rect b="b" l="l" r="r" t="t"/>
              <a:pathLst>
                <a:path extrusionOk="0" h="1749" w="1916">
                  <a:moveTo>
                    <a:pt x="958" y="1"/>
                  </a:moveTo>
                  <a:cubicBezTo>
                    <a:pt x="730" y="1"/>
                    <a:pt x="502" y="84"/>
                    <a:pt x="335" y="252"/>
                  </a:cubicBezTo>
                  <a:cubicBezTo>
                    <a:pt x="1" y="586"/>
                    <a:pt x="1" y="1133"/>
                    <a:pt x="335" y="1498"/>
                  </a:cubicBezTo>
                  <a:cubicBezTo>
                    <a:pt x="502" y="1665"/>
                    <a:pt x="730" y="1749"/>
                    <a:pt x="958" y="1749"/>
                  </a:cubicBezTo>
                  <a:cubicBezTo>
                    <a:pt x="1186" y="1749"/>
                    <a:pt x="1414" y="1665"/>
                    <a:pt x="1581" y="1498"/>
                  </a:cubicBezTo>
                  <a:cubicBezTo>
                    <a:pt x="1916" y="1133"/>
                    <a:pt x="1916" y="586"/>
                    <a:pt x="1581" y="252"/>
                  </a:cubicBezTo>
                  <a:cubicBezTo>
                    <a:pt x="1414" y="84"/>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8"/>
            <p:cNvSpPr/>
            <p:nvPr/>
          </p:nvSpPr>
          <p:spPr>
            <a:xfrm>
              <a:off x="6183725" y="3383000"/>
              <a:ext cx="44100" cy="44075"/>
            </a:xfrm>
            <a:custGeom>
              <a:rect b="b" l="l" r="r" t="t"/>
              <a:pathLst>
                <a:path extrusionOk="0" h="1763" w="1764">
                  <a:moveTo>
                    <a:pt x="882" y="0"/>
                  </a:moveTo>
                  <a:cubicBezTo>
                    <a:pt x="395" y="0"/>
                    <a:pt x="0" y="395"/>
                    <a:pt x="0" y="881"/>
                  </a:cubicBezTo>
                  <a:cubicBezTo>
                    <a:pt x="0" y="1368"/>
                    <a:pt x="395" y="1763"/>
                    <a:pt x="882" y="1763"/>
                  </a:cubicBezTo>
                  <a:cubicBezTo>
                    <a:pt x="1368" y="1763"/>
                    <a:pt x="1763" y="1368"/>
                    <a:pt x="1763" y="881"/>
                  </a:cubicBezTo>
                  <a:cubicBezTo>
                    <a:pt x="1763" y="395"/>
                    <a:pt x="136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8"/>
            <p:cNvSpPr/>
            <p:nvPr/>
          </p:nvSpPr>
          <p:spPr>
            <a:xfrm>
              <a:off x="6099375" y="3467325"/>
              <a:ext cx="44100" cy="43350"/>
            </a:xfrm>
            <a:custGeom>
              <a:rect b="b" l="l" r="r" t="t"/>
              <a:pathLst>
                <a:path extrusionOk="0" h="1734" w="1764">
                  <a:moveTo>
                    <a:pt x="882" y="1"/>
                  </a:moveTo>
                  <a:cubicBezTo>
                    <a:pt x="395" y="1"/>
                    <a:pt x="0" y="366"/>
                    <a:pt x="0" y="852"/>
                  </a:cubicBezTo>
                  <a:cubicBezTo>
                    <a:pt x="0" y="1338"/>
                    <a:pt x="395" y="1733"/>
                    <a:pt x="882" y="1733"/>
                  </a:cubicBezTo>
                  <a:cubicBezTo>
                    <a:pt x="1368" y="1733"/>
                    <a:pt x="1763" y="1338"/>
                    <a:pt x="1763" y="852"/>
                  </a:cubicBezTo>
                  <a:cubicBezTo>
                    <a:pt x="1763" y="36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8"/>
            <p:cNvSpPr/>
            <p:nvPr/>
          </p:nvSpPr>
          <p:spPr>
            <a:xfrm>
              <a:off x="6013500" y="3550925"/>
              <a:ext cx="47900" cy="44100"/>
            </a:xfrm>
            <a:custGeom>
              <a:rect b="b" l="l" r="r" t="t"/>
              <a:pathLst>
                <a:path extrusionOk="0" h="1764" w="1916">
                  <a:moveTo>
                    <a:pt x="958" y="0"/>
                  </a:moveTo>
                  <a:cubicBezTo>
                    <a:pt x="730" y="0"/>
                    <a:pt x="502" y="92"/>
                    <a:pt x="335" y="274"/>
                  </a:cubicBezTo>
                  <a:cubicBezTo>
                    <a:pt x="1" y="608"/>
                    <a:pt x="1" y="1155"/>
                    <a:pt x="335" y="1490"/>
                  </a:cubicBezTo>
                  <a:cubicBezTo>
                    <a:pt x="517" y="1672"/>
                    <a:pt x="745" y="1763"/>
                    <a:pt x="969" y="1763"/>
                  </a:cubicBezTo>
                  <a:cubicBezTo>
                    <a:pt x="1194" y="1763"/>
                    <a:pt x="1414" y="1672"/>
                    <a:pt x="1581" y="1490"/>
                  </a:cubicBezTo>
                  <a:cubicBezTo>
                    <a:pt x="1915" y="1155"/>
                    <a:pt x="1915" y="608"/>
                    <a:pt x="1581" y="274"/>
                  </a:cubicBezTo>
                  <a:cubicBezTo>
                    <a:pt x="1414" y="92"/>
                    <a:pt x="1186" y="0"/>
                    <a:pt x="9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8"/>
            <p:cNvSpPr/>
            <p:nvPr/>
          </p:nvSpPr>
          <p:spPr>
            <a:xfrm>
              <a:off x="5931425" y="3635275"/>
              <a:ext cx="44100" cy="43325"/>
            </a:xfrm>
            <a:custGeom>
              <a:rect b="b" l="l" r="r" t="t"/>
              <a:pathLst>
                <a:path extrusionOk="0" h="1733" w="1764">
                  <a:moveTo>
                    <a:pt x="882" y="0"/>
                  </a:moveTo>
                  <a:cubicBezTo>
                    <a:pt x="396" y="0"/>
                    <a:pt x="1" y="396"/>
                    <a:pt x="1" y="882"/>
                  </a:cubicBezTo>
                  <a:cubicBezTo>
                    <a:pt x="1" y="1368"/>
                    <a:pt x="396" y="1733"/>
                    <a:pt x="882" y="1733"/>
                  </a:cubicBezTo>
                  <a:cubicBezTo>
                    <a:pt x="1369" y="1733"/>
                    <a:pt x="1764" y="1368"/>
                    <a:pt x="1764" y="882"/>
                  </a:cubicBezTo>
                  <a:cubicBezTo>
                    <a:pt x="1764" y="396"/>
                    <a:pt x="1369"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8"/>
            <p:cNvSpPr/>
            <p:nvPr/>
          </p:nvSpPr>
          <p:spPr>
            <a:xfrm>
              <a:off x="5847850" y="3719625"/>
              <a:ext cx="43325" cy="43325"/>
            </a:xfrm>
            <a:custGeom>
              <a:rect b="b" l="l" r="r" t="t"/>
              <a:pathLst>
                <a:path extrusionOk="0" h="1733" w="1733">
                  <a:moveTo>
                    <a:pt x="851" y="0"/>
                  </a:moveTo>
                  <a:cubicBezTo>
                    <a:pt x="395" y="0"/>
                    <a:pt x="0" y="365"/>
                    <a:pt x="0" y="851"/>
                  </a:cubicBezTo>
                  <a:cubicBezTo>
                    <a:pt x="0" y="1338"/>
                    <a:pt x="395" y="1733"/>
                    <a:pt x="851" y="1733"/>
                  </a:cubicBezTo>
                  <a:cubicBezTo>
                    <a:pt x="1338" y="1733"/>
                    <a:pt x="1733" y="1338"/>
                    <a:pt x="1733" y="851"/>
                  </a:cubicBezTo>
                  <a:cubicBezTo>
                    <a:pt x="1733" y="365"/>
                    <a:pt x="1338"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5" name="Google Shape;1175;p28"/>
          <p:cNvGrpSpPr/>
          <p:nvPr/>
        </p:nvGrpSpPr>
        <p:grpSpPr>
          <a:xfrm flipH="1" rot="5400000">
            <a:off x="-499325" y="736796"/>
            <a:ext cx="1674825" cy="392325"/>
            <a:chOff x="2173775" y="1420000"/>
            <a:chExt cx="1674825" cy="392325"/>
          </a:xfrm>
        </p:grpSpPr>
        <p:sp>
          <p:nvSpPr>
            <p:cNvPr id="1176" name="Google Shape;1176;p28"/>
            <p:cNvSpPr/>
            <p:nvPr/>
          </p:nvSpPr>
          <p:spPr>
            <a:xfrm>
              <a:off x="2176800" y="1524300"/>
              <a:ext cx="1666475" cy="288025"/>
            </a:xfrm>
            <a:custGeom>
              <a:rect b="b" l="l" r="r" t="t"/>
              <a:pathLst>
                <a:path extrusionOk="0" h="11521" w="66659">
                  <a:moveTo>
                    <a:pt x="51309" y="0"/>
                  </a:moveTo>
                  <a:cubicBezTo>
                    <a:pt x="50708" y="0"/>
                    <a:pt x="50108" y="213"/>
                    <a:pt x="49637" y="639"/>
                  </a:cubicBezTo>
                  <a:lnTo>
                    <a:pt x="44500" y="5198"/>
                  </a:lnTo>
                  <a:cubicBezTo>
                    <a:pt x="44394" y="5304"/>
                    <a:pt x="44257" y="5357"/>
                    <a:pt x="44120" y="5357"/>
                  </a:cubicBezTo>
                  <a:cubicBezTo>
                    <a:pt x="43983" y="5357"/>
                    <a:pt x="43846" y="5304"/>
                    <a:pt x="43740" y="5198"/>
                  </a:cubicBezTo>
                  <a:lnTo>
                    <a:pt x="38603" y="669"/>
                  </a:lnTo>
                  <a:cubicBezTo>
                    <a:pt x="38117" y="243"/>
                    <a:pt x="37509" y="31"/>
                    <a:pt x="36905" y="31"/>
                  </a:cubicBezTo>
                  <a:cubicBezTo>
                    <a:pt x="36301" y="31"/>
                    <a:pt x="35700" y="243"/>
                    <a:pt x="35229" y="669"/>
                  </a:cubicBezTo>
                  <a:lnTo>
                    <a:pt x="30092" y="5228"/>
                  </a:lnTo>
                  <a:cubicBezTo>
                    <a:pt x="29986" y="5335"/>
                    <a:pt x="29849" y="5388"/>
                    <a:pt x="29712" y="5388"/>
                  </a:cubicBezTo>
                  <a:cubicBezTo>
                    <a:pt x="29576" y="5388"/>
                    <a:pt x="29439" y="5335"/>
                    <a:pt x="29332" y="5228"/>
                  </a:cubicBezTo>
                  <a:lnTo>
                    <a:pt x="24196" y="699"/>
                  </a:lnTo>
                  <a:cubicBezTo>
                    <a:pt x="23709" y="274"/>
                    <a:pt x="23109" y="61"/>
                    <a:pt x="22509" y="61"/>
                  </a:cubicBezTo>
                  <a:cubicBezTo>
                    <a:pt x="21908" y="61"/>
                    <a:pt x="21308" y="274"/>
                    <a:pt x="20822" y="699"/>
                  </a:cubicBezTo>
                  <a:lnTo>
                    <a:pt x="15715" y="5259"/>
                  </a:lnTo>
                  <a:cubicBezTo>
                    <a:pt x="15594" y="5350"/>
                    <a:pt x="15449" y="5395"/>
                    <a:pt x="15309" y="5395"/>
                  </a:cubicBezTo>
                  <a:cubicBezTo>
                    <a:pt x="15168" y="5395"/>
                    <a:pt x="15031" y="5350"/>
                    <a:pt x="14925" y="5259"/>
                  </a:cubicBezTo>
                  <a:lnTo>
                    <a:pt x="9788" y="699"/>
                  </a:lnTo>
                  <a:cubicBezTo>
                    <a:pt x="9325" y="281"/>
                    <a:pt x="8738" y="76"/>
                    <a:pt x="8148" y="76"/>
                  </a:cubicBezTo>
                  <a:cubicBezTo>
                    <a:pt x="7537" y="76"/>
                    <a:pt x="6924" y="297"/>
                    <a:pt x="6445" y="730"/>
                  </a:cubicBezTo>
                  <a:lnTo>
                    <a:pt x="1125" y="5441"/>
                  </a:lnTo>
                  <a:cubicBezTo>
                    <a:pt x="92" y="6353"/>
                    <a:pt x="1" y="7964"/>
                    <a:pt x="913" y="8997"/>
                  </a:cubicBezTo>
                  <a:cubicBezTo>
                    <a:pt x="1419" y="9570"/>
                    <a:pt x="2120" y="9860"/>
                    <a:pt x="2819" y="9860"/>
                  </a:cubicBezTo>
                  <a:cubicBezTo>
                    <a:pt x="3421" y="9860"/>
                    <a:pt x="4022" y="9646"/>
                    <a:pt x="4499" y="9210"/>
                  </a:cubicBezTo>
                  <a:lnTo>
                    <a:pt x="7721" y="6353"/>
                  </a:lnTo>
                  <a:cubicBezTo>
                    <a:pt x="7843" y="6247"/>
                    <a:pt x="7987" y="6193"/>
                    <a:pt x="8128" y="6193"/>
                  </a:cubicBezTo>
                  <a:cubicBezTo>
                    <a:pt x="8268" y="6193"/>
                    <a:pt x="8405" y="6247"/>
                    <a:pt x="8511" y="6353"/>
                  </a:cubicBezTo>
                  <a:lnTo>
                    <a:pt x="13648" y="10882"/>
                  </a:lnTo>
                  <a:cubicBezTo>
                    <a:pt x="14135" y="11307"/>
                    <a:pt x="14735" y="11520"/>
                    <a:pt x="15335" y="11520"/>
                  </a:cubicBezTo>
                  <a:cubicBezTo>
                    <a:pt x="15936" y="11520"/>
                    <a:pt x="16536" y="11307"/>
                    <a:pt x="17022" y="10882"/>
                  </a:cubicBezTo>
                  <a:lnTo>
                    <a:pt x="22129" y="6323"/>
                  </a:lnTo>
                  <a:cubicBezTo>
                    <a:pt x="22250" y="6231"/>
                    <a:pt x="22395" y="6186"/>
                    <a:pt x="22535" y="6186"/>
                  </a:cubicBezTo>
                  <a:cubicBezTo>
                    <a:pt x="22676" y="6186"/>
                    <a:pt x="22813" y="6231"/>
                    <a:pt x="22919" y="6323"/>
                  </a:cubicBezTo>
                  <a:lnTo>
                    <a:pt x="28056" y="10851"/>
                  </a:lnTo>
                  <a:cubicBezTo>
                    <a:pt x="28527" y="11277"/>
                    <a:pt x="29127" y="11490"/>
                    <a:pt x="29731" y="11490"/>
                  </a:cubicBezTo>
                  <a:cubicBezTo>
                    <a:pt x="30336" y="11490"/>
                    <a:pt x="30943" y="11277"/>
                    <a:pt x="31430" y="10851"/>
                  </a:cubicBezTo>
                  <a:lnTo>
                    <a:pt x="36536" y="6292"/>
                  </a:lnTo>
                  <a:cubicBezTo>
                    <a:pt x="36643" y="6201"/>
                    <a:pt x="36779" y="6155"/>
                    <a:pt x="36920" y="6155"/>
                  </a:cubicBezTo>
                  <a:cubicBezTo>
                    <a:pt x="37061" y="6155"/>
                    <a:pt x="37205" y="6201"/>
                    <a:pt x="37327" y="6292"/>
                  </a:cubicBezTo>
                  <a:lnTo>
                    <a:pt x="42463" y="10851"/>
                  </a:lnTo>
                  <a:cubicBezTo>
                    <a:pt x="42935" y="11277"/>
                    <a:pt x="43535" y="11490"/>
                    <a:pt x="44135" y="11490"/>
                  </a:cubicBezTo>
                  <a:cubicBezTo>
                    <a:pt x="44736" y="11490"/>
                    <a:pt x="45336" y="11277"/>
                    <a:pt x="45807" y="10851"/>
                  </a:cubicBezTo>
                  <a:lnTo>
                    <a:pt x="50944" y="6292"/>
                  </a:lnTo>
                  <a:cubicBezTo>
                    <a:pt x="51050" y="6186"/>
                    <a:pt x="51187" y="6133"/>
                    <a:pt x="51324" y="6133"/>
                  </a:cubicBezTo>
                  <a:cubicBezTo>
                    <a:pt x="51461" y="6133"/>
                    <a:pt x="51597" y="6186"/>
                    <a:pt x="51704" y="6292"/>
                  </a:cubicBezTo>
                  <a:lnTo>
                    <a:pt x="56841" y="10821"/>
                  </a:lnTo>
                  <a:cubicBezTo>
                    <a:pt x="57327" y="11247"/>
                    <a:pt x="57935" y="11459"/>
                    <a:pt x="58539" y="11459"/>
                  </a:cubicBezTo>
                  <a:cubicBezTo>
                    <a:pt x="59143" y="11459"/>
                    <a:pt x="59743" y="11247"/>
                    <a:pt x="60215" y="10821"/>
                  </a:cubicBezTo>
                  <a:lnTo>
                    <a:pt x="65503" y="6110"/>
                  </a:lnTo>
                  <a:cubicBezTo>
                    <a:pt x="66567" y="5167"/>
                    <a:pt x="66658" y="3587"/>
                    <a:pt x="65716" y="2523"/>
                  </a:cubicBezTo>
                  <a:cubicBezTo>
                    <a:pt x="65225" y="1966"/>
                    <a:pt x="64530" y="1683"/>
                    <a:pt x="63827" y="1683"/>
                  </a:cubicBezTo>
                  <a:cubicBezTo>
                    <a:pt x="63227" y="1683"/>
                    <a:pt x="62620" y="1890"/>
                    <a:pt x="62129" y="2310"/>
                  </a:cubicBezTo>
                  <a:lnTo>
                    <a:pt x="58908" y="5198"/>
                  </a:lnTo>
                  <a:cubicBezTo>
                    <a:pt x="58801" y="5289"/>
                    <a:pt x="58664" y="5335"/>
                    <a:pt x="58524" y="5335"/>
                  </a:cubicBezTo>
                  <a:cubicBezTo>
                    <a:pt x="58383" y="5335"/>
                    <a:pt x="58239" y="5289"/>
                    <a:pt x="58117" y="5198"/>
                  </a:cubicBezTo>
                  <a:lnTo>
                    <a:pt x="52980" y="639"/>
                  </a:lnTo>
                  <a:cubicBezTo>
                    <a:pt x="52509" y="213"/>
                    <a:pt x="51909" y="0"/>
                    <a:pt x="513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8"/>
            <p:cNvSpPr/>
            <p:nvPr/>
          </p:nvSpPr>
          <p:spPr>
            <a:xfrm>
              <a:off x="2173775" y="1420000"/>
              <a:ext cx="1674825" cy="301900"/>
            </a:xfrm>
            <a:custGeom>
              <a:rect b="b" l="l" r="r" t="t"/>
              <a:pathLst>
                <a:path extrusionOk="0" h="12076" w="66993">
                  <a:moveTo>
                    <a:pt x="51642" y="563"/>
                  </a:moveTo>
                  <a:cubicBezTo>
                    <a:pt x="52174" y="563"/>
                    <a:pt x="52706" y="753"/>
                    <a:pt x="53132" y="1133"/>
                  </a:cubicBezTo>
                  <a:lnTo>
                    <a:pt x="58269" y="5662"/>
                  </a:lnTo>
                  <a:cubicBezTo>
                    <a:pt x="58436" y="5814"/>
                    <a:pt x="58641" y="5890"/>
                    <a:pt x="58846" y="5890"/>
                  </a:cubicBezTo>
                  <a:cubicBezTo>
                    <a:pt x="59051" y="5890"/>
                    <a:pt x="59256" y="5814"/>
                    <a:pt x="59424" y="5662"/>
                  </a:cubicBezTo>
                  <a:lnTo>
                    <a:pt x="62646" y="2804"/>
                  </a:lnTo>
                  <a:cubicBezTo>
                    <a:pt x="63073" y="2434"/>
                    <a:pt x="63607" y="2224"/>
                    <a:pt x="64172" y="2224"/>
                  </a:cubicBezTo>
                  <a:cubicBezTo>
                    <a:pt x="64210" y="2224"/>
                    <a:pt x="64249" y="2225"/>
                    <a:pt x="64287" y="2227"/>
                  </a:cubicBezTo>
                  <a:cubicBezTo>
                    <a:pt x="64864" y="2257"/>
                    <a:pt x="65442" y="2531"/>
                    <a:pt x="65837" y="2987"/>
                  </a:cubicBezTo>
                  <a:cubicBezTo>
                    <a:pt x="66658" y="3899"/>
                    <a:pt x="66567" y="5327"/>
                    <a:pt x="65655" y="6178"/>
                  </a:cubicBezTo>
                  <a:lnTo>
                    <a:pt x="60336" y="10859"/>
                  </a:lnTo>
                  <a:cubicBezTo>
                    <a:pt x="59906" y="11243"/>
                    <a:pt x="59367" y="11433"/>
                    <a:pt x="58830" y="11433"/>
                  </a:cubicBezTo>
                  <a:cubicBezTo>
                    <a:pt x="58303" y="11433"/>
                    <a:pt x="57778" y="11251"/>
                    <a:pt x="57357" y="10890"/>
                  </a:cubicBezTo>
                  <a:lnTo>
                    <a:pt x="52220" y="6330"/>
                  </a:lnTo>
                  <a:cubicBezTo>
                    <a:pt x="52053" y="6178"/>
                    <a:pt x="51848" y="6102"/>
                    <a:pt x="51642" y="6102"/>
                  </a:cubicBezTo>
                  <a:cubicBezTo>
                    <a:pt x="51437" y="6102"/>
                    <a:pt x="51232" y="6178"/>
                    <a:pt x="51065" y="6330"/>
                  </a:cubicBezTo>
                  <a:lnTo>
                    <a:pt x="45958" y="10890"/>
                  </a:lnTo>
                  <a:cubicBezTo>
                    <a:pt x="45518" y="11270"/>
                    <a:pt x="44978" y="11460"/>
                    <a:pt x="44442" y="11460"/>
                  </a:cubicBezTo>
                  <a:cubicBezTo>
                    <a:pt x="43907" y="11460"/>
                    <a:pt x="43375" y="11270"/>
                    <a:pt x="42949" y="10890"/>
                  </a:cubicBezTo>
                  <a:lnTo>
                    <a:pt x="37812" y="6361"/>
                  </a:lnTo>
                  <a:cubicBezTo>
                    <a:pt x="37645" y="6209"/>
                    <a:pt x="37440" y="6133"/>
                    <a:pt x="37235" y="6133"/>
                  </a:cubicBezTo>
                  <a:cubicBezTo>
                    <a:pt x="37030" y="6133"/>
                    <a:pt x="36824" y="6209"/>
                    <a:pt x="36657" y="6361"/>
                  </a:cubicBezTo>
                  <a:lnTo>
                    <a:pt x="31551" y="10920"/>
                  </a:lnTo>
                  <a:cubicBezTo>
                    <a:pt x="31125" y="11300"/>
                    <a:pt x="30586" y="11490"/>
                    <a:pt x="30046" y="11490"/>
                  </a:cubicBezTo>
                  <a:cubicBezTo>
                    <a:pt x="29507" y="11490"/>
                    <a:pt x="28967" y="11300"/>
                    <a:pt x="28542" y="10920"/>
                  </a:cubicBezTo>
                  <a:lnTo>
                    <a:pt x="23405" y="6391"/>
                  </a:lnTo>
                  <a:cubicBezTo>
                    <a:pt x="23253" y="6239"/>
                    <a:pt x="23048" y="6163"/>
                    <a:pt x="22842" y="6163"/>
                  </a:cubicBezTo>
                  <a:cubicBezTo>
                    <a:pt x="22637" y="6163"/>
                    <a:pt x="22432" y="6239"/>
                    <a:pt x="22280" y="6391"/>
                  </a:cubicBezTo>
                  <a:lnTo>
                    <a:pt x="17143" y="10920"/>
                  </a:lnTo>
                  <a:cubicBezTo>
                    <a:pt x="16718" y="11300"/>
                    <a:pt x="16186" y="11490"/>
                    <a:pt x="15654" y="11490"/>
                  </a:cubicBezTo>
                  <a:cubicBezTo>
                    <a:pt x="15122" y="11490"/>
                    <a:pt x="14590" y="11300"/>
                    <a:pt x="14164" y="10920"/>
                  </a:cubicBezTo>
                  <a:lnTo>
                    <a:pt x="9028" y="6391"/>
                  </a:lnTo>
                  <a:cubicBezTo>
                    <a:pt x="8845" y="6270"/>
                    <a:pt x="8663" y="6178"/>
                    <a:pt x="8450" y="6178"/>
                  </a:cubicBezTo>
                  <a:cubicBezTo>
                    <a:pt x="8237" y="6178"/>
                    <a:pt x="8025" y="6270"/>
                    <a:pt x="7873" y="6391"/>
                  </a:cubicBezTo>
                  <a:lnTo>
                    <a:pt x="4651" y="9279"/>
                  </a:lnTo>
                  <a:cubicBezTo>
                    <a:pt x="4227" y="9646"/>
                    <a:pt x="3699" y="9829"/>
                    <a:pt x="3139" y="9829"/>
                  </a:cubicBezTo>
                  <a:cubicBezTo>
                    <a:pt x="3096" y="9829"/>
                    <a:pt x="3053" y="9828"/>
                    <a:pt x="3009" y="9826"/>
                  </a:cubicBezTo>
                  <a:cubicBezTo>
                    <a:pt x="2401" y="9795"/>
                    <a:pt x="1854" y="9522"/>
                    <a:pt x="1459" y="9096"/>
                  </a:cubicBezTo>
                  <a:cubicBezTo>
                    <a:pt x="638" y="8154"/>
                    <a:pt x="699" y="6725"/>
                    <a:pt x="1641" y="5905"/>
                  </a:cubicBezTo>
                  <a:lnTo>
                    <a:pt x="6930" y="1193"/>
                  </a:lnTo>
                  <a:cubicBezTo>
                    <a:pt x="7356" y="814"/>
                    <a:pt x="7895" y="624"/>
                    <a:pt x="8435" y="624"/>
                  </a:cubicBezTo>
                  <a:cubicBezTo>
                    <a:pt x="8974" y="624"/>
                    <a:pt x="9514" y="814"/>
                    <a:pt x="9939" y="1193"/>
                  </a:cubicBezTo>
                  <a:lnTo>
                    <a:pt x="15076" y="5722"/>
                  </a:lnTo>
                  <a:cubicBezTo>
                    <a:pt x="15228" y="5874"/>
                    <a:pt x="15433" y="5950"/>
                    <a:pt x="15642" y="5950"/>
                  </a:cubicBezTo>
                  <a:cubicBezTo>
                    <a:pt x="15851" y="5950"/>
                    <a:pt x="16064" y="5874"/>
                    <a:pt x="16231" y="5722"/>
                  </a:cubicBezTo>
                  <a:lnTo>
                    <a:pt x="21338" y="1163"/>
                  </a:lnTo>
                  <a:cubicBezTo>
                    <a:pt x="21763" y="783"/>
                    <a:pt x="22295" y="593"/>
                    <a:pt x="22831" y="593"/>
                  </a:cubicBezTo>
                  <a:cubicBezTo>
                    <a:pt x="23367" y="593"/>
                    <a:pt x="23906" y="783"/>
                    <a:pt x="24347" y="1163"/>
                  </a:cubicBezTo>
                  <a:lnTo>
                    <a:pt x="29453" y="5692"/>
                  </a:lnTo>
                  <a:cubicBezTo>
                    <a:pt x="29621" y="5844"/>
                    <a:pt x="29833" y="5920"/>
                    <a:pt x="30042" y="5920"/>
                  </a:cubicBezTo>
                  <a:cubicBezTo>
                    <a:pt x="30251" y="5920"/>
                    <a:pt x="30457" y="5844"/>
                    <a:pt x="30609" y="5692"/>
                  </a:cubicBezTo>
                  <a:lnTo>
                    <a:pt x="35745" y="1163"/>
                  </a:lnTo>
                  <a:cubicBezTo>
                    <a:pt x="36179" y="776"/>
                    <a:pt x="36724" y="578"/>
                    <a:pt x="37267" y="578"/>
                  </a:cubicBezTo>
                  <a:cubicBezTo>
                    <a:pt x="37788" y="578"/>
                    <a:pt x="38307" y="760"/>
                    <a:pt x="38724" y="1133"/>
                  </a:cubicBezTo>
                  <a:lnTo>
                    <a:pt x="43861" y="5692"/>
                  </a:lnTo>
                  <a:cubicBezTo>
                    <a:pt x="44028" y="5829"/>
                    <a:pt x="44233" y="5897"/>
                    <a:pt x="44439" y="5897"/>
                  </a:cubicBezTo>
                  <a:cubicBezTo>
                    <a:pt x="44644" y="5897"/>
                    <a:pt x="44849" y="5829"/>
                    <a:pt x="45016" y="5692"/>
                  </a:cubicBezTo>
                  <a:lnTo>
                    <a:pt x="50153" y="1133"/>
                  </a:lnTo>
                  <a:cubicBezTo>
                    <a:pt x="50579" y="753"/>
                    <a:pt x="51110" y="563"/>
                    <a:pt x="51642" y="563"/>
                  </a:cubicBezTo>
                  <a:close/>
                  <a:moveTo>
                    <a:pt x="51627" y="0"/>
                  </a:moveTo>
                  <a:cubicBezTo>
                    <a:pt x="50958" y="0"/>
                    <a:pt x="50290" y="236"/>
                    <a:pt x="49758" y="707"/>
                  </a:cubicBezTo>
                  <a:lnTo>
                    <a:pt x="44651" y="5266"/>
                  </a:lnTo>
                  <a:cubicBezTo>
                    <a:pt x="44591" y="5312"/>
                    <a:pt x="44515" y="5335"/>
                    <a:pt x="44439" y="5335"/>
                  </a:cubicBezTo>
                  <a:cubicBezTo>
                    <a:pt x="44363" y="5335"/>
                    <a:pt x="44287" y="5312"/>
                    <a:pt x="44226" y="5266"/>
                  </a:cubicBezTo>
                  <a:lnTo>
                    <a:pt x="39089" y="738"/>
                  </a:lnTo>
                  <a:cubicBezTo>
                    <a:pt x="38561" y="255"/>
                    <a:pt x="37899" y="19"/>
                    <a:pt x="37236" y="19"/>
                  </a:cubicBezTo>
                  <a:cubicBezTo>
                    <a:pt x="36562" y="19"/>
                    <a:pt x="35886" y="263"/>
                    <a:pt x="35350" y="738"/>
                  </a:cubicBezTo>
                  <a:lnTo>
                    <a:pt x="30244" y="5297"/>
                  </a:lnTo>
                  <a:cubicBezTo>
                    <a:pt x="30183" y="5342"/>
                    <a:pt x="30107" y="5365"/>
                    <a:pt x="30035" y="5365"/>
                  </a:cubicBezTo>
                  <a:cubicBezTo>
                    <a:pt x="29963" y="5365"/>
                    <a:pt x="29894" y="5342"/>
                    <a:pt x="29849" y="5297"/>
                  </a:cubicBezTo>
                  <a:lnTo>
                    <a:pt x="24712" y="738"/>
                  </a:lnTo>
                  <a:cubicBezTo>
                    <a:pt x="24180" y="266"/>
                    <a:pt x="23511" y="31"/>
                    <a:pt x="22842" y="31"/>
                  </a:cubicBezTo>
                  <a:cubicBezTo>
                    <a:pt x="22174" y="31"/>
                    <a:pt x="21505" y="266"/>
                    <a:pt x="20973" y="738"/>
                  </a:cubicBezTo>
                  <a:lnTo>
                    <a:pt x="15836" y="5297"/>
                  </a:lnTo>
                  <a:cubicBezTo>
                    <a:pt x="15775" y="5358"/>
                    <a:pt x="15707" y="5388"/>
                    <a:pt x="15639" y="5388"/>
                  </a:cubicBezTo>
                  <a:cubicBezTo>
                    <a:pt x="15570" y="5388"/>
                    <a:pt x="15502" y="5358"/>
                    <a:pt x="15441" y="5297"/>
                  </a:cubicBezTo>
                  <a:lnTo>
                    <a:pt x="10304" y="768"/>
                  </a:lnTo>
                  <a:cubicBezTo>
                    <a:pt x="9772" y="297"/>
                    <a:pt x="9104" y="61"/>
                    <a:pt x="8435" y="61"/>
                  </a:cubicBezTo>
                  <a:cubicBezTo>
                    <a:pt x="7766" y="61"/>
                    <a:pt x="7097" y="297"/>
                    <a:pt x="6566" y="768"/>
                  </a:cubicBezTo>
                  <a:lnTo>
                    <a:pt x="1277" y="5479"/>
                  </a:lnTo>
                  <a:cubicBezTo>
                    <a:pt x="122" y="6513"/>
                    <a:pt x="0" y="8306"/>
                    <a:pt x="1034" y="9461"/>
                  </a:cubicBezTo>
                  <a:cubicBezTo>
                    <a:pt x="1550" y="10008"/>
                    <a:pt x="2219" y="10343"/>
                    <a:pt x="2979" y="10403"/>
                  </a:cubicBezTo>
                  <a:cubicBezTo>
                    <a:pt x="3021" y="10405"/>
                    <a:pt x="3063" y="10406"/>
                    <a:pt x="3106" y="10406"/>
                  </a:cubicBezTo>
                  <a:cubicBezTo>
                    <a:pt x="3819" y="10406"/>
                    <a:pt x="4499" y="10163"/>
                    <a:pt x="5015" y="9704"/>
                  </a:cubicBezTo>
                  <a:lnTo>
                    <a:pt x="8237" y="6817"/>
                  </a:lnTo>
                  <a:cubicBezTo>
                    <a:pt x="8298" y="6771"/>
                    <a:pt x="8374" y="6748"/>
                    <a:pt x="8450" y="6748"/>
                  </a:cubicBezTo>
                  <a:cubicBezTo>
                    <a:pt x="8526" y="6748"/>
                    <a:pt x="8602" y="6771"/>
                    <a:pt x="8663" y="6817"/>
                  </a:cubicBezTo>
                  <a:lnTo>
                    <a:pt x="13769" y="11376"/>
                  </a:lnTo>
                  <a:cubicBezTo>
                    <a:pt x="14316" y="11832"/>
                    <a:pt x="14985" y="12075"/>
                    <a:pt x="15654" y="12075"/>
                  </a:cubicBezTo>
                  <a:cubicBezTo>
                    <a:pt x="16323" y="12075"/>
                    <a:pt x="16991" y="11832"/>
                    <a:pt x="17508" y="11346"/>
                  </a:cubicBezTo>
                  <a:lnTo>
                    <a:pt x="22645" y="6786"/>
                  </a:lnTo>
                  <a:cubicBezTo>
                    <a:pt x="22706" y="6741"/>
                    <a:pt x="22774" y="6718"/>
                    <a:pt x="22842" y="6718"/>
                  </a:cubicBezTo>
                  <a:cubicBezTo>
                    <a:pt x="22911" y="6718"/>
                    <a:pt x="22979" y="6741"/>
                    <a:pt x="23040" y="6786"/>
                  </a:cubicBezTo>
                  <a:lnTo>
                    <a:pt x="28177" y="11346"/>
                  </a:lnTo>
                  <a:cubicBezTo>
                    <a:pt x="28709" y="11817"/>
                    <a:pt x="29378" y="12052"/>
                    <a:pt x="30046" y="12052"/>
                  </a:cubicBezTo>
                  <a:cubicBezTo>
                    <a:pt x="30715" y="12052"/>
                    <a:pt x="31384" y="11817"/>
                    <a:pt x="31916" y="11346"/>
                  </a:cubicBezTo>
                  <a:lnTo>
                    <a:pt x="37052" y="6786"/>
                  </a:lnTo>
                  <a:cubicBezTo>
                    <a:pt x="37113" y="6725"/>
                    <a:pt x="37182" y="6695"/>
                    <a:pt x="37250" y="6695"/>
                  </a:cubicBezTo>
                  <a:cubicBezTo>
                    <a:pt x="37318" y="6695"/>
                    <a:pt x="37387" y="6725"/>
                    <a:pt x="37448" y="6786"/>
                  </a:cubicBezTo>
                  <a:lnTo>
                    <a:pt x="42584" y="11315"/>
                  </a:lnTo>
                  <a:cubicBezTo>
                    <a:pt x="43116" y="11786"/>
                    <a:pt x="43785" y="12022"/>
                    <a:pt x="44454" y="12022"/>
                  </a:cubicBezTo>
                  <a:cubicBezTo>
                    <a:pt x="45122" y="12022"/>
                    <a:pt x="45791" y="11786"/>
                    <a:pt x="46323" y="11315"/>
                  </a:cubicBezTo>
                  <a:lnTo>
                    <a:pt x="51430" y="6756"/>
                  </a:lnTo>
                  <a:cubicBezTo>
                    <a:pt x="51490" y="6710"/>
                    <a:pt x="51566" y="6687"/>
                    <a:pt x="51642" y="6687"/>
                  </a:cubicBezTo>
                  <a:cubicBezTo>
                    <a:pt x="51718" y="6687"/>
                    <a:pt x="51794" y="6710"/>
                    <a:pt x="51855" y="6756"/>
                  </a:cubicBezTo>
                  <a:lnTo>
                    <a:pt x="56992" y="11285"/>
                  </a:lnTo>
                  <a:cubicBezTo>
                    <a:pt x="57520" y="11767"/>
                    <a:pt x="58182" y="12003"/>
                    <a:pt x="58845" y="12003"/>
                  </a:cubicBezTo>
                  <a:cubicBezTo>
                    <a:pt x="59519" y="12003"/>
                    <a:pt x="60195" y="11760"/>
                    <a:pt x="60731" y="11285"/>
                  </a:cubicBezTo>
                  <a:lnTo>
                    <a:pt x="66020" y="6573"/>
                  </a:lnTo>
                  <a:cubicBezTo>
                    <a:pt x="66567" y="6087"/>
                    <a:pt x="66901" y="5388"/>
                    <a:pt x="66962" y="4659"/>
                  </a:cubicBezTo>
                  <a:cubicBezTo>
                    <a:pt x="66992" y="3899"/>
                    <a:pt x="66749" y="3169"/>
                    <a:pt x="66263" y="2622"/>
                  </a:cubicBezTo>
                  <a:cubicBezTo>
                    <a:pt x="65746" y="2045"/>
                    <a:pt x="65077" y="1710"/>
                    <a:pt x="64317" y="1680"/>
                  </a:cubicBezTo>
                  <a:cubicBezTo>
                    <a:pt x="64241" y="1674"/>
                    <a:pt x="64165" y="1671"/>
                    <a:pt x="64089" y="1671"/>
                  </a:cubicBezTo>
                  <a:cubicBezTo>
                    <a:pt x="63413" y="1671"/>
                    <a:pt x="62773" y="1914"/>
                    <a:pt x="62281" y="2379"/>
                  </a:cubicBezTo>
                  <a:lnTo>
                    <a:pt x="59059" y="5236"/>
                  </a:lnTo>
                  <a:cubicBezTo>
                    <a:pt x="58998" y="5297"/>
                    <a:pt x="58922" y="5327"/>
                    <a:pt x="58846" y="5327"/>
                  </a:cubicBezTo>
                  <a:cubicBezTo>
                    <a:pt x="58770" y="5327"/>
                    <a:pt x="58694" y="5297"/>
                    <a:pt x="58633" y="5236"/>
                  </a:cubicBezTo>
                  <a:lnTo>
                    <a:pt x="53496" y="707"/>
                  </a:lnTo>
                  <a:cubicBezTo>
                    <a:pt x="52965" y="236"/>
                    <a:pt x="52296" y="0"/>
                    <a:pt x="51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8" name="Google Shape;1178;p28"/>
          <p:cNvGrpSpPr/>
          <p:nvPr/>
        </p:nvGrpSpPr>
        <p:grpSpPr>
          <a:xfrm flipH="1" rot="10800000">
            <a:off x="8377225" y="166571"/>
            <a:ext cx="696850" cy="555500"/>
            <a:chOff x="6610025" y="3412625"/>
            <a:chExt cx="696850" cy="555500"/>
          </a:xfrm>
        </p:grpSpPr>
        <p:sp>
          <p:nvSpPr>
            <p:cNvPr id="1179" name="Google Shape;1179;p28"/>
            <p:cNvSpPr/>
            <p:nvPr/>
          </p:nvSpPr>
          <p:spPr>
            <a:xfrm>
              <a:off x="6617625" y="3438450"/>
              <a:ext cx="455950" cy="522850"/>
            </a:xfrm>
            <a:custGeom>
              <a:rect b="b" l="l" r="r" t="t"/>
              <a:pathLst>
                <a:path extrusionOk="0" h="20914" w="18238">
                  <a:moveTo>
                    <a:pt x="8967" y="1"/>
                  </a:moveTo>
                  <a:lnTo>
                    <a:pt x="0" y="10518"/>
                  </a:lnTo>
                  <a:lnTo>
                    <a:pt x="9848" y="20913"/>
                  </a:lnTo>
                  <a:lnTo>
                    <a:pt x="18238" y="10214"/>
                  </a:lnTo>
                  <a:lnTo>
                    <a:pt x="89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8"/>
            <p:cNvSpPr/>
            <p:nvPr/>
          </p:nvSpPr>
          <p:spPr>
            <a:xfrm>
              <a:off x="6610025" y="3412625"/>
              <a:ext cx="696850" cy="555500"/>
            </a:xfrm>
            <a:custGeom>
              <a:rect b="b" l="l" r="r" t="t"/>
              <a:pathLst>
                <a:path extrusionOk="0" h="22220" w="27874">
                  <a:moveTo>
                    <a:pt x="17630" y="578"/>
                  </a:moveTo>
                  <a:lnTo>
                    <a:pt x="27204" y="10700"/>
                  </a:lnTo>
                  <a:lnTo>
                    <a:pt x="18450" y="20913"/>
                  </a:lnTo>
                  <a:lnTo>
                    <a:pt x="10244" y="21642"/>
                  </a:lnTo>
                  <a:lnTo>
                    <a:pt x="669" y="11551"/>
                  </a:lnTo>
                  <a:lnTo>
                    <a:pt x="9423" y="1338"/>
                  </a:lnTo>
                  <a:lnTo>
                    <a:pt x="17630" y="578"/>
                  </a:lnTo>
                  <a:close/>
                  <a:moveTo>
                    <a:pt x="17721" y="0"/>
                  </a:moveTo>
                  <a:lnTo>
                    <a:pt x="9240" y="760"/>
                  </a:lnTo>
                  <a:cubicBezTo>
                    <a:pt x="9180" y="791"/>
                    <a:pt x="9119" y="821"/>
                    <a:pt x="9058" y="882"/>
                  </a:cubicBezTo>
                  <a:lnTo>
                    <a:pt x="91" y="11368"/>
                  </a:lnTo>
                  <a:cubicBezTo>
                    <a:pt x="0" y="11490"/>
                    <a:pt x="0" y="11642"/>
                    <a:pt x="91" y="11733"/>
                  </a:cubicBezTo>
                  <a:lnTo>
                    <a:pt x="9940" y="22128"/>
                  </a:lnTo>
                  <a:cubicBezTo>
                    <a:pt x="10000" y="22189"/>
                    <a:pt x="10061" y="22220"/>
                    <a:pt x="10152" y="22220"/>
                  </a:cubicBezTo>
                  <a:lnTo>
                    <a:pt x="18633" y="21460"/>
                  </a:lnTo>
                  <a:cubicBezTo>
                    <a:pt x="18694" y="21460"/>
                    <a:pt x="18754" y="21429"/>
                    <a:pt x="18815" y="21369"/>
                  </a:cubicBezTo>
                  <a:lnTo>
                    <a:pt x="27782" y="10852"/>
                  </a:lnTo>
                  <a:cubicBezTo>
                    <a:pt x="27873" y="10760"/>
                    <a:pt x="27873" y="10578"/>
                    <a:pt x="27782" y="10487"/>
                  </a:cubicBezTo>
                  <a:lnTo>
                    <a:pt x="17934" y="92"/>
                  </a:lnTo>
                  <a:cubicBezTo>
                    <a:pt x="17873" y="31"/>
                    <a:pt x="17782" y="0"/>
                    <a:pt x="177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1" name="Google Shape;1181;p28"/>
          <p:cNvSpPr/>
          <p:nvPr/>
        </p:nvSpPr>
        <p:spPr>
          <a:xfrm flipH="1" rot="10800000">
            <a:off x="8794350" y="2961884"/>
            <a:ext cx="874650" cy="875425"/>
          </a:xfrm>
          <a:custGeom>
            <a:rect b="b" l="l" r="r" t="t"/>
            <a:pathLst>
              <a:path extrusionOk="0" h="35017" w="34986">
                <a:moveTo>
                  <a:pt x="17478" y="1"/>
                </a:moveTo>
                <a:cubicBezTo>
                  <a:pt x="7842" y="1"/>
                  <a:pt x="0" y="7843"/>
                  <a:pt x="0" y="17508"/>
                </a:cubicBezTo>
                <a:cubicBezTo>
                  <a:pt x="0" y="27174"/>
                  <a:pt x="7842" y="35016"/>
                  <a:pt x="17478" y="35016"/>
                </a:cubicBezTo>
                <a:cubicBezTo>
                  <a:pt x="27144" y="35016"/>
                  <a:pt x="34986" y="27174"/>
                  <a:pt x="34986" y="17508"/>
                </a:cubicBezTo>
                <a:cubicBezTo>
                  <a:pt x="34986" y="7843"/>
                  <a:pt x="27144" y="1"/>
                  <a:pt x="174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2" name="Google Shape;1182;p28"/>
          <p:cNvGrpSpPr/>
          <p:nvPr/>
        </p:nvGrpSpPr>
        <p:grpSpPr>
          <a:xfrm flipH="1" rot="10800000">
            <a:off x="427925" y="4698884"/>
            <a:ext cx="449875" cy="434850"/>
            <a:chOff x="3240650" y="4150300"/>
            <a:chExt cx="449875" cy="434850"/>
          </a:xfrm>
        </p:grpSpPr>
        <p:sp>
          <p:nvSpPr>
            <p:cNvPr id="1183" name="Google Shape;1183;p28"/>
            <p:cNvSpPr/>
            <p:nvPr/>
          </p:nvSpPr>
          <p:spPr>
            <a:xfrm>
              <a:off x="3290800" y="4199875"/>
              <a:ext cx="399725" cy="385275"/>
            </a:xfrm>
            <a:custGeom>
              <a:rect b="b" l="l" r="r" t="t"/>
              <a:pathLst>
                <a:path extrusionOk="0" h="15411" w="15989">
                  <a:moveTo>
                    <a:pt x="8329" y="1"/>
                  </a:moveTo>
                  <a:cubicBezTo>
                    <a:pt x="10639" y="2311"/>
                    <a:pt x="10639" y="6019"/>
                    <a:pt x="8329" y="8329"/>
                  </a:cubicBezTo>
                  <a:cubicBezTo>
                    <a:pt x="7174" y="9469"/>
                    <a:pt x="5670" y="10038"/>
                    <a:pt x="4165" y="10038"/>
                  </a:cubicBezTo>
                  <a:cubicBezTo>
                    <a:pt x="2660" y="10038"/>
                    <a:pt x="1156" y="9469"/>
                    <a:pt x="1" y="8329"/>
                  </a:cubicBezTo>
                  <a:lnTo>
                    <a:pt x="1" y="8329"/>
                  </a:lnTo>
                  <a:lnTo>
                    <a:pt x="5350" y="13678"/>
                  </a:lnTo>
                  <a:cubicBezTo>
                    <a:pt x="6505" y="14833"/>
                    <a:pt x="8010" y="15411"/>
                    <a:pt x="9515" y="15411"/>
                  </a:cubicBezTo>
                  <a:cubicBezTo>
                    <a:pt x="11019" y="15411"/>
                    <a:pt x="12524" y="14833"/>
                    <a:pt x="13679" y="13678"/>
                  </a:cubicBezTo>
                  <a:cubicBezTo>
                    <a:pt x="15989" y="11368"/>
                    <a:pt x="15989" y="7660"/>
                    <a:pt x="13679" y="5350"/>
                  </a:cubicBezTo>
                  <a:lnTo>
                    <a:pt x="8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8"/>
            <p:cNvSpPr/>
            <p:nvPr/>
          </p:nvSpPr>
          <p:spPr>
            <a:xfrm>
              <a:off x="3240650" y="4150300"/>
              <a:ext cx="308550" cy="307950"/>
            </a:xfrm>
            <a:custGeom>
              <a:rect b="b" l="l" r="r" t="t"/>
              <a:pathLst>
                <a:path extrusionOk="0" h="12318" w="12342">
                  <a:moveTo>
                    <a:pt x="6171" y="555"/>
                  </a:moveTo>
                  <a:cubicBezTo>
                    <a:pt x="7600" y="555"/>
                    <a:pt x="9028" y="1102"/>
                    <a:pt x="10122" y="2196"/>
                  </a:cubicBezTo>
                  <a:cubicBezTo>
                    <a:pt x="12311" y="4385"/>
                    <a:pt x="12311" y="7910"/>
                    <a:pt x="10122" y="10099"/>
                  </a:cubicBezTo>
                  <a:cubicBezTo>
                    <a:pt x="9028" y="11193"/>
                    <a:pt x="7600" y="11740"/>
                    <a:pt x="6171" y="11740"/>
                  </a:cubicBezTo>
                  <a:cubicBezTo>
                    <a:pt x="4742" y="11740"/>
                    <a:pt x="3314" y="11193"/>
                    <a:pt x="2220" y="10099"/>
                  </a:cubicBezTo>
                  <a:cubicBezTo>
                    <a:pt x="31" y="7910"/>
                    <a:pt x="31" y="4385"/>
                    <a:pt x="2220" y="2196"/>
                  </a:cubicBezTo>
                  <a:cubicBezTo>
                    <a:pt x="3314" y="1102"/>
                    <a:pt x="4742" y="555"/>
                    <a:pt x="6171" y="555"/>
                  </a:cubicBezTo>
                  <a:close/>
                  <a:moveTo>
                    <a:pt x="6175" y="0"/>
                  </a:moveTo>
                  <a:cubicBezTo>
                    <a:pt x="4598" y="0"/>
                    <a:pt x="3025" y="600"/>
                    <a:pt x="1824" y="1801"/>
                  </a:cubicBezTo>
                  <a:cubicBezTo>
                    <a:pt x="639" y="2956"/>
                    <a:pt x="1" y="4506"/>
                    <a:pt x="1" y="6148"/>
                  </a:cubicBezTo>
                  <a:cubicBezTo>
                    <a:pt x="1" y="7789"/>
                    <a:pt x="639" y="9339"/>
                    <a:pt x="1824" y="10525"/>
                  </a:cubicBezTo>
                  <a:cubicBezTo>
                    <a:pt x="3010" y="11710"/>
                    <a:pt x="4590" y="12318"/>
                    <a:pt x="6171" y="12318"/>
                  </a:cubicBezTo>
                  <a:cubicBezTo>
                    <a:pt x="7752" y="12318"/>
                    <a:pt x="9332" y="11710"/>
                    <a:pt x="10548" y="10525"/>
                  </a:cubicBezTo>
                  <a:cubicBezTo>
                    <a:pt x="11703" y="9339"/>
                    <a:pt x="12341" y="7789"/>
                    <a:pt x="12341" y="6148"/>
                  </a:cubicBezTo>
                  <a:cubicBezTo>
                    <a:pt x="12341" y="4506"/>
                    <a:pt x="11703" y="2956"/>
                    <a:pt x="10548" y="1801"/>
                  </a:cubicBezTo>
                  <a:cubicBezTo>
                    <a:pt x="9332" y="600"/>
                    <a:pt x="7752" y="0"/>
                    <a:pt x="61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5" name="Google Shape;1185;p28"/>
          <p:cNvGrpSpPr/>
          <p:nvPr/>
        </p:nvGrpSpPr>
        <p:grpSpPr>
          <a:xfrm flipH="1">
            <a:off x="4440875" y="4652971"/>
            <a:ext cx="1387600" cy="526650"/>
            <a:chOff x="5618350" y="3984050"/>
            <a:chExt cx="1387600" cy="526650"/>
          </a:xfrm>
        </p:grpSpPr>
        <p:sp>
          <p:nvSpPr>
            <p:cNvPr id="1186" name="Google Shape;1186;p28"/>
            <p:cNvSpPr/>
            <p:nvPr/>
          </p:nvSpPr>
          <p:spPr>
            <a:xfrm>
              <a:off x="5904075" y="3984050"/>
              <a:ext cx="1006875" cy="516750"/>
            </a:xfrm>
            <a:custGeom>
              <a:rect b="b" l="l" r="r" t="t"/>
              <a:pathLst>
                <a:path extrusionOk="0" h="20670" w="40275">
                  <a:moveTo>
                    <a:pt x="19606" y="1"/>
                  </a:moveTo>
                  <a:lnTo>
                    <a:pt x="1" y="20670"/>
                  </a:lnTo>
                  <a:lnTo>
                    <a:pt x="40275" y="20670"/>
                  </a:lnTo>
                  <a:lnTo>
                    <a:pt x="196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8"/>
            <p:cNvSpPr/>
            <p:nvPr/>
          </p:nvSpPr>
          <p:spPr>
            <a:xfrm>
              <a:off x="5618350" y="4223425"/>
              <a:ext cx="540325" cy="277375"/>
            </a:xfrm>
            <a:custGeom>
              <a:rect b="b" l="l" r="r" t="t"/>
              <a:pathLst>
                <a:path extrusionOk="0" h="11095" w="21613">
                  <a:moveTo>
                    <a:pt x="10518" y="1"/>
                  </a:moveTo>
                  <a:lnTo>
                    <a:pt x="1" y="11095"/>
                  </a:lnTo>
                  <a:lnTo>
                    <a:pt x="21612" y="11095"/>
                  </a:lnTo>
                  <a:lnTo>
                    <a:pt x="105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8"/>
            <p:cNvSpPr/>
            <p:nvPr/>
          </p:nvSpPr>
          <p:spPr>
            <a:xfrm>
              <a:off x="6148000" y="4063100"/>
              <a:ext cx="857950" cy="447600"/>
            </a:xfrm>
            <a:custGeom>
              <a:rect b="b" l="l" r="r" t="t"/>
              <a:pathLst>
                <a:path extrusionOk="0" h="17904" w="34318">
                  <a:moveTo>
                    <a:pt x="16688" y="0"/>
                  </a:moveTo>
                  <a:cubicBezTo>
                    <a:pt x="16693" y="0"/>
                    <a:pt x="16698" y="0"/>
                    <a:pt x="16703" y="0"/>
                  </a:cubicBezTo>
                  <a:lnTo>
                    <a:pt x="16703" y="0"/>
                  </a:lnTo>
                  <a:cubicBezTo>
                    <a:pt x="16708" y="0"/>
                    <a:pt x="16713" y="0"/>
                    <a:pt x="16718" y="0"/>
                  </a:cubicBezTo>
                  <a:close/>
                  <a:moveTo>
                    <a:pt x="16703" y="0"/>
                  </a:moveTo>
                  <a:cubicBezTo>
                    <a:pt x="16617" y="4"/>
                    <a:pt x="16532" y="34"/>
                    <a:pt x="16475" y="91"/>
                  </a:cubicBezTo>
                  <a:lnTo>
                    <a:pt x="122" y="17356"/>
                  </a:lnTo>
                  <a:cubicBezTo>
                    <a:pt x="1" y="17478"/>
                    <a:pt x="1" y="17690"/>
                    <a:pt x="122" y="17812"/>
                  </a:cubicBezTo>
                  <a:cubicBezTo>
                    <a:pt x="198" y="17873"/>
                    <a:pt x="282" y="17903"/>
                    <a:pt x="365" y="17903"/>
                  </a:cubicBezTo>
                  <a:cubicBezTo>
                    <a:pt x="449" y="17903"/>
                    <a:pt x="533" y="17873"/>
                    <a:pt x="608" y="17812"/>
                  </a:cubicBezTo>
                  <a:lnTo>
                    <a:pt x="16718" y="821"/>
                  </a:lnTo>
                  <a:lnTo>
                    <a:pt x="33709" y="17812"/>
                  </a:lnTo>
                  <a:cubicBezTo>
                    <a:pt x="33785" y="17873"/>
                    <a:pt x="33869" y="17903"/>
                    <a:pt x="33953" y="17903"/>
                  </a:cubicBezTo>
                  <a:cubicBezTo>
                    <a:pt x="34036" y="17903"/>
                    <a:pt x="34120" y="17873"/>
                    <a:pt x="34196" y="17812"/>
                  </a:cubicBezTo>
                  <a:cubicBezTo>
                    <a:pt x="34317" y="17690"/>
                    <a:pt x="34317" y="17478"/>
                    <a:pt x="34196" y="17356"/>
                  </a:cubicBezTo>
                  <a:lnTo>
                    <a:pt x="16931" y="91"/>
                  </a:lnTo>
                  <a:cubicBezTo>
                    <a:pt x="16874" y="34"/>
                    <a:pt x="16789" y="4"/>
                    <a:pt x="167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9" name="Google Shape;1189;p28"/>
          <p:cNvSpPr/>
          <p:nvPr/>
        </p:nvSpPr>
        <p:spPr>
          <a:xfrm flipH="1" rot="10800000">
            <a:off x="5622220" y="-22492"/>
            <a:ext cx="1371310" cy="185747"/>
          </a:xfrm>
          <a:custGeom>
            <a:rect b="b" l="l" r="r" t="t"/>
            <a:pathLst>
              <a:path extrusionOk="0" h="3648" w="26932">
                <a:moveTo>
                  <a:pt x="10457" y="0"/>
                </a:moveTo>
                <a:lnTo>
                  <a:pt x="6900" y="3587"/>
                </a:lnTo>
                <a:lnTo>
                  <a:pt x="3435" y="122"/>
                </a:lnTo>
                <a:lnTo>
                  <a:pt x="1" y="3587"/>
                </a:lnTo>
                <a:lnTo>
                  <a:pt x="26931" y="3648"/>
                </a:lnTo>
                <a:lnTo>
                  <a:pt x="23557" y="244"/>
                </a:lnTo>
                <a:lnTo>
                  <a:pt x="20396" y="3405"/>
                </a:lnTo>
                <a:lnTo>
                  <a:pt x="17174" y="183"/>
                </a:lnTo>
                <a:lnTo>
                  <a:pt x="13922" y="3465"/>
                </a:lnTo>
                <a:lnTo>
                  <a:pt x="104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_1_1">
    <p:spTree>
      <p:nvGrpSpPr>
        <p:cNvPr id="1190" name="Shape 1190"/>
        <p:cNvGrpSpPr/>
        <p:nvPr/>
      </p:nvGrpSpPr>
      <p:grpSpPr>
        <a:xfrm>
          <a:off x="0" y="0"/>
          <a:ext cx="0" cy="0"/>
          <a:chOff x="0" y="0"/>
          <a:chExt cx="0" cy="0"/>
        </a:xfrm>
      </p:grpSpPr>
      <p:sp>
        <p:nvSpPr>
          <p:cNvPr id="1191" name="Google Shape;1191;p29"/>
          <p:cNvSpPr/>
          <p:nvPr/>
        </p:nvSpPr>
        <p:spPr>
          <a:xfrm flipH="1" rot="10800000">
            <a:off x="8097532" y="-43552"/>
            <a:ext cx="26079" cy="21040"/>
          </a:xfrm>
          <a:custGeom>
            <a:rect b="b" l="l" r="r" t="t"/>
            <a:pathLst>
              <a:path extrusionOk="0" h="835" w="1035">
                <a:moveTo>
                  <a:pt x="535" y="0"/>
                </a:moveTo>
                <a:cubicBezTo>
                  <a:pt x="1" y="0"/>
                  <a:pt x="1" y="834"/>
                  <a:pt x="535" y="834"/>
                </a:cubicBezTo>
                <a:cubicBezTo>
                  <a:pt x="1035" y="834"/>
                  <a:pt x="1035" y="0"/>
                  <a:pt x="535" y="0"/>
                </a:cubicBezTo>
                <a:close/>
              </a:path>
            </a:pathLst>
          </a:custGeom>
          <a:solidFill>
            <a:srgbClr val="915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9"/>
          <p:cNvSpPr/>
          <p:nvPr/>
        </p:nvSpPr>
        <p:spPr>
          <a:xfrm flipH="1" rot="10800000">
            <a:off x="8062233" y="-70435"/>
            <a:ext cx="26079" cy="20183"/>
          </a:xfrm>
          <a:custGeom>
            <a:rect b="b" l="l" r="r" t="t"/>
            <a:pathLst>
              <a:path extrusionOk="0" h="801" w="1035">
                <a:moveTo>
                  <a:pt x="501" y="0"/>
                </a:moveTo>
                <a:cubicBezTo>
                  <a:pt x="1" y="0"/>
                  <a:pt x="1" y="801"/>
                  <a:pt x="501" y="801"/>
                </a:cubicBezTo>
                <a:cubicBezTo>
                  <a:pt x="1035" y="801"/>
                  <a:pt x="1035" y="0"/>
                  <a:pt x="501" y="0"/>
                </a:cubicBezTo>
                <a:close/>
              </a:path>
            </a:pathLst>
          </a:custGeom>
          <a:solidFill>
            <a:srgbClr val="915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9"/>
          <p:cNvSpPr/>
          <p:nvPr/>
        </p:nvSpPr>
        <p:spPr>
          <a:xfrm rot="10800000">
            <a:off x="4654565" y="3"/>
            <a:ext cx="1371310" cy="185747"/>
          </a:xfrm>
          <a:custGeom>
            <a:rect b="b" l="l" r="r" t="t"/>
            <a:pathLst>
              <a:path extrusionOk="0" h="3648" w="26932">
                <a:moveTo>
                  <a:pt x="10457" y="0"/>
                </a:moveTo>
                <a:lnTo>
                  <a:pt x="6900" y="3587"/>
                </a:lnTo>
                <a:lnTo>
                  <a:pt x="3435" y="122"/>
                </a:lnTo>
                <a:lnTo>
                  <a:pt x="1" y="3587"/>
                </a:lnTo>
                <a:lnTo>
                  <a:pt x="26931" y="3648"/>
                </a:lnTo>
                <a:lnTo>
                  <a:pt x="23557" y="244"/>
                </a:lnTo>
                <a:lnTo>
                  <a:pt x="20396" y="3405"/>
                </a:lnTo>
                <a:lnTo>
                  <a:pt x="17174" y="183"/>
                </a:lnTo>
                <a:lnTo>
                  <a:pt x="13922" y="3465"/>
                </a:lnTo>
                <a:lnTo>
                  <a:pt x="104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9"/>
          <p:cNvSpPr/>
          <p:nvPr/>
        </p:nvSpPr>
        <p:spPr>
          <a:xfrm>
            <a:off x="8546100" y="4431338"/>
            <a:ext cx="874650" cy="875425"/>
          </a:xfrm>
          <a:custGeom>
            <a:rect b="b" l="l" r="r" t="t"/>
            <a:pathLst>
              <a:path extrusionOk="0" h="35017" w="34986">
                <a:moveTo>
                  <a:pt x="17478" y="1"/>
                </a:moveTo>
                <a:cubicBezTo>
                  <a:pt x="7842" y="1"/>
                  <a:pt x="0" y="7843"/>
                  <a:pt x="0" y="17508"/>
                </a:cubicBezTo>
                <a:cubicBezTo>
                  <a:pt x="0" y="27174"/>
                  <a:pt x="7842" y="35016"/>
                  <a:pt x="17478" y="35016"/>
                </a:cubicBezTo>
                <a:cubicBezTo>
                  <a:pt x="27144" y="35016"/>
                  <a:pt x="34986" y="27174"/>
                  <a:pt x="34986" y="17508"/>
                </a:cubicBezTo>
                <a:cubicBezTo>
                  <a:pt x="34986" y="7843"/>
                  <a:pt x="27144" y="1"/>
                  <a:pt x="174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9"/>
          <p:cNvSpPr/>
          <p:nvPr/>
        </p:nvSpPr>
        <p:spPr>
          <a:xfrm>
            <a:off x="7431950" y="-343550"/>
            <a:ext cx="1904325" cy="1267450"/>
          </a:xfrm>
          <a:custGeom>
            <a:rect b="b" l="l" r="r" t="t"/>
            <a:pathLst>
              <a:path extrusionOk="0" h="50698" w="76173">
                <a:moveTo>
                  <a:pt x="761" y="0"/>
                </a:moveTo>
                <a:lnTo>
                  <a:pt x="761" y="0"/>
                </a:lnTo>
                <a:cubicBezTo>
                  <a:pt x="1" y="22554"/>
                  <a:pt x="14955" y="43375"/>
                  <a:pt x="37722" y="49180"/>
                </a:cubicBezTo>
                <a:cubicBezTo>
                  <a:pt x="41765" y="50207"/>
                  <a:pt x="45819" y="50697"/>
                  <a:pt x="49809" y="50697"/>
                </a:cubicBezTo>
                <a:cubicBezTo>
                  <a:pt x="59288" y="50697"/>
                  <a:pt x="68407" y="47930"/>
                  <a:pt x="76172" y="43010"/>
                </a:cubicBezTo>
                <a:lnTo>
                  <a:pt x="72282" y="36475"/>
                </a:lnTo>
                <a:cubicBezTo>
                  <a:pt x="65675" y="40722"/>
                  <a:pt x="57888" y="43107"/>
                  <a:pt x="49796" y="43107"/>
                </a:cubicBezTo>
                <a:cubicBezTo>
                  <a:pt x="46421" y="43107"/>
                  <a:pt x="42993" y="42692"/>
                  <a:pt x="39576" y="41825"/>
                </a:cubicBezTo>
                <a:cubicBezTo>
                  <a:pt x="20518" y="36992"/>
                  <a:pt x="7934" y="19575"/>
                  <a:pt x="8329" y="699"/>
                </a:cubicBezTo>
                <a:lnTo>
                  <a:pt x="76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9"/>
          <p:cNvSpPr/>
          <p:nvPr/>
        </p:nvSpPr>
        <p:spPr>
          <a:xfrm>
            <a:off x="29350" y="-727675"/>
            <a:ext cx="965850" cy="965850"/>
          </a:xfrm>
          <a:custGeom>
            <a:rect b="b" l="l" r="r" t="t"/>
            <a:pathLst>
              <a:path extrusionOk="0" h="38634" w="38634">
                <a:moveTo>
                  <a:pt x="19301" y="0"/>
                </a:moveTo>
                <a:cubicBezTo>
                  <a:pt x="8633" y="0"/>
                  <a:pt x="0" y="8663"/>
                  <a:pt x="0" y="19332"/>
                </a:cubicBezTo>
                <a:cubicBezTo>
                  <a:pt x="0" y="30001"/>
                  <a:pt x="8633" y="38633"/>
                  <a:pt x="19301" y="38633"/>
                </a:cubicBezTo>
                <a:cubicBezTo>
                  <a:pt x="29970" y="38633"/>
                  <a:pt x="38633" y="30001"/>
                  <a:pt x="38633" y="19332"/>
                </a:cubicBezTo>
                <a:cubicBezTo>
                  <a:pt x="38633" y="8663"/>
                  <a:pt x="29970" y="0"/>
                  <a:pt x="193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7" name="Google Shape;1197;p29"/>
          <p:cNvGrpSpPr/>
          <p:nvPr/>
        </p:nvGrpSpPr>
        <p:grpSpPr>
          <a:xfrm rot="2700000">
            <a:off x="2708081" y="4590532"/>
            <a:ext cx="670994" cy="821442"/>
            <a:chOff x="5847850" y="2941500"/>
            <a:chExt cx="671000" cy="821450"/>
          </a:xfrm>
        </p:grpSpPr>
        <p:sp>
          <p:nvSpPr>
            <p:cNvPr id="1198" name="Google Shape;1198;p29"/>
            <p:cNvSpPr/>
            <p:nvPr/>
          </p:nvSpPr>
          <p:spPr>
            <a:xfrm>
              <a:off x="6475525" y="2941500"/>
              <a:ext cx="43325" cy="43325"/>
            </a:xfrm>
            <a:custGeom>
              <a:rect b="b" l="l" r="r" t="t"/>
              <a:pathLst>
                <a:path extrusionOk="0" h="1733" w="1733">
                  <a:moveTo>
                    <a:pt x="882" y="0"/>
                  </a:moveTo>
                  <a:cubicBezTo>
                    <a:pt x="395" y="0"/>
                    <a:pt x="0" y="395"/>
                    <a:pt x="0" y="882"/>
                  </a:cubicBezTo>
                  <a:cubicBezTo>
                    <a:pt x="0" y="1368"/>
                    <a:pt x="395" y="1733"/>
                    <a:pt x="882" y="1733"/>
                  </a:cubicBezTo>
                  <a:cubicBezTo>
                    <a:pt x="1338" y="1733"/>
                    <a:pt x="1733" y="1368"/>
                    <a:pt x="1733" y="882"/>
                  </a:cubicBezTo>
                  <a:cubicBezTo>
                    <a:pt x="1733" y="39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9"/>
            <p:cNvSpPr/>
            <p:nvPr/>
          </p:nvSpPr>
          <p:spPr>
            <a:xfrm>
              <a:off x="6388900" y="3025650"/>
              <a:ext cx="48650" cy="43725"/>
            </a:xfrm>
            <a:custGeom>
              <a:rect b="b" l="l" r="r" t="t"/>
              <a:pathLst>
                <a:path extrusionOk="0" h="1749" w="1946">
                  <a:moveTo>
                    <a:pt x="973" y="0"/>
                  </a:moveTo>
                  <a:cubicBezTo>
                    <a:pt x="752" y="0"/>
                    <a:pt x="532" y="84"/>
                    <a:pt x="365" y="251"/>
                  </a:cubicBezTo>
                  <a:cubicBezTo>
                    <a:pt x="0" y="586"/>
                    <a:pt x="0" y="1133"/>
                    <a:pt x="365" y="1497"/>
                  </a:cubicBezTo>
                  <a:cubicBezTo>
                    <a:pt x="532" y="1665"/>
                    <a:pt x="752" y="1748"/>
                    <a:pt x="973" y="1748"/>
                  </a:cubicBezTo>
                  <a:cubicBezTo>
                    <a:pt x="1193" y="1748"/>
                    <a:pt x="1413" y="1665"/>
                    <a:pt x="1581" y="1497"/>
                  </a:cubicBezTo>
                  <a:cubicBezTo>
                    <a:pt x="1945" y="1133"/>
                    <a:pt x="1945" y="586"/>
                    <a:pt x="1581" y="251"/>
                  </a:cubicBezTo>
                  <a:cubicBezTo>
                    <a:pt x="1413" y="84"/>
                    <a:pt x="1193"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9"/>
            <p:cNvSpPr/>
            <p:nvPr/>
          </p:nvSpPr>
          <p:spPr>
            <a:xfrm>
              <a:off x="6305300" y="3109225"/>
              <a:ext cx="47900" cy="43725"/>
            </a:xfrm>
            <a:custGeom>
              <a:rect b="b" l="l" r="r" t="t"/>
              <a:pathLst>
                <a:path extrusionOk="0" h="1749" w="1916">
                  <a:moveTo>
                    <a:pt x="958" y="1"/>
                  </a:moveTo>
                  <a:cubicBezTo>
                    <a:pt x="730" y="1"/>
                    <a:pt x="502" y="85"/>
                    <a:pt x="335" y="252"/>
                  </a:cubicBezTo>
                  <a:cubicBezTo>
                    <a:pt x="0" y="616"/>
                    <a:pt x="0" y="1164"/>
                    <a:pt x="335" y="1498"/>
                  </a:cubicBezTo>
                  <a:cubicBezTo>
                    <a:pt x="502" y="1665"/>
                    <a:pt x="722" y="1749"/>
                    <a:pt x="947" y="1749"/>
                  </a:cubicBezTo>
                  <a:cubicBezTo>
                    <a:pt x="1171" y="1749"/>
                    <a:pt x="1399" y="1665"/>
                    <a:pt x="1581" y="1498"/>
                  </a:cubicBezTo>
                  <a:cubicBezTo>
                    <a:pt x="1915" y="1164"/>
                    <a:pt x="1915" y="616"/>
                    <a:pt x="1581" y="252"/>
                  </a:cubicBezTo>
                  <a:cubicBezTo>
                    <a:pt x="1414" y="85"/>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9"/>
            <p:cNvSpPr/>
            <p:nvPr/>
          </p:nvSpPr>
          <p:spPr>
            <a:xfrm>
              <a:off x="6223225" y="3193775"/>
              <a:ext cx="43350" cy="43350"/>
            </a:xfrm>
            <a:custGeom>
              <a:rect b="b" l="l" r="r" t="t"/>
              <a:pathLst>
                <a:path extrusionOk="0" h="1734" w="1734">
                  <a:moveTo>
                    <a:pt x="882" y="0"/>
                  </a:moveTo>
                  <a:cubicBezTo>
                    <a:pt x="396" y="0"/>
                    <a:pt x="1" y="365"/>
                    <a:pt x="1" y="852"/>
                  </a:cubicBezTo>
                  <a:cubicBezTo>
                    <a:pt x="1" y="1338"/>
                    <a:pt x="396" y="1733"/>
                    <a:pt x="882" y="1733"/>
                  </a:cubicBezTo>
                  <a:cubicBezTo>
                    <a:pt x="1369" y="1733"/>
                    <a:pt x="1733" y="1338"/>
                    <a:pt x="1733" y="852"/>
                  </a:cubicBezTo>
                  <a:cubicBezTo>
                    <a:pt x="1733" y="365"/>
                    <a:pt x="1369"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9"/>
            <p:cNvSpPr/>
            <p:nvPr/>
          </p:nvSpPr>
          <p:spPr>
            <a:xfrm>
              <a:off x="6137375" y="3277375"/>
              <a:ext cx="47875" cy="44075"/>
            </a:xfrm>
            <a:custGeom>
              <a:rect b="b" l="l" r="r" t="t"/>
              <a:pathLst>
                <a:path extrusionOk="0" h="1763" w="1915">
                  <a:moveTo>
                    <a:pt x="942" y="0"/>
                  </a:moveTo>
                  <a:cubicBezTo>
                    <a:pt x="722" y="0"/>
                    <a:pt x="502" y="91"/>
                    <a:pt x="334" y="274"/>
                  </a:cubicBezTo>
                  <a:cubicBezTo>
                    <a:pt x="0" y="608"/>
                    <a:pt x="0" y="1155"/>
                    <a:pt x="334" y="1489"/>
                  </a:cubicBezTo>
                  <a:cubicBezTo>
                    <a:pt x="502" y="1672"/>
                    <a:pt x="722" y="1763"/>
                    <a:pt x="942" y="1763"/>
                  </a:cubicBezTo>
                  <a:cubicBezTo>
                    <a:pt x="1163" y="1763"/>
                    <a:pt x="1383" y="1672"/>
                    <a:pt x="1550" y="1489"/>
                  </a:cubicBezTo>
                  <a:cubicBezTo>
                    <a:pt x="1915" y="1155"/>
                    <a:pt x="1915" y="608"/>
                    <a:pt x="1550" y="274"/>
                  </a:cubicBezTo>
                  <a:cubicBezTo>
                    <a:pt x="1383" y="91"/>
                    <a:pt x="1163" y="0"/>
                    <a:pt x="9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9"/>
            <p:cNvSpPr/>
            <p:nvPr/>
          </p:nvSpPr>
          <p:spPr>
            <a:xfrm>
              <a:off x="6055300" y="3361700"/>
              <a:ext cx="43325" cy="43350"/>
            </a:xfrm>
            <a:custGeom>
              <a:rect b="b" l="l" r="r" t="t"/>
              <a:pathLst>
                <a:path extrusionOk="0" h="1734" w="1733">
                  <a:moveTo>
                    <a:pt x="882" y="1"/>
                  </a:moveTo>
                  <a:cubicBezTo>
                    <a:pt x="395" y="1"/>
                    <a:pt x="0" y="396"/>
                    <a:pt x="0" y="882"/>
                  </a:cubicBezTo>
                  <a:cubicBezTo>
                    <a:pt x="0" y="1338"/>
                    <a:pt x="395" y="1733"/>
                    <a:pt x="882" y="1733"/>
                  </a:cubicBezTo>
                  <a:cubicBezTo>
                    <a:pt x="1338" y="1733"/>
                    <a:pt x="1733" y="1338"/>
                    <a:pt x="1733" y="882"/>
                  </a:cubicBezTo>
                  <a:cubicBezTo>
                    <a:pt x="1733" y="396"/>
                    <a:pt x="133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9"/>
            <p:cNvSpPr/>
            <p:nvPr/>
          </p:nvSpPr>
          <p:spPr>
            <a:xfrm>
              <a:off x="5970950" y="3445300"/>
              <a:ext cx="44100" cy="44100"/>
            </a:xfrm>
            <a:custGeom>
              <a:rect b="b" l="l" r="r" t="t"/>
              <a:pathLst>
                <a:path extrusionOk="0" h="1764" w="1764">
                  <a:moveTo>
                    <a:pt x="882" y="0"/>
                  </a:moveTo>
                  <a:cubicBezTo>
                    <a:pt x="396" y="0"/>
                    <a:pt x="0" y="396"/>
                    <a:pt x="0" y="882"/>
                  </a:cubicBezTo>
                  <a:cubicBezTo>
                    <a:pt x="0" y="1368"/>
                    <a:pt x="396" y="1763"/>
                    <a:pt x="882" y="1763"/>
                  </a:cubicBezTo>
                  <a:cubicBezTo>
                    <a:pt x="1368" y="1763"/>
                    <a:pt x="1763" y="1368"/>
                    <a:pt x="1763" y="882"/>
                  </a:cubicBezTo>
                  <a:cubicBezTo>
                    <a:pt x="1763" y="396"/>
                    <a:pt x="136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9"/>
            <p:cNvSpPr/>
            <p:nvPr/>
          </p:nvSpPr>
          <p:spPr>
            <a:xfrm>
              <a:off x="5885075" y="3529450"/>
              <a:ext cx="47900" cy="43725"/>
            </a:xfrm>
            <a:custGeom>
              <a:rect b="b" l="l" r="r" t="t"/>
              <a:pathLst>
                <a:path extrusionOk="0" h="1749" w="1916">
                  <a:moveTo>
                    <a:pt x="958" y="1"/>
                  </a:moveTo>
                  <a:cubicBezTo>
                    <a:pt x="730" y="1"/>
                    <a:pt x="502" y="84"/>
                    <a:pt x="335" y="252"/>
                  </a:cubicBezTo>
                  <a:cubicBezTo>
                    <a:pt x="1" y="616"/>
                    <a:pt x="1" y="1163"/>
                    <a:pt x="335" y="1498"/>
                  </a:cubicBezTo>
                  <a:cubicBezTo>
                    <a:pt x="502" y="1665"/>
                    <a:pt x="730" y="1749"/>
                    <a:pt x="958" y="1749"/>
                  </a:cubicBezTo>
                  <a:cubicBezTo>
                    <a:pt x="1186" y="1749"/>
                    <a:pt x="1414" y="1665"/>
                    <a:pt x="1581" y="1498"/>
                  </a:cubicBezTo>
                  <a:cubicBezTo>
                    <a:pt x="1916" y="1163"/>
                    <a:pt x="1916" y="616"/>
                    <a:pt x="1581" y="252"/>
                  </a:cubicBezTo>
                  <a:cubicBezTo>
                    <a:pt x="1414" y="84"/>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9"/>
            <p:cNvSpPr/>
            <p:nvPr/>
          </p:nvSpPr>
          <p:spPr>
            <a:xfrm>
              <a:off x="6436000" y="3130700"/>
              <a:ext cx="43350" cy="44100"/>
            </a:xfrm>
            <a:custGeom>
              <a:rect b="b" l="l" r="r" t="t"/>
              <a:pathLst>
                <a:path extrusionOk="0" h="1764" w="1734">
                  <a:moveTo>
                    <a:pt x="882" y="1"/>
                  </a:moveTo>
                  <a:cubicBezTo>
                    <a:pt x="396" y="1"/>
                    <a:pt x="1" y="396"/>
                    <a:pt x="1" y="882"/>
                  </a:cubicBezTo>
                  <a:cubicBezTo>
                    <a:pt x="1" y="1368"/>
                    <a:pt x="396" y="1764"/>
                    <a:pt x="882" y="1764"/>
                  </a:cubicBezTo>
                  <a:cubicBezTo>
                    <a:pt x="1368" y="1764"/>
                    <a:pt x="1733" y="1368"/>
                    <a:pt x="1733" y="882"/>
                  </a:cubicBezTo>
                  <a:cubicBezTo>
                    <a:pt x="1733" y="39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9"/>
            <p:cNvSpPr/>
            <p:nvPr/>
          </p:nvSpPr>
          <p:spPr>
            <a:xfrm>
              <a:off x="6351650" y="3215050"/>
              <a:ext cx="44100" cy="43350"/>
            </a:xfrm>
            <a:custGeom>
              <a:rect b="b" l="l" r="r" t="t"/>
              <a:pathLst>
                <a:path extrusionOk="0" h="1734" w="1764">
                  <a:moveTo>
                    <a:pt x="882" y="1"/>
                  </a:moveTo>
                  <a:cubicBezTo>
                    <a:pt x="396" y="1"/>
                    <a:pt x="1" y="396"/>
                    <a:pt x="1" y="882"/>
                  </a:cubicBezTo>
                  <a:cubicBezTo>
                    <a:pt x="1" y="1368"/>
                    <a:pt x="396" y="1733"/>
                    <a:pt x="882" y="1733"/>
                  </a:cubicBezTo>
                  <a:cubicBezTo>
                    <a:pt x="1368" y="1733"/>
                    <a:pt x="1764" y="1368"/>
                    <a:pt x="1764" y="882"/>
                  </a:cubicBezTo>
                  <a:cubicBezTo>
                    <a:pt x="1764" y="39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9"/>
            <p:cNvSpPr/>
            <p:nvPr/>
          </p:nvSpPr>
          <p:spPr>
            <a:xfrm>
              <a:off x="6265775" y="3299200"/>
              <a:ext cx="47900" cy="43725"/>
            </a:xfrm>
            <a:custGeom>
              <a:rect b="b" l="l" r="r" t="t"/>
              <a:pathLst>
                <a:path extrusionOk="0" h="1749" w="1916">
                  <a:moveTo>
                    <a:pt x="958" y="1"/>
                  </a:moveTo>
                  <a:cubicBezTo>
                    <a:pt x="730" y="1"/>
                    <a:pt x="502" y="84"/>
                    <a:pt x="335" y="252"/>
                  </a:cubicBezTo>
                  <a:cubicBezTo>
                    <a:pt x="1" y="586"/>
                    <a:pt x="1" y="1133"/>
                    <a:pt x="335" y="1498"/>
                  </a:cubicBezTo>
                  <a:cubicBezTo>
                    <a:pt x="502" y="1665"/>
                    <a:pt x="730" y="1749"/>
                    <a:pt x="958" y="1749"/>
                  </a:cubicBezTo>
                  <a:cubicBezTo>
                    <a:pt x="1186" y="1749"/>
                    <a:pt x="1414" y="1665"/>
                    <a:pt x="1581" y="1498"/>
                  </a:cubicBezTo>
                  <a:cubicBezTo>
                    <a:pt x="1916" y="1133"/>
                    <a:pt x="1916" y="586"/>
                    <a:pt x="1581" y="252"/>
                  </a:cubicBezTo>
                  <a:cubicBezTo>
                    <a:pt x="1414" y="84"/>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9"/>
            <p:cNvSpPr/>
            <p:nvPr/>
          </p:nvSpPr>
          <p:spPr>
            <a:xfrm>
              <a:off x="6183725" y="3383000"/>
              <a:ext cx="44100" cy="44075"/>
            </a:xfrm>
            <a:custGeom>
              <a:rect b="b" l="l" r="r" t="t"/>
              <a:pathLst>
                <a:path extrusionOk="0" h="1763" w="1764">
                  <a:moveTo>
                    <a:pt x="882" y="0"/>
                  </a:moveTo>
                  <a:cubicBezTo>
                    <a:pt x="395" y="0"/>
                    <a:pt x="0" y="395"/>
                    <a:pt x="0" y="881"/>
                  </a:cubicBezTo>
                  <a:cubicBezTo>
                    <a:pt x="0" y="1368"/>
                    <a:pt x="395" y="1763"/>
                    <a:pt x="882" y="1763"/>
                  </a:cubicBezTo>
                  <a:cubicBezTo>
                    <a:pt x="1368" y="1763"/>
                    <a:pt x="1763" y="1368"/>
                    <a:pt x="1763" y="881"/>
                  </a:cubicBezTo>
                  <a:cubicBezTo>
                    <a:pt x="1763" y="395"/>
                    <a:pt x="136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9"/>
            <p:cNvSpPr/>
            <p:nvPr/>
          </p:nvSpPr>
          <p:spPr>
            <a:xfrm>
              <a:off x="6099375" y="3467325"/>
              <a:ext cx="44100" cy="43350"/>
            </a:xfrm>
            <a:custGeom>
              <a:rect b="b" l="l" r="r" t="t"/>
              <a:pathLst>
                <a:path extrusionOk="0" h="1734" w="1764">
                  <a:moveTo>
                    <a:pt x="882" y="1"/>
                  </a:moveTo>
                  <a:cubicBezTo>
                    <a:pt x="395" y="1"/>
                    <a:pt x="0" y="366"/>
                    <a:pt x="0" y="852"/>
                  </a:cubicBezTo>
                  <a:cubicBezTo>
                    <a:pt x="0" y="1338"/>
                    <a:pt x="395" y="1733"/>
                    <a:pt x="882" y="1733"/>
                  </a:cubicBezTo>
                  <a:cubicBezTo>
                    <a:pt x="1368" y="1733"/>
                    <a:pt x="1763" y="1338"/>
                    <a:pt x="1763" y="852"/>
                  </a:cubicBezTo>
                  <a:cubicBezTo>
                    <a:pt x="1763" y="36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9"/>
            <p:cNvSpPr/>
            <p:nvPr/>
          </p:nvSpPr>
          <p:spPr>
            <a:xfrm>
              <a:off x="6013500" y="3550925"/>
              <a:ext cx="47900" cy="44100"/>
            </a:xfrm>
            <a:custGeom>
              <a:rect b="b" l="l" r="r" t="t"/>
              <a:pathLst>
                <a:path extrusionOk="0" h="1764" w="1916">
                  <a:moveTo>
                    <a:pt x="958" y="0"/>
                  </a:moveTo>
                  <a:cubicBezTo>
                    <a:pt x="730" y="0"/>
                    <a:pt x="502" y="92"/>
                    <a:pt x="335" y="274"/>
                  </a:cubicBezTo>
                  <a:cubicBezTo>
                    <a:pt x="1" y="608"/>
                    <a:pt x="1" y="1155"/>
                    <a:pt x="335" y="1490"/>
                  </a:cubicBezTo>
                  <a:cubicBezTo>
                    <a:pt x="517" y="1672"/>
                    <a:pt x="745" y="1763"/>
                    <a:pt x="969" y="1763"/>
                  </a:cubicBezTo>
                  <a:cubicBezTo>
                    <a:pt x="1194" y="1763"/>
                    <a:pt x="1414" y="1672"/>
                    <a:pt x="1581" y="1490"/>
                  </a:cubicBezTo>
                  <a:cubicBezTo>
                    <a:pt x="1915" y="1155"/>
                    <a:pt x="1915" y="608"/>
                    <a:pt x="1581" y="274"/>
                  </a:cubicBezTo>
                  <a:cubicBezTo>
                    <a:pt x="1414" y="92"/>
                    <a:pt x="1186" y="0"/>
                    <a:pt x="9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9"/>
            <p:cNvSpPr/>
            <p:nvPr/>
          </p:nvSpPr>
          <p:spPr>
            <a:xfrm>
              <a:off x="5931425" y="3635275"/>
              <a:ext cx="44100" cy="43325"/>
            </a:xfrm>
            <a:custGeom>
              <a:rect b="b" l="l" r="r" t="t"/>
              <a:pathLst>
                <a:path extrusionOk="0" h="1733" w="1764">
                  <a:moveTo>
                    <a:pt x="882" y="0"/>
                  </a:moveTo>
                  <a:cubicBezTo>
                    <a:pt x="396" y="0"/>
                    <a:pt x="1" y="396"/>
                    <a:pt x="1" y="882"/>
                  </a:cubicBezTo>
                  <a:cubicBezTo>
                    <a:pt x="1" y="1368"/>
                    <a:pt x="396" y="1733"/>
                    <a:pt x="882" y="1733"/>
                  </a:cubicBezTo>
                  <a:cubicBezTo>
                    <a:pt x="1369" y="1733"/>
                    <a:pt x="1764" y="1368"/>
                    <a:pt x="1764" y="882"/>
                  </a:cubicBezTo>
                  <a:cubicBezTo>
                    <a:pt x="1764" y="396"/>
                    <a:pt x="1369"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9"/>
            <p:cNvSpPr/>
            <p:nvPr/>
          </p:nvSpPr>
          <p:spPr>
            <a:xfrm>
              <a:off x="5847850" y="3719625"/>
              <a:ext cx="43325" cy="43325"/>
            </a:xfrm>
            <a:custGeom>
              <a:rect b="b" l="l" r="r" t="t"/>
              <a:pathLst>
                <a:path extrusionOk="0" h="1733" w="1733">
                  <a:moveTo>
                    <a:pt x="851" y="0"/>
                  </a:moveTo>
                  <a:cubicBezTo>
                    <a:pt x="395" y="0"/>
                    <a:pt x="0" y="365"/>
                    <a:pt x="0" y="851"/>
                  </a:cubicBezTo>
                  <a:cubicBezTo>
                    <a:pt x="0" y="1338"/>
                    <a:pt x="395" y="1733"/>
                    <a:pt x="851" y="1733"/>
                  </a:cubicBezTo>
                  <a:cubicBezTo>
                    <a:pt x="1338" y="1733"/>
                    <a:pt x="1733" y="1338"/>
                    <a:pt x="1733" y="851"/>
                  </a:cubicBezTo>
                  <a:cubicBezTo>
                    <a:pt x="1733" y="365"/>
                    <a:pt x="1338"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4" name="Google Shape;1214;p29"/>
          <p:cNvGrpSpPr/>
          <p:nvPr/>
        </p:nvGrpSpPr>
        <p:grpSpPr>
          <a:xfrm>
            <a:off x="154538" y="92950"/>
            <a:ext cx="308525" cy="454325"/>
            <a:chOff x="5154075" y="2882225"/>
            <a:chExt cx="308525" cy="454325"/>
          </a:xfrm>
        </p:grpSpPr>
        <p:sp>
          <p:nvSpPr>
            <p:cNvPr id="1215" name="Google Shape;1215;p29"/>
            <p:cNvSpPr/>
            <p:nvPr/>
          </p:nvSpPr>
          <p:spPr>
            <a:xfrm>
              <a:off x="5166975" y="2882225"/>
              <a:ext cx="282700" cy="320700"/>
            </a:xfrm>
            <a:custGeom>
              <a:rect b="b" l="l" r="r" t="t"/>
              <a:pathLst>
                <a:path extrusionOk="0" h="12828" w="11308">
                  <a:moveTo>
                    <a:pt x="5654" y="730"/>
                  </a:moveTo>
                  <a:cubicBezTo>
                    <a:pt x="8360" y="730"/>
                    <a:pt x="10578" y="2949"/>
                    <a:pt x="10578" y="5654"/>
                  </a:cubicBezTo>
                  <a:lnTo>
                    <a:pt x="10578" y="12098"/>
                  </a:lnTo>
                  <a:lnTo>
                    <a:pt x="730" y="12098"/>
                  </a:lnTo>
                  <a:lnTo>
                    <a:pt x="730" y="5654"/>
                  </a:lnTo>
                  <a:cubicBezTo>
                    <a:pt x="730" y="2949"/>
                    <a:pt x="2949" y="730"/>
                    <a:pt x="5654" y="730"/>
                  </a:cubicBezTo>
                  <a:close/>
                  <a:moveTo>
                    <a:pt x="5654" y="0"/>
                  </a:moveTo>
                  <a:cubicBezTo>
                    <a:pt x="2524" y="0"/>
                    <a:pt x="1" y="2553"/>
                    <a:pt x="1" y="5654"/>
                  </a:cubicBezTo>
                  <a:lnTo>
                    <a:pt x="1" y="12462"/>
                  </a:lnTo>
                  <a:cubicBezTo>
                    <a:pt x="1" y="12675"/>
                    <a:pt x="153" y="12827"/>
                    <a:pt x="365" y="12827"/>
                  </a:cubicBezTo>
                  <a:lnTo>
                    <a:pt x="10943" y="12827"/>
                  </a:lnTo>
                  <a:cubicBezTo>
                    <a:pt x="11126" y="12827"/>
                    <a:pt x="11308" y="12675"/>
                    <a:pt x="11308" y="12462"/>
                  </a:cubicBezTo>
                  <a:lnTo>
                    <a:pt x="11308" y="5654"/>
                  </a:lnTo>
                  <a:cubicBezTo>
                    <a:pt x="11308" y="2553"/>
                    <a:pt x="8755" y="0"/>
                    <a:pt x="56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9"/>
            <p:cNvSpPr/>
            <p:nvPr/>
          </p:nvSpPr>
          <p:spPr>
            <a:xfrm>
              <a:off x="5154075" y="3051000"/>
              <a:ext cx="308525" cy="285550"/>
            </a:xfrm>
            <a:custGeom>
              <a:rect b="b" l="l" r="r" t="t"/>
              <a:pathLst>
                <a:path extrusionOk="0" h="11422" w="12341">
                  <a:moveTo>
                    <a:pt x="6144" y="0"/>
                  </a:moveTo>
                  <a:cubicBezTo>
                    <a:pt x="3427" y="0"/>
                    <a:pt x="1005" y="1943"/>
                    <a:pt x="517" y="4708"/>
                  </a:cubicBezTo>
                  <a:cubicBezTo>
                    <a:pt x="0" y="7839"/>
                    <a:pt x="2067" y="10788"/>
                    <a:pt x="5167" y="11335"/>
                  </a:cubicBezTo>
                  <a:cubicBezTo>
                    <a:pt x="5499" y="11393"/>
                    <a:pt x="5829" y="11421"/>
                    <a:pt x="6156" y="11421"/>
                  </a:cubicBezTo>
                  <a:cubicBezTo>
                    <a:pt x="8877" y="11421"/>
                    <a:pt x="11305" y="9453"/>
                    <a:pt x="11794" y="6684"/>
                  </a:cubicBezTo>
                  <a:cubicBezTo>
                    <a:pt x="12341" y="3584"/>
                    <a:pt x="10243" y="605"/>
                    <a:pt x="7143" y="88"/>
                  </a:cubicBezTo>
                  <a:cubicBezTo>
                    <a:pt x="6808" y="29"/>
                    <a:pt x="6474" y="0"/>
                    <a:pt x="61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7" name="Google Shape;1217;p29"/>
          <p:cNvGrpSpPr/>
          <p:nvPr/>
        </p:nvGrpSpPr>
        <p:grpSpPr>
          <a:xfrm rot="5400000">
            <a:off x="-570500" y="3927400"/>
            <a:ext cx="1674825" cy="392325"/>
            <a:chOff x="2173775" y="1420000"/>
            <a:chExt cx="1674825" cy="392325"/>
          </a:xfrm>
        </p:grpSpPr>
        <p:sp>
          <p:nvSpPr>
            <p:cNvPr id="1218" name="Google Shape;1218;p29"/>
            <p:cNvSpPr/>
            <p:nvPr/>
          </p:nvSpPr>
          <p:spPr>
            <a:xfrm>
              <a:off x="2176800" y="1524300"/>
              <a:ext cx="1666475" cy="288025"/>
            </a:xfrm>
            <a:custGeom>
              <a:rect b="b" l="l" r="r" t="t"/>
              <a:pathLst>
                <a:path extrusionOk="0" h="11521" w="66659">
                  <a:moveTo>
                    <a:pt x="51309" y="0"/>
                  </a:moveTo>
                  <a:cubicBezTo>
                    <a:pt x="50708" y="0"/>
                    <a:pt x="50108" y="213"/>
                    <a:pt x="49637" y="639"/>
                  </a:cubicBezTo>
                  <a:lnTo>
                    <a:pt x="44500" y="5198"/>
                  </a:lnTo>
                  <a:cubicBezTo>
                    <a:pt x="44394" y="5304"/>
                    <a:pt x="44257" y="5357"/>
                    <a:pt x="44120" y="5357"/>
                  </a:cubicBezTo>
                  <a:cubicBezTo>
                    <a:pt x="43983" y="5357"/>
                    <a:pt x="43846" y="5304"/>
                    <a:pt x="43740" y="5198"/>
                  </a:cubicBezTo>
                  <a:lnTo>
                    <a:pt x="38603" y="669"/>
                  </a:lnTo>
                  <a:cubicBezTo>
                    <a:pt x="38117" y="243"/>
                    <a:pt x="37509" y="31"/>
                    <a:pt x="36905" y="31"/>
                  </a:cubicBezTo>
                  <a:cubicBezTo>
                    <a:pt x="36301" y="31"/>
                    <a:pt x="35700" y="243"/>
                    <a:pt x="35229" y="669"/>
                  </a:cubicBezTo>
                  <a:lnTo>
                    <a:pt x="30092" y="5228"/>
                  </a:lnTo>
                  <a:cubicBezTo>
                    <a:pt x="29986" y="5335"/>
                    <a:pt x="29849" y="5388"/>
                    <a:pt x="29712" y="5388"/>
                  </a:cubicBezTo>
                  <a:cubicBezTo>
                    <a:pt x="29576" y="5388"/>
                    <a:pt x="29439" y="5335"/>
                    <a:pt x="29332" y="5228"/>
                  </a:cubicBezTo>
                  <a:lnTo>
                    <a:pt x="24196" y="699"/>
                  </a:lnTo>
                  <a:cubicBezTo>
                    <a:pt x="23709" y="274"/>
                    <a:pt x="23109" y="61"/>
                    <a:pt x="22509" y="61"/>
                  </a:cubicBezTo>
                  <a:cubicBezTo>
                    <a:pt x="21908" y="61"/>
                    <a:pt x="21308" y="274"/>
                    <a:pt x="20822" y="699"/>
                  </a:cubicBezTo>
                  <a:lnTo>
                    <a:pt x="15715" y="5259"/>
                  </a:lnTo>
                  <a:cubicBezTo>
                    <a:pt x="15594" y="5350"/>
                    <a:pt x="15449" y="5395"/>
                    <a:pt x="15309" y="5395"/>
                  </a:cubicBezTo>
                  <a:cubicBezTo>
                    <a:pt x="15168" y="5395"/>
                    <a:pt x="15031" y="5350"/>
                    <a:pt x="14925" y="5259"/>
                  </a:cubicBezTo>
                  <a:lnTo>
                    <a:pt x="9788" y="699"/>
                  </a:lnTo>
                  <a:cubicBezTo>
                    <a:pt x="9325" y="281"/>
                    <a:pt x="8738" y="76"/>
                    <a:pt x="8148" y="76"/>
                  </a:cubicBezTo>
                  <a:cubicBezTo>
                    <a:pt x="7537" y="76"/>
                    <a:pt x="6924" y="297"/>
                    <a:pt x="6445" y="730"/>
                  </a:cubicBezTo>
                  <a:lnTo>
                    <a:pt x="1125" y="5441"/>
                  </a:lnTo>
                  <a:cubicBezTo>
                    <a:pt x="92" y="6353"/>
                    <a:pt x="1" y="7964"/>
                    <a:pt x="913" y="8997"/>
                  </a:cubicBezTo>
                  <a:cubicBezTo>
                    <a:pt x="1419" y="9570"/>
                    <a:pt x="2120" y="9860"/>
                    <a:pt x="2819" y="9860"/>
                  </a:cubicBezTo>
                  <a:cubicBezTo>
                    <a:pt x="3421" y="9860"/>
                    <a:pt x="4022" y="9646"/>
                    <a:pt x="4499" y="9210"/>
                  </a:cubicBezTo>
                  <a:lnTo>
                    <a:pt x="7721" y="6353"/>
                  </a:lnTo>
                  <a:cubicBezTo>
                    <a:pt x="7843" y="6247"/>
                    <a:pt x="7987" y="6193"/>
                    <a:pt x="8128" y="6193"/>
                  </a:cubicBezTo>
                  <a:cubicBezTo>
                    <a:pt x="8268" y="6193"/>
                    <a:pt x="8405" y="6247"/>
                    <a:pt x="8511" y="6353"/>
                  </a:cubicBezTo>
                  <a:lnTo>
                    <a:pt x="13648" y="10882"/>
                  </a:lnTo>
                  <a:cubicBezTo>
                    <a:pt x="14135" y="11307"/>
                    <a:pt x="14735" y="11520"/>
                    <a:pt x="15335" y="11520"/>
                  </a:cubicBezTo>
                  <a:cubicBezTo>
                    <a:pt x="15936" y="11520"/>
                    <a:pt x="16536" y="11307"/>
                    <a:pt x="17022" y="10882"/>
                  </a:cubicBezTo>
                  <a:lnTo>
                    <a:pt x="22129" y="6323"/>
                  </a:lnTo>
                  <a:cubicBezTo>
                    <a:pt x="22250" y="6231"/>
                    <a:pt x="22395" y="6186"/>
                    <a:pt x="22535" y="6186"/>
                  </a:cubicBezTo>
                  <a:cubicBezTo>
                    <a:pt x="22676" y="6186"/>
                    <a:pt x="22813" y="6231"/>
                    <a:pt x="22919" y="6323"/>
                  </a:cubicBezTo>
                  <a:lnTo>
                    <a:pt x="28056" y="10851"/>
                  </a:lnTo>
                  <a:cubicBezTo>
                    <a:pt x="28527" y="11277"/>
                    <a:pt x="29127" y="11490"/>
                    <a:pt x="29731" y="11490"/>
                  </a:cubicBezTo>
                  <a:cubicBezTo>
                    <a:pt x="30336" y="11490"/>
                    <a:pt x="30943" y="11277"/>
                    <a:pt x="31430" y="10851"/>
                  </a:cubicBezTo>
                  <a:lnTo>
                    <a:pt x="36536" y="6292"/>
                  </a:lnTo>
                  <a:cubicBezTo>
                    <a:pt x="36643" y="6201"/>
                    <a:pt x="36779" y="6155"/>
                    <a:pt x="36920" y="6155"/>
                  </a:cubicBezTo>
                  <a:cubicBezTo>
                    <a:pt x="37061" y="6155"/>
                    <a:pt x="37205" y="6201"/>
                    <a:pt x="37327" y="6292"/>
                  </a:cubicBezTo>
                  <a:lnTo>
                    <a:pt x="42463" y="10851"/>
                  </a:lnTo>
                  <a:cubicBezTo>
                    <a:pt x="42935" y="11277"/>
                    <a:pt x="43535" y="11490"/>
                    <a:pt x="44135" y="11490"/>
                  </a:cubicBezTo>
                  <a:cubicBezTo>
                    <a:pt x="44736" y="11490"/>
                    <a:pt x="45336" y="11277"/>
                    <a:pt x="45807" y="10851"/>
                  </a:cubicBezTo>
                  <a:lnTo>
                    <a:pt x="50944" y="6292"/>
                  </a:lnTo>
                  <a:cubicBezTo>
                    <a:pt x="51050" y="6186"/>
                    <a:pt x="51187" y="6133"/>
                    <a:pt x="51324" y="6133"/>
                  </a:cubicBezTo>
                  <a:cubicBezTo>
                    <a:pt x="51461" y="6133"/>
                    <a:pt x="51597" y="6186"/>
                    <a:pt x="51704" y="6292"/>
                  </a:cubicBezTo>
                  <a:lnTo>
                    <a:pt x="56841" y="10821"/>
                  </a:lnTo>
                  <a:cubicBezTo>
                    <a:pt x="57327" y="11247"/>
                    <a:pt x="57935" y="11459"/>
                    <a:pt x="58539" y="11459"/>
                  </a:cubicBezTo>
                  <a:cubicBezTo>
                    <a:pt x="59143" y="11459"/>
                    <a:pt x="59743" y="11247"/>
                    <a:pt x="60215" y="10821"/>
                  </a:cubicBezTo>
                  <a:lnTo>
                    <a:pt x="65503" y="6110"/>
                  </a:lnTo>
                  <a:cubicBezTo>
                    <a:pt x="66567" y="5167"/>
                    <a:pt x="66658" y="3587"/>
                    <a:pt x="65716" y="2523"/>
                  </a:cubicBezTo>
                  <a:cubicBezTo>
                    <a:pt x="65225" y="1966"/>
                    <a:pt x="64530" y="1683"/>
                    <a:pt x="63827" y="1683"/>
                  </a:cubicBezTo>
                  <a:cubicBezTo>
                    <a:pt x="63227" y="1683"/>
                    <a:pt x="62620" y="1890"/>
                    <a:pt x="62129" y="2310"/>
                  </a:cubicBezTo>
                  <a:lnTo>
                    <a:pt x="58908" y="5198"/>
                  </a:lnTo>
                  <a:cubicBezTo>
                    <a:pt x="58801" y="5289"/>
                    <a:pt x="58664" y="5335"/>
                    <a:pt x="58524" y="5335"/>
                  </a:cubicBezTo>
                  <a:cubicBezTo>
                    <a:pt x="58383" y="5335"/>
                    <a:pt x="58239" y="5289"/>
                    <a:pt x="58117" y="5198"/>
                  </a:cubicBezTo>
                  <a:lnTo>
                    <a:pt x="52980" y="639"/>
                  </a:lnTo>
                  <a:cubicBezTo>
                    <a:pt x="52509" y="213"/>
                    <a:pt x="51909" y="0"/>
                    <a:pt x="513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9"/>
            <p:cNvSpPr/>
            <p:nvPr/>
          </p:nvSpPr>
          <p:spPr>
            <a:xfrm>
              <a:off x="2173775" y="1420000"/>
              <a:ext cx="1674825" cy="301900"/>
            </a:xfrm>
            <a:custGeom>
              <a:rect b="b" l="l" r="r" t="t"/>
              <a:pathLst>
                <a:path extrusionOk="0" h="12076" w="66993">
                  <a:moveTo>
                    <a:pt x="51642" y="563"/>
                  </a:moveTo>
                  <a:cubicBezTo>
                    <a:pt x="52174" y="563"/>
                    <a:pt x="52706" y="753"/>
                    <a:pt x="53132" y="1133"/>
                  </a:cubicBezTo>
                  <a:lnTo>
                    <a:pt x="58269" y="5662"/>
                  </a:lnTo>
                  <a:cubicBezTo>
                    <a:pt x="58436" y="5814"/>
                    <a:pt x="58641" y="5890"/>
                    <a:pt x="58846" y="5890"/>
                  </a:cubicBezTo>
                  <a:cubicBezTo>
                    <a:pt x="59051" y="5890"/>
                    <a:pt x="59256" y="5814"/>
                    <a:pt x="59424" y="5662"/>
                  </a:cubicBezTo>
                  <a:lnTo>
                    <a:pt x="62646" y="2804"/>
                  </a:lnTo>
                  <a:cubicBezTo>
                    <a:pt x="63073" y="2434"/>
                    <a:pt x="63607" y="2224"/>
                    <a:pt x="64172" y="2224"/>
                  </a:cubicBezTo>
                  <a:cubicBezTo>
                    <a:pt x="64210" y="2224"/>
                    <a:pt x="64249" y="2225"/>
                    <a:pt x="64287" y="2227"/>
                  </a:cubicBezTo>
                  <a:cubicBezTo>
                    <a:pt x="64864" y="2257"/>
                    <a:pt x="65442" y="2531"/>
                    <a:pt x="65837" y="2987"/>
                  </a:cubicBezTo>
                  <a:cubicBezTo>
                    <a:pt x="66658" y="3899"/>
                    <a:pt x="66567" y="5327"/>
                    <a:pt x="65655" y="6178"/>
                  </a:cubicBezTo>
                  <a:lnTo>
                    <a:pt x="60336" y="10859"/>
                  </a:lnTo>
                  <a:cubicBezTo>
                    <a:pt x="59906" y="11243"/>
                    <a:pt x="59367" y="11433"/>
                    <a:pt x="58830" y="11433"/>
                  </a:cubicBezTo>
                  <a:cubicBezTo>
                    <a:pt x="58303" y="11433"/>
                    <a:pt x="57778" y="11251"/>
                    <a:pt x="57357" y="10890"/>
                  </a:cubicBezTo>
                  <a:lnTo>
                    <a:pt x="52220" y="6330"/>
                  </a:lnTo>
                  <a:cubicBezTo>
                    <a:pt x="52053" y="6178"/>
                    <a:pt x="51848" y="6102"/>
                    <a:pt x="51642" y="6102"/>
                  </a:cubicBezTo>
                  <a:cubicBezTo>
                    <a:pt x="51437" y="6102"/>
                    <a:pt x="51232" y="6178"/>
                    <a:pt x="51065" y="6330"/>
                  </a:cubicBezTo>
                  <a:lnTo>
                    <a:pt x="45958" y="10890"/>
                  </a:lnTo>
                  <a:cubicBezTo>
                    <a:pt x="45518" y="11270"/>
                    <a:pt x="44978" y="11460"/>
                    <a:pt x="44442" y="11460"/>
                  </a:cubicBezTo>
                  <a:cubicBezTo>
                    <a:pt x="43907" y="11460"/>
                    <a:pt x="43375" y="11270"/>
                    <a:pt x="42949" y="10890"/>
                  </a:cubicBezTo>
                  <a:lnTo>
                    <a:pt x="37812" y="6361"/>
                  </a:lnTo>
                  <a:cubicBezTo>
                    <a:pt x="37645" y="6209"/>
                    <a:pt x="37440" y="6133"/>
                    <a:pt x="37235" y="6133"/>
                  </a:cubicBezTo>
                  <a:cubicBezTo>
                    <a:pt x="37030" y="6133"/>
                    <a:pt x="36824" y="6209"/>
                    <a:pt x="36657" y="6361"/>
                  </a:cubicBezTo>
                  <a:lnTo>
                    <a:pt x="31551" y="10920"/>
                  </a:lnTo>
                  <a:cubicBezTo>
                    <a:pt x="31125" y="11300"/>
                    <a:pt x="30586" y="11490"/>
                    <a:pt x="30046" y="11490"/>
                  </a:cubicBezTo>
                  <a:cubicBezTo>
                    <a:pt x="29507" y="11490"/>
                    <a:pt x="28967" y="11300"/>
                    <a:pt x="28542" y="10920"/>
                  </a:cubicBezTo>
                  <a:lnTo>
                    <a:pt x="23405" y="6391"/>
                  </a:lnTo>
                  <a:cubicBezTo>
                    <a:pt x="23253" y="6239"/>
                    <a:pt x="23048" y="6163"/>
                    <a:pt x="22842" y="6163"/>
                  </a:cubicBezTo>
                  <a:cubicBezTo>
                    <a:pt x="22637" y="6163"/>
                    <a:pt x="22432" y="6239"/>
                    <a:pt x="22280" y="6391"/>
                  </a:cubicBezTo>
                  <a:lnTo>
                    <a:pt x="17143" y="10920"/>
                  </a:lnTo>
                  <a:cubicBezTo>
                    <a:pt x="16718" y="11300"/>
                    <a:pt x="16186" y="11490"/>
                    <a:pt x="15654" y="11490"/>
                  </a:cubicBezTo>
                  <a:cubicBezTo>
                    <a:pt x="15122" y="11490"/>
                    <a:pt x="14590" y="11300"/>
                    <a:pt x="14164" y="10920"/>
                  </a:cubicBezTo>
                  <a:lnTo>
                    <a:pt x="9028" y="6391"/>
                  </a:lnTo>
                  <a:cubicBezTo>
                    <a:pt x="8845" y="6270"/>
                    <a:pt x="8663" y="6178"/>
                    <a:pt x="8450" y="6178"/>
                  </a:cubicBezTo>
                  <a:cubicBezTo>
                    <a:pt x="8237" y="6178"/>
                    <a:pt x="8025" y="6270"/>
                    <a:pt x="7873" y="6391"/>
                  </a:cubicBezTo>
                  <a:lnTo>
                    <a:pt x="4651" y="9279"/>
                  </a:lnTo>
                  <a:cubicBezTo>
                    <a:pt x="4227" y="9646"/>
                    <a:pt x="3699" y="9829"/>
                    <a:pt x="3139" y="9829"/>
                  </a:cubicBezTo>
                  <a:cubicBezTo>
                    <a:pt x="3096" y="9829"/>
                    <a:pt x="3053" y="9828"/>
                    <a:pt x="3009" y="9826"/>
                  </a:cubicBezTo>
                  <a:cubicBezTo>
                    <a:pt x="2401" y="9795"/>
                    <a:pt x="1854" y="9522"/>
                    <a:pt x="1459" y="9096"/>
                  </a:cubicBezTo>
                  <a:cubicBezTo>
                    <a:pt x="638" y="8154"/>
                    <a:pt x="699" y="6725"/>
                    <a:pt x="1641" y="5905"/>
                  </a:cubicBezTo>
                  <a:lnTo>
                    <a:pt x="6930" y="1193"/>
                  </a:lnTo>
                  <a:cubicBezTo>
                    <a:pt x="7356" y="814"/>
                    <a:pt x="7895" y="624"/>
                    <a:pt x="8435" y="624"/>
                  </a:cubicBezTo>
                  <a:cubicBezTo>
                    <a:pt x="8974" y="624"/>
                    <a:pt x="9514" y="814"/>
                    <a:pt x="9939" y="1193"/>
                  </a:cubicBezTo>
                  <a:lnTo>
                    <a:pt x="15076" y="5722"/>
                  </a:lnTo>
                  <a:cubicBezTo>
                    <a:pt x="15228" y="5874"/>
                    <a:pt x="15433" y="5950"/>
                    <a:pt x="15642" y="5950"/>
                  </a:cubicBezTo>
                  <a:cubicBezTo>
                    <a:pt x="15851" y="5950"/>
                    <a:pt x="16064" y="5874"/>
                    <a:pt x="16231" y="5722"/>
                  </a:cubicBezTo>
                  <a:lnTo>
                    <a:pt x="21338" y="1163"/>
                  </a:lnTo>
                  <a:cubicBezTo>
                    <a:pt x="21763" y="783"/>
                    <a:pt x="22295" y="593"/>
                    <a:pt x="22831" y="593"/>
                  </a:cubicBezTo>
                  <a:cubicBezTo>
                    <a:pt x="23367" y="593"/>
                    <a:pt x="23906" y="783"/>
                    <a:pt x="24347" y="1163"/>
                  </a:cubicBezTo>
                  <a:lnTo>
                    <a:pt x="29453" y="5692"/>
                  </a:lnTo>
                  <a:cubicBezTo>
                    <a:pt x="29621" y="5844"/>
                    <a:pt x="29833" y="5920"/>
                    <a:pt x="30042" y="5920"/>
                  </a:cubicBezTo>
                  <a:cubicBezTo>
                    <a:pt x="30251" y="5920"/>
                    <a:pt x="30457" y="5844"/>
                    <a:pt x="30609" y="5692"/>
                  </a:cubicBezTo>
                  <a:lnTo>
                    <a:pt x="35745" y="1163"/>
                  </a:lnTo>
                  <a:cubicBezTo>
                    <a:pt x="36179" y="776"/>
                    <a:pt x="36724" y="578"/>
                    <a:pt x="37267" y="578"/>
                  </a:cubicBezTo>
                  <a:cubicBezTo>
                    <a:pt x="37788" y="578"/>
                    <a:pt x="38307" y="760"/>
                    <a:pt x="38724" y="1133"/>
                  </a:cubicBezTo>
                  <a:lnTo>
                    <a:pt x="43861" y="5692"/>
                  </a:lnTo>
                  <a:cubicBezTo>
                    <a:pt x="44028" y="5829"/>
                    <a:pt x="44233" y="5897"/>
                    <a:pt x="44439" y="5897"/>
                  </a:cubicBezTo>
                  <a:cubicBezTo>
                    <a:pt x="44644" y="5897"/>
                    <a:pt x="44849" y="5829"/>
                    <a:pt x="45016" y="5692"/>
                  </a:cubicBezTo>
                  <a:lnTo>
                    <a:pt x="50153" y="1133"/>
                  </a:lnTo>
                  <a:cubicBezTo>
                    <a:pt x="50579" y="753"/>
                    <a:pt x="51110" y="563"/>
                    <a:pt x="51642" y="563"/>
                  </a:cubicBezTo>
                  <a:close/>
                  <a:moveTo>
                    <a:pt x="51627" y="0"/>
                  </a:moveTo>
                  <a:cubicBezTo>
                    <a:pt x="50958" y="0"/>
                    <a:pt x="50290" y="236"/>
                    <a:pt x="49758" y="707"/>
                  </a:cubicBezTo>
                  <a:lnTo>
                    <a:pt x="44651" y="5266"/>
                  </a:lnTo>
                  <a:cubicBezTo>
                    <a:pt x="44591" y="5312"/>
                    <a:pt x="44515" y="5335"/>
                    <a:pt x="44439" y="5335"/>
                  </a:cubicBezTo>
                  <a:cubicBezTo>
                    <a:pt x="44363" y="5335"/>
                    <a:pt x="44287" y="5312"/>
                    <a:pt x="44226" y="5266"/>
                  </a:cubicBezTo>
                  <a:lnTo>
                    <a:pt x="39089" y="738"/>
                  </a:lnTo>
                  <a:cubicBezTo>
                    <a:pt x="38561" y="255"/>
                    <a:pt x="37899" y="19"/>
                    <a:pt x="37236" y="19"/>
                  </a:cubicBezTo>
                  <a:cubicBezTo>
                    <a:pt x="36562" y="19"/>
                    <a:pt x="35886" y="263"/>
                    <a:pt x="35350" y="738"/>
                  </a:cubicBezTo>
                  <a:lnTo>
                    <a:pt x="30244" y="5297"/>
                  </a:lnTo>
                  <a:cubicBezTo>
                    <a:pt x="30183" y="5342"/>
                    <a:pt x="30107" y="5365"/>
                    <a:pt x="30035" y="5365"/>
                  </a:cubicBezTo>
                  <a:cubicBezTo>
                    <a:pt x="29963" y="5365"/>
                    <a:pt x="29894" y="5342"/>
                    <a:pt x="29849" y="5297"/>
                  </a:cubicBezTo>
                  <a:lnTo>
                    <a:pt x="24712" y="738"/>
                  </a:lnTo>
                  <a:cubicBezTo>
                    <a:pt x="24180" y="266"/>
                    <a:pt x="23511" y="31"/>
                    <a:pt x="22842" y="31"/>
                  </a:cubicBezTo>
                  <a:cubicBezTo>
                    <a:pt x="22174" y="31"/>
                    <a:pt x="21505" y="266"/>
                    <a:pt x="20973" y="738"/>
                  </a:cubicBezTo>
                  <a:lnTo>
                    <a:pt x="15836" y="5297"/>
                  </a:lnTo>
                  <a:cubicBezTo>
                    <a:pt x="15775" y="5358"/>
                    <a:pt x="15707" y="5388"/>
                    <a:pt x="15639" y="5388"/>
                  </a:cubicBezTo>
                  <a:cubicBezTo>
                    <a:pt x="15570" y="5388"/>
                    <a:pt x="15502" y="5358"/>
                    <a:pt x="15441" y="5297"/>
                  </a:cubicBezTo>
                  <a:lnTo>
                    <a:pt x="10304" y="768"/>
                  </a:lnTo>
                  <a:cubicBezTo>
                    <a:pt x="9772" y="297"/>
                    <a:pt x="9104" y="61"/>
                    <a:pt x="8435" y="61"/>
                  </a:cubicBezTo>
                  <a:cubicBezTo>
                    <a:pt x="7766" y="61"/>
                    <a:pt x="7097" y="297"/>
                    <a:pt x="6566" y="768"/>
                  </a:cubicBezTo>
                  <a:lnTo>
                    <a:pt x="1277" y="5479"/>
                  </a:lnTo>
                  <a:cubicBezTo>
                    <a:pt x="122" y="6513"/>
                    <a:pt x="0" y="8306"/>
                    <a:pt x="1034" y="9461"/>
                  </a:cubicBezTo>
                  <a:cubicBezTo>
                    <a:pt x="1550" y="10008"/>
                    <a:pt x="2219" y="10343"/>
                    <a:pt x="2979" y="10403"/>
                  </a:cubicBezTo>
                  <a:cubicBezTo>
                    <a:pt x="3021" y="10405"/>
                    <a:pt x="3063" y="10406"/>
                    <a:pt x="3106" y="10406"/>
                  </a:cubicBezTo>
                  <a:cubicBezTo>
                    <a:pt x="3819" y="10406"/>
                    <a:pt x="4499" y="10163"/>
                    <a:pt x="5015" y="9704"/>
                  </a:cubicBezTo>
                  <a:lnTo>
                    <a:pt x="8237" y="6817"/>
                  </a:lnTo>
                  <a:cubicBezTo>
                    <a:pt x="8298" y="6771"/>
                    <a:pt x="8374" y="6748"/>
                    <a:pt x="8450" y="6748"/>
                  </a:cubicBezTo>
                  <a:cubicBezTo>
                    <a:pt x="8526" y="6748"/>
                    <a:pt x="8602" y="6771"/>
                    <a:pt x="8663" y="6817"/>
                  </a:cubicBezTo>
                  <a:lnTo>
                    <a:pt x="13769" y="11376"/>
                  </a:lnTo>
                  <a:cubicBezTo>
                    <a:pt x="14316" y="11832"/>
                    <a:pt x="14985" y="12075"/>
                    <a:pt x="15654" y="12075"/>
                  </a:cubicBezTo>
                  <a:cubicBezTo>
                    <a:pt x="16323" y="12075"/>
                    <a:pt x="16991" y="11832"/>
                    <a:pt x="17508" y="11346"/>
                  </a:cubicBezTo>
                  <a:lnTo>
                    <a:pt x="22645" y="6786"/>
                  </a:lnTo>
                  <a:cubicBezTo>
                    <a:pt x="22706" y="6741"/>
                    <a:pt x="22774" y="6718"/>
                    <a:pt x="22842" y="6718"/>
                  </a:cubicBezTo>
                  <a:cubicBezTo>
                    <a:pt x="22911" y="6718"/>
                    <a:pt x="22979" y="6741"/>
                    <a:pt x="23040" y="6786"/>
                  </a:cubicBezTo>
                  <a:lnTo>
                    <a:pt x="28177" y="11346"/>
                  </a:lnTo>
                  <a:cubicBezTo>
                    <a:pt x="28709" y="11817"/>
                    <a:pt x="29378" y="12052"/>
                    <a:pt x="30046" y="12052"/>
                  </a:cubicBezTo>
                  <a:cubicBezTo>
                    <a:pt x="30715" y="12052"/>
                    <a:pt x="31384" y="11817"/>
                    <a:pt x="31916" y="11346"/>
                  </a:cubicBezTo>
                  <a:lnTo>
                    <a:pt x="37052" y="6786"/>
                  </a:lnTo>
                  <a:cubicBezTo>
                    <a:pt x="37113" y="6725"/>
                    <a:pt x="37182" y="6695"/>
                    <a:pt x="37250" y="6695"/>
                  </a:cubicBezTo>
                  <a:cubicBezTo>
                    <a:pt x="37318" y="6695"/>
                    <a:pt x="37387" y="6725"/>
                    <a:pt x="37448" y="6786"/>
                  </a:cubicBezTo>
                  <a:lnTo>
                    <a:pt x="42584" y="11315"/>
                  </a:lnTo>
                  <a:cubicBezTo>
                    <a:pt x="43116" y="11786"/>
                    <a:pt x="43785" y="12022"/>
                    <a:pt x="44454" y="12022"/>
                  </a:cubicBezTo>
                  <a:cubicBezTo>
                    <a:pt x="45122" y="12022"/>
                    <a:pt x="45791" y="11786"/>
                    <a:pt x="46323" y="11315"/>
                  </a:cubicBezTo>
                  <a:lnTo>
                    <a:pt x="51430" y="6756"/>
                  </a:lnTo>
                  <a:cubicBezTo>
                    <a:pt x="51490" y="6710"/>
                    <a:pt x="51566" y="6687"/>
                    <a:pt x="51642" y="6687"/>
                  </a:cubicBezTo>
                  <a:cubicBezTo>
                    <a:pt x="51718" y="6687"/>
                    <a:pt x="51794" y="6710"/>
                    <a:pt x="51855" y="6756"/>
                  </a:cubicBezTo>
                  <a:lnTo>
                    <a:pt x="56992" y="11285"/>
                  </a:lnTo>
                  <a:cubicBezTo>
                    <a:pt x="57520" y="11767"/>
                    <a:pt x="58182" y="12003"/>
                    <a:pt x="58845" y="12003"/>
                  </a:cubicBezTo>
                  <a:cubicBezTo>
                    <a:pt x="59519" y="12003"/>
                    <a:pt x="60195" y="11760"/>
                    <a:pt x="60731" y="11285"/>
                  </a:cubicBezTo>
                  <a:lnTo>
                    <a:pt x="66020" y="6573"/>
                  </a:lnTo>
                  <a:cubicBezTo>
                    <a:pt x="66567" y="6087"/>
                    <a:pt x="66901" y="5388"/>
                    <a:pt x="66962" y="4659"/>
                  </a:cubicBezTo>
                  <a:cubicBezTo>
                    <a:pt x="66992" y="3899"/>
                    <a:pt x="66749" y="3169"/>
                    <a:pt x="66263" y="2622"/>
                  </a:cubicBezTo>
                  <a:cubicBezTo>
                    <a:pt x="65746" y="2045"/>
                    <a:pt x="65077" y="1710"/>
                    <a:pt x="64317" y="1680"/>
                  </a:cubicBezTo>
                  <a:cubicBezTo>
                    <a:pt x="64241" y="1674"/>
                    <a:pt x="64165" y="1671"/>
                    <a:pt x="64089" y="1671"/>
                  </a:cubicBezTo>
                  <a:cubicBezTo>
                    <a:pt x="63413" y="1671"/>
                    <a:pt x="62773" y="1914"/>
                    <a:pt x="62281" y="2379"/>
                  </a:cubicBezTo>
                  <a:lnTo>
                    <a:pt x="59059" y="5236"/>
                  </a:lnTo>
                  <a:cubicBezTo>
                    <a:pt x="58998" y="5297"/>
                    <a:pt x="58922" y="5327"/>
                    <a:pt x="58846" y="5327"/>
                  </a:cubicBezTo>
                  <a:cubicBezTo>
                    <a:pt x="58770" y="5327"/>
                    <a:pt x="58694" y="5297"/>
                    <a:pt x="58633" y="5236"/>
                  </a:cubicBezTo>
                  <a:lnTo>
                    <a:pt x="53496" y="707"/>
                  </a:lnTo>
                  <a:cubicBezTo>
                    <a:pt x="52965" y="236"/>
                    <a:pt x="52296" y="0"/>
                    <a:pt x="51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0" name="Google Shape;1220;p29"/>
          <p:cNvGrpSpPr/>
          <p:nvPr/>
        </p:nvGrpSpPr>
        <p:grpSpPr>
          <a:xfrm>
            <a:off x="8289100" y="72750"/>
            <a:ext cx="449875" cy="434850"/>
            <a:chOff x="3240650" y="4150300"/>
            <a:chExt cx="449875" cy="434850"/>
          </a:xfrm>
        </p:grpSpPr>
        <p:sp>
          <p:nvSpPr>
            <p:cNvPr id="1221" name="Google Shape;1221;p29"/>
            <p:cNvSpPr/>
            <p:nvPr/>
          </p:nvSpPr>
          <p:spPr>
            <a:xfrm>
              <a:off x="3290800" y="4199875"/>
              <a:ext cx="399725" cy="385275"/>
            </a:xfrm>
            <a:custGeom>
              <a:rect b="b" l="l" r="r" t="t"/>
              <a:pathLst>
                <a:path extrusionOk="0" h="15411" w="15989">
                  <a:moveTo>
                    <a:pt x="8329" y="1"/>
                  </a:moveTo>
                  <a:cubicBezTo>
                    <a:pt x="10639" y="2311"/>
                    <a:pt x="10639" y="6019"/>
                    <a:pt x="8329" y="8329"/>
                  </a:cubicBezTo>
                  <a:cubicBezTo>
                    <a:pt x="7174" y="9469"/>
                    <a:pt x="5670" y="10038"/>
                    <a:pt x="4165" y="10038"/>
                  </a:cubicBezTo>
                  <a:cubicBezTo>
                    <a:pt x="2660" y="10038"/>
                    <a:pt x="1156" y="9469"/>
                    <a:pt x="1" y="8329"/>
                  </a:cubicBezTo>
                  <a:lnTo>
                    <a:pt x="1" y="8329"/>
                  </a:lnTo>
                  <a:lnTo>
                    <a:pt x="5350" y="13678"/>
                  </a:lnTo>
                  <a:cubicBezTo>
                    <a:pt x="6505" y="14833"/>
                    <a:pt x="8010" y="15411"/>
                    <a:pt x="9515" y="15411"/>
                  </a:cubicBezTo>
                  <a:cubicBezTo>
                    <a:pt x="11019" y="15411"/>
                    <a:pt x="12524" y="14833"/>
                    <a:pt x="13679" y="13678"/>
                  </a:cubicBezTo>
                  <a:cubicBezTo>
                    <a:pt x="15989" y="11368"/>
                    <a:pt x="15989" y="7660"/>
                    <a:pt x="13679" y="5350"/>
                  </a:cubicBezTo>
                  <a:lnTo>
                    <a:pt x="8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9"/>
            <p:cNvSpPr/>
            <p:nvPr/>
          </p:nvSpPr>
          <p:spPr>
            <a:xfrm>
              <a:off x="3240650" y="4150300"/>
              <a:ext cx="308550" cy="307950"/>
            </a:xfrm>
            <a:custGeom>
              <a:rect b="b" l="l" r="r" t="t"/>
              <a:pathLst>
                <a:path extrusionOk="0" h="12318" w="12342">
                  <a:moveTo>
                    <a:pt x="6171" y="555"/>
                  </a:moveTo>
                  <a:cubicBezTo>
                    <a:pt x="7600" y="555"/>
                    <a:pt x="9028" y="1102"/>
                    <a:pt x="10122" y="2196"/>
                  </a:cubicBezTo>
                  <a:cubicBezTo>
                    <a:pt x="12311" y="4385"/>
                    <a:pt x="12311" y="7910"/>
                    <a:pt x="10122" y="10099"/>
                  </a:cubicBezTo>
                  <a:cubicBezTo>
                    <a:pt x="9028" y="11193"/>
                    <a:pt x="7600" y="11740"/>
                    <a:pt x="6171" y="11740"/>
                  </a:cubicBezTo>
                  <a:cubicBezTo>
                    <a:pt x="4742" y="11740"/>
                    <a:pt x="3314" y="11193"/>
                    <a:pt x="2220" y="10099"/>
                  </a:cubicBezTo>
                  <a:cubicBezTo>
                    <a:pt x="31" y="7910"/>
                    <a:pt x="31" y="4385"/>
                    <a:pt x="2220" y="2196"/>
                  </a:cubicBezTo>
                  <a:cubicBezTo>
                    <a:pt x="3314" y="1102"/>
                    <a:pt x="4742" y="555"/>
                    <a:pt x="6171" y="555"/>
                  </a:cubicBezTo>
                  <a:close/>
                  <a:moveTo>
                    <a:pt x="6175" y="0"/>
                  </a:moveTo>
                  <a:cubicBezTo>
                    <a:pt x="4598" y="0"/>
                    <a:pt x="3025" y="600"/>
                    <a:pt x="1824" y="1801"/>
                  </a:cubicBezTo>
                  <a:cubicBezTo>
                    <a:pt x="639" y="2956"/>
                    <a:pt x="1" y="4506"/>
                    <a:pt x="1" y="6148"/>
                  </a:cubicBezTo>
                  <a:cubicBezTo>
                    <a:pt x="1" y="7789"/>
                    <a:pt x="639" y="9339"/>
                    <a:pt x="1824" y="10525"/>
                  </a:cubicBezTo>
                  <a:cubicBezTo>
                    <a:pt x="3010" y="11710"/>
                    <a:pt x="4590" y="12318"/>
                    <a:pt x="6171" y="12318"/>
                  </a:cubicBezTo>
                  <a:cubicBezTo>
                    <a:pt x="7752" y="12318"/>
                    <a:pt x="9332" y="11710"/>
                    <a:pt x="10548" y="10525"/>
                  </a:cubicBezTo>
                  <a:cubicBezTo>
                    <a:pt x="11703" y="9339"/>
                    <a:pt x="12341" y="7789"/>
                    <a:pt x="12341" y="6148"/>
                  </a:cubicBezTo>
                  <a:cubicBezTo>
                    <a:pt x="12341" y="4506"/>
                    <a:pt x="11703" y="2956"/>
                    <a:pt x="10548" y="1801"/>
                  </a:cubicBezTo>
                  <a:cubicBezTo>
                    <a:pt x="9332" y="600"/>
                    <a:pt x="7752" y="0"/>
                    <a:pt x="61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3" name="Google Shape;1223;p29"/>
          <p:cNvGrpSpPr/>
          <p:nvPr/>
        </p:nvGrpSpPr>
        <p:grpSpPr>
          <a:xfrm>
            <a:off x="8301800" y="4321425"/>
            <a:ext cx="522825" cy="502875"/>
            <a:chOff x="7116875" y="2700800"/>
            <a:chExt cx="522825" cy="502875"/>
          </a:xfrm>
        </p:grpSpPr>
        <p:sp>
          <p:nvSpPr>
            <p:cNvPr id="1224" name="Google Shape;1224;p29"/>
            <p:cNvSpPr/>
            <p:nvPr/>
          </p:nvSpPr>
          <p:spPr>
            <a:xfrm>
              <a:off x="7121425" y="2803200"/>
              <a:ext cx="341975" cy="395150"/>
            </a:xfrm>
            <a:custGeom>
              <a:rect b="b" l="l" r="r" t="t"/>
              <a:pathLst>
                <a:path extrusionOk="0" h="15806" w="13679">
                  <a:moveTo>
                    <a:pt x="31" y="0"/>
                  </a:moveTo>
                  <a:lnTo>
                    <a:pt x="0" y="7903"/>
                  </a:lnTo>
                  <a:lnTo>
                    <a:pt x="13679" y="15806"/>
                  </a:lnTo>
                  <a:lnTo>
                    <a:pt x="13557" y="7903"/>
                  </a:lnTo>
                  <a:lnTo>
                    <a:pt x="3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9"/>
            <p:cNvSpPr/>
            <p:nvPr/>
          </p:nvSpPr>
          <p:spPr>
            <a:xfrm>
              <a:off x="7116875" y="2798050"/>
              <a:ext cx="351850" cy="405625"/>
            </a:xfrm>
            <a:custGeom>
              <a:rect b="b" l="l" r="r" t="t"/>
              <a:pathLst>
                <a:path extrusionOk="0" h="16225" w="14074">
                  <a:moveTo>
                    <a:pt x="426" y="540"/>
                  </a:moveTo>
                  <a:lnTo>
                    <a:pt x="13526" y="8231"/>
                  </a:lnTo>
                  <a:lnTo>
                    <a:pt x="13648" y="15678"/>
                  </a:lnTo>
                  <a:lnTo>
                    <a:pt x="395" y="7987"/>
                  </a:lnTo>
                  <a:lnTo>
                    <a:pt x="426" y="540"/>
                  </a:lnTo>
                  <a:close/>
                  <a:moveTo>
                    <a:pt x="213" y="1"/>
                  </a:moveTo>
                  <a:cubicBezTo>
                    <a:pt x="182" y="1"/>
                    <a:pt x="152" y="9"/>
                    <a:pt x="122" y="24"/>
                  </a:cubicBezTo>
                  <a:cubicBezTo>
                    <a:pt x="61" y="54"/>
                    <a:pt x="31" y="115"/>
                    <a:pt x="31" y="206"/>
                  </a:cubicBezTo>
                  <a:lnTo>
                    <a:pt x="0" y="8109"/>
                  </a:lnTo>
                  <a:cubicBezTo>
                    <a:pt x="0" y="8170"/>
                    <a:pt x="31" y="8261"/>
                    <a:pt x="91" y="8291"/>
                  </a:cubicBezTo>
                  <a:lnTo>
                    <a:pt x="13769" y="16194"/>
                  </a:lnTo>
                  <a:cubicBezTo>
                    <a:pt x="13800" y="16225"/>
                    <a:pt x="13830" y="16225"/>
                    <a:pt x="13861" y="16225"/>
                  </a:cubicBezTo>
                  <a:cubicBezTo>
                    <a:pt x="13891" y="16225"/>
                    <a:pt x="13921" y="16225"/>
                    <a:pt x="13952" y="16194"/>
                  </a:cubicBezTo>
                  <a:cubicBezTo>
                    <a:pt x="14013" y="16164"/>
                    <a:pt x="14073" y="16103"/>
                    <a:pt x="14073" y="16012"/>
                  </a:cubicBezTo>
                  <a:lnTo>
                    <a:pt x="13921" y="8109"/>
                  </a:lnTo>
                  <a:cubicBezTo>
                    <a:pt x="13921" y="8048"/>
                    <a:pt x="13891" y="7987"/>
                    <a:pt x="13830" y="7927"/>
                  </a:cubicBezTo>
                  <a:lnTo>
                    <a:pt x="304" y="24"/>
                  </a:lnTo>
                  <a:cubicBezTo>
                    <a:pt x="274" y="9"/>
                    <a:pt x="243" y="1"/>
                    <a:pt x="213"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9"/>
            <p:cNvSpPr/>
            <p:nvPr/>
          </p:nvSpPr>
          <p:spPr>
            <a:xfrm>
              <a:off x="7460325" y="2899700"/>
              <a:ext cx="174050" cy="298650"/>
            </a:xfrm>
            <a:custGeom>
              <a:rect b="b" l="l" r="r" t="t"/>
              <a:pathLst>
                <a:path extrusionOk="0" h="11946" w="6962">
                  <a:moveTo>
                    <a:pt x="6810" y="0"/>
                  </a:moveTo>
                  <a:lnTo>
                    <a:pt x="1" y="4043"/>
                  </a:lnTo>
                  <a:lnTo>
                    <a:pt x="123" y="11946"/>
                  </a:lnTo>
                  <a:lnTo>
                    <a:pt x="6962" y="7994"/>
                  </a:lnTo>
                  <a:lnTo>
                    <a:pt x="6810"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9"/>
            <p:cNvSpPr/>
            <p:nvPr/>
          </p:nvSpPr>
          <p:spPr>
            <a:xfrm>
              <a:off x="7455025" y="2894650"/>
              <a:ext cx="184675" cy="309025"/>
            </a:xfrm>
            <a:custGeom>
              <a:rect b="b" l="l" r="r" t="t"/>
              <a:pathLst>
                <a:path extrusionOk="0" h="12361" w="7387">
                  <a:moveTo>
                    <a:pt x="6809" y="567"/>
                  </a:moveTo>
                  <a:lnTo>
                    <a:pt x="6961" y="8105"/>
                  </a:lnTo>
                  <a:lnTo>
                    <a:pt x="517" y="11814"/>
                  </a:lnTo>
                  <a:lnTo>
                    <a:pt x="395" y="4367"/>
                  </a:lnTo>
                  <a:lnTo>
                    <a:pt x="6809" y="567"/>
                  </a:lnTo>
                  <a:close/>
                  <a:moveTo>
                    <a:pt x="7026" y="0"/>
                  </a:moveTo>
                  <a:cubicBezTo>
                    <a:pt x="6982" y="0"/>
                    <a:pt x="6936" y="15"/>
                    <a:pt x="6900" y="50"/>
                  </a:cubicBezTo>
                  <a:lnTo>
                    <a:pt x="122" y="4063"/>
                  </a:lnTo>
                  <a:cubicBezTo>
                    <a:pt x="61" y="4123"/>
                    <a:pt x="0" y="4184"/>
                    <a:pt x="0" y="4245"/>
                  </a:cubicBezTo>
                  <a:lnTo>
                    <a:pt x="152" y="12148"/>
                  </a:lnTo>
                  <a:cubicBezTo>
                    <a:pt x="152" y="12239"/>
                    <a:pt x="183" y="12300"/>
                    <a:pt x="243" y="12330"/>
                  </a:cubicBezTo>
                  <a:cubicBezTo>
                    <a:pt x="274" y="12361"/>
                    <a:pt x="304" y="12361"/>
                    <a:pt x="335" y="12361"/>
                  </a:cubicBezTo>
                  <a:cubicBezTo>
                    <a:pt x="365" y="12361"/>
                    <a:pt x="395" y="12361"/>
                    <a:pt x="426" y="12330"/>
                  </a:cubicBezTo>
                  <a:lnTo>
                    <a:pt x="7265" y="8379"/>
                  </a:lnTo>
                  <a:cubicBezTo>
                    <a:pt x="7326" y="8348"/>
                    <a:pt x="7386" y="8257"/>
                    <a:pt x="7386" y="8196"/>
                  </a:cubicBezTo>
                  <a:lnTo>
                    <a:pt x="7204" y="202"/>
                  </a:lnTo>
                  <a:cubicBezTo>
                    <a:pt x="7204" y="142"/>
                    <a:pt x="7174" y="81"/>
                    <a:pt x="7113" y="20"/>
                  </a:cubicBezTo>
                  <a:cubicBezTo>
                    <a:pt x="7088" y="7"/>
                    <a:pt x="7057" y="0"/>
                    <a:pt x="70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9"/>
            <p:cNvSpPr/>
            <p:nvPr/>
          </p:nvSpPr>
          <p:spPr>
            <a:xfrm>
              <a:off x="7122175" y="2705925"/>
              <a:ext cx="508400" cy="294850"/>
            </a:xfrm>
            <a:custGeom>
              <a:rect b="b" l="l" r="r" t="t"/>
              <a:pathLst>
                <a:path extrusionOk="0" h="11794" w="20336">
                  <a:moveTo>
                    <a:pt x="6901" y="0"/>
                  </a:moveTo>
                  <a:lnTo>
                    <a:pt x="1" y="3891"/>
                  </a:lnTo>
                  <a:lnTo>
                    <a:pt x="13527" y="11794"/>
                  </a:lnTo>
                  <a:lnTo>
                    <a:pt x="20336" y="7751"/>
                  </a:lnTo>
                  <a:lnTo>
                    <a:pt x="690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9"/>
            <p:cNvSpPr/>
            <p:nvPr/>
          </p:nvSpPr>
          <p:spPr>
            <a:xfrm>
              <a:off x="7117625" y="2700800"/>
              <a:ext cx="517500" cy="305300"/>
            </a:xfrm>
            <a:custGeom>
              <a:rect b="b" l="l" r="r" t="t"/>
              <a:pathLst>
                <a:path extrusionOk="0" h="12212" w="20700">
                  <a:moveTo>
                    <a:pt x="7052" y="449"/>
                  </a:moveTo>
                  <a:lnTo>
                    <a:pt x="20122" y="7956"/>
                  </a:lnTo>
                  <a:lnTo>
                    <a:pt x="13709" y="11756"/>
                  </a:lnTo>
                  <a:lnTo>
                    <a:pt x="578" y="4096"/>
                  </a:lnTo>
                  <a:lnTo>
                    <a:pt x="7052" y="449"/>
                  </a:lnTo>
                  <a:close/>
                  <a:moveTo>
                    <a:pt x="7068" y="0"/>
                  </a:moveTo>
                  <a:cubicBezTo>
                    <a:pt x="7030" y="0"/>
                    <a:pt x="6992" y="8"/>
                    <a:pt x="6961" y="23"/>
                  </a:cubicBezTo>
                  <a:lnTo>
                    <a:pt x="92" y="3914"/>
                  </a:lnTo>
                  <a:cubicBezTo>
                    <a:pt x="31" y="3944"/>
                    <a:pt x="1" y="4005"/>
                    <a:pt x="1" y="4096"/>
                  </a:cubicBezTo>
                  <a:cubicBezTo>
                    <a:pt x="1" y="4157"/>
                    <a:pt x="31" y="4218"/>
                    <a:pt x="92" y="4248"/>
                  </a:cubicBezTo>
                  <a:lnTo>
                    <a:pt x="13618" y="12181"/>
                  </a:lnTo>
                  <a:cubicBezTo>
                    <a:pt x="13648" y="12181"/>
                    <a:pt x="13679" y="12212"/>
                    <a:pt x="13709" y="12212"/>
                  </a:cubicBezTo>
                  <a:cubicBezTo>
                    <a:pt x="13739" y="12212"/>
                    <a:pt x="13770" y="12181"/>
                    <a:pt x="13800" y="12181"/>
                  </a:cubicBezTo>
                  <a:lnTo>
                    <a:pt x="20609" y="8139"/>
                  </a:lnTo>
                  <a:cubicBezTo>
                    <a:pt x="20670" y="8108"/>
                    <a:pt x="20700" y="8048"/>
                    <a:pt x="20700" y="7956"/>
                  </a:cubicBezTo>
                  <a:cubicBezTo>
                    <a:pt x="20700" y="7896"/>
                    <a:pt x="20670" y="7835"/>
                    <a:pt x="20609" y="7804"/>
                  </a:cubicBezTo>
                  <a:lnTo>
                    <a:pt x="7174" y="23"/>
                  </a:lnTo>
                  <a:cubicBezTo>
                    <a:pt x="7144" y="8"/>
                    <a:pt x="7106" y="0"/>
                    <a:pt x="7068"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3" name="Shape 123"/>
        <p:cNvGrpSpPr/>
        <p:nvPr/>
      </p:nvGrpSpPr>
      <p:grpSpPr>
        <a:xfrm>
          <a:off x="0" y="0"/>
          <a:ext cx="0" cy="0"/>
          <a:chOff x="0" y="0"/>
          <a:chExt cx="0" cy="0"/>
        </a:xfrm>
      </p:grpSpPr>
      <p:sp>
        <p:nvSpPr>
          <p:cNvPr id="124" name="Google Shape;124;p4"/>
          <p:cNvSpPr txBox="1"/>
          <p:nvPr>
            <p:ph type="title"/>
          </p:nvPr>
        </p:nvSpPr>
        <p:spPr>
          <a:xfrm>
            <a:off x="604150" y="521625"/>
            <a:ext cx="6955500" cy="560400"/>
          </a:xfrm>
          <a:prstGeom prst="rect">
            <a:avLst/>
          </a:prstGeom>
        </p:spPr>
        <p:txBody>
          <a:bodyPr anchorCtr="0" anchor="t" bIns="91425" lIns="91425" spcFirstLastPara="1" rIns="91425" wrap="square" tIns="91425">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p:txBody>
      </p:sp>
      <p:sp>
        <p:nvSpPr>
          <p:cNvPr id="125" name="Google Shape;125;p4"/>
          <p:cNvSpPr txBox="1"/>
          <p:nvPr>
            <p:ph idx="1" type="body"/>
          </p:nvPr>
        </p:nvSpPr>
        <p:spPr>
          <a:xfrm>
            <a:off x="604150" y="1142825"/>
            <a:ext cx="7791000" cy="36369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091179"/>
              </a:buClr>
              <a:buSzPts val="1200"/>
              <a:buFont typeface="Nunito"/>
              <a:buAutoNum type="arabicPeriod"/>
              <a:defRPr sz="1200">
                <a:latin typeface="Montserrat"/>
                <a:ea typeface="Montserrat"/>
                <a:cs typeface="Montserrat"/>
                <a:sym typeface="Montserrat"/>
              </a:defRPr>
            </a:lvl1pPr>
            <a:lvl2pPr indent="-304800" lvl="1" marL="914400" rtl="0">
              <a:spcBef>
                <a:spcPts val="0"/>
              </a:spcBef>
              <a:spcAft>
                <a:spcPts val="0"/>
              </a:spcAft>
              <a:buClr>
                <a:srgbClr val="091179"/>
              </a:buClr>
              <a:buSzPts val="1200"/>
              <a:buFont typeface="Nunito"/>
              <a:buAutoNum type="alphaLcPeriod"/>
              <a:defRPr/>
            </a:lvl2pPr>
            <a:lvl3pPr indent="-304800" lvl="2" marL="1371600" rtl="0">
              <a:spcBef>
                <a:spcPts val="0"/>
              </a:spcBef>
              <a:spcAft>
                <a:spcPts val="0"/>
              </a:spcAft>
              <a:buClr>
                <a:srgbClr val="091179"/>
              </a:buClr>
              <a:buSzPts val="1200"/>
              <a:buFont typeface="Nunito"/>
              <a:buAutoNum type="romanLcPeriod"/>
              <a:defRPr/>
            </a:lvl3pPr>
            <a:lvl4pPr indent="-304800" lvl="3" marL="1828800" rtl="0">
              <a:spcBef>
                <a:spcPts val="0"/>
              </a:spcBef>
              <a:spcAft>
                <a:spcPts val="0"/>
              </a:spcAft>
              <a:buClr>
                <a:srgbClr val="091179"/>
              </a:buClr>
              <a:buSzPts val="1200"/>
              <a:buFont typeface="Nunito"/>
              <a:buAutoNum type="arabicPeriod"/>
              <a:defRPr/>
            </a:lvl4pPr>
            <a:lvl5pPr indent="-304800" lvl="4" marL="2286000" rtl="0">
              <a:spcBef>
                <a:spcPts val="0"/>
              </a:spcBef>
              <a:spcAft>
                <a:spcPts val="0"/>
              </a:spcAft>
              <a:buClr>
                <a:srgbClr val="091179"/>
              </a:buClr>
              <a:buSzPts val="1200"/>
              <a:buFont typeface="Nunito"/>
              <a:buAutoNum type="alphaLcPeriod"/>
              <a:defRPr/>
            </a:lvl5pPr>
            <a:lvl6pPr indent="-304800" lvl="5" marL="2743200" rtl="0">
              <a:spcBef>
                <a:spcPts val="0"/>
              </a:spcBef>
              <a:spcAft>
                <a:spcPts val="0"/>
              </a:spcAft>
              <a:buClr>
                <a:srgbClr val="091179"/>
              </a:buClr>
              <a:buSzPts val="1200"/>
              <a:buFont typeface="Nunito"/>
              <a:buAutoNum type="romanLcPeriod"/>
              <a:defRPr/>
            </a:lvl6pPr>
            <a:lvl7pPr indent="-304800" lvl="6" marL="3200400" rtl="0">
              <a:spcBef>
                <a:spcPts val="0"/>
              </a:spcBef>
              <a:spcAft>
                <a:spcPts val="0"/>
              </a:spcAft>
              <a:buClr>
                <a:srgbClr val="091179"/>
              </a:buClr>
              <a:buSzPts val="1200"/>
              <a:buFont typeface="Nunito"/>
              <a:buAutoNum type="arabicPeriod"/>
              <a:defRPr/>
            </a:lvl7pPr>
            <a:lvl8pPr indent="-304800" lvl="7" marL="3657600" rtl="0">
              <a:spcBef>
                <a:spcPts val="0"/>
              </a:spcBef>
              <a:spcAft>
                <a:spcPts val="0"/>
              </a:spcAft>
              <a:buClr>
                <a:srgbClr val="674EA7"/>
              </a:buClr>
              <a:buSzPts val="1200"/>
              <a:buFont typeface="Inconsolata"/>
              <a:buAutoNum type="alphaLcPeriod"/>
              <a:defRPr/>
            </a:lvl8pPr>
            <a:lvl9pPr indent="-304800" lvl="8" marL="4114800" rtl="0">
              <a:spcBef>
                <a:spcPts val="0"/>
              </a:spcBef>
              <a:spcAft>
                <a:spcPts val="0"/>
              </a:spcAft>
              <a:buClr>
                <a:srgbClr val="674EA7"/>
              </a:buClr>
              <a:buSzPts val="1200"/>
              <a:buFont typeface="Arial"/>
              <a:buAutoNum type="romanLcPeriod"/>
              <a:defRPr/>
            </a:lvl9pPr>
          </a:lstStyle>
          <a:p/>
        </p:txBody>
      </p:sp>
      <p:sp>
        <p:nvSpPr>
          <p:cNvPr id="126" name="Google Shape;126;p4"/>
          <p:cNvSpPr/>
          <p:nvPr/>
        </p:nvSpPr>
        <p:spPr>
          <a:xfrm>
            <a:off x="3013825" y="-549675"/>
            <a:ext cx="874650" cy="875425"/>
          </a:xfrm>
          <a:custGeom>
            <a:rect b="b" l="l" r="r" t="t"/>
            <a:pathLst>
              <a:path extrusionOk="0" h="35017" w="34986">
                <a:moveTo>
                  <a:pt x="17478" y="1"/>
                </a:moveTo>
                <a:cubicBezTo>
                  <a:pt x="7842" y="1"/>
                  <a:pt x="0" y="7843"/>
                  <a:pt x="0" y="17508"/>
                </a:cubicBezTo>
                <a:cubicBezTo>
                  <a:pt x="0" y="27174"/>
                  <a:pt x="7842" y="35016"/>
                  <a:pt x="17478" y="35016"/>
                </a:cubicBezTo>
                <a:cubicBezTo>
                  <a:pt x="27144" y="35016"/>
                  <a:pt x="34986" y="27174"/>
                  <a:pt x="34986" y="17508"/>
                </a:cubicBezTo>
                <a:cubicBezTo>
                  <a:pt x="34986" y="7843"/>
                  <a:pt x="27144" y="1"/>
                  <a:pt x="174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179250" y="3425913"/>
            <a:ext cx="679375" cy="1642925"/>
          </a:xfrm>
          <a:custGeom>
            <a:rect b="b" l="l" r="r" t="t"/>
            <a:pathLst>
              <a:path extrusionOk="0" h="65717" w="27175">
                <a:moveTo>
                  <a:pt x="7083" y="1"/>
                </a:moveTo>
                <a:lnTo>
                  <a:pt x="3861" y="4773"/>
                </a:lnTo>
                <a:cubicBezTo>
                  <a:pt x="11034" y="9241"/>
                  <a:pt x="16384" y="16567"/>
                  <a:pt x="18116" y="25503"/>
                </a:cubicBezTo>
                <a:cubicBezTo>
                  <a:pt x="20974" y="40154"/>
                  <a:pt x="13101" y="54440"/>
                  <a:pt x="1" y="60276"/>
                </a:cubicBezTo>
                <a:lnTo>
                  <a:pt x="1976" y="65716"/>
                </a:lnTo>
                <a:cubicBezTo>
                  <a:pt x="17691" y="58938"/>
                  <a:pt x="27174" y="41917"/>
                  <a:pt x="23770" y="24409"/>
                </a:cubicBezTo>
                <a:cubicBezTo>
                  <a:pt x="21734" y="13892"/>
                  <a:pt x="15472" y="5290"/>
                  <a:pt x="70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7559650" y="-399475"/>
            <a:ext cx="1904325" cy="1267450"/>
          </a:xfrm>
          <a:custGeom>
            <a:rect b="b" l="l" r="r" t="t"/>
            <a:pathLst>
              <a:path extrusionOk="0" h="50698" w="76173">
                <a:moveTo>
                  <a:pt x="761" y="0"/>
                </a:moveTo>
                <a:lnTo>
                  <a:pt x="761" y="0"/>
                </a:lnTo>
                <a:cubicBezTo>
                  <a:pt x="1" y="22554"/>
                  <a:pt x="14955" y="43375"/>
                  <a:pt x="37722" y="49180"/>
                </a:cubicBezTo>
                <a:cubicBezTo>
                  <a:pt x="41765" y="50207"/>
                  <a:pt x="45819" y="50697"/>
                  <a:pt x="49809" y="50697"/>
                </a:cubicBezTo>
                <a:cubicBezTo>
                  <a:pt x="59288" y="50697"/>
                  <a:pt x="68407" y="47930"/>
                  <a:pt x="76172" y="43010"/>
                </a:cubicBezTo>
                <a:lnTo>
                  <a:pt x="72282" y="36475"/>
                </a:lnTo>
                <a:cubicBezTo>
                  <a:pt x="65675" y="40722"/>
                  <a:pt x="57888" y="43107"/>
                  <a:pt x="49796" y="43107"/>
                </a:cubicBezTo>
                <a:cubicBezTo>
                  <a:pt x="46421" y="43107"/>
                  <a:pt x="42993" y="42692"/>
                  <a:pt x="39576" y="41825"/>
                </a:cubicBezTo>
                <a:cubicBezTo>
                  <a:pt x="20518" y="36992"/>
                  <a:pt x="7934" y="19575"/>
                  <a:pt x="8329" y="699"/>
                </a:cubicBezTo>
                <a:lnTo>
                  <a:pt x="7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 name="Google Shape;129;p4"/>
          <p:cNvGrpSpPr/>
          <p:nvPr/>
        </p:nvGrpSpPr>
        <p:grpSpPr>
          <a:xfrm>
            <a:off x="2805025" y="4909825"/>
            <a:ext cx="541825" cy="544850"/>
            <a:chOff x="2391850" y="3439225"/>
            <a:chExt cx="541825" cy="544850"/>
          </a:xfrm>
        </p:grpSpPr>
        <p:sp>
          <p:nvSpPr>
            <p:cNvPr id="130" name="Google Shape;130;p4"/>
            <p:cNvSpPr/>
            <p:nvPr/>
          </p:nvSpPr>
          <p:spPr>
            <a:xfrm>
              <a:off x="2391850" y="3439225"/>
              <a:ext cx="40300" cy="40300"/>
            </a:xfrm>
            <a:custGeom>
              <a:rect b="b" l="l" r="r" t="t"/>
              <a:pathLst>
                <a:path extrusionOk="0" h="1612" w="1612">
                  <a:moveTo>
                    <a:pt x="791" y="0"/>
                  </a:moveTo>
                  <a:cubicBezTo>
                    <a:pt x="335" y="0"/>
                    <a:pt x="1" y="365"/>
                    <a:pt x="1" y="821"/>
                  </a:cubicBezTo>
                  <a:cubicBezTo>
                    <a:pt x="1" y="1247"/>
                    <a:pt x="335" y="1611"/>
                    <a:pt x="791" y="1611"/>
                  </a:cubicBezTo>
                  <a:cubicBezTo>
                    <a:pt x="1247" y="1611"/>
                    <a:pt x="1612" y="1247"/>
                    <a:pt x="1612" y="821"/>
                  </a:cubicBezTo>
                  <a:cubicBezTo>
                    <a:pt x="1612" y="365"/>
                    <a:pt x="1247" y="0"/>
                    <a:pt x="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a:off x="2391850" y="3540275"/>
              <a:ext cx="40300" cy="40300"/>
            </a:xfrm>
            <a:custGeom>
              <a:rect b="b" l="l" r="r" t="t"/>
              <a:pathLst>
                <a:path extrusionOk="0" h="1612" w="1612">
                  <a:moveTo>
                    <a:pt x="791" y="1"/>
                  </a:moveTo>
                  <a:cubicBezTo>
                    <a:pt x="365" y="1"/>
                    <a:pt x="1" y="366"/>
                    <a:pt x="1" y="791"/>
                  </a:cubicBezTo>
                  <a:cubicBezTo>
                    <a:pt x="1" y="1247"/>
                    <a:pt x="335" y="1612"/>
                    <a:pt x="791" y="1612"/>
                  </a:cubicBezTo>
                  <a:cubicBezTo>
                    <a:pt x="1247" y="1612"/>
                    <a:pt x="1612" y="1247"/>
                    <a:pt x="1612" y="791"/>
                  </a:cubicBezTo>
                  <a:cubicBezTo>
                    <a:pt x="1581" y="366"/>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2391850" y="3641350"/>
              <a:ext cx="40300" cy="40300"/>
            </a:xfrm>
            <a:custGeom>
              <a:rect b="b" l="l" r="r" t="t"/>
              <a:pathLst>
                <a:path extrusionOk="0" h="1612" w="1612">
                  <a:moveTo>
                    <a:pt x="791" y="1"/>
                  </a:moveTo>
                  <a:cubicBezTo>
                    <a:pt x="365" y="1"/>
                    <a:pt x="1" y="335"/>
                    <a:pt x="1" y="791"/>
                  </a:cubicBezTo>
                  <a:cubicBezTo>
                    <a:pt x="1" y="1247"/>
                    <a:pt x="335" y="1611"/>
                    <a:pt x="791" y="1611"/>
                  </a:cubicBezTo>
                  <a:cubicBezTo>
                    <a:pt x="1247" y="1611"/>
                    <a:pt x="1612" y="1247"/>
                    <a:pt x="1612" y="791"/>
                  </a:cubicBezTo>
                  <a:cubicBezTo>
                    <a:pt x="1581" y="335"/>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2391850" y="3741650"/>
              <a:ext cx="40300" cy="40300"/>
            </a:xfrm>
            <a:custGeom>
              <a:rect b="b" l="l" r="r" t="t"/>
              <a:pathLst>
                <a:path extrusionOk="0" h="1612" w="1612">
                  <a:moveTo>
                    <a:pt x="791" y="1"/>
                  </a:moveTo>
                  <a:cubicBezTo>
                    <a:pt x="335" y="1"/>
                    <a:pt x="1" y="365"/>
                    <a:pt x="1" y="821"/>
                  </a:cubicBezTo>
                  <a:cubicBezTo>
                    <a:pt x="1" y="1247"/>
                    <a:pt x="335" y="1612"/>
                    <a:pt x="791" y="1612"/>
                  </a:cubicBezTo>
                  <a:cubicBezTo>
                    <a:pt x="1247" y="1612"/>
                    <a:pt x="1612" y="1247"/>
                    <a:pt x="1612" y="821"/>
                  </a:cubicBezTo>
                  <a:cubicBezTo>
                    <a:pt x="1612" y="365"/>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2391850" y="3842725"/>
              <a:ext cx="40300" cy="40300"/>
            </a:xfrm>
            <a:custGeom>
              <a:rect b="b" l="l" r="r" t="t"/>
              <a:pathLst>
                <a:path extrusionOk="0" h="1612" w="1612">
                  <a:moveTo>
                    <a:pt x="791" y="0"/>
                  </a:moveTo>
                  <a:cubicBezTo>
                    <a:pt x="335" y="0"/>
                    <a:pt x="1" y="365"/>
                    <a:pt x="1" y="791"/>
                  </a:cubicBezTo>
                  <a:cubicBezTo>
                    <a:pt x="1" y="1247"/>
                    <a:pt x="335" y="1611"/>
                    <a:pt x="791" y="1611"/>
                  </a:cubicBezTo>
                  <a:cubicBezTo>
                    <a:pt x="1247" y="1611"/>
                    <a:pt x="1612" y="1247"/>
                    <a:pt x="1612" y="791"/>
                  </a:cubicBezTo>
                  <a:cubicBezTo>
                    <a:pt x="1612" y="365"/>
                    <a:pt x="1247" y="0"/>
                    <a:pt x="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a:off x="2391850" y="3943775"/>
              <a:ext cx="40300" cy="40300"/>
            </a:xfrm>
            <a:custGeom>
              <a:rect b="b" l="l" r="r" t="t"/>
              <a:pathLst>
                <a:path extrusionOk="0" h="1612" w="1612">
                  <a:moveTo>
                    <a:pt x="791" y="1"/>
                  </a:moveTo>
                  <a:cubicBezTo>
                    <a:pt x="365" y="1"/>
                    <a:pt x="1" y="366"/>
                    <a:pt x="1" y="791"/>
                  </a:cubicBezTo>
                  <a:cubicBezTo>
                    <a:pt x="1" y="1247"/>
                    <a:pt x="335" y="1612"/>
                    <a:pt x="791" y="1612"/>
                  </a:cubicBezTo>
                  <a:cubicBezTo>
                    <a:pt x="1247" y="1612"/>
                    <a:pt x="1612" y="1247"/>
                    <a:pt x="1612" y="791"/>
                  </a:cubicBezTo>
                  <a:cubicBezTo>
                    <a:pt x="1581" y="366"/>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a:off x="2491400" y="3439225"/>
              <a:ext cx="40300" cy="40300"/>
            </a:xfrm>
            <a:custGeom>
              <a:rect b="b" l="l" r="r" t="t"/>
              <a:pathLst>
                <a:path extrusionOk="0" h="1612" w="1612">
                  <a:moveTo>
                    <a:pt x="821" y="0"/>
                  </a:moveTo>
                  <a:cubicBezTo>
                    <a:pt x="365" y="0"/>
                    <a:pt x="0" y="365"/>
                    <a:pt x="0" y="821"/>
                  </a:cubicBezTo>
                  <a:cubicBezTo>
                    <a:pt x="0" y="1277"/>
                    <a:pt x="365" y="1611"/>
                    <a:pt x="821" y="1611"/>
                  </a:cubicBezTo>
                  <a:cubicBezTo>
                    <a:pt x="1247" y="1611"/>
                    <a:pt x="1611" y="1277"/>
                    <a:pt x="1611" y="821"/>
                  </a:cubicBezTo>
                  <a:cubicBezTo>
                    <a:pt x="1611" y="365"/>
                    <a:pt x="124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a:off x="2491400" y="3540275"/>
              <a:ext cx="40300" cy="40300"/>
            </a:xfrm>
            <a:custGeom>
              <a:rect b="b" l="l" r="r" t="t"/>
              <a:pathLst>
                <a:path extrusionOk="0" h="1612" w="1612">
                  <a:moveTo>
                    <a:pt x="821" y="1"/>
                  </a:moveTo>
                  <a:cubicBezTo>
                    <a:pt x="365" y="1"/>
                    <a:pt x="0" y="366"/>
                    <a:pt x="0" y="791"/>
                  </a:cubicBezTo>
                  <a:cubicBezTo>
                    <a:pt x="0" y="1247"/>
                    <a:pt x="365" y="1612"/>
                    <a:pt x="821" y="1612"/>
                  </a:cubicBezTo>
                  <a:cubicBezTo>
                    <a:pt x="1247" y="1612"/>
                    <a:pt x="1611" y="1247"/>
                    <a:pt x="1611" y="791"/>
                  </a:cubicBezTo>
                  <a:cubicBezTo>
                    <a:pt x="1611" y="366"/>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2491400" y="3641350"/>
              <a:ext cx="40300" cy="40300"/>
            </a:xfrm>
            <a:custGeom>
              <a:rect b="b" l="l" r="r" t="t"/>
              <a:pathLst>
                <a:path extrusionOk="0" h="1612" w="1612">
                  <a:moveTo>
                    <a:pt x="821" y="1"/>
                  </a:moveTo>
                  <a:cubicBezTo>
                    <a:pt x="365" y="1"/>
                    <a:pt x="0" y="335"/>
                    <a:pt x="0" y="791"/>
                  </a:cubicBezTo>
                  <a:cubicBezTo>
                    <a:pt x="0" y="1247"/>
                    <a:pt x="365" y="1611"/>
                    <a:pt x="821" y="1611"/>
                  </a:cubicBezTo>
                  <a:cubicBezTo>
                    <a:pt x="1247" y="1611"/>
                    <a:pt x="1611" y="1247"/>
                    <a:pt x="1611" y="791"/>
                  </a:cubicBezTo>
                  <a:cubicBezTo>
                    <a:pt x="1611" y="335"/>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2491400" y="3741650"/>
              <a:ext cx="40300" cy="40300"/>
            </a:xfrm>
            <a:custGeom>
              <a:rect b="b" l="l" r="r" t="t"/>
              <a:pathLst>
                <a:path extrusionOk="0" h="1612" w="1612">
                  <a:moveTo>
                    <a:pt x="821" y="1"/>
                  </a:moveTo>
                  <a:cubicBezTo>
                    <a:pt x="365" y="1"/>
                    <a:pt x="0" y="365"/>
                    <a:pt x="0" y="821"/>
                  </a:cubicBezTo>
                  <a:cubicBezTo>
                    <a:pt x="0" y="1247"/>
                    <a:pt x="365" y="1612"/>
                    <a:pt x="821" y="1612"/>
                  </a:cubicBezTo>
                  <a:cubicBezTo>
                    <a:pt x="1247" y="1612"/>
                    <a:pt x="1611" y="1247"/>
                    <a:pt x="1611" y="821"/>
                  </a:cubicBezTo>
                  <a:cubicBezTo>
                    <a:pt x="1611" y="365"/>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2491400" y="3842725"/>
              <a:ext cx="40300" cy="40300"/>
            </a:xfrm>
            <a:custGeom>
              <a:rect b="b" l="l" r="r" t="t"/>
              <a:pathLst>
                <a:path extrusionOk="0" h="1612" w="1612">
                  <a:moveTo>
                    <a:pt x="821" y="0"/>
                  </a:moveTo>
                  <a:cubicBezTo>
                    <a:pt x="365" y="0"/>
                    <a:pt x="0" y="365"/>
                    <a:pt x="0" y="821"/>
                  </a:cubicBezTo>
                  <a:cubicBezTo>
                    <a:pt x="0" y="1247"/>
                    <a:pt x="365" y="1611"/>
                    <a:pt x="821" y="1611"/>
                  </a:cubicBezTo>
                  <a:cubicBezTo>
                    <a:pt x="1247" y="1611"/>
                    <a:pt x="1611" y="1247"/>
                    <a:pt x="1611" y="821"/>
                  </a:cubicBezTo>
                  <a:cubicBezTo>
                    <a:pt x="1611" y="365"/>
                    <a:pt x="124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2491400" y="3943775"/>
              <a:ext cx="40300" cy="40300"/>
            </a:xfrm>
            <a:custGeom>
              <a:rect b="b" l="l" r="r" t="t"/>
              <a:pathLst>
                <a:path extrusionOk="0" h="1612" w="1612">
                  <a:moveTo>
                    <a:pt x="821" y="1"/>
                  </a:moveTo>
                  <a:cubicBezTo>
                    <a:pt x="365" y="1"/>
                    <a:pt x="0" y="366"/>
                    <a:pt x="0" y="791"/>
                  </a:cubicBezTo>
                  <a:cubicBezTo>
                    <a:pt x="0" y="1247"/>
                    <a:pt x="365" y="1612"/>
                    <a:pt x="821" y="1612"/>
                  </a:cubicBezTo>
                  <a:cubicBezTo>
                    <a:pt x="1247" y="1612"/>
                    <a:pt x="1611" y="1247"/>
                    <a:pt x="1611" y="791"/>
                  </a:cubicBezTo>
                  <a:cubicBezTo>
                    <a:pt x="1611" y="366"/>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2590950" y="3439225"/>
              <a:ext cx="41050" cy="40300"/>
            </a:xfrm>
            <a:custGeom>
              <a:rect b="b" l="l" r="r" t="t"/>
              <a:pathLst>
                <a:path extrusionOk="0" h="1612" w="1642">
                  <a:moveTo>
                    <a:pt x="821" y="0"/>
                  </a:moveTo>
                  <a:cubicBezTo>
                    <a:pt x="365" y="0"/>
                    <a:pt x="0" y="365"/>
                    <a:pt x="0" y="821"/>
                  </a:cubicBezTo>
                  <a:cubicBezTo>
                    <a:pt x="0" y="1277"/>
                    <a:pt x="365" y="1611"/>
                    <a:pt x="821" y="1611"/>
                  </a:cubicBezTo>
                  <a:lnTo>
                    <a:pt x="851" y="1611"/>
                  </a:lnTo>
                  <a:cubicBezTo>
                    <a:pt x="1277" y="1611"/>
                    <a:pt x="1642" y="1277"/>
                    <a:pt x="1642" y="821"/>
                  </a:cubicBezTo>
                  <a:cubicBezTo>
                    <a:pt x="1642" y="365"/>
                    <a:pt x="127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p:nvPr/>
          </p:nvSpPr>
          <p:spPr>
            <a:xfrm>
              <a:off x="2590950" y="3540275"/>
              <a:ext cx="41050" cy="40300"/>
            </a:xfrm>
            <a:custGeom>
              <a:rect b="b" l="l" r="r" t="t"/>
              <a:pathLst>
                <a:path extrusionOk="0" h="1612" w="1642">
                  <a:moveTo>
                    <a:pt x="821" y="1"/>
                  </a:moveTo>
                  <a:cubicBezTo>
                    <a:pt x="365" y="1"/>
                    <a:pt x="0" y="366"/>
                    <a:pt x="0" y="791"/>
                  </a:cubicBezTo>
                  <a:cubicBezTo>
                    <a:pt x="0" y="1247"/>
                    <a:pt x="365" y="1612"/>
                    <a:pt x="821" y="1612"/>
                  </a:cubicBezTo>
                  <a:lnTo>
                    <a:pt x="851" y="1612"/>
                  </a:lnTo>
                  <a:cubicBezTo>
                    <a:pt x="1277" y="1612"/>
                    <a:pt x="1642" y="1247"/>
                    <a:pt x="1642" y="791"/>
                  </a:cubicBezTo>
                  <a:cubicBezTo>
                    <a:pt x="1642" y="366"/>
                    <a:pt x="127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
            <p:cNvSpPr/>
            <p:nvPr/>
          </p:nvSpPr>
          <p:spPr>
            <a:xfrm>
              <a:off x="2590950" y="3641350"/>
              <a:ext cx="41050" cy="40300"/>
            </a:xfrm>
            <a:custGeom>
              <a:rect b="b" l="l" r="r" t="t"/>
              <a:pathLst>
                <a:path extrusionOk="0" h="1612" w="1642">
                  <a:moveTo>
                    <a:pt x="821" y="1"/>
                  </a:moveTo>
                  <a:cubicBezTo>
                    <a:pt x="365" y="1"/>
                    <a:pt x="0" y="335"/>
                    <a:pt x="0" y="791"/>
                  </a:cubicBezTo>
                  <a:cubicBezTo>
                    <a:pt x="0" y="1247"/>
                    <a:pt x="365" y="1611"/>
                    <a:pt x="821" y="1611"/>
                  </a:cubicBezTo>
                  <a:lnTo>
                    <a:pt x="851" y="1611"/>
                  </a:lnTo>
                  <a:cubicBezTo>
                    <a:pt x="1277" y="1611"/>
                    <a:pt x="1642" y="1247"/>
                    <a:pt x="1642" y="791"/>
                  </a:cubicBezTo>
                  <a:cubicBezTo>
                    <a:pt x="1642" y="335"/>
                    <a:pt x="127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2590950" y="3741650"/>
              <a:ext cx="41050" cy="40300"/>
            </a:xfrm>
            <a:custGeom>
              <a:rect b="b" l="l" r="r" t="t"/>
              <a:pathLst>
                <a:path extrusionOk="0" h="1612" w="1642">
                  <a:moveTo>
                    <a:pt x="821" y="1"/>
                  </a:moveTo>
                  <a:cubicBezTo>
                    <a:pt x="365" y="1"/>
                    <a:pt x="0" y="365"/>
                    <a:pt x="0" y="821"/>
                  </a:cubicBezTo>
                  <a:cubicBezTo>
                    <a:pt x="0" y="1247"/>
                    <a:pt x="365" y="1612"/>
                    <a:pt x="821" y="1612"/>
                  </a:cubicBezTo>
                  <a:lnTo>
                    <a:pt x="851" y="1612"/>
                  </a:lnTo>
                  <a:cubicBezTo>
                    <a:pt x="1277" y="1612"/>
                    <a:pt x="1642" y="1247"/>
                    <a:pt x="1642" y="821"/>
                  </a:cubicBezTo>
                  <a:cubicBezTo>
                    <a:pt x="1642" y="365"/>
                    <a:pt x="127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2590950" y="3842725"/>
              <a:ext cx="41050" cy="40300"/>
            </a:xfrm>
            <a:custGeom>
              <a:rect b="b" l="l" r="r" t="t"/>
              <a:pathLst>
                <a:path extrusionOk="0" h="1612" w="1642">
                  <a:moveTo>
                    <a:pt x="821" y="0"/>
                  </a:moveTo>
                  <a:cubicBezTo>
                    <a:pt x="365" y="0"/>
                    <a:pt x="0" y="365"/>
                    <a:pt x="0" y="821"/>
                  </a:cubicBezTo>
                  <a:cubicBezTo>
                    <a:pt x="0" y="1247"/>
                    <a:pt x="365" y="1611"/>
                    <a:pt x="821" y="1611"/>
                  </a:cubicBezTo>
                  <a:lnTo>
                    <a:pt x="851" y="1611"/>
                  </a:lnTo>
                  <a:cubicBezTo>
                    <a:pt x="1277" y="1611"/>
                    <a:pt x="1642" y="1247"/>
                    <a:pt x="1642" y="821"/>
                  </a:cubicBezTo>
                  <a:cubicBezTo>
                    <a:pt x="1642" y="365"/>
                    <a:pt x="127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2590950" y="3943775"/>
              <a:ext cx="41050" cy="40300"/>
            </a:xfrm>
            <a:custGeom>
              <a:rect b="b" l="l" r="r" t="t"/>
              <a:pathLst>
                <a:path extrusionOk="0" h="1612" w="1642">
                  <a:moveTo>
                    <a:pt x="821" y="1"/>
                  </a:moveTo>
                  <a:cubicBezTo>
                    <a:pt x="365" y="1"/>
                    <a:pt x="0" y="366"/>
                    <a:pt x="0" y="791"/>
                  </a:cubicBezTo>
                  <a:cubicBezTo>
                    <a:pt x="0" y="1247"/>
                    <a:pt x="365" y="1612"/>
                    <a:pt x="821" y="1612"/>
                  </a:cubicBezTo>
                  <a:lnTo>
                    <a:pt x="851" y="1612"/>
                  </a:lnTo>
                  <a:cubicBezTo>
                    <a:pt x="1277" y="1612"/>
                    <a:pt x="1642" y="1247"/>
                    <a:pt x="1642" y="791"/>
                  </a:cubicBezTo>
                  <a:cubicBezTo>
                    <a:pt x="1642" y="366"/>
                    <a:pt x="127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p:nvPr/>
          </p:nvSpPr>
          <p:spPr>
            <a:xfrm>
              <a:off x="2691250" y="3439225"/>
              <a:ext cx="40300" cy="40300"/>
            </a:xfrm>
            <a:custGeom>
              <a:rect b="b" l="l" r="r" t="t"/>
              <a:pathLst>
                <a:path extrusionOk="0" h="1612" w="1612">
                  <a:moveTo>
                    <a:pt x="791" y="0"/>
                  </a:moveTo>
                  <a:cubicBezTo>
                    <a:pt x="365" y="0"/>
                    <a:pt x="1" y="365"/>
                    <a:pt x="1" y="821"/>
                  </a:cubicBezTo>
                  <a:cubicBezTo>
                    <a:pt x="1" y="1277"/>
                    <a:pt x="365" y="1611"/>
                    <a:pt x="791" y="1611"/>
                  </a:cubicBezTo>
                  <a:cubicBezTo>
                    <a:pt x="1247" y="1611"/>
                    <a:pt x="1612" y="1277"/>
                    <a:pt x="1612" y="821"/>
                  </a:cubicBezTo>
                  <a:cubicBezTo>
                    <a:pt x="1612" y="365"/>
                    <a:pt x="1247" y="0"/>
                    <a:pt x="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p:nvPr/>
          </p:nvSpPr>
          <p:spPr>
            <a:xfrm>
              <a:off x="2691250" y="3540275"/>
              <a:ext cx="40300" cy="40300"/>
            </a:xfrm>
            <a:custGeom>
              <a:rect b="b" l="l" r="r" t="t"/>
              <a:pathLst>
                <a:path extrusionOk="0" h="1612" w="1612">
                  <a:moveTo>
                    <a:pt x="791" y="1"/>
                  </a:moveTo>
                  <a:cubicBezTo>
                    <a:pt x="365" y="1"/>
                    <a:pt x="1" y="366"/>
                    <a:pt x="1" y="791"/>
                  </a:cubicBezTo>
                  <a:cubicBezTo>
                    <a:pt x="1" y="1247"/>
                    <a:pt x="365" y="1612"/>
                    <a:pt x="791" y="1612"/>
                  </a:cubicBezTo>
                  <a:cubicBezTo>
                    <a:pt x="1247" y="1612"/>
                    <a:pt x="1612" y="1247"/>
                    <a:pt x="1612" y="791"/>
                  </a:cubicBezTo>
                  <a:cubicBezTo>
                    <a:pt x="1612" y="366"/>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2691250" y="3641350"/>
              <a:ext cx="40300" cy="40300"/>
            </a:xfrm>
            <a:custGeom>
              <a:rect b="b" l="l" r="r" t="t"/>
              <a:pathLst>
                <a:path extrusionOk="0" h="1612" w="1612">
                  <a:moveTo>
                    <a:pt x="791" y="1"/>
                  </a:moveTo>
                  <a:cubicBezTo>
                    <a:pt x="365" y="1"/>
                    <a:pt x="1" y="335"/>
                    <a:pt x="1" y="791"/>
                  </a:cubicBezTo>
                  <a:cubicBezTo>
                    <a:pt x="1" y="1247"/>
                    <a:pt x="365" y="1611"/>
                    <a:pt x="791" y="1611"/>
                  </a:cubicBezTo>
                  <a:cubicBezTo>
                    <a:pt x="1247" y="1611"/>
                    <a:pt x="1612" y="1247"/>
                    <a:pt x="1612" y="791"/>
                  </a:cubicBezTo>
                  <a:cubicBezTo>
                    <a:pt x="1612" y="335"/>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2691250" y="3741650"/>
              <a:ext cx="40300" cy="40300"/>
            </a:xfrm>
            <a:custGeom>
              <a:rect b="b" l="l" r="r" t="t"/>
              <a:pathLst>
                <a:path extrusionOk="0" h="1612" w="1612">
                  <a:moveTo>
                    <a:pt x="791" y="1"/>
                  </a:moveTo>
                  <a:cubicBezTo>
                    <a:pt x="365" y="1"/>
                    <a:pt x="1" y="365"/>
                    <a:pt x="1" y="821"/>
                  </a:cubicBezTo>
                  <a:cubicBezTo>
                    <a:pt x="1" y="1247"/>
                    <a:pt x="365" y="1612"/>
                    <a:pt x="791" y="1612"/>
                  </a:cubicBezTo>
                  <a:cubicBezTo>
                    <a:pt x="1247" y="1612"/>
                    <a:pt x="1612" y="1247"/>
                    <a:pt x="1612" y="821"/>
                  </a:cubicBezTo>
                  <a:cubicBezTo>
                    <a:pt x="1612" y="365"/>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2691250" y="3842725"/>
              <a:ext cx="40300" cy="40300"/>
            </a:xfrm>
            <a:custGeom>
              <a:rect b="b" l="l" r="r" t="t"/>
              <a:pathLst>
                <a:path extrusionOk="0" h="1612" w="1612">
                  <a:moveTo>
                    <a:pt x="791" y="0"/>
                  </a:moveTo>
                  <a:cubicBezTo>
                    <a:pt x="365" y="0"/>
                    <a:pt x="1" y="365"/>
                    <a:pt x="1" y="821"/>
                  </a:cubicBezTo>
                  <a:cubicBezTo>
                    <a:pt x="1" y="1247"/>
                    <a:pt x="365" y="1611"/>
                    <a:pt x="791" y="1611"/>
                  </a:cubicBezTo>
                  <a:cubicBezTo>
                    <a:pt x="1247" y="1611"/>
                    <a:pt x="1612" y="1247"/>
                    <a:pt x="1612" y="821"/>
                  </a:cubicBezTo>
                  <a:cubicBezTo>
                    <a:pt x="1612" y="365"/>
                    <a:pt x="1247" y="0"/>
                    <a:pt x="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2691250" y="3943775"/>
              <a:ext cx="40300" cy="40300"/>
            </a:xfrm>
            <a:custGeom>
              <a:rect b="b" l="l" r="r" t="t"/>
              <a:pathLst>
                <a:path extrusionOk="0" h="1612" w="1612">
                  <a:moveTo>
                    <a:pt x="791" y="1"/>
                  </a:moveTo>
                  <a:cubicBezTo>
                    <a:pt x="365" y="1"/>
                    <a:pt x="1" y="366"/>
                    <a:pt x="1" y="791"/>
                  </a:cubicBezTo>
                  <a:cubicBezTo>
                    <a:pt x="1" y="1247"/>
                    <a:pt x="365" y="1612"/>
                    <a:pt x="791" y="1612"/>
                  </a:cubicBezTo>
                  <a:cubicBezTo>
                    <a:pt x="1247" y="1612"/>
                    <a:pt x="1612" y="1247"/>
                    <a:pt x="1612" y="791"/>
                  </a:cubicBezTo>
                  <a:cubicBezTo>
                    <a:pt x="1612" y="366"/>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
            <p:cNvSpPr/>
            <p:nvPr/>
          </p:nvSpPr>
          <p:spPr>
            <a:xfrm>
              <a:off x="2790800" y="3439225"/>
              <a:ext cx="40300" cy="40300"/>
            </a:xfrm>
            <a:custGeom>
              <a:rect b="b" l="l" r="r" t="t"/>
              <a:pathLst>
                <a:path extrusionOk="0" h="1612" w="1612">
                  <a:moveTo>
                    <a:pt x="821" y="0"/>
                  </a:moveTo>
                  <a:cubicBezTo>
                    <a:pt x="365" y="0"/>
                    <a:pt x="0" y="365"/>
                    <a:pt x="0" y="821"/>
                  </a:cubicBezTo>
                  <a:cubicBezTo>
                    <a:pt x="0" y="1247"/>
                    <a:pt x="365" y="1611"/>
                    <a:pt x="821" y="1611"/>
                  </a:cubicBezTo>
                  <a:cubicBezTo>
                    <a:pt x="1277" y="1611"/>
                    <a:pt x="1611" y="1247"/>
                    <a:pt x="1611" y="821"/>
                  </a:cubicBezTo>
                  <a:cubicBezTo>
                    <a:pt x="1611" y="365"/>
                    <a:pt x="127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2790800" y="3540275"/>
              <a:ext cx="40300" cy="40300"/>
            </a:xfrm>
            <a:custGeom>
              <a:rect b="b" l="l" r="r" t="t"/>
              <a:pathLst>
                <a:path extrusionOk="0" h="1612" w="1612">
                  <a:moveTo>
                    <a:pt x="821" y="1"/>
                  </a:moveTo>
                  <a:cubicBezTo>
                    <a:pt x="365" y="1"/>
                    <a:pt x="0" y="366"/>
                    <a:pt x="0" y="791"/>
                  </a:cubicBezTo>
                  <a:cubicBezTo>
                    <a:pt x="0" y="1247"/>
                    <a:pt x="365" y="1612"/>
                    <a:pt x="821" y="1612"/>
                  </a:cubicBezTo>
                  <a:cubicBezTo>
                    <a:pt x="1277" y="1612"/>
                    <a:pt x="1611" y="1247"/>
                    <a:pt x="1611" y="791"/>
                  </a:cubicBezTo>
                  <a:cubicBezTo>
                    <a:pt x="1611" y="366"/>
                    <a:pt x="127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2790800" y="3641350"/>
              <a:ext cx="40300" cy="40300"/>
            </a:xfrm>
            <a:custGeom>
              <a:rect b="b" l="l" r="r" t="t"/>
              <a:pathLst>
                <a:path extrusionOk="0" h="1612" w="1612">
                  <a:moveTo>
                    <a:pt x="821" y="1"/>
                  </a:moveTo>
                  <a:cubicBezTo>
                    <a:pt x="365" y="1"/>
                    <a:pt x="0" y="335"/>
                    <a:pt x="0" y="791"/>
                  </a:cubicBezTo>
                  <a:cubicBezTo>
                    <a:pt x="0" y="1247"/>
                    <a:pt x="365" y="1611"/>
                    <a:pt x="821" y="1611"/>
                  </a:cubicBezTo>
                  <a:cubicBezTo>
                    <a:pt x="1277" y="1611"/>
                    <a:pt x="1611" y="1247"/>
                    <a:pt x="1611" y="791"/>
                  </a:cubicBezTo>
                  <a:cubicBezTo>
                    <a:pt x="1611" y="335"/>
                    <a:pt x="127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p:nvPr/>
          </p:nvSpPr>
          <p:spPr>
            <a:xfrm>
              <a:off x="2790800" y="3741650"/>
              <a:ext cx="40300" cy="40300"/>
            </a:xfrm>
            <a:custGeom>
              <a:rect b="b" l="l" r="r" t="t"/>
              <a:pathLst>
                <a:path extrusionOk="0" h="1612" w="1612">
                  <a:moveTo>
                    <a:pt x="821" y="1"/>
                  </a:moveTo>
                  <a:cubicBezTo>
                    <a:pt x="365" y="1"/>
                    <a:pt x="0" y="365"/>
                    <a:pt x="0" y="821"/>
                  </a:cubicBezTo>
                  <a:cubicBezTo>
                    <a:pt x="0" y="1247"/>
                    <a:pt x="365" y="1612"/>
                    <a:pt x="821" y="1612"/>
                  </a:cubicBezTo>
                  <a:cubicBezTo>
                    <a:pt x="1277" y="1612"/>
                    <a:pt x="1611" y="1247"/>
                    <a:pt x="1611" y="821"/>
                  </a:cubicBezTo>
                  <a:cubicBezTo>
                    <a:pt x="1611" y="365"/>
                    <a:pt x="127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p:nvPr/>
          </p:nvSpPr>
          <p:spPr>
            <a:xfrm>
              <a:off x="2790800" y="3842725"/>
              <a:ext cx="40300" cy="40300"/>
            </a:xfrm>
            <a:custGeom>
              <a:rect b="b" l="l" r="r" t="t"/>
              <a:pathLst>
                <a:path extrusionOk="0" h="1612" w="1612">
                  <a:moveTo>
                    <a:pt x="821" y="0"/>
                  </a:moveTo>
                  <a:cubicBezTo>
                    <a:pt x="365" y="0"/>
                    <a:pt x="0" y="365"/>
                    <a:pt x="0" y="791"/>
                  </a:cubicBezTo>
                  <a:cubicBezTo>
                    <a:pt x="0" y="1247"/>
                    <a:pt x="365" y="1611"/>
                    <a:pt x="821" y="1611"/>
                  </a:cubicBezTo>
                  <a:cubicBezTo>
                    <a:pt x="1277" y="1611"/>
                    <a:pt x="1611" y="1247"/>
                    <a:pt x="1611" y="791"/>
                  </a:cubicBezTo>
                  <a:cubicBezTo>
                    <a:pt x="1611" y="365"/>
                    <a:pt x="127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2790800" y="3943775"/>
              <a:ext cx="40300" cy="40300"/>
            </a:xfrm>
            <a:custGeom>
              <a:rect b="b" l="l" r="r" t="t"/>
              <a:pathLst>
                <a:path extrusionOk="0" h="1612" w="1612">
                  <a:moveTo>
                    <a:pt x="821" y="1"/>
                  </a:moveTo>
                  <a:cubicBezTo>
                    <a:pt x="365" y="1"/>
                    <a:pt x="0" y="366"/>
                    <a:pt x="0" y="791"/>
                  </a:cubicBezTo>
                  <a:cubicBezTo>
                    <a:pt x="0" y="1247"/>
                    <a:pt x="365" y="1612"/>
                    <a:pt x="821" y="1612"/>
                  </a:cubicBezTo>
                  <a:cubicBezTo>
                    <a:pt x="1277" y="1612"/>
                    <a:pt x="1611" y="1247"/>
                    <a:pt x="1611" y="791"/>
                  </a:cubicBezTo>
                  <a:cubicBezTo>
                    <a:pt x="1611" y="366"/>
                    <a:pt x="127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a:off x="2893375" y="3439225"/>
              <a:ext cx="40300" cy="40300"/>
            </a:xfrm>
            <a:custGeom>
              <a:rect b="b" l="l" r="r" t="t"/>
              <a:pathLst>
                <a:path extrusionOk="0" h="1612" w="1612">
                  <a:moveTo>
                    <a:pt x="821" y="0"/>
                  </a:moveTo>
                  <a:cubicBezTo>
                    <a:pt x="366" y="0"/>
                    <a:pt x="1" y="365"/>
                    <a:pt x="1" y="821"/>
                  </a:cubicBezTo>
                  <a:cubicBezTo>
                    <a:pt x="1" y="1247"/>
                    <a:pt x="366" y="1611"/>
                    <a:pt x="821" y="1611"/>
                  </a:cubicBezTo>
                  <a:cubicBezTo>
                    <a:pt x="1247" y="1611"/>
                    <a:pt x="1612" y="1247"/>
                    <a:pt x="1612" y="821"/>
                  </a:cubicBezTo>
                  <a:cubicBezTo>
                    <a:pt x="1612" y="365"/>
                    <a:pt x="124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
            <p:cNvSpPr/>
            <p:nvPr/>
          </p:nvSpPr>
          <p:spPr>
            <a:xfrm>
              <a:off x="2893375" y="3540275"/>
              <a:ext cx="40300" cy="40300"/>
            </a:xfrm>
            <a:custGeom>
              <a:rect b="b" l="l" r="r" t="t"/>
              <a:pathLst>
                <a:path extrusionOk="0" h="1612" w="1612">
                  <a:moveTo>
                    <a:pt x="821" y="1"/>
                  </a:moveTo>
                  <a:cubicBezTo>
                    <a:pt x="366" y="1"/>
                    <a:pt x="1" y="366"/>
                    <a:pt x="1" y="791"/>
                  </a:cubicBezTo>
                  <a:cubicBezTo>
                    <a:pt x="1" y="1247"/>
                    <a:pt x="366" y="1612"/>
                    <a:pt x="821" y="1612"/>
                  </a:cubicBezTo>
                  <a:cubicBezTo>
                    <a:pt x="1247" y="1612"/>
                    <a:pt x="1612" y="1247"/>
                    <a:pt x="1612" y="791"/>
                  </a:cubicBezTo>
                  <a:cubicBezTo>
                    <a:pt x="1612" y="366"/>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
            <p:cNvSpPr/>
            <p:nvPr/>
          </p:nvSpPr>
          <p:spPr>
            <a:xfrm>
              <a:off x="2893375" y="3641350"/>
              <a:ext cx="40300" cy="40300"/>
            </a:xfrm>
            <a:custGeom>
              <a:rect b="b" l="l" r="r" t="t"/>
              <a:pathLst>
                <a:path extrusionOk="0" h="1612" w="1612">
                  <a:moveTo>
                    <a:pt x="821" y="1"/>
                  </a:moveTo>
                  <a:cubicBezTo>
                    <a:pt x="366" y="1"/>
                    <a:pt x="1" y="335"/>
                    <a:pt x="1" y="791"/>
                  </a:cubicBezTo>
                  <a:cubicBezTo>
                    <a:pt x="1" y="1247"/>
                    <a:pt x="366" y="1611"/>
                    <a:pt x="821" y="1611"/>
                  </a:cubicBezTo>
                  <a:cubicBezTo>
                    <a:pt x="1247" y="1611"/>
                    <a:pt x="1612" y="1247"/>
                    <a:pt x="1612" y="791"/>
                  </a:cubicBezTo>
                  <a:cubicBezTo>
                    <a:pt x="1612" y="335"/>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a:off x="2893375" y="3741650"/>
              <a:ext cx="40300" cy="40300"/>
            </a:xfrm>
            <a:custGeom>
              <a:rect b="b" l="l" r="r" t="t"/>
              <a:pathLst>
                <a:path extrusionOk="0" h="1612" w="1612">
                  <a:moveTo>
                    <a:pt x="821" y="1"/>
                  </a:moveTo>
                  <a:cubicBezTo>
                    <a:pt x="366" y="1"/>
                    <a:pt x="1" y="365"/>
                    <a:pt x="1" y="821"/>
                  </a:cubicBezTo>
                  <a:cubicBezTo>
                    <a:pt x="1" y="1247"/>
                    <a:pt x="366" y="1612"/>
                    <a:pt x="821" y="1612"/>
                  </a:cubicBezTo>
                  <a:cubicBezTo>
                    <a:pt x="1247" y="1612"/>
                    <a:pt x="1612" y="1247"/>
                    <a:pt x="1612" y="821"/>
                  </a:cubicBezTo>
                  <a:cubicBezTo>
                    <a:pt x="1612" y="365"/>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a:off x="2893375" y="3842725"/>
              <a:ext cx="40300" cy="40300"/>
            </a:xfrm>
            <a:custGeom>
              <a:rect b="b" l="l" r="r" t="t"/>
              <a:pathLst>
                <a:path extrusionOk="0" h="1612" w="1612">
                  <a:moveTo>
                    <a:pt x="821" y="0"/>
                  </a:moveTo>
                  <a:cubicBezTo>
                    <a:pt x="366" y="0"/>
                    <a:pt x="1" y="365"/>
                    <a:pt x="1" y="821"/>
                  </a:cubicBezTo>
                  <a:cubicBezTo>
                    <a:pt x="1" y="1247"/>
                    <a:pt x="366" y="1611"/>
                    <a:pt x="821" y="1611"/>
                  </a:cubicBezTo>
                  <a:cubicBezTo>
                    <a:pt x="1247" y="1611"/>
                    <a:pt x="1612" y="1247"/>
                    <a:pt x="1612" y="821"/>
                  </a:cubicBezTo>
                  <a:cubicBezTo>
                    <a:pt x="1612" y="365"/>
                    <a:pt x="124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4"/>
            <p:cNvSpPr/>
            <p:nvPr/>
          </p:nvSpPr>
          <p:spPr>
            <a:xfrm>
              <a:off x="2893375" y="3943775"/>
              <a:ext cx="40300" cy="40300"/>
            </a:xfrm>
            <a:custGeom>
              <a:rect b="b" l="l" r="r" t="t"/>
              <a:pathLst>
                <a:path extrusionOk="0" h="1612" w="1612">
                  <a:moveTo>
                    <a:pt x="821" y="1"/>
                  </a:moveTo>
                  <a:cubicBezTo>
                    <a:pt x="366" y="1"/>
                    <a:pt x="1" y="366"/>
                    <a:pt x="1" y="791"/>
                  </a:cubicBezTo>
                  <a:cubicBezTo>
                    <a:pt x="1" y="1247"/>
                    <a:pt x="366" y="1612"/>
                    <a:pt x="821" y="1612"/>
                  </a:cubicBezTo>
                  <a:cubicBezTo>
                    <a:pt x="1247" y="1612"/>
                    <a:pt x="1612" y="1247"/>
                    <a:pt x="1612" y="791"/>
                  </a:cubicBezTo>
                  <a:cubicBezTo>
                    <a:pt x="1612" y="366"/>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 name="Google Shape;166;p4"/>
          <p:cNvSpPr/>
          <p:nvPr/>
        </p:nvSpPr>
        <p:spPr>
          <a:xfrm>
            <a:off x="8178150" y="-549675"/>
            <a:ext cx="965850" cy="965850"/>
          </a:xfrm>
          <a:custGeom>
            <a:rect b="b" l="l" r="r" t="t"/>
            <a:pathLst>
              <a:path extrusionOk="0" h="38634" w="38634">
                <a:moveTo>
                  <a:pt x="19301" y="0"/>
                </a:moveTo>
                <a:cubicBezTo>
                  <a:pt x="8633" y="0"/>
                  <a:pt x="0" y="8663"/>
                  <a:pt x="0" y="19332"/>
                </a:cubicBezTo>
                <a:cubicBezTo>
                  <a:pt x="0" y="30001"/>
                  <a:pt x="8633" y="38633"/>
                  <a:pt x="19301" y="38633"/>
                </a:cubicBezTo>
                <a:cubicBezTo>
                  <a:pt x="29970" y="38633"/>
                  <a:pt x="38633" y="30001"/>
                  <a:pt x="38633" y="19332"/>
                </a:cubicBezTo>
                <a:cubicBezTo>
                  <a:pt x="38633" y="8663"/>
                  <a:pt x="29970" y="0"/>
                  <a:pt x="193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7" name="Google Shape;167;p4"/>
          <p:cNvGrpSpPr/>
          <p:nvPr/>
        </p:nvGrpSpPr>
        <p:grpSpPr>
          <a:xfrm>
            <a:off x="7674400" y="4717300"/>
            <a:ext cx="1674825" cy="392325"/>
            <a:chOff x="2173775" y="1420000"/>
            <a:chExt cx="1674825" cy="392325"/>
          </a:xfrm>
        </p:grpSpPr>
        <p:sp>
          <p:nvSpPr>
            <p:cNvPr id="168" name="Google Shape;168;p4"/>
            <p:cNvSpPr/>
            <p:nvPr/>
          </p:nvSpPr>
          <p:spPr>
            <a:xfrm>
              <a:off x="2176800" y="1524300"/>
              <a:ext cx="1666475" cy="288025"/>
            </a:xfrm>
            <a:custGeom>
              <a:rect b="b" l="l" r="r" t="t"/>
              <a:pathLst>
                <a:path extrusionOk="0" h="11521" w="66659">
                  <a:moveTo>
                    <a:pt x="51309" y="0"/>
                  </a:moveTo>
                  <a:cubicBezTo>
                    <a:pt x="50708" y="0"/>
                    <a:pt x="50108" y="213"/>
                    <a:pt x="49637" y="639"/>
                  </a:cubicBezTo>
                  <a:lnTo>
                    <a:pt x="44500" y="5198"/>
                  </a:lnTo>
                  <a:cubicBezTo>
                    <a:pt x="44394" y="5304"/>
                    <a:pt x="44257" y="5357"/>
                    <a:pt x="44120" y="5357"/>
                  </a:cubicBezTo>
                  <a:cubicBezTo>
                    <a:pt x="43983" y="5357"/>
                    <a:pt x="43846" y="5304"/>
                    <a:pt x="43740" y="5198"/>
                  </a:cubicBezTo>
                  <a:lnTo>
                    <a:pt x="38603" y="669"/>
                  </a:lnTo>
                  <a:cubicBezTo>
                    <a:pt x="38117" y="243"/>
                    <a:pt x="37509" y="31"/>
                    <a:pt x="36905" y="31"/>
                  </a:cubicBezTo>
                  <a:cubicBezTo>
                    <a:pt x="36301" y="31"/>
                    <a:pt x="35700" y="243"/>
                    <a:pt x="35229" y="669"/>
                  </a:cubicBezTo>
                  <a:lnTo>
                    <a:pt x="30092" y="5228"/>
                  </a:lnTo>
                  <a:cubicBezTo>
                    <a:pt x="29986" y="5335"/>
                    <a:pt x="29849" y="5388"/>
                    <a:pt x="29712" y="5388"/>
                  </a:cubicBezTo>
                  <a:cubicBezTo>
                    <a:pt x="29576" y="5388"/>
                    <a:pt x="29439" y="5335"/>
                    <a:pt x="29332" y="5228"/>
                  </a:cubicBezTo>
                  <a:lnTo>
                    <a:pt x="24196" y="699"/>
                  </a:lnTo>
                  <a:cubicBezTo>
                    <a:pt x="23709" y="274"/>
                    <a:pt x="23109" y="61"/>
                    <a:pt x="22509" y="61"/>
                  </a:cubicBezTo>
                  <a:cubicBezTo>
                    <a:pt x="21908" y="61"/>
                    <a:pt x="21308" y="274"/>
                    <a:pt x="20822" y="699"/>
                  </a:cubicBezTo>
                  <a:lnTo>
                    <a:pt x="15715" y="5259"/>
                  </a:lnTo>
                  <a:cubicBezTo>
                    <a:pt x="15594" y="5350"/>
                    <a:pt x="15449" y="5395"/>
                    <a:pt x="15309" y="5395"/>
                  </a:cubicBezTo>
                  <a:cubicBezTo>
                    <a:pt x="15168" y="5395"/>
                    <a:pt x="15031" y="5350"/>
                    <a:pt x="14925" y="5259"/>
                  </a:cubicBezTo>
                  <a:lnTo>
                    <a:pt x="9788" y="699"/>
                  </a:lnTo>
                  <a:cubicBezTo>
                    <a:pt x="9325" y="281"/>
                    <a:pt x="8738" y="76"/>
                    <a:pt x="8148" y="76"/>
                  </a:cubicBezTo>
                  <a:cubicBezTo>
                    <a:pt x="7537" y="76"/>
                    <a:pt x="6924" y="297"/>
                    <a:pt x="6445" y="730"/>
                  </a:cubicBezTo>
                  <a:lnTo>
                    <a:pt x="1125" y="5441"/>
                  </a:lnTo>
                  <a:cubicBezTo>
                    <a:pt x="92" y="6353"/>
                    <a:pt x="1" y="7964"/>
                    <a:pt x="913" y="8997"/>
                  </a:cubicBezTo>
                  <a:cubicBezTo>
                    <a:pt x="1419" y="9570"/>
                    <a:pt x="2120" y="9860"/>
                    <a:pt x="2819" y="9860"/>
                  </a:cubicBezTo>
                  <a:cubicBezTo>
                    <a:pt x="3421" y="9860"/>
                    <a:pt x="4022" y="9646"/>
                    <a:pt x="4499" y="9210"/>
                  </a:cubicBezTo>
                  <a:lnTo>
                    <a:pt x="7721" y="6353"/>
                  </a:lnTo>
                  <a:cubicBezTo>
                    <a:pt x="7843" y="6247"/>
                    <a:pt x="7987" y="6193"/>
                    <a:pt x="8128" y="6193"/>
                  </a:cubicBezTo>
                  <a:cubicBezTo>
                    <a:pt x="8268" y="6193"/>
                    <a:pt x="8405" y="6247"/>
                    <a:pt x="8511" y="6353"/>
                  </a:cubicBezTo>
                  <a:lnTo>
                    <a:pt x="13648" y="10882"/>
                  </a:lnTo>
                  <a:cubicBezTo>
                    <a:pt x="14135" y="11307"/>
                    <a:pt x="14735" y="11520"/>
                    <a:pt x="15335" y="11520"/>
                  </a:cubicBezTo>
                  <a:cubicBezTo>
                    <a:pt x="15936" y="11520"/>
                    <a:pt x="16536" y="11307"/>
                    <a:pt x="17022" y="10882"/>
                  </a:cubicBezTo>
                  <a:lnTo>
                    <a:pt x="22129" y="6323"/>
                  </a:lnTo>
                  <a:cubicBezTo>
                    <a:pt x="22250" y="6231"/>
                    <a:pt x="22395" y="6186"/>
                    <a:pt x="22535" y="6186"/>
                  </a:cubicBezTo>
                  <a:cubicBezTo>
                    <a:pt x="22676" y="6186"/>
                    <a:pt x="22813" y="6231"/>
                    <a:pt x="22919" y="6323"/>
                  </a:cubicBezTo>
                  <a:lnTo>
                    <a:pt x="28056" y="10851"/>
                  </a:lnTo>
                  <a:cubicBezTo>
                    <a:pt x="28527" y="11277"/>
                    <a:pt x="29127" y="11490"/>
                    <a:pt x="29731" y="11490"/>
                  </a:cubicBezTo>
                  <a:cubicBezTo>
                    <a:pt x="30336" y="11490"/>
                    <a:pt x="30943" y="11277"/>
                    <a:pt x="31430" y="10851"/>
                  </a:cubicBezTo>
                  <a:lnTo>
                    <a:pt x="36536" y="6292"/>
                  </a:lnTo>
                  <a:cubicBezTo>
                    <a:pt x="36643" y="6201"/>
                    <a:pt x="36779" y="6155"/>
                    <a:pt x="36920" y="6155"/>
                  </a:cubicBezTo>
                  <a:cubicBezTo>
                    <a:pt x="37061" y="6155"/>
                    <a:pt x="37205" y="6201"/>
                    <a:pt x="37327" y="6292"/>
                  </a:cubicBezTo>
                  <a:lnTo>
                    <a:pt x="42463" y="10851"/>
                  </a:lnTo>
                  <a:cubicBezTo>
                    <a:pt x="42935" y="11277"/>
                    <a:pt x="43535" y="11490"/>
                    <a:pt x="44135" y="11490"/>
                  </a:cubicBezTo>
                  <a:cubicBezTo>
                    <a:pt x="44736" y="11490"/>
                    <a:pt x="45336" y="11277"/>
                    <a:pt x="45807" y="10851"/>
                  </a:cubicBezTo>
                  <a:lnTo>
                    <a:pt x="50944" y="6292"/>
                  </a:lnTo>
                  <a:cubicBezTo>
                    <a:pt x="51050" y="6186"/>
                    <a:pt x="51187" y="6133"/>
                    <a:pt x="51324" y="6133"/>
                  </a:cubicBezTo>
                  <a:cubicBezTo>
                    <a:pt x="51461" y="6133"/>
                    <a:pt x="51597" y="6186"/>
                    <a:pt x="51704" y="6292"/>
                  </a:cubicBezTo>
                  <a:lnTo>
                    <a:pt x="56841" y="10821"/>
                  </a:lnTo>
                  <a:cubicBezTo>
                    <a:pt x="57327" y="11247"/>
                    <a:pt x="57935" y="11459"/>
                    <a:pt x="58539" y="11459"/>
                  </a:cubicBezTo>
                  <a:cubicBezTo>
                    <a:pt x="59143" y="11459"/>
                    <a:pt x="59743" y="11247"/>
                    <a:pt x="60215" y="10821"/>
                  </a:cubicBezTo>
                  <a:lnTo>
                    <a:pt x="65503" y="6110"/>
                  </a:lnTo>
                  <a:cubicBezTo>
                    <a:pt x="66567" y="5167"/>
                    <a:pt x="66658" y="3587"/>
                    <a:pt x="65716" y="2523"/>
                  </a:cubicBezTo>
                  <a:cubicBezTo>
                    <a:pt x="65225" y="1966"/>
                    <a:pt x="64530" y="1683"/>
                    <a:pt x="63827" y="1683"/>
                  </a:cubicBezTo>
                  <a:cubicBezTo>
                    <a:pt x="63227" y="1683"/>
                    <a:pt x="62620" y="1890"/>
                    <a:pt x="62129" y="2310"/>
                  </a:cubicBezTo>
                  <a:lnTo>
                    <a:pt x="58908" y="5198"/>
                  </a:lnTo>
                  <a:cubicBezTo>
                    <a:pt x="58801" y="5289"/>
                    <a:pt x="58664" y="5335"/>
                    <a:pt x="58524" y="5335"/>
                  </a:cubicBezTo>
                  <a:cubicBezTo>
                    <a:pt x="58383" y="5335"/>
                    <a:pt x="58239" y="5289"/>
                    <a:pt x="58117" y="5198"/>
                  </a:cubicBezTo>
                  <a:lnTo>
                    <a:pt x="52980" y="639"/>
                  </a:lnTo>
                  <a:cubicBezTo>
                    <a:pt x="52509" y="213"/>
                    <a:pt x="51909" y="0"/>
                    <a:pt x="513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
            <p:cNvSpPr/>
            <p:nvPr/>
          </p:nvSpPr>
          <p:spPr>
            <a:xfrm>
              <a:off x="2173775" y="1420000"/>
              <a:ext cx="1674825" cy="301900"/>
            </a:xfrm>
            <a:custGeom>
              <a:rect b="b" l="l" r="r" t="t"/>
              <a:pathLst>
                <a:path extrusionOk="0" h="12076" w="66993">
                  <a:moveTo>
                    <a:pt x="51642" y="563"/>
                  </a:moveTo>
                  <a:cubicBezTo>
                    <a:pt x="52174" y="563"/>
                    <a:pt x="52706" y="753"/>
                    <a:pt x="53132" y="1133"/>
                  </a:cubicBezTo>
                  <a:lnTo>
                    <a:pt x="58269" y="5662"/>
                  </a:lnTo>
                  <a:cubicBezTo>
                    <a:pt x="58436" y="5814"/>
                    <a:pt x="58641" y="5890"/>
                    <a:pt x="58846" y="5890"/>
                  </a:cubicBezTo>
                  <a:cubicBezTo>
                    <a:pt x="59051" y="5890"/>
                    <a:pt x="59256" y="5814"/>
                    <a:pt x="59424" y="5662"/>
                  </a:cubicBezTo>
                  <a:lnTo>
                    <a:pt x="62646" y="2804"/>
                  </a:lnTo>
                  <a:cubicBezTo>
                    <a:pt x="63073" y="2434"/>
                    <a:pt x="63607" y="2224"/>
                    <a:pt x="64172" y="2224"/>
                  </a:cubicBezTo>
                  <a:cubicBezTo>
                    <a:pt x="64210" y="2224"/>
                    <a:pt x="64249" y="2225"/>
                    <a:pt x="64287" y="2227"/>
                  </a:cubicBezTo>
                  <a:cubicBezTo>
                    <a:pt x="64864" y="2257"/>
                    <a:pt x="65442" y="2531"/>
                    <a:pt x="65837" y="2987"/>
                  </a:cubicBezTo>
                  <a:cubicBezTo>
                    <a:pt x="66658" y="3899"/>
                    <a:pt x="66567" y="5327"/>
                    <a:pt x="65655" y="6178"/>
                  </a:cubicBezTo>
                  <a:lnTo>
                    <a:pt x="60336" y="10859"/>
                  </a:lnTo>
                  <a:cubicBezTo>
                    <a:pt x="59906" y="11243"/>
                    <a:pt x="59367" y="11433"/>
                    <a:pt x="58830" y="11433"/>
                  </a:cubicBezTo>
                  <a:cubicBezTo>
                    <a:pt x="58303" y="11433"/>
                    <a:pt x="57778" y="11251"/>
                    <a:pt x="57357" y="10890"/>
                  </a:cubicBezTo>
                  <a:lnTo>
                    <a:pt x="52220" y="6330"/>
                  </a:lnTo>
                  <a:cubicBezTo>
                    <a:pt x="52053" y="6178"/>
                    <a:pt x="51848" y="6102"/>
                    <a:pt x="51642" y="6102"/>
                  </a:cubicBezTo>
                  <a:cubicBezTo>
                    <a:pt x="51437" y="6102"/>
                    <a:pt x="51232" y="6178"/>
                    <a:pt x="51065" y="6330"/>
                  </a:cubicBezTo>
                  <a:lnTo>
                    <a:pt x="45958" y="10890"/>
                  </a:lnTo>
                  <a:cubicBezTo>
                    <a:pt x="45518" y="11270"/>
                    <a:pt x="44978" y="11460"/>
                    <a:pt x="44442" y="11460"/>
                  </a:cubicBezTo>
                  <a:cubicBezTo>
                    <a:pt x="43907" y="11460"/>
                    <a:pt x="43375" y="11270"/>
                    <a:pt x="42949" y="10890"/>
                  </a:cubicBezTo>
                  <a:lnTo>
                    <a:pt x="37812" y="6361"/>
                  </a:lnTo>
                  <a:cubicBezTo>
                    <a:pt x="37645" y="6209"/>
                    <a:pt x="37440" y="6133"/>
                    <a:pt x="37235" y="6133"/>
                  </a:cubicBezTo>
                  <a:cubicBezTo>
                    <a:pt x="37030" y="6133"/>
                    <a:pt x="36824" y="6209"/>
                    <a:pt x="36657" y="6361"/>
                  </a:cubicBezTo>
                  <a:lnTo>
                    <a:pt x="31551" y="10920"/>
                  </a:lnTo>
                  <a:cubicBezTo>
                    <a:pt x="31125" y="11300"/>
                    <a:pt x="30586" y="11490"/>
                    <a:pt x="30046" y="11490"/>
                  </a:cubicBezTo>
                  <a:cubicBezTo>
                    <a:pt x="29507" y="11490"/>
                    <a:pt x="28967" y="11300"/>
                    <a:pt x="28542" y="10920"/>
                  </a:cubicBezTo>
                  <a:lnTo>
                    <a:pt x="23405" y="6391"/>
                  </a:lnTo>
                  <a:cubicBezTo>
                    <a:pt x="23253" y="6239"/>
                    <a:pt x="23048" y="6163"/>
                    <a:pt x="22842" y="6163"/>
                  </a:cubicBezTo>
                  <a:cubicBezTo>
                    <a:pt x="22637" y="6163"/>
                    <a:pt x="22432" y="6239"/>
                    <a:pt x="22280" y="6391"/>
                  </a:cubicBezTo>
                  <a:lnTo>
                    <a:pt x="17143" y="10920"/>
                  </a:lnTo>
                  <a:cubicBezTo>
                    <a:pt x="16718" y="11300"/>
                    <a:pt x="16186" y="11490"/>
                    <a:pt x="15654" y="11490"/>
                  </a:cubicBezTo>
                  <a:cubicBezTo>
                    <a:pt x="15122" y="11490"/>
                    <a:pt x="14590" y="11300"/>
                    <a:pt x="14164" y="10920"/>
                  </a:cubicBezTo>
                  <a:lnTo>
                    <a:pt x="9028" y="6391"/>
                  </a:lnTo>
                  <a:cubicBezTo>
                    <a:pt x="8845" y="6270"/>
                    <a:pt x="8663" y="6178"/>
                    <a:pt x="8450" y="6178"/>
                  </a:cubicBezTo>
                  <a:cubicBezTo>
                    <a:pt x="8237" y="6178"/>
                    <a:pt x="8025" y="6270"/>
                    <a:pt x="7873" y="6391"/>
                  </a:cubicBezTo>
                  <a:lnTo>
                    <a:pt x="4651" y="9279"/>
                  </a:lnTo>
                  <a:cubicBezTo>
                    <a:pt x="4227" y="9646"/>
                    <a:pt x="3699" y="9829"/>
                    <a:pt x="3139" y="9829"/>
                  </a:cubicBezTo>
                  <a:cubicBezTo>
                    <a:pt x="3096" y="9829"/>
                    <a:pt x="3053" y="9828"/>
                    <a:pt x="3009" y="9826"/>
                  </a:cubicBezTo>
                  <a:cubicBezTo>
                    <a:pt x="2401" y="9795"/>
                    <a:pt x="1854" y="9522"/>
                    <a:pt x="1459" y="9096"/>
                  </a:cubicBezTo>
                  <a:cubicBezTo>
                    <a:pt x="638" y="8154"/>
                    <a:pt x="699" y="6725"/>
                    <a:pt x="1641" y="5905"/>
                  </a:cubicBezTo>
                  <a:lnTo>
                    <a:pt x="6930" y="1193"/>
                  </a:lnTo>
                  <a:cubicBezTo>
                    <a:pt x="7356" y="814"/>
                    <a:pt x="7895" y="624"/>
                    <a:pt x="8435" y="624"/>
                  </a:cubicBezTo>
                  <a:cubicBezTo>
                    <a:pt x="8974" y="624"/>
                    <a:pt x="9514" y="814"/>
                    <a:pt x="9939" y="1193"/>
                  </a:cubicBezTo>
                  <a:lnTo>
                    <a:pt x="15076" y="5722"/>
                  </a:lnTo>
                  <a:cubicBezTo>
                    <a:pt x="15228" y="5874"/>
                    <a:pt x="15433" y="5950"/>
                    <a:pt x="15642" y="5950"/>
                  </a:cubicBezTo>
                  <a:cubicBezTo>
                    <a:pt x="15851" y="5950"/>
                    <a:pt x="16064" y="5874"/>
                    <a:pt x="16231" y="5722"/>
                  </a:cubicBezTo>
                  <a:lnTo>
                    <a:pt x="21338" y="1163"/>
                  </a:lnTo>
                  <a:cubicBezTo>
                    <a:pt x="21763" y="783"/>
                    <a:pt x="22295" y="593"/>
                    <a:pt x="22831" y="593"/>
                  </a:cubicBezTo>
                  <a:cubicBezTo>
                    <a:pt x="23367" y="593"/>
                    <a:pt x="23906" y="783"/>
                    <a:pt x="24347" y="1163"/>
                  </a:cubicBezTo>
                  <a:lnTo>
                    <a:pt x="29453" y="5692"/>
                  </a:lnTo>
                  <a:cubicBezTo>
                    <a:pt x="29621" y="5844"/>
                    <a:pt x="29833" y="5920"/>
                    <a:pt x="30042" y="5920"/>
                  </a:cubicBezTo>
                  <a:cubicBezTo>
                    <a:pt x="30251" y="5920"/>
                    <a:pt x="30457" y="5844"/>
                    <a:pt x="30609" y="5692"/>
                  </a:cubicBezTo>
                  <a:lnTo>
                    <a:pt x="35745" y="1163"/>
                  </a:lnTo>
                  <a:cubicBezTo>
                    <a:pt x="36179" y="776"/>
                    <a:pt x="36724" y="578"/>
                    <a:pt x="37267" y="578"/>
                  </a:cubicBezTo>
                  <a:cubicBezTo>
                    <a:pt x="37788" y="578"/>
                    <a:pt x="38307" y="760"/>
                    <a:pt x="38724" y="1133"/>
                  </a:cubicBezTo>
                  <a:lnTo>
                    <a:pt x="43861" y="5692"/>
                  </a:lnTo>
                  <a:cubicBezTo>
                    <a:pt x="44028" y="5829"/>
                    <a:pt x="44233" y="5897"/>
                    <a:pt x="44439" y="5897"/>
                  </a:cubicBezTo>
                  <a:cubicBezTo>
                    <a:pt x="44644" y="5897"/>
                    <a:pt x="44849" y="5829"/>
                    <a:pt x="45016" y="5692"/>
                  </a:cubicBezTo>
                  <a:lnTo>
                    <a:pt x="50153" y="1133"/>
                  </a:lnTo>
                  <a:cubicBezTo>
                    <a:pt x="50579" y="753"/>
                    <a:pt x="51110" y="563"/>
                    <a:pt x="51642" y="563"/>
                  </a:cubicBezTo>
                  <a:close/>
                  <a:moveTo>
                    <a:pt x="51627" y="0"/>
                  </a:moveTo>
                  <a:cubicBezTo>
                    <a:pt x="50958" y="0"/>
                    <a:pt x="50290" y="236"/>
                    <a:pt x="49758" y="707"/>
                  </a:cubicBezTo>
                  <a:lnTo>
                    <a:pt x="44651" y="5266"/>
                  </a:lnTo>
                  <a:cubicBezTo>
                    <a:pt x="44591" y="5312"/>
                    <a:pt x="44515" y="5335"/>
                    <a:pt x="44439" y="5335"/>
                  </a:cubicBezTo>
                  <a:cubicBezTo>
                    <a:pt x="44363" y="5335"/>
                    <a:pt x="44287" y="5312"/>
                    <a:pt x="44226" y="5266"/>
                  </a:cubicBezTo>
                  <a:lnTo>
                    <a:pt x="39089" y="738"/>
                  </a:lnTo>
                  <a:cubicBezTo>
                    <a:pt x="38561" y="255"/>
                    <a:pt x="37899" y="19"/>
                    <a:pt x="37236" y="19"/>
                  </a:cubicBezTo>
                  <a:cubicBezTo>
                    <a:pt x="36562" y="19"/>
                    <a:pt x="35886" y="263"/>
                    <a:pt x="35350" y="738"/>
                  </a:cubicBezTo>
                  <a:lnTo>
                    <a:pt x="30244" y="5297"/>
                  </a:lnTo>
                  <a:cubicBezTo>
                    <a:pt x="30183" y="5342"/>
                    <a:pt x="30107" y="5365"/>
                    <a:pt x="30035" y="5365"/>
                  </a:cubicBezTo>
                  <a:cubicBezTo>
                    <a:pt x="29963" y="5365"/>
                    <a:pt x="29894" y="5342"/>
                    <a:pt x="29849" y="5297"/>
                  </a:cubicBezTo>
                  <a:lnTo>
                    <a:pt x="24712" y="738"/>
                  </a:lnTo>
                  <a:cubicBezTo>
                    <a:pt x="24180" y="266"/>
                    <a:pt x="23511" y="31"/>
                    <a:pt x="22842" y="31"/>
                  </a:cubicBezTo>
                  <a:cubicBezTo>
                    <a:pt x="22174" y="31"/>
                    <a:pt x="21505" y="266"/>
                    <a:pt x="20973" y="738"/>
                  </a:cubicBezTo>
                  <a:lnTo>
                    <a:pt x="15836" y="5297"/>
                  </a:lnTo>
                  <a:cubicBezTo>
                    <a:pt x="15775" y="5358"/>
                    <a:pt x="15707" y="5388"/>
                    <a:pt x="15639" y="5388"/>
                  </a:cubicBezTo>
                  <a:cubicBezTo>
                    <a:pt x="15570" y="5388"/>
                    <a:pt x="15502" y="5358"/>
                    <a:pt x="15441" y="5297"/>
                  </a:cubicBezTo>
                  <a:lnTo>
                    <a:pt x="10304" y="768"/>
                  </a:lnTo>
                  <a:cubicBezTo>
                    <a:pt x="9772" y="297"/>
                    <a:pt x="9104" y="61"/>
                    <a:pt x="8435" y="61"/>
                  </a:cubicBezTo>
                  <a:cubicBezTo>
                    <a:pt x="7766" y="61"/>
                    <a:pt x="7097" y="297"/>
                    <a:pt x="6566" y="768"/>
                  </a:cubicBezTo>
                  <a:lnTo>
                    <a:pt x="1277" y="5479"/>
                  </a:lnTo>
                  <a:cubicBezTo>
                    <a:pt x="122" y="6513"/>
                    <a:pt x="0" y="8306"/>
                    <a:pt x="1034" y="9461"/>
                  </a:cubicBezTo>
                  <a:cubicBezTo>
                    <a:pt x="1550" y="10008"/>
                    <a:pt x="2219" y="10343"/>
                    <a:pt x="2979" y="10403"/>
                  </a:cubicBezTo>
                  <a:cubicBezTo>
                    <a:pt x="3021" y="10405"/>
                    <a:pt x="3063" y="10406"/>
                    <a:pt x="3106" y="10406"/>
                  </a:cubicBezTo>
                  <a:cubicBezTo>
                    <a:pt x="3819" y="10406"/>
                    <a:pt x="4499" y="10163"/>
                    <a:pt x="5015" y="9704"/>
                  </a:cubicBezTo>
                  <a:lnTo>
                    <a:pt x="8237" y="6817"/>
                  </a:lnTo>
                  <a:cubicBezTo>
                    <a:pt x="8298" y="6771"/>
                    <a:pt x="8374" y="6748"/>
                    <a:pt x="8450" y="6748"/>
                  </a:cubicBezTo>
                  <a:cubicBezTo>
                    <a:pt x="8526" y="6748"/>
                    <a:pt x="8602" y="6771"/>
                    <a:pt x="8663" y="6817"/>
                  </a:cubicBezTo>
                  <a:lnTo>
                    <a:pt x="13769" y="11376"/>
                  </a:lnTo>
                  <a:cubicBezTo>
                    <a:pt x="14316" y="11832"/>
                    <a:pt x="14985" y="12075"/>
                    <a:pt x="15654" y="12075"/>
                  </a:cubicBezTo>
                  <a:cubicBezTo>
                    <a:pt x="16323" y="12075"/>
                    <a:pt x="16991" y="11832"/>
                    <a:pt x="17508" y="11346"/>
                  </a:cubicBezTo>
                  <a:lnTo>
                    <a:pt x="22645" y="6786"/>
                  </a:lnTo>
                  <a:cubicBezTo>
                    <a:pt x="22706" y="6741"/>
                    <a:pt x="22774" y="6718"/>
                    <a:pt x="22842" y="6718"/>
                  </a:cubicBezTo>
                  <a:cubicBezTo>
                    <a:pt x="22911" y="6718"/>
                    <a:pt x="22979" y="6741"/>
                    <a:pt x="23040" y="6786"/>
                  </a:cubicBezTo>
                  <a:lnTo>
                    <a:pt x="28177" y="11346"/>
                  </a:lnTo>
                  <a:cubicBezTo>
                    <a:pt x="28709" y="11817"/>
                    <a:pt x="29378" y="12052"/>
                    <a:pt x="30046" y="12052"/>
                  </a:cubicBezTo>
                  <a:cubicBezTo>
                    <a:pt x="30715" y="12052"/>
                    <a:pt x="31384" y="11817"/>
                    <a:pt x="31916" y="11346"/>
                  </a:cubicBezTo>
                  <a:lnTo>
                    <a:pt x="37052" y="6786"/>
                  </a:lnTo>
                  <a:cubicBezTo>
                    <a:pt x="37113" y="6725"/>
                    <a:pt x="37182" y="6695"/>
                    <a:pt x="37250" y="6695"/>
                  </a:cubicBezTo>
                  <a:cubicBezTo>
                    <a:pt x="37318" y="6695"/>
                    <a:pt x="37387" y="6725"/>
                    <a:pt x="37448" y="6786"/>
                  </a:cubicBezTo>
                  <a:lnTo>
                    <a:pt x="42584" y="11315"/>
                  </a:lnTo>
                  <a:cubicBezTo>
                    <a:pt x="43116" y="11786"/>
                    <a:pt x="43785" y="12022"/>
                    <a:pt x="44454" y="12022"/>
                  </a:cubicBezTo>
                  <a:cubicBezTo>
                    <a:pt x="45122" y="12022"/>
                    <a:pt x="45791" y="11786"/>
                    <a:pt x="46323" y="11315"/>
                  </a:cubicBezTo>
                  <a:lnTo>
                    <a:pt x="51430" y="6756"/>
                  </a:lnTo>
                  <a:cubicBezTo>
                    <a:pt x="51490" y="6710"/>
                    <a:pt x="51566" y="6687"/>
                    <a:pt x="51642" y="6687"/>
                  </a:cubicBezTo>
                  <a:cubicBezTo>
                    <a:pt x="51718" y="6687"/>
                    <a:pt x="51794" y="6710"/>
                    <a:pt x="51855" y="6756"/>
                  </a:cubicBezTo>
                  <a:lnTo>
                    <a:pt x="56992" y="11285"/>
                  </a:lnTo>
                  <a:cubicBezTo>
                    <a:pt x="57520" y="11767"/>
                    <a:pt x="58182" y="12003"/>
                    <a:pt x="58845" y="12003"/>
                  </a:cubicBezTo>
                  <a:cubicBezTo>
                    <a:pt x="59519" y="12003"/>
                    <a:pt x="60195" y="11760"/>
                    <a:pt x="60731" y="11285"/>
                  </a:cubicBezTo>
                  <a:lnTo>
                    <a:pt x="66020" y="6573"/>
                  </a:lnTo>
                  <a:cubicBezTo>
                    <a:pt x="66567" y="6087"/>
                    <a:pt x="66901" y="5388"/>
                    <a:pt x="66962" y="4659"/>
                  </a:cubicBezTo>
                  <a:cubicBezTo>
                    <a:pt x="66992" y="3899"/>
                    <a:pt x="66749" y="3169"/>
                    <a:pt x="66263" y="2622"/>
                  </a:cubicBezTo>
                  <a:cubicBezTo>
                    <a:pt x="65746" y="2045"/>
                    <a:pt x="65077" y="1710"/>
                    <a:pt x="64317" y="1680"/>
                  </a:cubicBezTo>
                  <a:cubicBezTo>
                    <a:pt x="64241" y="1674"/>
                    <a:pt x="64165" y="1671"/>
                    <a:pt x="64089" y="1671"/>
                  </a:cubicBezTo>
                  <a:cubicBezTo>
                    <a:pt x="63413" y="1671"/>
                    <a:pt x="62773" y="1914"/>
                    <a:pt x="62281" y="2379"/>
                  </a:cubicBezTo>
                  <a:lnTo>
                    <a:pt x="59059" y="5236"/>
                  </a:lnTo>
                  <a:cubicBezTo>
                    <a:pt x="58998" y="5297"/>
                    <a:pt x="58922" y="5327"/>
                    <a:pt x="58846" y="5327"/>
                  </a:cubicBezTo>
                  <a:cubicBezTo>
                    <a:pt x="58770" y="5327"/>
                    <a:pt x="58694" y="5297"/>
                    <a:pt x="58633" y="5236"/>
                  </a:cubicBezTo>
                  <a:lnTo>
                    <a:pt x="53496" y="707"/>
                  </a:lnTo>
                  <a:cubicBezTo>
                    <a:pt x="52965" y="236"/>
                    <a:pt x="52296" y="0"/>
                    <a:pt x="51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 name="Google Shape;170;p4"/>
          <p:cNvGrpSpPr/>
          <p:nvPr/>
        </p:nvGrpSpPr>
        <p:grpSpPr>
          <a:xfrm>
            <a:off x="-378225" y="242275"/>
            <a:ext cx="792600" cy="940775"/>
            <a:chOff x="4097800" y="1302400"/>
            <a:chExt cx="792600" cy="940775"/>
          </a:xfrm>
        </p:grpSpPr>
        <p:sp>
          <p:nvSpPr>
            <p:cNvPr id="171" name="Google Shape;171;p4"/>
            <p:cNvSpPr/>
            <p:nvPr/>
          </p:nvSpPr>
          <p:spPr>
            <a:xfrm>
              <a:off x="4097800" y="1442225"/>
              <a:ext cx="751575" cy="800950"/>
            </a:xfrm>
            <a:custGeom>
              <a:rect b="b" l="l" r="r" t="t"/>
              <a:pathLst>
                <a:path extrusionOk="0" h="32038" w="30063">
                  <a:moveTo>
                    <a:pt x="25290" y="1"/>
                  </a:moveTo>
                  <a:lnTo>
                    <a:pt x="1" y="27691"/>
                  </a:lnTo>
                  <a:lnTo>
                    <a:pt x="4773" y="32038"/>
                  </a:lnTo>
                  <a:lnTo>
                    <a:pt x="30062" y="4377"/>
                  </a:lnTo>
                  <a:lnTo>
                    <a:pt x="2529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4302225" y="1302400"/>
              <a:ext cx="588175" cy="619350"/>
            </a:xfrm>
            <a:custGeom>
              <a:rect b="b" l="l" r="r" t="t"/>
              <a:pathLst>
                <a:path extrusionOk="0" h="24774" w="23527">
                  <a:moveTo>
                    <a:pt x="18451" y="669"/>
                  </a:moveTo>
                  <a:lnTo>
                    <a:pt x="22828" y="4651"/>
                  </a:lnTo>
                  <a:lnTo>
                    <a:pt x="5077" y="24074"/>
                  </a:lnTo>
                  <a:lnTo>
                    <a:pt x="730" y="20092"/>
                  </a:lnTo>
                  <a:lnTo>
                    <a:pt x="18451" y="669"/>
                  </a:lnTo>
                  <a:close/>
                  <a:moveTo>
                    <a:pt x="18420" y="1"/>
                  </a:moveTo>
                  <a:cubicBezTo>
                    <a:pt x="18359" y="1"/>
                    <a:pt x="18268" y="31"/>
                    <a:pt x="18238" y="92"/>
                  </a:cubicBezTo>
                  <a:lnTo>
                    <a:pt x="122" y="19910"/>
                  </a:lnTo>
                  <a:cubicBezTo>
                    <a:pt x="0" y="20031"/>
                    <a:pt x="0" y="20214"/>
                    <a:pt x="122" y="20305"/>
                  </a:cubicBezTo>
                  <a:lnTo>
                    <a:pt x="4894" y="24682"/>
                  </a:lnTo>
                  <a:cubicBezTo>
                    <a:pt x="4955" y="24743"/>
                    <a:pt x="5016" y="24773"/>
                    <a:pt x="5107" y="24773"/>
                  </a:cubicBezTo>
                  <a:lnTo>
                    <a:pt x="5107" y="24743"/>
                  </a:lnTo>
                  <a:cubicBezTo>
                    <a:pt x="5168" y="24743"/>
                    <a:pt x="5259" y="24712"/>
                    <a:pt x="5289" y="24682"/>
                  </a:cubicBezTo>
                  <a:lnTo>
                    <a:pt x="23436" y="4834"/>
                  </a:lnTo>
                  <a:cubicBezTo>
                    <a:pt x="23527" y="4712"/>
                    <a:pt x="23527" y="4560"/>
                    <a:pt x="23405" y="4438"/>
                  </a:cubicBezTo>
                  <a:lnTo>
                    <a:pt x="18633" y="61"/>
                  </a:lnTo>
                  <a:cubicBezTo>
                    <a:pt x="18572" y="31"/>
                    <a:pt x="18481" y="1"/>
                    <a:pt x="184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 name="Google Shape;173;p4"/>
          <p:cNvGrpSpPr/>
          <p:nvPr/>
        </p:nvGrpSpPr>
        <p:grpSpPr>
          <a:xfrm>
            <a:off x="81325" y="4662025"/>
            <a:ext cx="522825" cy="502875"/>
            <a:chOff x="7116875" y="2700800"/>
            <a:chExt cx="522825" cy="502875"/>
          </a:xfrm>
        </p:grpSpPr>
        <p:sp>
          <p:nvSpPr>
            <p:cNvPr id="174" name="Google Shape;174;p4"/>
            <p:cNvSpPr/>
            <p:nvPr/>
          </p:nvSpPr>
          <p:spPr>
            <a:xfrm>
              <a:off x="7121425" y="2803200"/>
              <a:ext cx="341975" cy="395150"/>
            </a:xfrm>
            <a:custGeom>
              <a:rect b="b" l="l" r="r" t="t"/>
              <a:pathLst>
                <a:path extrusionOk="0" h="15806" w="13679">
                  <a:moveTo>
                    <a:pt x="31" y="0"/>
                  </a:moveTo>
                  <a:lnTo>
                    <a:pt x="0" y="7903"/>
                  </a:lnTo>
                  <a:lnTo>
                    <a:pt x="13679" y="15806"/>
                  </a:lnTo>
                  <a:lnTo>
                    <a:pt x="13557" y="7903"/>
                  </a:lnTo>
                  <a:lnTo>
                    <a:pt x="3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4"/>
            <p:cNvSpPr/>
            <p:nvPr/>
          </p:nvSpPr>
          <p:spPr>
            <a:xfrm>
              <a:off x="7116875" y="2798050"/>
              <a:ext cx="351850" cy="405625"/>
            </a:xfrm>
            <a:custGeom>
              <a:rect b="b" l="l" r="r" t="t"/>
              <a:pathLst>
                <a:path extrusionOk="0" h="16225" w="14074">
                  <a:moveTo>
                    <a:pt x="426" y="540"/>
                  </a:moveTo>
                  <a:lnTo>
                    <a:pt x="13526" y="8231"/>
                  </a:lnTo>
                  <a:lnTo>
                    <a:pt x="13648" y="15678"/>
                  </a:lnTo>
                  <a:lnTo>
                    <a:pt x="395" y="7987"/>
                  </a:lnTo>
                  <a:lnTo>
                    <a:pt x="426" y="540"/>
                  </a:lnTo>
                  <a:close/>
                  <a:moveTo>
                    <a:pt x="213" y="1"/>
                  </a:moveTo>
                  <a:cubicBezTo>
                    <a:pt x="182" y="1"/>
                    <a:pt x="152" y="9"/>
                    <a:pt x="122" y="24"/>
                  </a:cubicBezTo>
                  <a:cubicBezTo>
                    <a:pt x="61" y="54"/>
                    <a:pt x="31" y="115"/>
                    <a:pt x="31" y="206"/>
                  </a:cubicBezTo>
                  <a:lnTo>
                    <a:pt x="0" y="8109"/>
                  </a:lnTo>
                  <a:cubicBezTo>
                    <a:pt x="0" y="8170"/>
                    <a:pt x="31" y="8261"/>
                    <a:pt x="91" y="8291"/>
                  </a:cubicBezTo>
                  <a:lnTo>
                    <a:pt x="13769" y="16194"/>
                  </a:lnTo>
                  <a:cubicBezTo>
                    <a:pt x="13800" y="16225"/>
                    <a:pt x="13830" y="16225"/>
                    <a:pt x="13861" y="16225"/>
                  </a:cubicBezTo>
                  <a:cubicBezTo>
                    <a:pt x="13891" y="16225"/>
                    <a:pt x="13921" y="16225"/>
                    <a:pt x="13952" y="16194"/>
                  </a:cubicBezTo>
                  <a:cubicBezTo>
                    <a:pt x="14013" y="16164"/>
                    <a:pt x="14073" y="16103"/>
                    <a:pt x="14073" y="16012"/>
                  </a:cubicBezTo>
                  <a:lnTo>
                    <a:pt x="13921" y="8109"/>
                  </a:lnTo>
                  <a:cubicBezTo>
                    <a:pt x="13921" y="8048"/>
                    <a:pt x="13891" y="7987"/>
                    <a:pt x="13830" y="7927"/>
                  </a:cubicBezTo>
                  <a:lnTo>
                    <a:pt x="304" y="24"/>
                  </a:lnTo>
                  <a:cubicBezTo>
                    <a:pt x="274" y="9"/>
                    <a:pt x="243" y="1"/>
                    <a:pt x="213"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4"/>
            <p:cNvSpPr/>
            <p:nvPr/>
          </p:nvSpPr>
          <p:spPr>
            <a:xfrm>
              <a:off x="7460325" y="2899700"/>
              <a:ext cx="174050" cy="298650"/>
            </a:xfrm>
            <a:custGeom>
              <a:rect b="b" l="l" r="r" t="t"/>
              <a:pathLst>
                <a:path extrusionOk="0" h="11946" w="6962">
                  <a:moveTo>
                    <a:pt x="6810" y="0"/>
                  </a:moveTo>
                  <a:lnTo>
                    <a:pt x="1" y="4043"/>
                  </a:lnTo>
                  <a:lnTo>
                    <a:pt x="123" y="11946"/>
                  </a:lnTo>
                  <a:lnTo>
                    <a:pt x="6962" y="7994"/>
                  </a:lnTo>
                  <a:lnTo>
                    <a:pt x="6810"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4"/>
            <p:cNvSpPr/>
            <p:nvPr/>
          </p:nvSpPr>
          <p:spPr>
            <a:xfrm>
              <a:off x="7455025" y="2894650"/>
              <a:ext cx="184675" cy="309025"/>
            </a:xfrm>
            <a:custGeom>
              <a:rect b="b" l="l" r="r" t="t"/>
              <a:pathLst>
                <a:path extrusionOk="0" h="12361" w="7387">
                  <a:moveTo>
                    <a:pt x="6809" y="567"/>
                  </a:moveTo>
                  <a:lnTo>
                    <a:pt x="6961" y="8105"/>
                  </a:lnTo>
                  <a:lnTo>
                    <a:pt x="517" y="11814"/>
                  </a:lnTo>
                  <a:lnTo>
                    <a:pt x="395" y="4367"/>
                  </a:lnTo>
                  <a:lnTo>
                    <a:pt x="6809" y="567"/>
                  </a:lnTo>
                  <a:close/>
                  <a:moveTo>
                    <a:pt x="7026" y="0"/>
                  </a:moveTo>
                  <a:cubicBezTo>
                    <a:pt x="6982" y="0"/>
                    <a:pt x="6936" y="15"/>
                    <a:pt x="6900" y="50"/>
                  </a:cubicBezTo>
                  <a:lnTo>
                    <a:pt x="122" y="4063"/>
                  </a:lnTo>
                  <a:cubicBezTo>
                    <a:pt x="61" y="4123"/>
                    <a:pt x="0" y="4184"/>
                    <a:pt x="0" y="4245"/>
                  </a:cubicBezTo>
                  <a:lnTo>
                    <a:pt x="152" y="12148"/>
                  </a:lnTo>
                  <a:cubicBezTo>
                    <a:pt x="152" y="12239"/>
                    <a:pt x="183" y="12300"/>
                    <a:pt x="243" y="12330"/>
                  </a:cubicBezTo>
                  <a:cubicBezTo>
                    <a:pt x="274" y="12361"/>
                    <a:pt x="304" y="12361"/>
                    <a:pt x="335" y="12361"/>
                  </a:cubicBezTo>
                  <a:cubicBezTo>
                    <a:pt x="365" y="12361"/>
                    <a:pt x="395" y="12361"/>
                    <a:pt x="426" y="12330"/>
                  </a:cubicBezTo>
                  <a:lnTo>
                    <a:pt x="7265" y="8379"/>
                  </a:lnTo>
                  <a:cubicBezTo>
                    <a:pt x="7326" y="8348"/>
                    <a:pt x="7386" y="8257"/>
                    <a:pt x="7386" y="8196"/>
                  </a:cubicBezTo>
                  <a:lnTo>
                    <a:pt x="7204" y="202"/>
                  </a:lnTo>
                  <a:cubicBezTo>
                    <a:pt x="7204" y="142"/>
                    <a:pt x="7174" y="81"/>
                    <a:pt x="7113" y="20"/>
                  </a:cubicBezTo>
                  <a:cubicBezTo>
                    <a:pt x="7088" y="7"/>
                    <a:pt x="7057" y="0"/>
                    <a:pt x="70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4"/>
            <p:cNvSpPr/>
            <p:nvPr/>
          </p:nvSpPr>
          <p:spPr>
            <a:xfrm>
              <a:off x="7122175" y="2705925"/>
              <a:ext cx="508400" cy="294850"/>
            </a:xfrm>
            <a:custGeom>
              <a:rect b="b" l="l" r="r" t="t"/>
              <a:pathLst>
                <a:path extrusionOk="0" h="11794" w="20336">
                  <a:moveTo>
                    <a:pt x="6901" y="0"/>
                  </a:moveTo>
                  <a:lnTo>
                    <a:pt x="1" y="3891"/>
                  </a:lnTo>
                  <a:lnTo>
                    <a:pt x="13527" y="11794"/>
                  </a:lnTo>
                  <a:lnTo>
                    <a:pt x="20336" y="7751"/>
                  </a:lnTo>
                  <a:lnTo>
                    <a:pt x="690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4"/>
            <p:cNvSpPr/>
            <p:nvPr/>
          </p:nvSpPr>
          <p:spPr>
            <a:xfrm>
              <a:off x="7117625" y="2700800"/>
              <a:ext cx="517500" cy="305300"/>
            </a:xfrm>
            <a:custGeom>
              <a:rect b="b" l="l" r="r" t="t"/>
              <a:pathLst>
                <a:path extrusionOk="0" h="12212" w="20700">
                  <a:moveTo>
                    <a:pt x="7052" y="449"/>
                  </a:moveTo>
                  <a:lnTo>
                    <a:pt x="20122" y="7956"/>
                  </a:lnTo>
                  <a:lnTo>
                    <a:pt x="13709" y="11756"/>
                  </a:lnTo>
                  <a:lnTo>
                    <a:pt x="578" y="4096"/>
                  </a:lnTo>
                  <a:lnTo>
                    <a:pt x="7052" y="449"/>
                  </a:lnTo>
                  <a:close/>
                  <a:moveTo>
                    <a:pt x="7068" y="0"/>
                  </a:moveTo>
                  <a:cubicBezTo>
                    <a:pt x="7030" y="0"/>
                    <a:pt x="6992" y="8"/>
                    <a:pt x="6961" y="23"/>
                  </a:cubicBezTo>
                  <a:lnTo>
                    <a:pt x="92" y="3914"/>
                  </a:lnTo>
                  <a:cubicBezTo>
                    <a:pt x="31" y="3944"/>
                    <a:pt x="1" y="4005"/>
                    <a:pt x="1" y="4096"/>
                  </a:cubicBezTo>
                  <a:cubicBezTo>
                    <a:pt x="1" y="4157"/>
                    <a:pt x="31" y="4218"/>
                    <a:pt x="92" y="4248"/>
                  </a:cubicBezTo>
                  <a:lnTo>
                    <a:pt x="13618" y="12181"/>
                  </a:lnTo>
                  <a:cubicBezTo>
                    <a:pt x="13648" y="12181"/>
                    <a:pt x="13679" y="12212"/>
                    <a:pt x="13709" y="12212"/>
                  </a:cubicBezTo>
                  <a:cubicBezTo>
                    <a:pt x="13739" y="12212"/>
                    <a:pt x="13770" y="12181"/>
                    <a:pt x="13800" y="12181"/>
                  </a:cubicBezTo>
                  <a:lnTo>
                    <a:pt x="20609" y="8139"/>
                  </a:lnTo>
                  <a:cubicBezTo>
                    <a:pt x="20670" y="8108"/>
                    <a:pt x="20700" y="8048"/>
                    <a:pt x="20700" y="7956"/>
                  </a:cubicBezTo>
                  <a:cubicBezTo>
                    <a:pt x="20700" y="7896"/>
                    <a:pt x="20670" y="7835"/>
                    <a:pt x="20609" y="7804"/>
                  </a:cubicBezTo>
                  <a:lnTo>
                    <a:pt x="7174" y="23"/>
                  </a:lnTo>
                  <a:cubicBezTo>
                    <a:pt x="7144" y="8"/>
                    <a:pt x="7106" y="0"/>
                    <a:pt x="7068"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 name="Google Shape;180;p4"/>
          <p:cNvGrpSpPr/>
          <p:nvPr/>
        </p:nvGrpSpPr>
        <p:grpSpPr>
          <a:xfrm>
            <a:off x="8433099" y="150542"/>
            <a:ext cx="455944" cy="438063"/>
            <a:chOff x="4216350" y="3170125"/>
            <a:chExt cx="269025" cy="258475"/>
          </a:xfrm>
        </p:grpSpPr>
        <p:sp>
          <p:nvSpPr>
            <p:cNvPr id="181" name="Google Shape;181;p4"/>
            <p:cNvSpPr/>
            <p:nvPr/>
          </p:nvSpPr>
          <p:spPr>
            <a:xfrm>
              <a:off x="4216350" y="3180750"/>
              <a:ext cx="93500" cy="86000"/>
            </a:xfrm>
            <a:custGeom>
              <a:rect b="b" l="l" r="r" t="t"/>
              <a:pathLst>
                <a:path extrusionOk="0" h="3440" w="3740">
                  <a:moveTo>
                    <a:pt x="324" y="1"/>
                  </a:moveTo>
                  <a:cubicBezTo>
                    <a:pt x="246" y="1"/>
                    <a:pt x="171" y="31"/>
                    <a:pt x="122" y="96"/>
                  </a:cubicBezTo>
                  <a:cubicBezTo>
                    <a:pt x="1" y="218"/>
                    <a:pt x="31" y="400"/>
                    <a:pt x="122" y="491"/>
                  </a:cubicBezTo>
                  <a:lnTo>
                    <a:pt x="3253" y="3348"/>
                  </a:lnTo>
                  <a:cubicBezTo>
                    <a:pt x="3314" y="3409"/>
                    <a:pt x="3375" y="3439"/>
                    <a:pt x="3466" y="3439"/>
                  </a:cubicBezTo>
                  <a:cubicBezTo>
                    <a:pt x="3527" y="3439"/>
                    <a:pt x="3587" y="3409"/>
                    <a:pt x="3648" y="3348"/>
                  </a:cubicBezTo>
                  <a:cubicBezTo>
                    <a:pt x="3739" y="3227"/>
                    <a:pt x="3739" y="3044"/>
                    <a:pt x="3618" y="2923"/>
                  </a:cubicBezTo>
                  <a:lnTo>
                    <a:pt x="517" y="66"/>
                  </a:lnTo>
                  <a:cubicBezTo>
                    <a:pt x="461" y="23"/>
                    <a:pt x="391" y="1"/>
                    <a:pt x="3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4"/>
            <p:cNvSpPr/>
            <p:nvPr/>
          </p:nvSpPr>
          <p:spPr>
            <a:xfrm>
              <a:off x="4220150" y="3177700"/>
              <a:ext cx="86650" cy="92100"/>
            </a:xfrm>
            <a:custGeom>
              <a:rect b="b" l="l" r="r" t="t"/>
              <a:pathLst>
                <a:path extrusionOk="0" h="3684" w="3466">
                  <a:moveTo>
                    <a:pt x="3151" y="1"/>
                  </a:moveTo>
                  <a:cubicBezTo>
                    <a:pt x="3073" y="1"/>
                    <a:pt x="2998" y="31"/>
                    <a:pt x="2949" y="96"/>
                  </a:cubicBezTo>
                  <a:lnTo>
                    <a:pt x="92" y="3227"/>
                  </a:lnTo>
                  <a:cubicBezTo>
                    <a:pt x="1" y="3318"/>
                    <a:pt x="1" y="3501"/>
                    <a:pt x="122" y="3622"/>
                  </a:cubicBezTo>
                  <a:cubicBezTo>
                    <a:pt x="183" y="3653"/>
                    <a:pt x="244" y="3683"/>
                    <a:pt x="305" y="3683"/>
                  </a:cubicBezTo>
                  <a:cubicBezTo>
                    <a:pt x="396" y="3683"/>
                    <a:pt x="457" y="3653"/>
                    <a:pt x="517" y="3592"/>
                  </a:cubicBezTo>
                  <a:lnTo>
                    <a:pt x="3375" y="461"/>
                  </a:lnTo>
                  <a:cubicBezTo>
                    <a:pt x="3466" y="340"/>
                    <a:pt x="3466" y="188"/>
                    <a:pt x="3344" y="66"/>
                  </a:cubicBezTo>
                  <a:cubicBezTo>
                    <a:pt x="3288" y="24"/>
                    <a:pt x="3218" y="1"/>
                    <a:pt x="3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4"/>
            <p:cNvSpPr/>
            <p:nvPr/>
          </p:nvSpPr>
          <p:spPr>
            <a:xfrm>
              <a:off x="4384300" y="3173250"/>
              <a:ext cx="93475" cy="85900"/>
            </a:xfrm>
            <a:custGeom>
              <a:rect b="b" l="l" r="r" t="t"/>
              <a:pathLst>
                <a:path extrusionOk="0" h="3436" w="3739">
                  <a:moveTo>
                    <a:pt x="308" y="1"/>
                  </a:moveTo>
                  <a:cubicBezTo>
                    <a:pt x="236" y="1"/>
                    <a:pt x="167" y="31"/>
                    <a:pt x="122" y="92"/>
                  </a:cubicBezTo>
                  <a:cubicBezTo>
                    <a:pt x="0" y="214"/>
                    <a:pt x="0" y="396"/>
                    <a:pt x="122" y="487"/>
                  </a:cubicBezTo>
                  <a:lnTo>
                    <a:pt x="3253" y="3344"/>
                  </a:lnTo>
                  <a:cubicBezTo>
                    <a:pt x="3313" y="3405"/>
                    <a:pt x="3374" y="3436"/>
                    <a:pt x="3435" y="3436"/>
                  </a:cubicBezTo>
                  <a:cubicBezTo>
                    <a:pt x="3526" y="3436"/>
                    <a:pt x="3587" y="3405"/>
                    <a:pt x="3648" y="3344"/>
                  </a:cubicBezTo>
                  <a:cubicBezTo>
                    <a:pt x="3739" y="3223"/>
                    <a:pt x="3739" y="3040"/>
                    <a:pt x="3617" y="2949"/>
                  </a:cubicBezTo>
                  <a:lnTo>
                    <a:pt x="517" y="92"/>
                  </a:lnTo>
                  <a:cubicBezTo>
                    <a:pt x="456" y="31"/>
                    <a:pt x="380" y="1"/>
                    <a:pt x="3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4"/>
            <p:cNvSpPr/>
            <p:nvPr/>
          </p:nvSpPr>
          <p:spPr>
            <a:xfrm>
              <a:off x="4388100" y="3170125"/>
              <a:ext cx="86650" cy="92075"/>
            </a:xfrm>
            <a:custGeom>
              <a:rect b="b" l="l" r="r" t="t"/>
              <a:pathLst>
                <a:path extrusionOk="0" h="3683" w="3466">
                  <a:moveTo>
                    <a:pt x="3150" y="0"/>
                  </a:moveTo>
                  <a:cubicBezTo>
                    <a:pt x="3072" y="0"/>
                    <a:pt x="2997" y="30"/>
                    <a:pt x="2949" y="95"/>
                  </a:cubicBezTo>
                  <a:lnTo>
                    <a:pt x="91" y="3226"/>
                  </a:lnTo>
                  <a:cubicBezTo>
                    <a:pt x="0" y="3348"/>
                    <a:pt x="0" y="3500"/>
                    <a:pt x="122" y="3621"/>
                  </a:cubicBezTo>
                  <a:cubicBezTo>
                    <a:pt x="152" y="3652"/>
                    <a:pt x="243" y="3682"/>
                    <a:pt x="304" y="3682"/>
                  </a:cubicBezTo>
                  <a:cubicBezTo>
                    <a:pt x="395" y="3682"/>
                    <a:pt x="456" y="3652"/>
                    <a:pt x="517" y="3591"/>
                  </a:cubicBezTo>
                  <a:lnTo>
                    <a:pt x="3344" y="460"/>
                  </a:lnTo>
                  <a:cubicBezTo>
                    <a:pt x="3465" y="339"/>
                    <a:pt x="3465" y="187"/>
                    <a:pt x="3344" y="65"/>
                  </a:cubicBezTo>
                  <a:cubicBezTo>
                    <a:pt x="3287" y="23"/>
                    <a:pt x="3218" y="0"/>
                    <a:pt x="31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4"/>
            <p:cNvSpPr/>
            <p:nvPr/>
          </p:nvSpPr>
          <p:spPr>
            <a:xfrm>
              <a:off x="4223950" y="3339950"/>
              <a:ext cx="93500" cy="85625"/>
            </a:xfrm>
            <a:custGeom>
              <a:rect b="b" l="l" r="r" t="t"/>
              <a:pathLst>
                <a:path extrusionOk="0" h="3425" w="3740">
                  <a:moveTo>
                    <a:pt x="316" y="0"/>
                  </a:moveTo>
                  <a:cubicBezTo>
                    <a:pt x="239" y="0"/>
                    <a:pt x="157" y="32"/>
                    <a:pt x="92" y="81"/>
                  </a:cubicBezTo>
                  <a:cubicBezTo>
                    <a:pt x="1" y="202"/>
                    <a:pt x="1" y="385"/>
                    <a:pt x="122" y="476"/>
                  </a:cubicBezTo>
                  <a:lnTo>
                    <a:pt x="3223" y="3333"/>
                  </a:lnTo>
                  <a:cubicBezTo>
                    <a:pt x="3283" y="3394"/>
                    <a:pt x="3375" y="3424"/>
                    <a:pt x="3435" y="3424"/>
                  </a:cubicBezTo>
                  <a:cubicBezTo>
                    <a:pt x="3496" y="3424"/>
                    <a:pt x="3587" y="3394"/>
                    <a:pt x="3618" y="3333"/>
                  </a:cubicBezTo>
                  <a:cubicBezTo>
                    <a:pt x="3739" y="3211"/>
                    <a:pt x="3739" y="3029"/>
                    <a:pt x="3618" y="2938"/>
                  </a:cubicBezTo>
                  <a:lnTo>
                    <a:pt x="487" y="81"/>
                  </a:lnTo>
                  <a:cubicBezTo>
                    <a:pt x="445" y="24"/>
                    <a:pt x="383" y="0"/>
                    <a:pt x="3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4"/>
            <p:cNvSpPr/>
            <p:nvPr/>
          </p:nvSpPr>
          <p:spPr>
            <a:xfrm>
              <a:off x="4227000" y="3336525"/>
              <a:ext cx="86650" cy="92075"/>
            </a:xfrm>
            <a:custGeom>
              <a:rect b="b" l="l" r="r" t="t"/>
              <a:pathLst>
                <a:path extrusionOk="0" h="3683" w="3466">
                  <a:moveTo>
                    <a:pt x="3173" y="1"/>
                  </a:moveTo>
                  <a:cubicBezTo>
                    <a:pt x="3096" y="1"/>
                    <a:pt x="3014" y="31"/>
                    <a:pt x="2949" y="96"/>
                  </a:cubicBezTo>
                  <a:lnTo>
                    <a:pt x="122" y="3227"/>
                  </a:lnTo>
                  <a:cubicBezTo>
                    <a:pt x="0" y="3318"/>
                    <a:pt x="0" y="3500"/>
                    <a:pt x="122" y="3622"/>
                  </a:cubicBezTo>
                  <a:cubicBezTo>
                    <a:pt x="183" y="3652"/>
                    <a:pt x="243" y="3683"/>
                    <a:pt x="335" y="3683"/>
                  </a:cubicBezTo>
                  <a:cubicBezTo>
                    <a:pt x="395" y="3683"/>
                    <a:pt x="487" y="3652"/>
                    <a:pt x="517" y="3592"/>
                  </a:cubicBezTo>
                  <a:lnTo>
                    <a:pt x="3374" y="461"/>
                  </a:lnTo>
                  <a:cubicBezTo>
                    <a:pt x="3465" y="339"/>
                    <a:pt x="3465" y="187"/>
                    <a:pt x="3344" y="66"/>
                  </a:cubicBezTo>
                  <a:cubicBezTo>
                    <a:pt x="3301" y="23"/>
                    <a:pt x="3239" y="1"/>
                    <a:pt x="31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4"/>
            <p:cNvSpPr/>
            <p:nvPr/>
          </p:nvSpPr>
          <p:spPr>
            <a:xfrm>
              <a:off x="4391900" y="3332350"/>
              <a:ext cx="93475" cy="85625"/>
            </a:xfrm>
            <a:custGeom>
              <a:rect b="b" l="l" r="r" t="t"/>
              <a:pathLst>
                <a:path extrusionOk="0" h="3425" w="3739">
                  <a:moveTo>
                    <a:pt x="293" y="0"/>
                  </a:moveTo>
                  <a:cubicBezTo>
                    <a:pt x="215" y="0"/>
                    <a:pt x="140" y="32"/>
                    <a:pt x="91" y="81"/>
                  </a:cubicBezTo>
                  <a:cubicBezTo>
                    <a:pt x="0" y="202"/>
                    <a:pt x="0" y="385"/>
                    <a:pt x="122" y="476"/>
                  </a:cubicBezTo>
                  <a:lnTo>
                    <a:pt x="3222" y="3333"/>
                  </a:lnTo>
                  <a:cubicBezTo>
                    <a:pt x="3283" y="3394"/>
                    <a:pt x="3344" y="3424"/>
                    <a:pt x="3435" y="3424"/>
                  </a:cubicBezTo>
                  <a:cubicBezTo>
                    <a:pt x="3496" y="3424"/>
                    <a:pt x="3556" y="3394"/>
                    <a:pt x="3617" y="3333"/>
                  </a:cubicBezTo>
                  <a:cubicBezTo>
                    <a:pt x="3739" y="3211"/>
                    <a:pt x="3708" y="3029"/>
                    <a:pt x="3617" y="2938"/>
                  </a:cubicBezTo>
                  <a:lnTo>
                    <a:pt x="486" y="81"/>
                  </a:lnTo>
                  <a:cubicBezTo>
                    <a:pt x="430" y="24"/>
                    <a:pt x="360" y="0"/>
                    <a:pt x="2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4"/>
            <p:cNvSpPr/>
            <p:nvPr/>
          </p:nvSpPr>
          <p:spPr>
            <a:xfrm>
              <a:off x="4394925" y="3328925"/>
              <a:ext cx="86650" cy="92075"/>
            </a:xfrm>
            <a:custGeom>
              <a:rect b="b" l="l" r="r" t="t"/>
              <a:pathLst>
                <a:path extrusionOk="0" h="3683" w="3466">
                  <a:moveTo>
                    <a:pt x="3161" y="1"/>
                  </a:moveTo>
                  <a:cubicBezTo>
                    <a:pt x="3088" y="1"/>
                    <a:pt x="3014" y="31"/>
                    <a:pt x="2949" y="96"/>
                  </a:cubicBezTo>
                  <a:lnTo>
                    <a:pt x="92" y="3227"/>
                  </a:lnTo>
                  <a:cubicBezTo>
                    <a:pt x="1" y="3348"/>
                    <a:pt x="1" y="3500"/>
                    <a:pt x="122" y="3622"/>
                  </a:cubicBezTo>
                  <a:cubicBezTo>
                    <a:pt x="183" y="3683"/>
                    <a:pt x="244" y="3683"/>
                    <a:pt x="335" y="3683"/>
                  </a:cubicBezTo>
                  <a:cubicBezTo>
                    <a:pt x="396" y="3683"/>
                    <a:pt x="457" y="3652"/>
                    <a:pt x="517" y="3592"/>
                  </a:cubicBezTo>
                  <a:lnTo>
                    <a:pt x="3375" y="461"/>
                  </a:lnTo>
                  <a:cubicBezTo>
                    <a:pt x="3466" y="370"/>
                    <a:pt x="3466" y="187"/>
                    <a:pt x="3344" y="66"/>
                  </a:cubicBezTo>
                  <a:cubicBezTo>
                    <a:pt x="3288" y="23"/>
                    <a:pt x="3225" y="1"/>
                    <a:pt x="31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9" name="Shape 189"/>
        <p:cNvGrpSpPr/>
        <p:nvPr/>
      </p:nvGrpSpPr>
      <p:grpSpPr>
        <a:xfrm>
          <a:off x="0" y="0"/>
          <a:ext cx="0" cy="0"/>
          <a:chOff x="0" y="0"/>
          <a:chExt cx="0" cy="0"/>
        </a:xfrm>
      </p:grpSpPr>
      <p:sp>
        <p:nvSpPr>
          <p:cNvPr id="190" name="Google Shape;190;p5"/>
          <p:cNvSpPr txBox="1"/>
          <p:nvPr>
            <p:ph type="ctrTitle"/>
          </p:nvPr>
        </p:nvSpPr>
        <p:spPr>
          <a:xfrm>
            <a:off x="1596244" y="2927500"/>
            <a:ext cx="2818200" cy="395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b="0" sz="2400"/>
            </a:lvl2pPr>
            <a:lvl3pPr lvl="2" rtl="0" algn="ctr">
              <a:spcBef>
                <a:spcPts val="0"/>
              </a:spcBef>
              <a:spcAft>
                <a:spcPts val="0"/>
              </a:spcAft>
              <a:buSzPts val="2400"/>
              <a:buNone/>
              <a:defRPr b="0" sz="2400"/>
            </a:lvl3pPr>
            <a:lvl4pPr lvl="3" rtl="0" algn="ctr">
              <a:spcBef>
                <a:spcPts val="0"/>
              </a:spcBef>
              <a:spcAft>
                <a:spcPts val="0"/>
              </a:spcAft>
              <a:buSzPts val="2400"/>
              <a:buNone/>
              <a:defRPr b="0" sz="2400"/>
            </a:lvl4pPr>
            <a:lvl5pPr lvl="4" rtl="0" algn="ctr">
              <a:spcBef>
                <a:spcPts val="0"/>
              </a:spcBef>
              <a:spcAft>
                <a:spcPts val="0"/>
              </a:spcAft>
              <a:buSzPts val="2400"/>
              <a:buNone/>
              <a:defRPr b="0" sz="2400"/>
            </a:lvl5pPr>
            <a:lvl6pPr lvl="5" rtl="0" algn="ctr">
              <a:spcBef>
                <a:spcPts val="0"/>
              </a:spcBef>
              <a:spcAft>
                <a:spcPts val="0"/>
              </a:spcAft>
              <a:buSzPts val="2400"/>
              <a:buNone/>
              <a:defRPr b="0" sz="2400"/>
            </a:lvl6pPr>
            <a:lvl7pPr lvl="6" rtl="0" algn="ctr">
              <a:spcBef>
                <a:spcPts val="0"/>
              </a:spcBef>
              <a:spcAft>
                <a:spcPts val="0"/>
              </a:spcAft>
              <a:buSzPts val="2400"/>
              <a:buNone/>
              <a:defRPr b="0" sz="2400"/>
            </a:lvl7pPr>
            <a:lvl8pPr lvl="7" rtl="0" algn="ctr">
              <a:spcBef>
                <a:spcPts val="0"/>
              </a:spcBef>
              <a:spcAft>
                <a:spcPts val="0"/>
              </a:spcAft>
              <a:buSzPts val="2400"/>
              <a:buNone/>
              <a:defRPr b="0" sz="2400"/>
            </a:lvl8pPr>
            <a:lvl9pPr lvl="8" rtl="0" algn="ctr">
              <a:spcBef>
                <a:spcPts val="0"/>
              </a:spcBef>
              <a:spcAft>
                <a:spcPts val="0"/>
              </a:spcAft>
              <a:buSzPts val="2400"/>
              <a:buNone/>
              <a:defRPr b="0" sz="2400"/>
            </a:lvl9pPr>
          </a:lstStyle>
          <a:p/>
        </p:txBody>
      </p:sp>
      <p:sp>
        <p:nvSpPr>
          <p:cNvPr id="191" name="Google Shape;191;p5"/>
          <p:cNvSpPr txBox="1"/>
          <p:nvPr>
            <p:ph idx="1" type="subTitle"/>
          </p:nvPr>
        </p:nvSpPr>
        <p:spPr>
          <a:xfrm>
            <a:off x="1822594" y="3266225"/>
            <a:ext cx="2365500" cy="71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Nunito"/>
              <a:buNone/>
              <a:defRPr sz="1400"/>
            </a:lvl1pPr>
            <a:lvl2pPr lvl="1" rtl="0" algn="ctr">
              <a:lnSpc>
                <a:spcPct val="100000"/>
              </a:lnSpc>
              <a:spcBef>
                <a:spcPts val="0"/>
              </a:spcBef>
              <a:spcAft>
                <a:spcPts val="0"/>
              </a:spcAft>
              <a:buSzPts val="1400"/>
              <a:buFont typeface="Nunito"/>
              <a:buNone/>
              <a:defRPr sz="1400">
                <a:latin typeface="Nunito"/>
                <a:ea typeface="Nunito"/>
                <a:cs typeface="Nunito"/>
                <a:sym typeface="Nunito"/>
              </a:defRPr>
            </a:lvl2pPr>
            <a:lvl3pPr lvl="2" rtl="0" algn="ctr">
              <a:lnSpc>
                <a:spcPct val="100000"/>
              </a:lnSpc>
              <a:spcBef>
                <a:spcPts val="0"/>
              </a:spcBef>
              <a:spcAft>
                <a:spcPts val="0"/>
              </a:spcAft>
              <a:buSzPts val="1400"/>
              <a:buFont typeface="Nunito"/>
              <a:buNone/>
              <a:defRPr sz="1400">
                <a:latin typeface="Nunito"/>
                <a:ea typeface="Nunito"/>
                <a:cs typeface="Nunito"/>
                <a:sym typeface="Nunito"/>
              </a:defRPr>
            </a:lvl3pPr>
            <a:lvl4pPr lvl="3" rtl="0" algn="ctr">
              <a:lnSpc>
                <a:spcPct val="100000"/>
              </a:lnSpc>
              <a:spcBef>
                <a:spcPts val="0"/>
              </a:spcBef>
              <a:spcAft>
                <a:spcPts val="0"/>
              </a:spcAft>
              <a:buSzPts val="1400"/>
              <a:buFont typeface="Nunito"/>
              <a:buNone/>
              <a:defRPr sz="1400">
                <a:latin typeface="Nunito"/>
                <a:ea typeface="Nunito"/>
                <a:cs typeface="Nunito"/>
                <a:sym typeface="Nunito"/>
              </a:defRPr>
            </a:lvl4pPr>
            <a:lvl5pPr lvl="4" rtl="0" algn="ctr">
              <a:lnSpc>
                <a:spcPct val="100000"/>
              </a:lnSpc>
              <a:spcBef>
                <a:spcPts val="0"/>
              </a:spcBef>
              <a:spcAft>
                <a:spcPts val="0"/>
              </a:spcAft>
              <a:buSzPts val="1400"/>
              <a:buFont typeface="Nunito"/>
              <a:buNone/>
              <a:defRPr sz="1400">
                <a:latin typeface="Nunito"/>
                <a:ea typeface="Nunito"/>
                <a:cs typeface="Nunito"/>
                <a:sym typeface="Nunito"/>
              </a:defRPr>
            </a:lvl5pPr>
            <a:lvl6pPr lvl="5" rtl="0" algn="ctr">
              <a:lnSpc>
                <a:spcPct val="100000"/>
              </a:lnSpc>
              <a:spcBef>
                <a:spcPts val="0"/>
              </a:spcBef>
              <a:spcAft>
                <a:spcPts val="0"/>
              </a:spcAft>
              <a:buSzPts val="1400"/>
              <a:buFont typeface="Nunito"/>
              <a:buNone/>
              <a:defRPr sz="1400">
                <a:latin typeface="Nunito"/>
                <a:ea typeface="Nunito"/>
                <a:cs typeface="Nunito"/>
                <a:sym typeface="Nunito"/>
              </a:defRPr>
            </a:lvl6pPr>
            <a:lvl7pPr lvl="6" rtl="0" algn="ctr">
              <a:lnSpc>
                <a:spcPct val="100000"/>
              </a:lnSpc>
              <a:spcBef>
                <a:spcPts val="0"/>
              </a:spcBef>
              <a:spcAft>
                <a:spcPts val="0"/>
              </a:spcAft>
              <a:buSzPts val="1400"/>
              <a:buFont typeface="Nunito"/>
              <a:buNone/>
              <a:defRPr sz="1400">
                <a:latin typeface="Nunito"/>
                <a:ea typeface="Nunito"/>
                <a:cs typeface="Nunito"/>
                <a:sym typeface="Nunito"/>
              </a:defRPr>
            </a:lvl7pPr>
            <a:lvl8pPr lvl="7" rtl="0" algn="ctr">
              <a:lnSpc>
                <a:spcPct val="100000"/>
              </a:lnSpc>
              <a:spcBef>
                <a:spcPts val="0"/>
              </a:spcBef>
              <a:spcAft>
                <a:spcPts val="0"/>
              </a:spcAft>
              <a:buSzPts val="1400"/>
              <a:buFont typeface="Nunito"/>
              <a:buNone/>
              <a:defRPr sz="1400">
                <a:latin typeface="Nunito"/>
                <a:ea typeface="Nunito"/>
                <a:cs typeface="Nunito"/>
                <a:sym typeface="Nunito"/>
              </a:defRPr>
            </a:lvl8pPr>
            <a:lvl9pPr lvl="8" rtl="0" algn="ctr">
              <a:lnSpc>
                <a:spcPct val="100000"/>
              </a:lnSpc>
              <a:spcBef>
                <a:spcPts val="0"/>
              </a:spcBef>
              <a:spcAft>
                <a:spcPts val="0"/>
              </a:spcAft>
              <a:buSzPts val="1400"/>
              <a:buFont typeface="Nunito"/>
              <a:buNone/>
              <a:defRPr sz="1400">
                <a:latin typeface="Nunito"/>
                <a:ea typeface="Nunito"/>
                <a:cs typeface="Nunito"/>
                <a:sym typeface="Nunito"/>
              </a:defRPr>
            </a:lvl9pPr>
          </a:lstStyle>
          <a:p/>
        </p:txBody>
      </p:sp>
      <p:sp>
        <p:nvSpPr>
          <p:cNvPr id="192" name="Google Shape;192;p5"/>
          <p:cNvSpPr txBox="1"/>
          <p:nvPr>
            <p:ph idx="2" type="ctrTitle"/>
          </p:nvPr>
        </p:nvSpPr>
        <p:spPr>
          <a:xfrm>
            <a:off x="4729556" y="2927500"/>
            <a:ext cx="2818200" cy="395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b="0" sz="2400"/>
            </a:lvl2pPr>
            <a:lvl3pPr lvl="2" rtl="0" algn="ctr">
              <a:spcBef>
                <a:spcPts val="0"/>
              </a:spcBef>
              <a:spcAft>
                <a:spcPts val="0"/>
              </a:spcAft>
              <a:buSzPts val="2400"/>
              <a:buNone/>
              <a:defRPr b="0" sz="2400"/>
            </a:lvl3pPr>
            <a:lvl4pPr lvl="3" rtl="0" algn="ctr">
              <a:spcBef>
                <a:spcPts val="0"/>
              </a:spcBef>
              <a:spcAft>
                <a:spcPts val="0"/>
              </a:spcAft>
              <a:buSzPts val="2400"/>
              <a:buNone/>
              <a:defRPr b="0" sz="2400"/>
            </a:lvl4pPr>
            <a:lvl5pPr lvl="4" rtl="0" algn="ctr">
              <a:spcBef>
                <a:spcPts val="0"/>
              </a:spcBef>
              <a:spcAft>
                <a:spcPts val="0"/>
              </a:spcAft>
              <a:buSzPts val="2400"/>
              <a:buNone/>
              <a:defRPr b="0" sz="2400"/>
            </a:lvl5pPr>
            <a:lvl6pPr lvl="5" rtl="0" algn="ctr">
              <a:spcBef>
                <a:spcPts val="0"/>
              </a:spcBef>
              <a:spcAft>
                <a:spcPts val="0"/>
              </a:spcAft>
              <a:buSzPts val="2400"/>
              <a:buNone/>
              <a:defRPr b="0" sz="2400"/>
            </a:lvl6pPr>
            <a:lvl7pPr lvl="6" rtl="0" algn="ctr">
              <a:spcBef>
                <a:spcPts val="0"/>
              </a:spcBef>
              <a:spcAft>
                <a:spcPts val="0"/>
              </a:spcAft>
              <a:buSzPts val="2400"/>
              <a:buNone/>
              <a:defRPr b="0" sz="2400"/>
            </a:lvl7pPr>
            <a:lvl8pPr lvl="7" rtl="0" algn="ctr">
              <a:spcBef>
                <a:spcPts val="0"/>
              </a:spcBef>
              <a:spcAft>
                <a:spcPts val="0"/>
              </a:spcAft>
              <a:buSzPts val="2400"/>
              <a:buNone/>
              <a:defRPr b="0" sz="2400"/>
            </a:lvl8pPr>
            <a:lvl9pPr lvl="8" rtl="0" algn="ctr">
              <a:spcBef>
                <a:spcPts val="0"/>
              </a:spcBef>
              <a:spcAft>
                <a:spcPts val="0"/>
              </a:spcAft>
              <a:buSzPts val="2400"/>
              <a:buNone/>
              <a:defRPr b="0" sz="2400"/>
            </a:lvl9pPr>
          </a:lstStyle>
          <a:p/>
        </p:txBody>
      </p:sp>
      <p:sp>
        <p:nvSpPr>
          <p:cNvPr id="193" name="Google Shape;193;p5"/>
          <p:cNvSpPr txBox="1"/>
          <p:nvPr>
            <p:ph idx="3" type="subTitle"/>
          </p:nvPr>
        </p:nvSpPr>
        <p:spPr>
          <a:xfrm>
            <a:off x="4955906" y="3266225"/>
            <a:ext cx="2365500" cy="71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Nunito"/>
              <a:buNone/>
              <a:defRPr sz="1400"/>
            </a:lvl1pPr>
            <a:lvl2pPr lvl="1" rtl="0" algn="ctr">
              <a:lnSpc>
                <a:spcPct val="100000"/>
              </a:lnSpc>
              <a:spcBef>
                <a:spcPts val="0"/>
              </a:spcBef>
              <a:spcAft>
                <a:spcPts val="0"/>
              </a:spcAft>
              <a:buSzPts val="1400"/>
              <a:buFont typeface="Nunito"/>
              <a:buNone/>
              <a:defRPr sz="1400">
                <a:latin typeface="Nunito"/>
                <a:ea typeface="Nunito"/>
                <a:cs typeface="Nunito"/>
                <a:sym typeface="Nunito"/>
              </a:defRPr>
            </a:lvl2pPr>
            <a:lvl3pPr lvl="2" rtl="0" algn="ctr">
              <a:lnSpc>
                <a:spcPct val="100000"/>
              </a:lnSpc>
              <a:spcBef>
                <a:spcPts val="0"/>
              </a:spcBef>
              <a:spcAft>
                <a:spcPts val="0"/>
              </a:spcAft>
              <a:buSzPts val="1400"/>
              <a:buFont typeface="Nunito"/>
              <a:buNone/>
              <a:defRPr sz="1400">
                <a:latin typeface="Nunito"/>
                <a:ea typeface="Nunito"/>
                <a:cs typeface="Nunito"/>
                <a:sym typeface="Nunito"/>
              </a:defRPr>
            </a:lvl3pPr>
            <a:lvl4pPr lvl="3" rtl="0" algn="ctr">
              <a:lnSpc>
                <a:spcPct val="100000"/>
              </a:lnSpc>
              <a:spcBef>
                <a:spcPts val="0"/>
              </a:spcBef>
              <a:spcAft>
                <a:spcPts val="0"/>
              </a:spcAft>
              <a:buSzPts val="1400"/>
              <a:buFont typeface="Nunito"/>
              <a:buNone/>
              <a:defRPr sz="1400">
                <a:latin typeface="Nunito"/>
                <a:ea typeface="Nunito"/>
                <a:cs typeface="Nunito"/>
                <a:sym typeface="Nunito"/>
              </a:defRPr>
            </a:lvl4pPr>
            <a:lvl5pPr lvl="4" rtl="0" algn="ctr">
              <a:lnSpc>
                <a:spcPct val="100000"/>
              </a:lnSpc>
              <a:spcBef>
                <a:spcPts val="0"/>
              </a:spcBef>
              <a:spcAft>
                <a:spcPts val="0"/>
              </a:spcAft>
              <a:buSzPts val="1400"/>
              <a:buFont typeface="Nunito"/>
              <a:buNone/>
              <a:defRPr sz="1400">
                <a:latin typeface="Nunito"/>
                <a:ea typeface="Nunito"/>
                <a:cs typeface="Nunito"/>
                <a:sym typeface="Nunito"/>
              </a:defRPr>
            </a:lvl5pPr>
            <a:lvl6pPr lvl="5" rtl="0" algn="ctr">
              <a:lnSpc>
                <a:spcPct val="100000"/>
              </a:lnSpc>
              <a:spcBef>
                <a:spcPts val="0"/>
              </a:spcBef>
              <a:spcAft>
                <a:spcPts val="0"/>
              </a:spcAft>
              <a:buSzPts val="1400"/>
              <a:buFont typeface="Nunito"/>
              <a:buNone/>
              <a:defRPr sz="1400">
                <a:latin typeface="Nunito"/>
                <a:ea typeface="Nunito"/>
                <a:cs typeface="Nunito"/>
                <a:sym typeface="Nunito"/>
              </a:defRPr>
            </a:lvl6pPr>
            <a:lvl7pPr lvl="6" rtl="0" algn="ctr">
              <a:lnSpc>
                <a:spcPct val="100000"/>
              </a:lnSpc>
              <a:spcBef>
                <a:spcPts val="0"/>
              </a:spcBef>
              <a:spcAft>
                <a:spcPts val="0"/>
              </a:spcAft>
              <a:buSzPts val="1400"/>
              <a:buFont typeface="Nunito"/>
              <a:buNone/>
              <a:defRPr sz="1400">
                <a:latin typeface="Nunito"/>
                <a:ea typeface="Nunito"/>
                <a:cs typeface="Nunito"/>
                <a:sym typeface="Nunito"/>
              </a:defRPr>
            </a:lvl7pPr>
            <a:lvl8pPr lvl="7" rtl="0" algn="ctr">
              <a:lnSpc>
                <a:spcPct val="100000"/>
              </a:lnSpc>
              <a:spcBef>
                <a:spcPts val="0"/>
              </a:spcBef>
              <a:spcAft>
                <a:spcPts val="0"/>
              </a:spcAft>
              <a:buSzPts val="1400"/>
              <a:buFont typeface="Nunito"/>
              <a:buNone/>
              <a:defRPr sz="1400">
                <a:latin typeface="Nunito"/>
                <a:ea typeface="Nunito"/>
                <a:cs typeface="Nunito"/>
                <a:sym typeface="Nunito"/>
              </a:defRPr>
            </a:lvl8pPr>
            <a:lvl9pPr lvl="8" rtl="0" algn="ctr">
              <a:lnSpc>
                <a:spcPct val="100000"/>
              </a:lnSpc>
              <a:spcBef>
                <a:spcPts val="0"/>
              </a:spcBef>
              <a:spcAft>
                <a:spcPts val="0"/>
              </a:spcAft>
              <a:buSzPts val="1400"/>
              <a:buFont typeface="Nunito"/>
              <a:buNone/>
              <a:defRPr sz="1400">
                <a:latin typeface="Nunito"/>
                <a:ea typeface="Nunito"/>
                <a:cs typeface="Nunito"/>
                <a:sym typeface="Nunito"/>
              </a:defRPr>
            </a:lvl9pPr>
          </a:lstStyle>
          <a:p/>
        </p:txBody>
      </p:sp>
      <p:sp>
        <p:nvSpPr>
          <p:cNvPr id="194" name="Google Shape;194;p5"/>
          <p:cNvSpPr txBox="1"/>
          <p:nvPr>
            <p:ph idx="4" type="title"/>
          </p:nvPr>
        </p:nvSpPr>
        <p:spPr>
          <a:xfrm>
            <a:off x="604150" y="521625"/>
            <a:ext cx="6955500" cy="5604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95" name="Google Shape;195;p5"/>
          <p:cNvSpPr/>
          <p:nvPr/>
        </p:nvSpPr>
        <p:spPr>
          <a:xfrm rot="10800000">
            <a:off x="4654565" y="3"/>
            <a:ext cx="1371310" cy="185747"/>
          </a:xfrm>
          <a:custGeom>
            <a:rect b="b" l="l" r="r" t="t"/>
            <a:pathLst>
              <a:path extrusionOk="0" h="3648" w="26932">
                <a:moveTo>
                  <a:pt x="10457" y="0"/>
                </a:moveTo>
                <a:lnTo>
                  <a:pt x="6900" y="3587"/>
                </a:lnTo>
                <a:lnTo>
                  <a:pt x="3435" y="122"/>
                </a:lnTo>
                <a:lnTo>
                  <a:pt x="1" y="3587"/>
                </a:lnTo>
                <a:lnTo>
                  <a:pt x="26931" y="3648"/>
                </a:lnTo>
                <a:lnTo>
                  <a:pt x="23557" y="244"/>
                </a:lnTo>
                <a:lnTo>
                  <a:pt x="20396" y="3405"/>
                </a:lnTo>
                <a:lnTo>
                  <a:pt x="17174" y="183"/>
                </a:lnTo>
                <a:lnTo>
                  <a:pt x="13922" y="3465"/>
                </a:lnTo>
                <a:lnTo>
                  <a:pt x="104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8546100" y="4431338"/>
            <a:ext cx="874650" cy="875425"/>
          </a:xfrm>
          <a:custGeom>
            <a:rect b="b" l="l" r="r" t="t"/>
            <a:pathLst>
              <a:path extrusionOk="0" h="35017" w="34986">
                <a:moveTo>
                  <a:pt x="17478" y="1"/>
                </a:moveTo>
                <a:cubicBezTo>
                  <a:pt x="7842" y="1"/>
                  <a:pt x="0" y="7843"/>
                  <a:pt x="0" y="17508"/>
                </a:cubicBezTo>
                <a:cubicBezTo>
                  <a:pt x="0" y="27174"/>
                  <a:pt x="7842" y="35016"/>
                  <a:pt x="17478" y="35016"/>
                </a:cubicBezTo>
                <a:cubicBezTo>
                  <a:pt x="27144" y="35016"/>
                  <a:pt x="34986" y="27174"/>
                  <a:pt x="34986" y="17508"/>
                </a:cubicBezTo>
                <a:cubicBezTo>
                  <a:pt x="34986" y="7843"/>
                  <a:pt x="27144" y="1"/>
                  <a:pt x="174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a:off x="7431950" y="-343550"/>
            <a:ext cx="1904325" cy="1267450"/>
          </a:xfrm>
          <a:custGeom>
            <a:rect b="b" l="l" r="r" t="t"/>
            <a:pathLst>
              <a:path extrusionOk="0" h="50698" w="76173">
                <a:moveTo>
                  <a:pt x="761" y="0"/>
                </a:moveTo>
                <a:lnTo>
                  <a:pt x="761" y="0"/>
                </a:lnTo>
                <a:cubicBezTo>
                  <a:pt x="1" y="22554"/>
                  <a:pt x="14955" y="43375"/>
                  <a:pt x="37722" y="49180"/>
                </a:cubicBezTo>
                <a:cubicBezTo>
                  <a:pt x="41765" y="50207"/>
                  <a:pt x="45819" y="50697"/>
                  <a:pt x="49809" y="50697"/>
                </a:cubicBezTo>
                <a:cubicBezTo>
                  <a:pt x="59288" y="50697"/>
                  <a:pt x="68407" y="47930"/>
                  <a:pt x="76172" y="43010"/>
                </a:cubicBezTo>
                <a:lnTo>
                  <a:pt x="72282" y="36475"/>
                </a:lnTo>
                <a:cubicBezTo>
                  <a:pt x="65675" y="40722"/>
                  <a:pt x="57888" y="43107"/>
                  <a:pt x="49796" y="43107"/>
                </a:cubicBezTo>
                <a:cubicBezTo>
                  <a:pt x="46421" y="43107"/>
                  <a:pt x="42993" y="42692"/>
                  <a:pt x="39576" y="41825"/>
                </a:cubicBezTo>
                <a:cubicBezTo>
                  <a:pt x="20518" y="36992"/>
                  <a:pt x="7934" y="19575"/>
                  <a:pt x="8329" y="699"/>
                </a:cubicBezTo>
                <a:lnTo>
                  <a:pt x="76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
          <p:cNvSpPr/>
          <p:nvPr/>
        </p:nvSpPr>
        <p:spPr>
          <a:xfrm>
            <a:off x="29350" y="-727675"/>
            <a:ext cx="965850" cy="965850"/>
          </a:xfrm>
          <a:custGeom>
            <a:rect b="b" l="l" r="r" t="t"/>
            <a:pathLst>
              <a:path extrusionOk="0" h="38634" w="38634">
                <a:moveTo>
                  <a:pt x="19301" y="0"/>
                </a:moveTo>
                <a:cubicBezTo>
                  <a:pt x="8633" y="0"/>
                  <a:pt x="0" y="8663"/>
                  <a:pt x="0" y="19332"/>
                </a:cubicBezTo>
                <a:cubicBezTo>
                  <a:pt x="0" y="30001"/>
                  <a:pt x="8633" y="38633"/>
                  <a:pt x="19301" y="38633"/>
                </a:cubicBezTo>
                <a:cubicBezTo>
                  <a:pt x="29970" y="38633"/>
                  <a:pt x="38633" y="30001"/>
                  <a:pt x="38633" y="19332"/>
                </a:cubicBezTo>
                <a:cubicBezTo>
                  <a:pt x="38633" y="8663"/>
                  <a:pt x="29970" y="0"/>
                  <a:pt x="193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9" name="Google Shape;199;p5"/>
          <p:cNvGrpSpPr/>
          <p:nvPr/>
        </p:nvGrpSpPr>
        <p:grpSpPr>
          <a:xfrm rot="2700000">
            <a:off x="2708081" y="4590532"/>
            <a:ext cx="670994" cy="821442"/>
            <a:chOff x="5847850" y="2941500"/>
            <a:chExt cx="671000" cy="821450"/>
          </a:xfrm>
        </p:grpSpPr>
        <p:sp>
          <p:nvSpPr>
            <p:cNvPr id="200" name="Google Shape;200;p5"/>
            <p:cNvSpPr/>
            <p:nvPr/>
          </p:nvSpPr>
          <p:spPr>
            <a:xfrm>
              <a:off x="6475525" y="2941500"/>
              <a:ext cx="43325" cy="43325"/>
            </a:xfrm>
            <a:custGeom>
              <a:rect b="b" l="l" r="r" t="t"/>
              <a:pathLst>
                <a:path extrusionOk="0" h="1733" w="1733">
                  <a:moveTo>
                    <a:pt x="882" y="0"/>
                  </a:moveTo>
                  <a:cubicBezTo>
                    <a:pt x="395" y="0"/>
                    <a:pt x="0" y="395"/>
                    <a:pt x="0" y="882"/>
                  </a:cubicBezTo>
                  <a:cubicBezTo>
                    <a:pt x="0" y="1368"/>
                    <a:pt x="395" y="1733"/>
                    <a:pt x="882" y="1733"/>
                  </a:cubicBezTo>
                  <a:cubicBezTo>
                    <a:pt x="1338" y="1733"/>
                    <a:pt x="1733" y="1368"/>
                    <a:pt x="1733" y="882"/>
                  </a:cubicBezTo>
                  <a:cubicBezTo>
                    <a:pt x="1733" y="39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6388900" y="3025650"/>
              <a:ext cx="48650" cy="43725"/>
            </a:xfrm>
            <a:custGeom>
              <a:rect b="b" l="l" r="r" t="t"/>
              <a:pathLst>
                <a:path extrusionOk="0" h="1749" w="1946">
                  <a:moveTo>
                    <a:pt x="973" y="0"/>
                  </a:moveTo>
                  <a:cubicBezTo>
                    <a:pt x="752" y="0"/>
                    <a:pt x="532" y="84"/>
                    <a:pt x="365" y="251"/>
                  </a:cubicBezTo>
                  <a:cubicBezTo>
                    <a:pt x="0" y="586"/>
                    <a:pt x="0" y="1133"/>
                    <a:pt x="365" y="1497"/>
                  </a:cubicBezTo>
                  <a:cubicBezTo>
                    <a:pt x="532" y="1665"/>
                    <a:pt x="752" y="1748"/>
                    <a:pt x="973" y="1748"/>
                  </a:cubicBezTo>
                  <a:cubicBezTo>
                    <a:pt x="1193" y="1748"/>
                    <a:pt x="1413" y="1665"/>
                    <a:pt x="1581" y="1497"/>
                  </a:cubicBezTo>
                  <a:cubicBezTo>
                    <a:pt x="1945" y="1133"/>
                    <a:pt x="1945" y="586"/>
                    <a:pt x="1581" y="251"/>
                  </a:cubicBezTo>
                  <a:cubicBezTo>
                    <a:pt x="1413" y="84"/>
                    <a:pt x="1193"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p:nvPr/>
          </p:nvSpPr>
          <p:spPr>
            <a:xfrm>
              <a:off x="6305300" y="3109225"/>
              <a:ext cx="47900" cy="43725"/>
            </a:xfrm>
            <a:custGeom>
              <a:rect b="b" l="l" r="r" t="t"/>
              <a:pathLst>
                <a:path extrusionOk="0" h="1749" w="1916">
                  <a:moveTo>
                    <a:pt x="958" y="1"/>
                  </a:moveTo>
                  <a:cubicBezTo>
                    <a:pt x="730" y="1"/>
                    <a:pt x="502" y="85"/>
                    <a:pt x="335" y="252"/>
                  </a:cubicBezTo>
                  <a:cubicBezTo>
                    <a:pt x="0" y="616"/>
                    <a:pt x="0" y="1164"/>
                    <a:pt x="335" y="1498"/>
                  </a:cubicBezTo>
                  <a:cubicBezTo>
                    <a:pt x="502" y="1665"/>
                    <a:pt x="722" y="1749"/>
                    <a:pt x="947" y="1749"/>
                  </a:cubicBezTo>
                  <a:cubicBezTo>
                    <a:pt x="1171" y="1749"/>
                    <a:pt x="1399" y="1665"/>
                    <a:pt x="1581" y="1498"/>
                  </a:cubicBezTo>
                  <a:cubicBezTo>
                    <a:pt x="1915" y="1164"/>
                    <a:pt x="1915" y="616"/>
                    <a:pt x="1581" y="252"/>
                  </a:cubicBezTo>
                  <a:cubicBezTo>
                    <a:pt x="1414" y="85"/>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
            <p:cNvSpPr/>
            <p:nvPr/>
          </p:nvSpPr>
          <p:spPr>
            <a:xfrm>
              <a:off x="6223225" y="3193775"/>
              <a:ext cx="43350" cy="43350"/>
            </a:xfrm>
            <a:custGeom>
              <a:rect b="b" l="l" r="r" t="t"/>
              <a:pathLst>
                <a:path extrusionOk="0" h="1734" w="1734">
                  <a:moveTo>
                    <a:pt x="882" y="0"/>
                  </a:moveTo>
                  <a:cubicBezTo>
                    <a:pt x="396" y="0"/>
                    <a:pt x="1" y="365"/>
                    <a:pt x="1" y="852"/>
                  </a:cubicBezTo>
                  <a:cubicBezTo>
                    <a:pt x="1" y="1338"/>
                    <a:pt x="396" y="1733"/>
                    <a:pt x="882" y="1733"/>
                  </a:cubicBezTo>
                  <a:cubicBezTo>
                    <a:pt x="1369" y="1733"/>
                    <a:pt x="1733" y="1338"/>
                    <a:pt x="1733" y="852"/>
                  </a:cubicBezTo>
                  <a:cubicBezTo>
                    <a:pt x="1733" y="365"/>
                    <a:pt x="1369"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p:nvPr/>
          </p:nvSpPr>
          <p:spPr>
            <a:xfrm>
              <a:off x="6137375" y="3277375"/>
              <a:ext cx="47875" cy="44075"/>
            </a:xfrm>
            <a:custGeom>
              <a:rect b="b" l="l" r="r" t="t"/>
              <a:pathLst>
                <a:path extrusionOk="0" h="1763" w="1915">
                  <a:moveTo>
                    <a:pt x="942" y="0"/>
                  </a:moveTo>
                  <a:cubicBezTo>
                    <a:pt x="722" y="0"/>
                    <a:pt x="502" y="91"/>
                    <a:pt x="334" y="274"/>
                  </a:cubicBezTo>
                  <a:cubicBezTo>
                    <a:pt x="0" y="608"/>
                    <a:pt x="0" y="1155"/>
                    <a:pt x="334" y="1489"/>
                  </a:cubicBezTo>
                  <a:cubicBezTo>
                    <a:pt x="502" y="1672"/>
                    <a:pt x="722" y="1763"/>
                    <a:pt x="942" y="1763"/>
                  </a:cubicBezTo>
                  <a:cubicBezTo>
                    <a:pt x="1163" y="1763"/>
                    <a:pt x="1383" y="1672"/>
                    <a:pt x="1550" y="1489"/>
                  </a:cubicBezTo>
                  <a:cubicBezTo>
                    <a:pt x="1915" y="1155"/>
                    <a:pt x="1915" y="608"/>
                    <a:pt x="1550" y="274"/>
                  </a:cubicBezTo>
                  <a:cubicBezTo>
                    <a:pt x="1383" y="91"/>
                    <a:pt x="1163" y="0"/>
                    <a:pt x="9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6055300" y="3361700"/>
              <a:ext cx="43325" cy="43350"/>
            </a:xfrm>
            <a:custGeom>
              <a:rect b="b" l="l" r="r" t="t"/>
              <a:pathLst>
                <a:path extrusionOk="0" h="1734" w="1733">
                  <a:moveTo>
                    <a:pt x="882" y="1"/>
                  </a:moveTo>
                  <a:cubicBezTo>
                    <a:pt x="395" y="1"/>
                    <a:pt x="0" y="396"/>
                    <a:pt x="0" y="882"/>
                  </a:cubicBezTo>
                  <a:cubicBezTo>
                    <a:pt x="0" y="1338"/>
                    <a:pt x="395" y="1733"/>
                    <a:pt x="882" y="1733"/>
                  </a:cubicBezTo>
                  <a:cubicBezTo>
                    <a:pt x="1338" y="1733"/>
                    <a:pt x="1733" y="1338"/>
                    <a:pt x="1733" y="882"/>
                  </a:cubicBezTo>
                  <a:cubicBezTo>
                    <a:pt x="1733" y="396"/>
                    <a:pt x="133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5970950" y="3445300"/>
              <a:ext cx="44100" cy="44100"/>
            </a:xfrm>
            <a:custGeom>
              <a:rect b="b" l="l" r="r" t="t"/>
              <a:pathLst>
                <a:path extrusionOk="0" h="1764" w="1764">
                  <a:moveTo>
                    <a:pt x="882" y="0"/>
                  </a:moveTo>
                  <a:cubicBezTo>
                    <a:pt x="396" y="0"/>
                    <a:pt x="0" y="396"/>
                    <a:pt x="0" y="882"/>
                  </a:cubicBezTo>
                  <a:cubicBezTo>
                    <a:pt x="0" y="1368"/>
                    <a:pt x="396" y="1763"/>
                    <a:pt x="882" y="1763"/>
                  </a:cubicBezTo>
                  <a:cubicBezTo>
                    <a:pt x="1368" y="1763"/>
                    <a:pt x="1763" y="1368"/>
                    <a:pt x="1763" y="882"/>
                  </a:cubicBezTo>
                  <a:cubicBezTo>
                    <a:pt x="1763" y="396"/>
                    <a:pt x="136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5885075" y="3529450"/>
              <a:ext cx="47900" cy="43725"/>
            </a:xfrm>
            <a:custGeom>
              <a:rect b="b" l="l" r="r" t="t"/>
              <a:pathLst>
                <a:path extrusionOk="0" h="1749" w="1916">
                  <a:moveTo>
                    <a:pt x="958" y="1"/>
                  </a:moveTo>
                  <a:cubicBezTo>
                    <a:pt x="730" y="1"/>
                    <a:pt x="502" y="84"/>
                    <a:pt x="335" y="252"/>
                  </a:cubicBezTo>
                  <a:cubicBezTo>
                    <a:pt x="1" y="616"/>
                    <a:pt x="1" y="1163"/>
                    <a:pt x="335" y="1498"/>
                  </a:cubicBezTo>
                  <a:cubicBezTo>
                    <a:pt x="502" y="1665"/>
                    <a:pt x="730" y="1749"/>
                    <a:pt x="958" y="1749"/>
                  </a:cubicBezTo>
                  <a:cubicBezTo>
                    <a:pt x="1186" y="1749"/>
                    <a:pt x="1414" y="1665"/>
                    <a:pt x="1581" y="1498"/>
                  </a:cubicBezTo>
                  <a:cubicBezTo>
                    <a:pt x="1916" y="1163"/>
                    <a:pt x="1916" y="616"/>
                    <a:pt x="1581" y="252"/>
                  </a:cubicBezTo>
                  <a:cubicBezTo>
                    <a:pt x="1414" y="84"/>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a:off x="6436000" y="3130700"/>
              <a:ext cx="43350" cy="44100"/>
            </a:xfrm>
            <a:custGeom>
              <a:rect b="b" l="l" r="r" t="t"/>
              <a:pathLst>
                <a:path extrusionOk="0" h="1764" w="1734">
                  <a:moveTo>
                    <a:pt x="882" y="1"/>
                  </a:moveTo>
                  <a:cubicBezTo>
                    <a:pt x="396" y="1"/>
                    <a:pt x="1" y="396"/>
                    <a:pt x="1" y="882"/>
                  </a:cubicBezTo>
                  <a:cubicBezTo>
                    <a:pt x="1" y="1368"/>
                    <a:pt x="396" y="1764"/>
                    <a:pt x="882" y="1764"/>
                  </a:cubicBezTo>
                  <a:cubicBezTo>
                    <a:pt x="1368" y="1764"/>
                    <a:pt x="1733" y="1368"/>
                    <a:pt x="1733" y="882"/>
                  </a:cubicBezTo>
                  <a:cubicBezTo>
                    <a:pt x="1733" y="39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6351650" y="3215050"/>
              <a:ext cx="44100" cy="43350"/>
            </a:xfrm>
            <a:custGeom>
              <a:rect b="b" l="l" r="r" t="t"/>
              <a:pathLst>
                <a:path extrusionOk="0" h="1734" w="1764">
                  <a:moveTo>
                    <a:pt x="882" y="1"/>
                  </a:moveTo>
                  <a:cubicBezTo>
                    <a:pt x="396" y="1"/>
                    <a:pt x="1" y="396"/>
                    <a:pt x="1" y="882"/>
                  </a:cubicBezTo>
                  <a:cubicBezTo>
                    <a:pt x="1" y="1368"/>
                    <a:pt x="396" y="1733"/>
                    <a:pt x="882" y="1733"/>
                  </a:cubicBezTo>
                  <a:cubicBezTo>
                    <a:pt x="1368" y="1733"/>
                    <a:pt x="1764" y="1368"/>
                    <a:pt x="1764" y="882"/>
                  </a:cubicBezTo>
                  <a:cubicBezTo>
                    <a:pt x="1764" y="39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
            <p:cNvSpPr/>
            <p:nvPr/>
          </p:nvSpPr>
          <p:spPr>
            <a:xfrm>
              <a:off x="6265775" y="3299200"/>
              <a:ext cx="47900" cy="43725"/>
            </a:xfrm>
            <a:custGeom>
              <a:rect b="b" l="l" r="r" t="t"/>
              <a:pathLst>
                <a:path extrusionOk="0" h="1749" w="1916">
                  <a:moveTo>
                    <a:pt x="958" y="1"/>
                  </a:moveTo>
                  <a:cubicBezTo>
                    <a:pt x="730" y="1"/>
                    <a:pt x="502" y="84"/>
                    <a:pt x="335" y="252"/>
                  </a:cubicBezTo>
                  <a:cubicBezTo>
                    <a:pt x="1" y="586"/>
                    <a:pt x="1" y="1133"/>
                    <a:pt x="335" y="1498"/>
                  </a:cubicBezTo>
                  <a:cubicBezTo>
                    <a:pt x="502" y="1665"/>
                    <a:pt x="730" y="1749"/>
                    <a:pt x="958" y="1749"/>
                  </a:cubicBezTo>
                  <a:cubicBezTo>
                    <a:pt x="1186" y="1749"/>
                    <a:pt x="1414" y="1665"/>
                    <a:pt x="1581" y="1498"/>
                  </a:cubicBezTo>
                  <a:cubicBezTo>
                    <a:pt x="1916" y="1133"/>
                    <a:pt x="1916" y="586"/>
                    <a:pt x="1581" y="252"/>
                  </a:cubicBezTo>
                  <a:cubicBezTo>
                    <a:pt x="1414" y="84"/>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5"/>
            <p:cNvSpPr/>
            <p:nvPr/>
          </p:nvSpPr>
          <p:spPr>
            <a:xfrm>
              <a:off x="6183725" y="3383000"/>
              <a:ext cx="44100" cy="44075"/>
            </a:xfrm>
            <a:custGeom>
              <a:rect b="b" l="l" r="r" t="t"/>
              <a:pathLst>
                <a:path extrusionOk="0" h="1763" w="1764">
                  <a:moveTo>
                    <a:pt x="882" y="0"/>
                  </a:moveTo>
                  <a:cubicBezTo>
                    <a:pt x="395" y="0"/>
                    <a:pt x="0" y="395"/>
                    <a:pt x="0" y="881"/>
                  </a:cubicBezTo>
                  <a:cubicBezTo>
                    <a:pt x="0" y="1368"/>
                    <a:pt x="395" y="1763"/>
                    <a:pt x="882" y="1763"/>
                  </a:cubicBezTo>
                  <a:cubicBezTo>
                    <a:pt x="1368" y="1763"/>
                    <a:pt x="1763" y="1368"/>
                    <a:pt x="1763" y="881"/>
                  </a:cubicBezTo>
                  <a:cubicBezTo>
                    <a:pt x="1763" y="395"/>
                    <a:pt x="136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6099375" y="3467325"/>
              <a:ext cx="44100" cy="43350"/>
            </a:xfrm>
            <a:custGeom>
              <a:rect b="b" l="l" r="r" t="t"/>
              <a:pathLst>
                <a:path extrusionOk="0" h="1734" w="1764">
                  <a:moveTo>
                    <a:pt x="882" y="1"/>
                  </a:moveTo>
                  <a:cubicBezTo>
                    <a:pt x="395" y="1"/>
                    <a:pt x="0" y="366"/>
                    <a:pt x="0" y="852"/>
                  </a:cubicBezTo>
                  <a:cubicBezTo>
                    <a:pt x="0" y="1338"/>
                    <a:pt x="395" y="1733"/>
                    <a:pt x="882" y="1733"/>
                  </a:cubicBezTo>
                  <a:cubicBezTo>
                    <a:pt x="1368" y="1733"/>
                    <a:pt x="1763" y="1338"/>
                    <a:pt x="1763" y="852"/>
                  </a:cubicBezTo>
                  <a:cubicBezTo>
                    <a:pt x="1763" y="36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6013500" y="3550925"/>
              <a:ext cx="47900" cy="44100"/>
            </a:xfrm>
            <a:custGeom>
              <a:rect b="b" l="l" r="r" t="t"/>
              <a:pathLst>
                <a:path extrusionOk="0" h="1764" w="1916">
                  <a:moveTo>
                    <a:pt x="958" y="0"/>
                  </a:moveTo>
                  <a:cubicBezTo>
                    <a:pt x="730" y="0"/>
                    <a:pt x="502" y="92"/>
                    <a:pt x="335" y="274"/>
                  </a:cubicBezTo>
                  <a:cubicBezTo>
                    <a:pt x="1" y="608"/>
                    <a:pt x="1" y="1155"/>
                    <a:pt x="335" y="1490"/>
                  </a:cubicBezTo>
                  <a:cubicBezTo>
                    <a:pt x="517" y="1672"/>
                    <a:pt x="745" y="1763"/>
                    <a:pt x="969" y="1763"/>
                  </a:cubicBezTo>
                  <a:cubicBezTo>
                    <a:pt x="1194" y="1763"/>
                    <a:pt x="1414" y="1672"/>
                    <a:pt x="1581" y="1490"/>
                  </a:cubicBezTo>
                  <a:cubicBezTo>
                    <a:pt x="1915" y="1155"/>
                    <a:pt x="1915" y="608"/>
                    <a:pt x="1581" y="274"/>
                  </a:cubicBezTo>
                  <a:cubicBezTo>
                    <a:pt x="1414" y="92"/>
                    <a:pt x="1186" y="0"/>
                    <a:pt x="9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5931425" y="3635275"/>
              <a:ext cx="44100" cy="43325"/>
            </a:xfrm>
            <a:custGeom>
              <a:rect b="b" l="l" r="r" t="t"/>
              <a:pathLst>
                <a:path extrusionOk="0" h="1733" w="1764">
                  <a:moveTo>
                    <a:pt x="882" y="0"/>
                  </a:moveTo>
                  <a:cubicBezTo>
                    <a:pt x="396" y="0"/>
                    <a:pt x="1" y="396"/>
                    <a:pt x="1" y="882"/>
                  </a:cubicBezTo>
                  <a:cubicBezTo>
                    <a:pt x="1" y="1368"/>
                    <a:pt x="396" y="1733"/>
                    <a:pt x="882" y="1733"/>
                  </a:cubicBezTo>
                  <a:cubicBezTo>
                    <a:pt x="1369" y="1733"/>
                    <a:pt x="1764" y="1368"/>
                    <a:pt x="1764" y="882"/>
                  </a:cubicBezTo>
                  <a:cubicBezTo>
                    <a:pt x="1764" y="396"/>
                    <a:pt x="1369"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5"/>
            <p:cNvSpPr/>
            <p:nvPr/>
          </p:nvSpPr>
          <p:spPr>
            <a:xfrm>
              <a:off x="5847850" y="3719625"/>
              <a:ext cx="43325" cy="43325"/>
            </a:xfrm>
            <a:custGeom>
              <a:rect b="b" l="l" r="r" t="t"/>
              <a:pathLst>
                <a:path extrusionOk="0" h="1733" w="1733">
                  <a:moveTo>
                    <a:pt x="851" y="0"/>
                  </a:moveTo>
                  <a:cubicBezTo>
                    <a:pt x="395" y="0"/>
                    <a:pt x="0" y="365"/>
                    <a:pt x="0" y="851"/>
                  </a:cubicBezTo>
                  <a:cubicBezTo>
                    <a:pt x="0" y="1338"/>
                    <a:pt x="395" y="1733"/>
                    <a:pt x="851" y="1733"/>
                  </a:cubicBezTo>
                  <a:cubicBezTo>
                    <a:pt x="1338" y="1733"/>
                    <a:pt x="1733" y="1338"/>
                    <a:pt x="1733" y="851"/>
                  </a:cubicBezTo>
                  <a:cubicBezTo>
                    <a:pt x="1733" y="365"/>
                    <a:pt x="1338"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 name="Google Shape;216;p5"/>
          <p:cNvGrpSpPr/>
          <p:nvPr/>
        </p:nvGrpSpPr>
        <p:grpSpPr>
          <a:xfrm>
            <a:off x="154538" y="92950"/>
            <a:ext cx="308525" cy="454325"/>
            <a:chOff x="5154075" y="2882225"/>
            <a:chExt cx="308525" cy="454325"/>
          </a:xfrm>
        </p:grpSpPr>
        <p:sp>
          <p:nvSpPr>
            <p:cNvPr id="217" name="Google Shape;217;p5"/>
            <p:cNvSpPr/>
            <p:nvPr/>
          </p:nvSpPr>
          <p:spPr>
            <a:xfrm>
              <a:off x="5166975" y="2882225"/>
              <a:ext cx="282700" cy="320700"/>
            </a:xfrm>
            <a:custGeom>
              <a:rect b="b" l="l" r="r" t="t"/>
              <a:pathLst>
                <a:path extrusionOk="0" h="12828" w="11308">
                  <a:moveTo>
                    <a:pt x="5654" y="730"/>
                  </a:moveTo>
                  <a:cubicBezTo>
                    <a:pt x="8360" y="730"/>
                    <a:pt x="10578" y="2949"/>
                    <a:pt x="10578" y="5654"/>
                  </a:cubicBezTo>
                  <a:lnTo>
                    <a:pt x="10578" y="12098"/>
                  </a:lnTo>
                  <a:lnTo>
                    <a:pt x="730" y="12098"/>
                  </a:lnTo>
                  <a:lnTo>
                    <a:pt x="730" y="5654"/>
                  </a:lnTo>
                  <a:cubicBezTo>
                    <a:pt x="730" y="2949"/>
                    <a:pt x="2949" y="730"/>
                    <a:pt x="5654" y="730"/>
                  </a:cubicBezTo>
                  <a:close/>
                  <a:moveTo>
                    <a:pt x="5654" y="0"/>
                  </a:moveTo>
                  <a:cubicBezTo>
                    <a:pt x="2524" y="0"/>
                    <a:pt x="1" y="2553"/>
                    <a:pt x="1" y="5654"/>
                  </a:cubicBezTo>
                  <a:lnTo>
                    <a:pt x="1" y="12462"/>
                  </a:lnTo>
                  <a:cubicBezTo>
                    <a:pt x="1" y="12675"/>
                    <a:pt x="153" y="12827"/>
                    <a:pt x="365" y="12827"/>
                  </a:cubicBezTo>
                  <a:lnTo>
                    <a:pt x="10943" y="12827"/>
                  </a:lnTo>
                  <a:cubicBezTo>
                    <a:pt x="11126" y="12827"/>
                    <a:pt x="11308" y="12675"/>
                    <a:pt x="11308" y="12462"/>
                  </a:cubicBezTo>
                  <a:lnTo>
                    <a:pt x="11308" y="5654"/>
                  </a:lnTo>
                  <a:cubicBezTo>
                    <a:pt x="11308" y="2553"/>
                    <a:pt x="8755" y="0"/>
                    <a:pt x="56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5154075" y="3051000"/>
              <a:ext cx="308525" cy="285550"/>
            </a:xfrm>
            <a:custGeom>
              <a:rect b="b" l="l" r="r" t="t"/>
              <a:pathLst>
                <a:path extrusionOk="0" h="11422" w="12341">
                  <a:moveTo>
                    <a:pt x="6144" y="0"/>
                  </a:moveTo>
                  <a:cubicBezTo>
                    <a:pt x="3427" y="0"/>
                    <a:pt x="1005" y="1943"/>
                    <a:pt x="517" y="4708"/>
                  </a:cubicBezTo>
                  <a:cubicBezTo>
                    <a:pt x="0" y="7839"/>
                    <a:pt x="2067" y="10788"/>
                    <a:pt x="5167" y="11335"/>
                  </a:cubicBezTo>
                  <a:cubicBezTo>
                    <a:pt x="5499" y="11393"/>
                    <a:pt x="5829" y="11421"/>
                    <a:pt x="6156" y="11421"/>
                  </a:cubicBezTo>
                  <a:cubicBezTo>
                    <a:pt x="8877" y="11421"/>
                    <a:pt x="11305" y="9453"/>
                    <a:pt x="11794" y="6684"/>
                  </a:cubicBezTo>
                  <a:cubicBezTo>
                    <a:pt x="12341" y="3584"/>
                    <a:pt x="10243" y="605"/>
                    <a:pt x="7143" y="88"/>
                  </a:cubicBezTo>
                  <a:cubicBezTo>
                    <a:pt x="6808" y="29"/>
                    <a:pt x="6474" y="0"/>
                    <a:pt x="61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5"/>
          <p:cNvGrpSpPr/>
          <p:nvPr/>
        </p:nvGrpSpPr>
        <p:grpSpPr>
          <a:xfrm rot="5400000">
            <a:off x="-570500" y="3927400"/>
            <a:ext cx="1674825" cy="392325"/>
            <a:chOff x="2173775" y="1420000"/>
            <a:chExt cx="1674825" cy="392325"/>
          </a:xfrm>
        </p:grpSpPr>
        <p:sp>
          <p:nvSpPr>
            <p:cNvPr id="220" name="Google Shape;220;p5"/>
            <p:cNvSpPr/>
            <p:nvPr/>
          </p:nvSpPr>
          <p:spPr>
            <a:xfrm>
              <a:off x="2176800" y="1524300"/>
              <a:ext cx="1666475" cy="288025"/>
            </a:xfrm>
            <a:custGeom>
              <a:rect b="b" l="l" r="r" t="t"/>
              <a:pathLst>
                <a:path extrusionOk="0" h="11521" w="66659">
                  <a:moveTo>
                    <a:pt x="51309" y="0"/>
                  </a:moveTo>
                  <a:cubicBezTo>
                    <a:pt x="50708" y="0"/>
                    <a:pt x="50108" y="213"/>
                    <a:pt x="49637" y="639"/>
                  </a:cubicBezTo>
                  <a:lnTo>
                    <a:pt x="44500" y="5198"/>
                  </a:lnTo>
                  <a:cubicBezTo>
                    <a:pt x="44394" y="5304"/>
                    <a:pt x="44257" y="5357"/>
                    <a:pt x="44120" y="5357"/>
                  </a:cubicBezTo>
                  <a:cubicBezTo>
                    <a:pt x="43983" y="5357"/>
                    <a:pt x="43846" y="5304"/>
                    <a:pt x="43740" y="5198"/>
                  </a:cubicBezTo>
                  <a:lnTo>
                    <a:pt x="38603" y="669"/>
                  </a:lnTo>
                  <a:cubicBezTo>
                    <a:pt x="38117" y="243"/>
                    <a:pt x="37509" y="31"/>
                    <a:pt x="36905" y="31"/>
                  </a:cubicBezTo>
                  <a:cubicBezTo>
                    <a:pt x="36301" y="31"/>
                    <a:pt x="35700" y="243"/>
                    <a:pt x="35229" y="669"/>
                  </a:cubicBezTo>
                  <a:lnTo>
                    <a:pt x="30092" y="5228"/>
                  </a:lnTo>
                  <a:cubicBezTo>
                    <a:pt x="29986" y="5335"/>
                    <a:pt x="29849" y="5388"/>
                    <a:pt x="29712" y="5388"/>
                  </a:cubicBezTo>
                  <a:cubicBezTo>
                    <a:pt x="29576" y="5388"/>
                    <a:pt x="29439" y="5335"/>
                    <a:pt x="29332" y="5228"/>
                  </a:cubicBezTo>
                  <a:lnTo>
                    <a:pt x="24196" y="699"/>
                  </a:lnTo>
                  <a:cubicBezTo>
                    <a:pt x="23709" y="274"/>
                    <a:pt x="23109" y="61"/>
                    <a:pt x="22509" y="61"/>
                  </a:cubicBezTo>
                  <a:cubicBezTo>
                    <a:pt x="21908" y="61"/>
                    <a:pt x="21308" y="274"/>
                    <a:pt x="20822" y="699"/>
                  </a:cubicBezTo>
                  <a:lnTo>
                    <a:pt x="15715" y="5259"/>
                  </a:lnTo>
                  <a:cubicBezTo>
                    <a:pt x="15594" y="5350"/>
                    <a:pt x="15449" y="5395"/>
                    <a:pt x="15309" y="5395"/>
                  </a:cubicBezTo>
                  <a:cubicBezTo>
                    <a:pt x="15168" y="5395"/>
                    <a:pt x="15031" y="5350"/>
                    <a:pt x="14925" y="5259"/>
                  </a:cubicBezTo>
                  <a:lnTo>
                    <a:pt x="9788" y="699"/>
                  </a:lnTo>
                  <a:cubicBezTo>
                    <a:pt x="9325" y="281"/>
                    <a:pt x="8738" y="76"/>
                    <a:pt x="8148" y="76"/>
                  </a:cubicBezTo>
                  <a:cubicBezTo>
                    <a:pt x="7537" y="76"/>
                    <a:pt x="6924" y="297"/>
                    <a:pt x="6445" y="730"/>
                  </a:cubicBezTo>
                  <a:lnTo>
                    <a:pt x="1125" y="5441"/>
                  </a:lnTo>
                  <a:cubicBezTo>
                    <a:pt x="92" y="6353"/>
                    <a:pt x="1" y="7964"/>
                    <a:pt x="913" y="8997"/>
                  </a:cubicBezTo>
                  <a:cubicBezTo>
                    <a:pt x="1419" y="9570"/>
                    <a:pt x="2120" y="9860"/>
                    <a:pt x="2819" y="9860"/>
                  </a:cubicBezTo>
                  <a:cubicBezTo>
                    <a:pt x="3421" y="9860"/>
                    <a:pt x="4022" y="9646"/>
                    <a:pt x="4499" y="9210"/>
                  </a:cubicBezTo>
                  <a:lnTo>
                    <a:pt x="7721" y="6353"/>
                  </a:lnTo>
                  <a:cubicBezTo>
                    <a:pt x="7843" y="6247"/>
                    <a:pt x="7987" y="6193"/>
                    <a:pt x="8128" y="6193"/>
                  </a:cubicBezTo>
                  <a:cubicBezTo>
                    <a:pt x="8268" y="6193"/>
                    <a:pt x="8405" y="6247"/>
                    <a:pt x="8511" y="6353"/>
                  </a:cubicBezTo>
                  <a:lnTo>
                    <a:pt x="13648" y="10882"/>
                  </a:lnTo>
                  <a:cubicBezTo>
                    <a:pt x="14135" y="11307"/>
                    <a:pt x="14735" y="11520"/>
                    <a:pt x="15335" y="11520"/>
                  </a:cubicBezTo>
                  <a:cubicBezTo>
                    <a:pt x="15936" y="11520"/>
                    <a:pt x="16536" y="11307"/>
                    <a:pt x="17022" y="10882"/>
                  </a:cubicBezTo>
                  <a:lnTo>
                    <a:pt x="22129" y="6323"/>
                  </a:lnTo>
                  <a:cubicBezTo>
                    <a:pt x="22250" y="6231"/>
                    <a:pt x="22395" y="6186"/>
                    <a:pt x="22535" y="6186"/>
                  </a:cubicBezTo>
                  <a:cubicBezTo>
                    <a:pt x="22676" y="6186"/>
                    <a:pt x="22813" y="6231"/>
                    <a:pt x="22919" y="6323"/>
                  </a:cubicBezTo>
                  <a:lnTo>
                    <a:pt x="28056" y="10851"/>
                  </a:lnTo>
                  <a:cubicBezTo>
                    <a:pt x="28527" y="11277"/>
                    <a:pt x="29127" y="11490"/>
                    <a:pt x="29731" y="11490"/>
                  </a:cubicBezTo>
                  <a:cubicBezTo>
                    <a:pt x="30336" y="11490"/>
                    <a:pt x="30943" y="11277"/>
                    <a:pt x="31430" y="10851"/>
                  </a:cubicBezTo>
                  <a:lnTo>
                    <a:pt x="36536" y="6292"/>
                  </a:lnTo>
                  <a:cubicBezTo>
                    <a:pt x="36643" y="6201"/>
                    <a:pt x="36779" y="6155"/>
                    <a:pt x="36920" y="6155"/>
                  </a:cubicBezTo>
                  <a:cubicBezTo>
                    <a:pt x="37061" y="6155"/>
                    <a:pt x="37205" y="6201"/>
                    <a:pt x="37327" y="6292"/>
                  </a:cubicBezTo>
                  <a:lnTo>
                    <a:pt x="42463" y="10851"/>
                  </a:lnTo>
                  <a:cubicBezTo>
                    <a:pt x="42935" y="11277"/>
                    <a:pt x="43535" y="11490"/>
                    <a:pt x="44135" y="11490"/>
                  </a:cubicBezTo>
                  <a:cubicBezTo>
                    <a:pt x="44736" y="11490"/>
                    <a:pt x="45336" y="11277"/>
                    <a:pt x="45807" y="10851"/>
                  </a:cubicBezTo>
                  <a:lnTo>
                    <a:pt x="50944" y="6292"/>
                  </a:lnTo>
                  <a:cubicBezTo>
                    <a:pt x="51050" y="6186"/>
                    <a:pt x="51187" y="6133"/>
                    <a:pt x="51324" y="6133"/>
                  </a:cubicBezTo>
                  <a:cubicBezTo>
                    <a:pt x="51461" y="6133"/>
                    <a:pt x="51597" y="6186"/>
                    <a:pt x="51704" y="6292"/>
                  </a:cubicBezTo>
                  <a:lnTo>
                    <a:pt x="56841" y="10821"/>
                  </a:lnTo>
                  <a:cubicBezTo>
                    <a:pt x="57327" y="11247"/>
                    <a:pt x="57935" y="11459"/>
                    <a:pt x="58539" y="11459"/>
                  </a:cubicBezTo>
                  <a:cubicBezTo>
                    <a:pt x="59143" y="11459"/>
                    <a:pt x="59743" y="11247"/>
                    <a:pt x="60215" y="10821"/>
                  </a:cubicBezTo>
                  <a:lnTo>
                    <a:pt x="65503" y="6110"/>
                  </a:lnTo>
                  <a:cubicBezTo>
                    <a:pt x="66567" y="5167"/>
                    <a:pt x="66658" y="3587"/>
                    <a:pt x="65716" y="2523"/>
                  </a:cubicBezTo>
                  <a:cubicBezTo>
                    <a:pt x="65225" y="1966"/>
                    <a:pt x="64530" y="1683"/>
                    <a:pt x="63827" y="1683"/>
                  </a:cubicBezTo>
                  <a:cubicBezTo>
                    <a:pt x="63227" y="1683"/>
                    <a:pt x="62620" y="1890"/>
                    <a:pt x="62129" y="2310"/>
                  </a:cubicBezTo>
                  <a:lnTo>
                    <a:pt x="58908" y="5198"/>
                  </a:lnTo>
                  <a:cubicBezTo>
                    <a:pt x="58801" y="5289"/>
                    <a:pt x="58664" y="5335"/>
                    <a:pt x="58524" y="5335"/>
                  </a:cubicBezTo>
                  <a:cubicBezTo>
                    <a:pt x="58383" y="5335"/>
                    <a:pt x="58239" y="5289"/>
                    <a:pt x="58117" y="5198"/>
                  </a:cubicBezTo>
                  <a:lnTo>
                    <a:pt x="52980" y="639"/>
                  </a:lnTo>
                  <a:cubicBezTo>
                    <a:pt x="52509" y="213"/>
                    <a:pt x="51909" y="0"/>
                    <a:pt x="513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5"/>
            <p:cNvSpPr/>
            <p:nvPr/>
          </p:nvSpPr>
          <p:spPr>
            <a:xfrm>
              <a:off x="2173775" y="1420000"/>
              <a:ext cx="1674825" cy="301900"/>
            </a:xfrm>
            <a:custGeom>
              <a:rect b="b" l="l" r="r" t="t"/>
              <a:pathLst>
                <a:path extrusionOk="0" h="12076" w="66993">
                  <a:moveTo>
                    <a:pt x="51642" y="563"/>
                  </a:moveTo>
                  <a:cubicBezTo>
                    <a:pt x="52174" y="563"/>
                    <a:pt x="52706" y="753"/>
                    <a:pt x="53132" y="1133"/>
                  </a:cubicBezTo>
                  <a:lnTo>
                    <a:pt x="58269" y="5662"/>
                  </a:lnTo>
                  <a:cubicBezTo>
                    <a:pt x="58436" y="5814"/>
                    <a:pt x="58641" y="5890"/>
                    <a:pt x="58846" y="5890"/>
                  </a:cubicBezTo>
                  <a:cubicBezTo>
                    <a:pt x="59051" y="5890"/>
                    <a:pt x="59256" y="5814"/>
                    <a:pt x="59424" y="5662"/>
                  </a:cubicBezTo>
                  <a:lnTo>
                    <a:pt x="62646" y="2804"/>
                  </a:lnTo>
                  <a:cubicBezTo>
                    <a:pt x="63073" y="2434"/>
                    <a:pt x="63607" y="2224"/>
                    <a:pt x="64172" y="2224"/>
                  </a:cubicBezTo>
                  <a:cubicBezTo>
                    <a:pt x="64210" y="2224"/>
                    <a:pt x="64249" y="2225"/>
                    <a:pt x="64287" y="2227"/>
                  </a:cubicBezTo>
                  <a:cubicBezTo>
                    <a:pt x="64864" y="2257"/>
                    <a:pt x="65442" y="2531"/>
                    <a:pt x="65837" y="2987"/>
                  </a:cubicBezTo>
                  <a:cubicBezTo>
                    <a:pt x="66658" y="3899"/>
                    <a:pt x="66567" y="5327"/>
                    <a:pt x="65655" y="6178"/>
                  </a:cubicBezTo>
                  <a:lnTo>
                    <a:pt x="60336" y="10859"/>
                  </a:lnTo>
                  <a:cubicBezTo>
                    <a:pt x="59906" y="11243"/>
                    <a:pt x="59367" y="11433"/>
                    <a:pt x="58830" y="11433"/>
                  </a:cubicBezTo>
                  <a:cubicBezTo>
                    <a:pt x="58303" y="11433"/>
                    <a:pt x="57778" y="11251"/>
                    <a:pt x="57357" y="10890"/>
                  </a:cubicBezTo>
                  <a:lnTo>
                    <a:pt x="52220" y="6330"/>
                  </a:lnTo>
                  <a:cubicBezTo>
                    <a:pt x="52053" y="6178"/>
                    <a:pt x="51848" y="6102"/>
                    <a:pt x="51642" y="6102"/>
                  </a:cubicBezTo>
                  <a:cubicBezTo>
                    <a:pt x="51437" y="6102"/>
                    <a:pt x="51232" y="6178"/>
                    <a:pt x="51065" y="6330"/>
                  </a:cubicBezTo>
                  <a:lnTo>
                    <a:pt x="45958" y="10890"/>
                  </a:lnTo>
                  <a:cubicBezTo>
                    <a:pt x="45518" y="11270"/>
                    <a:pt x="44978" y="11460"/>
                    <a:pt x="44442" y="11460"/>
                  </a:cubicBezTo>
                  <a:cubicBezTo>
                    <a:pt x="43907" y="11460"/>
                    <a:pt x="43375" y="11270"/>
                    <a:pt x="42949" y="10890"/>
                  </a:cubicBezTo>
                  <a:lnTo>
                    <a:pt x="37812" y="6361"/>
                  </a:lnTo>
                  <a:cubicBezTo>
                    <a:pt x="37645" y="6209"/>
                    <a:pt x="37440" y="6133"/>
                    <a:pt x="37235" y="6133"/>
                  </a:cubicBezTo>
                  <a:cubicBezTo>
                    <a:pt x="37030" y="6133"/>
                    <a:pt x="36824" y="6209"/>
                    <a:pt x="36657" y="6361"/>
                  </a:cubicBezTo>
                  <a:lnTo>
                    <a:pt x="31551" y="10920"/>
                  </a:lnTo>
                  <a:cubicBezTo>
                    <a:pt x="31125" y="11300"/>
                    <a:pt x="30586" y="11490"/>
                    <a:pt x="30046" y="11490"/>
                  </a:cubicBezTo>
                  <a:cubicBezTo>
                    <a:pt x="29507" y="11490"/>
                    <a:pt x="28967" y="11300"/>
                    <a:pt x="28542" y="10920"/>
                  </a:cubicBezTo>
                  <a:lnTo>
                    <a:pt x="23405" y="6391"/>
                  </a:lnTo>
                  <a:cubicBezTo>
                    <a:pt x="23253" y="6239"/>
                    <a:pt x="23048" y="6163"/>
                    <a:pt x="22842" y="6163"/>
                  </a:cubicBezTo>
                  <a:cubicBezTo>
                    <a:pt x="22637" y="6163"/>
                    <a:pt x="22432" y="6239"/>
                    <a:pt x="22280" y="6391"/>
                  </a:cubicBezTo>
                  <a:lnTo>
                    <a:pt x="17143" y="10920"/>
                  </a:lnTo>
                  <a:cubicBezTo>
                    <a:pt x="16718" y="11300"/>
                    <a:pt x="16186" y="11490"/>
                    <a:pt x="15654" y="11490"/>
                  </a:cubicBezTo>
                  <a:cubicBezTo>
                    <a:pt x="15122" y="11490"/>
                    <a:pt x="14590" y="11300"/>
                    <a:pt x="14164" y="10920"/>
                  </a:cubicBezTo>
                  <a:lnTo>
                    <a:pt x="9028" y="6391"/>
                  </a:lnTo>
                  <a:cubicBezTo>
                    <a:pt x="8845" y="6270"/>
                    <a:pt x="8663" y="6178"/>
                    <a:pt x="8450" y="6178"/>
                  </a:cubicBezTo>
                  <a:cubicBezTo>
                    <a:pt x="8237" y="6178"/>
                    <a:pt x="8025" y="6270"/>
                    <a:pt x="7873" y="6391"/>
                  </a:cubicBezTo>
                  <a:lnTo>
                    <a:pt x="4651" y="9279"/>
                  </a:lnTo>
                  <a:cubicBezTo>
                    <a:pt x="4227" y="9646"/>
                    <a:pt x="3699" y="9829"/>
                    <a:pt x="3139" y="9829"/>
                  </a:cubicBezTo>
                  <a:cubicBezTo>
                    <a:pt x="3096" y="9829"/>
                    <a:pt x="3053" y="9828"/>
                    <a:pt x="3009" y="9826"/>
                  </a:cubicBezTo>
                  <a:cubicBezTo>
                    <a:pt x="2401" y="9795"/>
                    <a:pt x="1854" y="9522"/>
                    <a:pt x="1459" y="9096"/>
                  </a:cubicBezTo>
                  <a:cubicBezTo>
                    <a:pt x="638" y="8154"/>
                    <a:pt x="699" y="6725"/>
                    <a:pt x="1641" y="5905"/>
                  </a:cubicBezTo>
                  <a:lnTo>
                    <a:pt x="6930" y="1193"/>
                  </a:lnTo>
                  <a:cubicBezTo>
                    <a:pt x="7356" y="814"/>
                    <a:pt x="7895" y="624"/>
                    <a:pt x="8435" y="624"/>
                  </a:cubicBezTo>
                  <a:cubicBezTo>
                    <a:pt x="8974" y="624"/>
                    <a:pt x="9514" y="814"/>
                    <a:pt x="9939" y="1193"/>
                  </a:cubicBezTo>
                  <a:lnTo>
                    <a:pt x="15076" y="5722"/>
                  </a:lnTo>
                  <a:cubicBezTo>
                    <a:pt x="15228" y="5874"/>
                    <a:pt x="15433" y="5950"/>
                    <a:pt x="15642" y="5950"/>
                  </a:cubicBezTo>
                  <a:cubicBezTo>
                    <a:pt x="15851" y="5950"/>
                    <a:pt x="16064" y="5874"/>
                    <a:pt x="16231" y="5722"/>
                  </a:cubicBezTo>
                  <a:lnTo>
                    <a:pt x="21338" y="1163"/>
                  </a:lnTo>
                  <a:cubicBezTo>
                    <a:pt x="21763" y="783"/>
                    <a:pt x="22295" y="593"/>
                    <a:pt x="22831" y="593"/>
                  </a:cubicBezTo>
                  <a:cubicBezTo>
                    <a:pt x="23367" y="593"/>
                    <a:pt x="23906" y="783"/>
                    <a:pt x="24347" y="1163"/>
                  </a:cubicBezTo>
                  <a:lnTo>
                    <a:pt x="29453" y="5692"/>
                  </a:lnTo>
                  <a:cubicBezTo>
                    <a:pt x="29621" y="5844"/>
                    <a:pt x="29833" y="5920"/>
                    <a:pt x="30042" y="5920"/>
                  </a:cubicBezTo>
                  <a:cubicBezTo>
                    <a:pt x="30251" y="5920"/>
                    <a:pt x="30457" y="5844"/>
                    <a:pt x="30609" y="5692"/>
                  </a:cubicBezTo>
                  <a:lnTo>
                    <a:pt x="35745" y="1163"/>
                  </a:lnTo>
                  <a:cubicBezTo>
                    <a:pt x="36179" y="776"/>
                    <a:pt x="36724" y="578"/>
                    <a:pt x="37267" y="578"/>
                  </a:cubicBezTo>
                  <a:cubicBezTo>
                    <a:pt x="37788" y="578"/>
                    <a:pt x="38307" y="760"/>
                    <a:pt x="38724" y="1133"/>
                  </a:cubicBezTo>
                  <a:lnTo>
                    <a:pt x="43861" y="5692"/>
                  </a:lnTo>
                  <a:cubicBezTo>
                    <a:pt x="44028" y="5829"/>
                    <a:pt x="44233" y="5897"/>
                    <a:pt x="44439" y="5897"/>
                  </a:cubicBezTo>
                  <a:cubicBezTo>
                    <a:pt x="44644" y="5897"/>
                    <a:pt x="44849" y="5829"/>
                    <a:pt x="45016" y="5692"/>
                  </a:cubicBezTo>
                  <a:lnTo>
                    <a:pt x="50153" y="1133"/>
                  </a:lnTo>
                  <a:cubicBezTo>
                    <a:pt x="50579" y="753"/>
                    <a:pt x="51110" y="563"/>
                    <a:pt x="51642" y="563"/>
                  </a:cubicBezTo>
                  <a:close/>
                  <a:moveTo>
                    <a:pt x="51627" y="0"/>
                  </a:moveTo>
                  <a:cubicBezTo>
                    <a:pt x="50958" y="0"/>
                    <a:pt x="50290" y="236"/>
                    <a:pt x="49758" y="707"/>
                  </a:cubicBezTo>
                  <a:lnTo>
                    <a:pt x="44651" y="5266"/>
                  </a:lnTo>
                  <a:cubicBezTo>
                    <a:pt x="44591" y="5312"/>
                    <a:pt x="44515" y="5335"/>
                    <a:pt x="44439" y="5335"/>
                  </a:cubicBezTo>
                  <a:cubicBezTo>
                    <a:pt x="44363" y="5335"/>
                    <a:pt x="44287" y="5312"/>
                    <a:pt x="44226" y="5266"/>
                  </a:cubicBezTo>
                  <a:lnTo>
                    <a:pt x="39089" y="738"/>
                  </a:lnTo>
                  <a:cubicBezTo>
                    <a:pt x="38561" y="255"/>
                    <a:pt x="37899" y="19"/>
                    <a:pt x="37236" y="19"/>
                  </a:cubicBezTo>
                  <a:cubicBezTo>
                    <a:pt x="36562" y="19"/>
                    <a:pt x="35886" y="263"/>
                    <a:pt x="35350" y="738"/>
                  </a:cubicBezTo>
                  <a:lnTo>
                    <a:pt x="30244" y="5297"/>
                  </a:lnTo>
                  <a:cubicBezTo>
                    <a:pt x="30183" y="5342"/>
                    <a:pt x="30107" y="5365"/>
                    <a:pt x="30035" y="5365"/>
                  </a:cubicBezTo>
                  <a:cubicBezTo>
                    <a:pt x="29963" y="5365"/>
                    <a:pt x="29894" y="5342"/>
                    <a:pt x="29849" y="5297"/>
                  </a:cubicBezTo>
                  <a:lnTo>
                    <a:pt x="24712" y="738"/>
                  </a:lnTo>
                  <a:cubicBezTo>
                    <a:pt x="24180" y="266"/>
                    <a:pt x="23511" y="31"/>
                    <a:pt x="22842" y="31"/>
                  </a:cubicBezTo>
                  <a:cubicBezTo>
                    <a:pt x="22174" y="31"/>
                    <a:pt x="21505" y="266"/>
                    <a:pt x="20973" y="738"/>
                  </a:cubicBezTo>
                  <a:lnTo>
                    <a:pt x="15836" y="5297"/>
                  </a:lnTo>
                  <a:cubicBezTo>
                    <a:pt x="15775" y="5358"/>
                    <a:pt x="15707" y="5388"/>
                    <a:pt x="15639" y="5388"/>
                  </a:cubicBezTo>
                  <a:cubicBezTo>
                    <a:pt x="15570" y="5388"/>
                    <a:pt x="15502" y="5358"/>
                    <a:pt x="15441" y="5297"/>
                  </a:cubicBezTo>
                  <a:lnTo>
                    <a:pt x="10304" y="768"/>
                  </a:lnTo>
                  <a:cubicBezTo>
                    <a:pt x="9772" y="297"/>
                    <a:pt x="9104" y="61"/>
                    <a:pt x="8435" y="61"/>
                  </a:cubicBezTo>
                  <a:cubicBezTo>
                    <a:pt x="7766" y="61"/>
                    <a:pt x="7097" y="297"/>
                    <a:pt x="6566" y="768"/>
                  </a:cubicBezTo>
                  <a:lnTo>
                    <a:pt x="1277" y="5479"/>
                  </a:lnTo>
                  <a:cubicBezTo>
                    <a:pt x="122" y="6513"/>
                    <a:pt x="0" y="8306"/>
                    <a:pt x="1034" y="9461"/>
                  </a:cubicBezTo>
                  <a:cubicBezTo>
                    <a:pt x="1550" y="10008"/>
                    <a:pt x="2219" y="10343"/>
                    <a:pt x="2979" y="10403"/>
                  </a:cubicBezTo>
                  <a:cubicBezTo>
                    <a:pt x="3021" y="10405"/>
                    <a:pt x="3063" y="10406"/>
                    <a:pt x="3106" y="10406"/>
                  </a:cubicBezTo>
                  <a:cubicBezTo>
                    <a:pt x="3819" y="10406"/>
                    <a:pt x="4499" y="10163"/>
                    <a:pt x="5015" y="9704"/>
                  </a:cubicBezTo>
                  <a:lnTo>
                    <a:pt x="8237" y="6817"/>
                  </a:lnTo>
                  <a:cubicBezTo>
                    <a:pt x="8298" y="6771"/>
                    <a:pt x="8374" y="6748"/>
                    <a:pt x="8450" y="6748"/>
                  </a:cubicBezTo>
                  <a:cubicBezTo>
                    <a:pt x="8526" y="6748"/>
                    <a:pt x="8602" y="6771"/>
                    <a:pt x="8663" y="6817"/>
                  </a:cubicBezTo>
                  <a:lnTo>
                    <a:pt x="13769" y="11376"/>
                  </a:lnTo>
                  <a:cubicBezTo>
                    <a:pt x="14316" y="11832"/>
                    <a:pt x="14985" y="12075"/>
                    <a:pt x="15654" y="12075"/>
                  </a:cubicBezTo>
                  <a:cubicBezTo>
                    <a:pt x="16323" y="12075"/>
                    <a:pt x="16991" y="11832"/>
                    <a:pt x="17508" y="11346"/>
                  </a:cubicBezTo>
                  <a:lnTo>
                    <a:pt x="22645" y="6786"/>
                  </a:lnTo>
                  <a:cubicBezTo>
                    <a:pt x="22706" y="6741"/>
                    <a:pt x="22774" y="6718"/>
                    <a:pt x="22842" y="6718"/>
                  </a:cubicBezTo>
                  <a:cubicBezTo>
                    <a:pt x="22911" y="6718"/>
                    <a:pt x="22979" y="6741"/>
                    <a:pt x="23040" y="6786"/>
                  </a:cubicBezTo>
                  <a:lnTo>
                    <a:pt x="28177" y="11346"/>
                  </a:lnTo>
                  <a:cubicBezTo>
                    <a:pt x="28709" y="11817"/>
                    <a:pt x="29378" y="12052"/>
                    <a:pt x="30046" y="12052"/>
                  </a:cubicBezTo>
                  <a:cubicBezTo>
                    <a:pt x="30715" y="12052"/>
                    <a:pt x="31384" y="11817"/>
                    <a:pt x="31916" y="11346"/>
                  </a:cubicBezTo>
                  <a:lnTo>
                    <a:pt x="37052" y="6786"/>
                  </a:lnTo>
                  <a:cubicBezTo>
                    <a:pt x="37113" y="6725"/>
                    <a:pt x="37182" y="6695"/>
                    <a:pt x="37250" y="6695"/>
                  </a:cubicBezTo>
                  <a:cubicBezTo>
                    <a:pt x="37318" y="6695"/>
                    <a:pt x="37387" y="6725"/>
                    <a:pt x="37448" y="6786"/>
                  </a:cubicBezTo>
                  <a:lnTo>
                    <a:pt x="42584" y="11315"/>
                  </a:lnTo>
                  <a:cubicBezTo>
                    <a:pt x="43116" y="11786"/>
                    <a:pt x="43785" y="12022"/>
                    <a:pt x="44454" y="12022"/>
                  </a:cubicBezTo>
                  <a:cubicBezTo>
                    <a:pt x="45122" y="12022"/>
                    <a:pt x="45791" y="11786"/>
                    <a:pt x="46323" y="11315"/>
                  </a:cubicBezTo>
                  <a:lnTo>
                    <a:pt x="51430" y="6756"/>
                  </a:lnTo>
                  <a:cubicBezTo>
                    <a:pt x="51490" y="6710"/>
                    <a:pt x="51566" y="6687"/>
                    <a:pt x="51642" y="6687"/>
                  </a:cubicBezTo>
                  <a:cubicBezTo>
                    <a:pt x="51718" y="6687"/>
                    <a:pt x="51794" y="6710"/>
                    <a:pt x="51855" y="6756"/>
                  </a:cubicBezTo>
                  <a:lnTo>
                    <a:pt x="56992" y="11285"/>
                  </a:lnTo>
                  <a:cubicBezTo>
                    <a:pt x="57520" y="11767"/>
                    <a:pt x="58182" y="12003"/>
                    <a:pt x="58845" y="12003"/>
                  </a:cubicBezTo>
                  <a:cubicBezTo>
                    <a:pt x="59519" y="12003"/>
                    <a:pt x="60195" y="11760"/>
                    <a:pt x="60731" y="11285"/>
                  </a:cubicBezTo>
                  <a:lnTo>
                    <a:pt x="66020" y="6573"/>
                  </a:lnTo>
                  <a:cubicBezTo>
                    <a:pt x="66567" y="6087"/>
                    <a:pt x="66901" y="5388"/>
                    <a:pt x="66962" y="4659"/>
                  </a:cubicBezTo>
                  <a:cubicBezTo>
                    <a:pt x="66992" y="3899"/>
                    <a:pt x="66749" y="3169"/>
                    <a:pt x="66263" y="2622"/>
                  </a:cubicBezTo>
                  <a:cubicBezTo>
                    <a:pt x="65746" y="2045"/>
                    <a:pt x="65077" y="1710"/>
                    <a:pt x="64317" y="1680"/>
                  </a:cubicBezTo>
                  <a:cubicBezTo>
                    <a:pt x="64241" y="1674"/>
                    <a:pt x="64165" y="1671"/>
                    <a:pt x="64089" y="1671"/>
                  </a:cubicBezTo>
                  <a:cubicBezTo>
                    <a:pt x="63413" y="1671"/>
                    <a:pt x="62773" y="1914"/>
                    <a:pt x="62281" y="2379"/>
                  </a:cubicBezTo>
                  <a:lnTo>
                    <a:pt x="59059" y="5236"/>
                  </a:lnTo>
                  <a:cubicBezTo>
                    <a:pt x="58998" y="5297"/>
                    <a:pt x="58922" y="5327"/>
                    <a:pt x="58846" y="5327"/>
                  </a:cubicBezTo>
                  <a:cubicBezTo>
                    <a:pt x="58770" y="5327"/>
                    <a:pt x="58694" y="5297"/>
                    <a:pt x="58633" y="5236"/>
                  </a:cubicBezTo>
                  <a:lnTo>
                    <a:pt x="53496" y="707"/>
                  </a:lnTo>
                  <a:cubicBezTo>
                    <a:pt x="52965" y="236"/>
                    <a:pt x="52296" y="0"/>
                    <a:pt x="51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 name="Google Shape;222;p5"/>
          <p:cNvGrpSpPr/>
          <p:nvPr/>
        </p:nvGrpSpPr>
        <p:grpSpPr>
          <a:xfrm>
            <a:off x="8289100" y="72750"/>
            <a:ext cx="449875" cy="434850"/>
            <a:chOff x="3240650" y="4150300"/>
            <a:chExt cx="449875" cy="434850"/>
          </a:xfrm>
        </p:grpSpPr>
        <p:sp>
          <p:nvSpPr>
            <p:cNvPr id="223" name="Google Shape;223;p5"/>
            <p:cNvSpPr/>
            <p:nvPr/>
          </p:nvSpPr>
          <p:spPr>
            <a:xfrm>
              <a:off x="3290800" y="4199875"/>
              <a:ext cx="399725" cy="385275"/>
            </a:xfrm>
            <a:custGeom>
              <a:rect b="b" l="l" r="r" t="t"/>
              <a:pathLst>
                <a:path extrusionOk="0" h="15411" w="15989">
                  <a:moveTo>
                    <a:pt x="8329" y="1"/>
                  </a:moveTo>
                  <a:cubicBezTo>
                    <a:pt x="10639" y="2311"/>
                    <a:pt x="10639" y="6019"/>
                    <a:pt x="8329" y="8329"/>
                  </a:cubicBezTo>
                  <a:cubicBezTo>
                    <a:pt x="7174" y="9469"/>
                    <a:pt x="5670" y="10038"/>
                    <a:pt x="4165" y="10038"/>
                  </a:cubicBezTo>
                  <a:cubicBezTo>
                    <a:pt x="2660" y="10038"/>
                    <a:pt x="1156" y="9469"/>
                    <a:pt x="1" y="8329"/>
                  </a:cubicBezTo>
                  <a:lnTo>
                    <a:pt x="1" y="8329"/>
                  </a:lnTo>
                  <a:lnTo>
                    <a:pt x="5350" y="13678"/>
                  </a:lnTo>
                  <a:cubicBezTo>
                    <a:pt x="6505" y="14833"/>
                    <a:pt x="8010" y="15411"/>
                    <a:pt x="9515" y="15411"/>
                  </a:cubicBezTo>
                  <a:cubicBezTo>
                    <a:pt x="11019" y="15411"/>
                    <a:pt x="12524" y="14833"/>
                    <a:pt x="13679" y="13678"/>
                  </a:cubicBezTo>
                  <a:cubicBezTo>
                    <a:pt x="15989" y="11368"/>
                    <a:pt x="15989" y="7660"/>
                    <a:pt x="13679" y="5350"/>
                  </a:cubicBezTo>
                  <a:lnTo>
                    <a:pt x="8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5"/>
            <p:cNvSpPr/>
            <p:nvPr/>
          </p:nvSpPr>
          <p:spPr>
            <a:xfrm>
              <a:off x="3240650" y="4150300"/>
              <a:ext cx="308550" cy="307950"/>
            </a:xfrm>
            <a:custGeom>
              <a:rect b="b" l="l" r="r" t="t"/>
              <a:pathLst>
                <a:path extrusionOk="0" h="12318" w="12342">
                  <a:moveTo>
                    <a:pt x="6171" y="555"/>
                  </a:moveTo>
                  <a:cubicBezTo>
                    <a:pt x="7600" y="555"/>
                    <a:pt x="9028" y="1102"/>
                    <a:pt x="10122" y="2196"/>
                  </a:cubicBezTo>
                  <a:cubicBezTo>
                    <a:pt x="12311" y="4385"/>
                    <a:pt x="12311" y="7910"/>
                    <a:pt x="10122" y="10099"/>
                  </a:cubicBezTo>
                  <a:cubicBezTo>
                    <a:pt x="9028" y="11193"/>
                    <a:pt x="7600" y="11740"/>
                    <a:pt x="6171" y="11740"/>
                  </a:cubicBezTo>
                  <a:cubicBezTo>
                    <a:pt x="4742" y="11740"/>
                    <a:pt x="3314" y="11193"/>
                    <a:pt x="2220" y="10099"/>
                  </a:cubicBezTo>
                  <a:cubicBezTo>
                    <a:pt x="31" y="7910"/>
                    <a:pt x="31" y="4385"/>
                    <a:pt x="2220" y="2196"/>
                  </a:cubicBezTo>
                  <a:cubicBezTo>
                    <a:pt x="3314" y="1102"/>
                    <a:pt x="4742" y="555"/>
                    <a:pt x="6171" y="555"/>
                  </a:cubicBezTo>
                  <a:close/>
                  <a:moveTo>
                    <a:pt x="6175" y="0"/>
                  </a:moveTo>
                  <a:cubicBezTo>
                    <a:pt x="4598" y="0"/>
                    <a:pt x="3025" y="600"/>
                    <a:pt x="1824" y="1801"/>
                  </a:cubicBezTo>
                  <a:cubicBezTo>
                    <a:pt x="639" y="2956"/>
                    <a:pt x="1" y="4506"/>
                    <a:pt x="1" y="6148"/>
                  </a:cubicBezTo>
                  <a:cubicBezTo>
                    <a:pt x="1" y="7789"/>
                    <a:pt x="639" y="9339"/>
                    <a:pt x="1824" y="10525"/>
                  </a:cubicBezTo>
                  <a:cubicBezTo>
                    <a:pt x="3010" y="11710"/>
                    <a:pt x="4590" y="12318"/>
                    <a:pt x="6171" y="12318"/>
                  </a:cubicBezTo>
                  <a:cubicBezTo>
                    <a:pt x="7752" y="12318"/>
                    <a:pt x="9332" y="11710"/>
                    <a:pt x="10548" y="10525"/>
                  </a:cubicBezTo>
                  <a:cubicBezTo>
                    <a:pt x="11703" y="9339"/>
                    <a:pt x="12341" y="7789"/>
                    <a:pt x="12341" y="6148"/>
                  </a:cubicBezTo>
                  <a:cubicBezTo>
                    <a:pt x="12341" y="4506"/>
                    <a:pt x="11703" y="2956"/>
                    <a:pt x="10548" y="1801"/>
                  </a:cubicBezTo>
                  <a:cubicBezTo>
                    <a:pt x="9332" y="600"/>
                    <a:pt x="7752" y="0"/>
                    <a:pt x="61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 name="Google Shape;225;p5"/>
          <p:cNvGrpSpPr/>
          <p:nvPr/>
        </p:nvGrpSpPr>
        <p:grpSpPr>
          <a:xfrm>
            <a:off x="8301800" y="4321425"/>
            <a:ext cx="522825" cy="502875"/>
            <a:chOff x="7116875" y="2700800"/>
            <a:chExt cx="522825" cy="502875"/>
          </a:xfrm>
        </p:grpSpPr>
        <p:sp>
          <p:nvSpPr>
            <p:cNvPr id="226" name="Google Shape;226;p5"/>
            <p:cNvSpPr/>
            <p:nvPr/>
          </p:nvSpPr>
          <p:spPr>
            <a:xfrm>
              <a:off x="7121425" y="2803200"/>
              <a:ext cx="341975" cy="395150"/>
            </a:xfrm>
            <a:custGeom>
              <a:rect b="b" l="l" r="r" t="t"/>
              <a:pathLst>
                <a:path extrusionOk="0" h="15806" w="13679">
                  <a:moveTo>
                    <a:pt x="31" y="0"/>
                  </a:moveTo>
                  <a:lnTo>
                    <a:pt x="0" y="7903"/>
                  </a:lnTo>
                  <a:lnTo>
                    <a:pt x="13679" y="15806"/>
                  </a:lnTo>
                  <a:lnTo>
                    <a:pt x="13557" y="7903"/>
                  </a:lnTo>
                  <a:lnTo>
                    <a:pt x="3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7116875" y="2798050"/>
              <a:ext cx="351850" cy="405625"/>
            </a:xfrm>
            <a:custGeom>
              <a:rect b="b" l="l" r="r" t="t"/>
              <a:pathLst>
                <a:path extrusionOk="0" h="16225" w="14074">
                  <a:moveTo>
                    <a:pt x="426" y="540"/>
                  </a:moveTo>
                  <a:lnTo>
                    <a:pt x="13526" y="8231"/>
                  </a:lnTo>
                  <a:lnTo>
                    <a:pt x="13648" y="15678"/>
                  </a:lnTo>
                  <a:lnTo>
                    <a:pt x="395" y="7987"/>
                  </a:lnTo>
                  <a:lnTo>
                    <a:pt x="426" y="540"/>
                  </a:lnTo>
                  <a:close/>
                  <a:moveTo>
                    <a:pt x="213" y="1"/>
                  </a:moveTo>
                  <a:cubicBezTo>
                    <a:pt x="182" y="1"/>
                    <a:pt x="152" y="9"/>
                    <a:pt x="122" y="24"/>
                  </a:cubicBezTo>
                  <a:cubicBezTo>
                    <a:pt x="61" y="54"/>
                    <a:pt x="31" y="115"/>
                    <a:pt x="31" y="206"/>
                  </a:cubicBezTo>
                  <a:lnTo>
                    <a:pt x="0" y="8109"/>
                  </a:lnTo>
                  <a:cubicBezTo>
                    <a:pt x="0" y="8170"/>
                    <a:pt x="31" y="8261"/>
                    <a:pt x="91" y="8291"/>
                  </a:cubicBezTo>
                  <a:lnTo>
                    <a:pt x="13769" y="16194"/>
                  </a:lnTo>
                  <a:cubicBezTo>
                    <a:pt x="13800" y="16225"/>
                    <a:pt x="13830" y="16225"/>
                    <a:pt x="13861" y="16225"/>
                  </a:cubicBezTo>
                  <a:cubicBezTo>
                    <a:pt x="13891" y="16225"/>
                    <a:pt x="13921" y="16225"/>
                    <a:pt x="13952" y="16194"/>
                  </a:cubicBezTo>
                  <a:cubicBezTo>
                    <a:pt x="14013" y="16164"/>
                    <a:pt x="14073" y="16103"/>
                    <a:pt x="14073" y="16012"/>
                  </a:cubicBezTo>
                  <a:lnTo>
                    <a:pt x="13921" y="8109"/>
                  </a:lnTo>
                  <a:cubicBezTo>
                    <a:pt x="13921" y="8048"/>
                    <a:pt x="13891" y="7987"/>
                    <a:pt x="13830" y="7927"/>
                  </a:cubicBezTo>
                  <a:lnTo>
                    <a:pt x="304" y="24"/>
                  </a:lnTo>
                  <a:cubicBezTo>
                    <a:pt x="274" y="9"/>
                    <a:pt x="243" y="1"/>
                    <a:pt x="213"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7460325" y="2899700"/>
              <a:ext cx="174050" cy="298650"/>
            </a:xfrm>
            <a:custGeom>
              <a:rect b="b" l="l" r="r" t="t"/>
              <a:pathLst>
                <a:path extrusionOk="0" h="11946" w="6962">
                  <a:moveTo>
                    <a:pt x="6810" y="0"/>
                  </a:moveTo>
                  <a:lnTo>
                    <a:pt x="1" y="4043"/>
                  </a:lnTo>
                  <a:lnTo>
                    <a:pt x="123" y="11946"/>
                  </a:lnTo>
                  <a:lnTo>
                    <a:pt x="6962" y="7994"/>
                  </a:lnTo>
                  <a:lnTo>
                    <a:pt x="6810"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7455025" y="2894650"/>
              <a:ext cx="184675" cy="309025"/>
            </a:xfrm>
            <a:custGeom>
              <a:rect b="b" l="l" r="r" t="t"/>
              <a:pathLst>
                <a:path extrusionOk="0" h="12361" w="7387">
                  <a:moveTo>
                    <a:pt x="6809" y="567"/>
                  </a:moveTo>
                  <a:lnTo>
                    <a:pt x="6961" y="8105"/>
                  </a:lnTo>
                  <a:lnTo>
                    <a:pt x="517" y="11814"/>
                  </a:lnTo>
                  <a:lnTo>
                    <a:pt x="395" y="4367"/>
                  </a:lnTo>
                  <a:lnTo>
                    <a:pt x="6809" y="567"/>
                  </a:lnTo>
                  <a:close/>
                  <a:moveTo>
                    <a:pt x="7026" y="0"/>
                  </a:moveTo>
                  <a:cubicBezTo>
                    <a:pt x="6982" y="0"/>
                    <a:pt x="6936" y="15"/>
                    <a:pt x="6900" y="50"/>
                  </a:cubicBezTo>
                  <a:lnTo>
                    <a:pt x="122" y="4063"/>
                  </a:lnTo>
                  <a:cubicBezTo>
                    <a:pt x="61" y="4123"/>
                    <a:pt x="0" y="4184"/>
                    <a:pt x="0" y="4245"/>
                  </a:cubicBezTo>
                  <a:lnTo>
                    <a:pt x="152" y="12148"/>
                  </a:lnTo>
                  <a:cubicBezTo>
                    <a:pt x="152" y="12239"/>
                    <a:pt x="183" y="12300"/>
                    <a:pt x="243" y="12330"/>
                  </a:cubicBezTo>
                  <a:cubicBezTo>
                    <a:pt x="274" y="12361"/>
                    <a:pt x="304" y="12361"/>
                    <a:pt x="335" y="12361"/>
                  </a:cubicBezTo>
                  <a:cubicBezTo>
                    <a:pt x="365" y="12361"/>
                    <a:pt x="395" y="12361"/>
                    <a:pt x="426" y="12330"/>
                  </a:cubicBezTo>
                  <a:lnTo>
                    <a:pt x="7265" y="8379"/>
                  </a:lnTo>
                  <a:cubicBezTo>
                    <a:pt x="7326" y="8348"/>
                    <a:pt x="7386" y="8257"/>
                    <a:pt x="7386" y="8196"/>
                  </a:cubicBezTo>
                  <a:lnTo>
                    <a:pt x="7204" y="202"/>
                  </a:lnTo>
                  <a:cubicBezTo>
                    <a:pt x="7204" y="142"/>
                    <a:pt x="7174" y="81"/>
                    <a:pt x="7113" y="20"/>
                  </a:cubicBezTo>
                  <a:cubicBezTo>
                    <a:pt x="7088" y="7"/>
                    <a:pt x="7057" y="0"/>
                    <a:pt x="70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7122175" y="2705925"/>
              <a:ext cx="508400" cy="294850"/>
            </a:xfrm>
            <a:custGeom>
              <a:rect b="b" l="l" r="r" t="t"/>
              <a:pathLst>
                <a:path extrusionOk="0" h="11794" w="20336">
                  <a:moveTo>
                    <a:pt x="6901" y="0"/>
                  </a:moveTo>
                  <a:lnTo>
                    <a:pt x="1" y="3891"/>
                  </a:lnTo>
                  <a:lnTo>
                    <a:pt x="13527" y="11794"/>
                  </a:lnTo>
                  <a:lnTo>
                    <a:pt x="20336" y="7751"/>
                  </a:lnTo>
                  <a:lnTo>
                    <a:pt x="690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7117625" y="2700800"/>
              <a:ext cx="517500" cy="305300"/>
            </a:xfrm>
            <a:custGeom>
              <a:rect b="b" l="l" r="r" t="t"/>
              <a:pathLst>
                <a:path extrusionOk="0" h="12212" w="20700">
                  <a:moveTo>
                    <a:pt x="7052" y="449"/>
                  </a:moveTo>
                  <a:lnTo>
                    <a:pt x="20122" y="7956"/>
                  </a:lnTo>
                  <a:lnTo>
                    <a:pt x="13709" y="11756"/>
                  </a:lnTo>
                  <a:lnTo>
                    <a:pt x="578" y="4096"/>
                  </a:lnTo>
                  <a:lnTo>
                    <a:pt x="7052" y="449"/>
                  </a:lnTo>
                  <a:close/>
                  <a:moveTo>
                    <a:pt x="7068" y="0"/>
                  </a:moveTo>
                  <a:cubicBezTo>
                    <a:pt x="7030" y="0"/>
                    <a:pt x="6992" y="8"/>
                    <a:pt x="6961" y="23"/>
                  </a:cubicBezTo>
                  <a:lnTo>
                    <a:pt x="92" y="3914"/>
                  </a:lnTo>
                  <a:cubicBezTo>
                    <a:pt x="31" y="3944"/>
                    <a:pt x="1" y="4005"/>
                    <a:pt x="1" y="4096"/>
                  </a:cubicBezTo>
                  <a:cubicBezTo>
                    <a:pt x="1" y="4157"/>
                    <a:pt x="31" y="4218"/>
                    <a:pt x="92" y="4248"/>
                  </a:cubicBezTo>
                  <a:lnTo>
                    <a:pt x="13618" y="12181"/>
                  </a:lnTo>
                  <a:cubicBezTo>
                    <a:pt x="13648" y="12181"/>
                    <a:pt x="13679" y="12212"/>
                    <a:pt x="13709" y="12212"/>
                  </a:cubicBezTo>
                  <a:cubicBezTo>
                    <a:pt x="13739" y="12212"/>
                    <a:pt x="13770" y="12181"/>
                    <a:pt x="13800" y="12181"/>
                  </a:cubicBezTo>
                  <a:lnTo>
                    <a:pt x="20609" y="8139"/>
                  </a:lnTo>
                  <a:cubicBezTo>
                    <a:pt x="20670" y="8108"/>
                    <a:pt x="20700" y="8048"/>
                    <a:pt x="20700" y="7956"/>
                  </a:cubicBezTo>
                  <a:cubicBezTo>
                    <a:pt x="20700" y="7896"/>
                    <a:pt x="20670" y="7835"/>
                    <a:pt x="20609" y="7804"/>
                  </a:cubicBezTo>
                  <a:lnTo>
                    <a:pt x="7174" y="23"/>
                  </a:lnTo>
                  <a:cubicBezTo>
                    <a:pt x="7144" y="8"/>
                    <a:pt x="7106" y="0"/>
                    <a:pt x="7068"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 name="Google Shape;232;p5"/>
          <p:cNvSpPr txBox="1"/>
          <p:nvPr>
            <p:ph idx="5" type="ctrTitle"/>
          </p:nvPr>
        </p:nvSpPr>
        <p:spPr>
          <a:xfrm>
            <a:off x="2268860" y="1575950"/>
            <a:ext cx="1473000" cy="395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b="0" sz="2400"/>
            </a:lvl2pPr>
            <a:lvl3pPr lvl="2" rtl="0" algn="ctr">
              <a:spcBef>
                <a:spcPts val="0"/>
              </a:spcBef>
              <a:spcAft>
                <a:spcPts val="0"/>
              </a:spcAft>
              <a:buSzPts val="2400"/>
              <a:buNone/>
              <a:defRPr b="0" sz="2400"/>
            </a:lvl3pPr>
            <a:lvl4pPr lvl="3" rtl="0" algn="ctr">
              <a:spcBef>
                <a:spcPts val="0"/>
              </a:spcBef>
              <a:spcAft>
                <a:spcPts val="0"/>
              </a:spcAft>
              <a:buSzPts val="2400"/>
              <a:buNone/>
              <a:defRPr b="0" sz="2400"/>
            </a:lvl4pPr>
            <a:lvl5pPr lvl="4" rtl="0" algn="ctr">
              <a:spcBef>
                <a:spcPts val="0"/>
              </a:spcBef>
              <a:spcAft>
                <a:spcPts val="0"/>
              </a:spcAft>
              <a:buSzPts val="2400"/>
              <a:buNone/>
              <a:defRPr b="0" sz="2400"/>
            </a:lvl5pPr>
            <a:lvl6pPr lvl="5" rtl="0" algn="ctr">
              <a:spcBef>
                <a:spcPts val="0"/>
              </a:spcBef>
              <a:spcAft>
                <a:spcPts val="0"/>
              </a:spcAft>
              <a:buSzPts val="2400"/>
              <a:buNone/>
              <a:defRPr b="0" sz="2400"/>
            </a:lvl6pPr>
            <a:lvl7pPr lvl="6" rtl="0" algn="ctr">
              <a:spcBef>
                <a:spcPts val="0"/>
              </a:spcBef>
              <a:spcAft>
                <a:spcPts val="0"/>
              </a:spcAft>
              <a:buSzPts val="2400"/>
              <a:buNone/>
              <a:defRPr b="0" sz="2400"/>
            </a:lvl7pPr>
            <a:lvl8pPr lvl="7" rtl="0" algn="ctr">
              <a:spcBef>
                <a:spcPts val="0"/>
              </a:spcBef>
              <a:spcAft>
                <a:spcPts val="0"/>
              </a:spcAft>
              <a:buSzPts val="2400"/>
              <a:buNone/>
              <a:defRPr b="0" sz="2400"/>
            </a:lvl8pPr>
            <a:lvl9pPr lvl="8" rtl="0" algn="ctr">
              <a:spcBef>
                <a:spcPts val="0"/>
              </a:spcBef>
              <a:spcAft>
                <a:spcPts val="0"/>
              </a:spcAft>
              <a:buSzPts val="2400"/>
              <a:buNone/>
              <a:defRPr b="0" sz="2400"/>
            </a:lvl9pPr>
          </a:lstStyle>
          <a:p/>
        </p:txBody>
      </p:sp>
      <p:sp>
        <p:nvSpPr>
          <p:cNvPr id="233" name="Google Shape;233;p5"/>
          <p:cNvSpPr txBox="1"/>
          <p:nvPr>
            <p:ph idx="6" type="ctrTitle"/>
          </p:nvPr>
        </p:nvSpPr>
        <p:spPr>
          <a:xfrm>
            <a:off x="5402166" y="1575950"/>
            <a:ext cx="1473000" cy="395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b="0" sz="2400"/>
            </a:lvl2pPr>
            <a:lvl3pPr lvl="2" rtl="0" algn="ctr">
              <a:spcBef>
                <a:spcPts val="0"/>
              </a:spcBef>
              <a:spcAft>
                <a:spcPts val="0"/>
              </a:spcAft>
              <a:buSzPts val="2400"/>
              <a:buNone/>
              <a:defRPr b="0" sz="2400"/>
            </a:lvl3pPr>
            <a:lvl4pPr lvl="3" rtl="0" algn="ctr">
              <a:spcBef>
                <a:spcPts val="0"/>
              </a:spcBef>
              <a:spcAft>
                <a:spcPts val="0"/>
              </a:spcAft>
              <a:buSzPts val="2400"/>
              <a:buNone/>
              <a:defRPr b="0" sz="2400"/>
            </a:lvl4pPr>
            <a:lvl5pPr lvl="4" rtl="0" algn="ctr">
              <a:spcBef>
                <a:spcPts val="0"/>
              </a:spcBef>
              <a:spcAft>
                <a:spcPts val="0"/>
              </a:spcAft>
              <a:buSzPts val="2400"/>
              <a:buNone/>
              <a:defRPr b="0" sz="2400"/>
            </a:lvl5pPr>
            <a:lvl6pPr lvl="5" rtl="0" algn="ctr">
              <a:spcBef>
                <a:spcPts val="0"/>
              </a:spcBef>
              <a:spcAft>
                <a:spcPts val="0"/>
              </a:spcAft>
              <a:buSzPts val="2400"/>
              <a:buNone/>
              <a:defRPr b="0" sz="2400"/>
            </a:lvl6pPr>
            <a:lvl7pPr lvl="6" rtl="0" algn="ctr">
              <a:spcBef>
                <a:spcPts val="0"/>
              </a:spcBef>
              <a:spcAft>
                <a:spcPts val="0"/>
              </a:spcAft>
              <a:buSzPts val="2400"/>
              <a:buNone/>
              <a:defRPr b="0" sz="2400"/>
            </a:lvl7pPr>
            <a:lvl8pPr lvl="7" rtl="0" algn="ctr">
              <a:spcBef>
                <a:spcPts val="0"/>
              </a:spcBef>
              <a:spcAft>
                <a:spcPts val="0"/>
              </a:spcAft>
              <a:buSzPts val="2400"/>
              <a:buNone/>
              <a:defRPr b="0" sz="2400"/>
            </a:lvl8pPr>
            <a:lvl9pPr lvl="8" rtl="0" algn="ctr">
              <a:spcBef>
                <a:spcPts val="0"/>
              </a:spcBef>
              <a:spcAft>
                <a:spcPts val="0"/>
              </a:spcAft>
              <a:buSzPts val="2400"/>
              <a:buNone/>
              <a:defRPr b="0"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4" name="Shape 234"/>
        <p:cNvGrpSpPr/>
        <p:nvPr/>
      </p:nvGrpSpPr>
      <p:grpSpPr>
        <a:xfrm>
          <a:off x="0" y="0"/>
          <a:ext cx="0" cy="0"/>
          <a:chOff x="0" y="0"/>
          <a:chExt cx="0" cy="0"/>
        </a:xfrm>
      </p:grpSpPr>
      <p:sp>
        <p:nvSpPr>
          <p:cNvPr id="235" name="Google Shape;235;p6"/>
          <p:cNvSpPr txBox="1"/>
          <p:nvPr>
            <p:ph type="title"/>
          </p:nvPr>
        </p:nvSpPr>
        <p:spPr>
          <a:xfrm>
            <a:off x="604150" y="521625"/>
            <a:ext cx="6955500" cy="5604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236" name="Google Shape;236;p6"/>
          <p:cNvSpPr/>
          <p:nvPr/>
        </p:nvSpPr>
        <p:spPr>
          <a:xfrm rot="-1643562">
            <a:off x="6929110" y="-605359"/>
            <a:ext cx="1904381" cy="1267487"/>
          </a:xfrm>
          <a:custGeom>
            <a:rect b="b" l="l" r="r" t="t"/>
            <a:pathLst>
              <a:path extrusionOk="0" h="50698" w="76173">
                <a:moveTo>
                  <a:pt x="761" y="0"/>
                </a:moveTo>
                <a:lnTo>
                  <a:pt x="761" y="0"/>
                </a:lnTo>
                <a:cubicBezTo>
                  <a:pt x="1" y="22554"/>
                  <a:pt x="14955" y="43375"/>
                  <a:pt x="37722" y="49180"/>
                </a:cubicBezTo>
                <a:cubicBezTo>
                  <a:pt x="41765" y="50207"/>
                  <a:pt x="45819" y="50697"/>
                  <a:pt x="49809" y="50697"/>
                </a:cubicBezTo>
                <a:cubicBezTo>
                  <a:pt x="59288" y="50697"/>
                  <a:pt x="68407" y="47930"/>
                  <a:pt x="76172" y="43010"/>
                </a:cubicBezTo>
                <a:lnTo>
                  <a:pt x="72282" y="36475"/>
                </a:lnTo>
                <a:cubicBezTo>
                  <a:pt x="65675" y="40722"/>
                  <a:pt x="57888" y="43107"/>
                  <a:pt x="49796" y="43107"/>
                </a:cubicBezTo>
                <a:cubicBezTo>
                  <a:pt x="46421" y="43107"/>
                  <a:pt x="42993" y="42692"/>
                  <a:pt x="39576" y="41825"/>
                </a:cubicBezTo>
                <a:cubicBezTo>
                  <a:pt x="20518" y="36992"/>
                  <a:pt x="7934" y="19575"/>
                  <a:pt x="8329" y="699"/>
                </a:cubicBezTo>
                <a:lnTo>
                  <a:pt x="76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7" name="Google Shape;237;p6"/>
          <p:cNvGrpSpPr/>
          <p:nvPr/>
        </p:nvGrpSpPr>
        <p:grpSpPr>
          <a:xfrm>
            <a:off x="400800" y="-273475"/>
            <a:ext cx="541825" cy="544850"/>
            <a:chOff x="2391850" y="3439225"/>
            <a:chExt cx="541825" cy="544850"/>
          </a:xfrm>
        </p:grpSpPr>
        <p:sp>
          <p:nvSpPr>
            <p:cNvPr id="238" name="Google Shape;238;p6"/>
            <p:cNvSpPr/>
            <p:nvPr/>
          </p:nvSpPr>
          <p:spPr>
            <a:xfrm>
              <a:off x="2391850" y="3439225"/>
              <a:ext cx="40300" cy="40300"/>
            </a:xfrm>
            <a:custGeom>
              <a:rect b="b" l="l" r="r" t="t"/>
              <a:pathLst>
                <a:path extrusionOk="0" h="1612" w="1612">
                  <a:moveTo>
                    <a:pt x="791" y="0"/>
                  </a:moveTo>
                  <a:cubicBezTo>
                    <a:pt x="335" y="0"/>
                    <a:pt x="1" y="365"/>
                    <a:pt x="1" y="821"/>
                  </a:cubicBezTo>
                  <a:cubicBezTo>
                    <a:pt x="1" y="1247"/>
                    <a:pt x="335" y="1611"/>
                    <a:pt x="791" y="1611"/>
                  </a:cubicBezTo>
                  <a:cubicBezTo>
                    <a:pt x="1247" y="1611"/>
                    <a:pt x="1612" y="1247"/>
                    <a:pt x="1612" y="821"/>
                  </a:cubicBezTo>
                  <a:cubicBezTo>
                    <a:pt x="1612" y="365"/>
                    <a:pt x="1247" y="0"/>
                    <a:pt x="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6"/>
            <p:cNvSpPr/>
            <p:nvPr/>
          </p:nvSpPr>
          <p:spPr>
            <a:xfrm>
              <a:off x="2391850" y="3540275"/>
              <a:ext cx="40300" cy="40300"/>
            </a:xfrm>
            <a:custGeom>
              <a:rect b="b" l="l" r="r" t="t"/>
              <a:pathLst>
                <a:path extrusionOk="0" h="1612" w="1612">
                  <a:moveTo>
                    <a:pt x="791" y="1"/>
                  </a:moveTo>
                  <a:cubicBezTo>
                    <a:pt x="365" y="1"/>
                    <a:pt x="1" y="366"/>
                    <a:pt x="1" y="791"/>
                  </a:cubicBezTo>
                  <a:cubicBezTo>
                    <a:pt x="1" y="1247"/>
                    <a:pt x="335" y="1612"/>
                    <a:pt x="791" y="1612"/>
                  </a:cubicBezTo>
                  <a:cubicBezTo>
                    <a:pt x="1247" y="1612"/>
                    <a:pt x="1612" y="1247"/>
                    <a:pt x="1612" y="791"/>
                  </a:cubicBezTo>
                  <a:cubicBezTo>
                    <a:pt x="1581" y="366"/>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6"/>
            <p:cNvSpPr/>
            <p:nvPr/>
          </p:nvSpPr>
          <p:spPr>
            <a:xfrm>
              <a:off x="2391850" y="3641350"/>
              <a:ext cx="40300" cy="40300"/>
            </a:xfrm>
            <a:custGeom>
              <a:rect b="b" l="l" r="r" t="t"/>
              <a:pathLst>
                <a:path extrusionOk="0" h="1612" w="1612">
                  <a:moveTo>
                    <a:pt x="791" y="1"/>
                  </a:moveTo>
                  <a:cubicBezTo>
                    <a:pt x="365" y="1"/>
                    <a:pt x="1" y="335"/>
                    <a:pt x="1" y="791"/>
                  </a:cubicBezTo>
                  <a:cubicBezTo>
                    <a:pt x="1" y="1247"/>
                    <a:pt x="335" y="1611"/>
                    <a:pt x="791" y="1611"/>
                  </a:cubicBezTo>
                  <a:cubicBezTo>
                    <a:pt x="1247" y="1611"/>
                    <a:pt x="1612" y="1247"/>
                    <a:pt x="1612" y="791"/>
                  </a:cubicBezTo>
                  <a:cubicBezTo>
                    <a:pt x="1581" y="335"/>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6"/>
            <p:cNvSpPr/>
            <p:nvPr/>
          </p:nvSpPr>
          <p:spPr>
            <a:xfrm>
              <a:off x="2391850" y="3741650"/>
              <a:ext cx="40300" cy="40300"/>
            </a:xfrm>
            <a:custGeom>
              <a:rect b="b" l="l" r="r" t="t"/>
              <a:pathLst>
                <a:path extrusionOk="0" h="1612" w="1612">
                  <a:moveTo>
                    <a:pt x="791" y="1"/>
                  </a:moveTo>
                  <a:cubicBezTo>
                    <a:pt x="335" y="1"/>
                    <a:pt x="1" y="365"/>
                    <a:pt x="1" y="821"/>
                  </a:cubicBezTo>
                  <a:cubicBezTo>
                    <a:pt x="1" y="1247"/>
                    <a:pt x="335" y="1612"/>
                    <a:pt x="791" y="1612"/>
                  </a:cubicBezTo>
                  <a:cubicBezTo>
                    <a:pt x="1247" y="1612"/>
                    <a:pt x="1612" y="1247"/>
                    <a:pt x="1612" y="821"/>
                  </a:cubicBezTo>
                  <a:cubicBezTo>
                    <a:pt x="1612" y="365"/>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6"/>
            <p:cNvSpPr/>
            <p:nvPr/>
          </p:nvSpPr>
          <p:spPr>
            <a:xfrm>
              <a:off x="2391850" y="3842725"/>
              <a:ext cx="40300" cy="40300"/>
            </a:xfrm>
            <a:custGeom>
              <a:rect b="b" l="l" r="r" t="t"/>
              <a:pathLst>
                <a:path extrusionOk="0" h="1612" w="1612">
                  <a:moveTo>
                    <a:pt x="791" y="0"/>
                  </a:moveTo>
                  <a:cubicBezTo>
                    <a:pt x="335" y="0"/>
                    <a:pt x="1" y="365"/>
                    <a:pt x="1" y="791"/>
                  </a:cubicBezTo>
                  <a:cubicBezTo>
                    <a:pt x="1" y="1247"/>
                    <a:pt x="335" y="1611"/>
                    <a:pt x="791" y="1611"/>
                  </a:cubicBezTo>
                  <a:cubicBezTo>
                    <a:pt x="1247" y="1611"/>
                    <a:pt x="1612" y="1247"/>
                    <a:pt x="1612" y="791"/>
                  </a:cubicBezTo>
                  <a:cubicBezTo>
                    <a:pt x="1612" y="365"/>
                    <a:pt x="1247" y="0"/>
                    <a:pt x="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6"/>
            <p:cNvSpPr/>
            <p:nvPr/>
          </p:nvSpPr>
          <p:spPr>
            <a:xfrm>
              <a:off x="2391850" y="3943775"/>
              <a:ext cx="40300" cy="40300"/>
            </a:xfrm>
            <a:custGeom>
              <a:rect b="b" l="l" r="r" t="t"/>
              <a:pathLst>
                <a:path extrusionOk="0" h="1612" w="1612">
                  <a:moveTo>
                    <a:pt x="791" y="1"/>
                  </a:moveTo>
                  <a:cubicBezTo>
                    <a:pt x="365" y="1"/>
                    <a:pt x="1" y="366"/>
                    <a:pt x="1" y="791"/>
                  </a:cubicBezTo>
                  <a:cubicBezTo>
                    <a:pt x="1" y="1247"/>
                    <a:pt x="335" y="1612"/>
                    <a:pt x="791" y="1612"/>
                  </a:cubicBezTo>
                  <a:cubicBezTo>
                    <a:pt x="1247" y="1612"/>
                    <a:pt x="1612" y="1247"/>
                    <a:pt x="1612" y="791"/>
                  </a:cubicBezTo>
                  <a:cubicBezTo>
                    <a:pt x="1581" y="366"/>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6"/>
            <p:cNvSpPr/>
            <p:nvPr/>
          </p:nvSpPr>
          <p:spPr>
            <a:xfrm>
              <a:off x="2491400" y="3439225"/>
              <a:ext cx="40300" cy="40300"/>
            </a:xfrm>
            <a:custGeom>
              <a:rect b="b" l="l" r="r" t="t"/>
              <a:pathLst>
                <a:path extrusionOk="0" h="1612" w="1612">
                  <a:moveTo>
                    <a:pt x="821" y="0"/>
                  </a:moveTo>
                  <a:cubicBezTo>
                    <a:pt x="365" y="0"/>
                    <a:pt x="0" y="365"/>
                    <a:pt x="0" y="821"/>
                  </a:cubicBezTo>
                  <a:cubicBezTo>
                    <a:pt x="0" y="1277"/>
                    <a:pt x="365" y="1611"/>
                    <a:pt x="821" y="1611"/>
                  </a:cubicBezTo>
                  <a:cubicBezTo>
                    <a:pt x="1247" y="1611"/>
                    <a:pt x="1611" y="1277"/>
                    <a:pt x="1611" y="821"/>
                  </a:cubicBezTo>
                  <a:cubicBezTo>
                    <a:pt x="1611" y="365"/>
                    <a:pt x="124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6"/>
            <p:cNvSpPr/>
            <p:nvPr/>
          </p:nvSpPr>
          <p:spPr>
            <a:xfrm>
              <a:off x="2491400" y="3540275"/>
              <a:ext cx="40300" cy="40300"/>
            </a:xfrm>
            <a:custGeom>
              <a:rect b="b" l="l" r="r" t="t"/>
              <a:pathLst>
                <a:path extrusionOk="0" h="1612" w="1612">
                  <a:moveTo>
                    <a:pt x="821" y="1"/>
                  </a:moveTo>
                  <a:cubicBezTo>
                    <a:pt x="365" y="1"/>
                    <a:pt x="0" y="366"/>
                    <a:pt x="0" y="791"/>
                  </a:cubicBezTo>
                  <a:cubicBezTo>
                    <a:pt x="0" y="1247"/>
                    <a:pt x="365" y="1612"/>
                    <a:pt x="821" y="1612"/>
                  </a:cubicBezTo>
                  <a:cubicBezTo>
                    <a:pt x="1247" y="1612"/>
                    <a:pt x="1611" y="1247"/>
                    <a:pt x="1611" y="791"/>
                  </a:cubicBezTo>
                  <a:cubicBezTo>
                    <a:pt x="1611" y="366"/>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6"/>
            <p:cNvSpPr/>
            <p:nvPr/>
          </p:nvSpPr>
          <p:spPr>
            <a:xfrm>
              <a:off x="2491400" y="3641350"/>
              <a:ext cx="40300" cy="40300"/>
            </a:xfrm>
            <a:custGeom>
              <a:rect b="b" l="l" r="r" t="t"/>
              <a:pathLst>
                <a:path extrusionOk="0" h="1612" w="1612">
                  <a:moveTo>
                    <a:pt x="821" y="1"/>
                  </a:moveTo>
                  <a:cubicBezTo>
                    <a:pt x="365" y="1"/>
                    <a:pt x="0" y="335"/>
                    <a:pt x="0" y="791"/>
                  </a:cubicBezTo>
                  <a:cubicBezTo>
                    <a:pt x="0" y="1247"/>
                    <a:pt x="365" y="1611"/>
                    <a:pt x="821" y="1611"/>
                  </a:cubicBezTo>
                  <a:cubicBezTo>
                    <a:pt x="1247" y="1611"/>
                    <a:pt x="1611" y="1247"/>
                    <a:pt x="1611" y="791"/>
                  </a:cubicBezTo>
                  <a:cubicBezTo>
                    <a:pt x="1611" y="335"/>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6"/>
            <p:cNvSpPr/>
            <p:nvPr/>
          </p:nvSpPr>
          <p:spPr>
            <a:xfrm>
              <a:off x="2491400" y="3741650"/>
              <a:ext cx="40300" cy="40300"/>
            </a:xfrm>
            <a:custGeom>
              <a:rect b="b" l="l" r="r" t="t"/>
              <a:pathLst>
                <a:path extrusionOk="0" h="1612" w="1612">
                  <a:moveTo>
                    <a:pt x="821" y="1"/>
                  </a:moveTo>
                  <a:cubicBezTo>
                    <a:pt x="365" y="1"/>
                    <a:pt x="0" y="365"/>
                    <a:pt x="0" y="821"/>
                  </a:cubicBezTo>
                  <a:cubicBezTo>
                    <a:pt x="0" y="1247"/>
                    <a:pt x="365" y="1612"/>
                    <a:pt x="821" y="1612"/>
                  </a:cubicBezTo>
                  <a:cubicBezTo>
                    <a:pt x="1247" y="1612"/>
                    <a:pt x="1611" y="1247"/>
                    <a:pt x="1611" y="821"/>
                  </a:cubicBezTo>
                  <a:cubicBezTo>
                    <a:pt x="1611" y="365"/>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6"/>
            <p:cNvSpPr/>
            <p:nvPr/>
          </p:nvSpPr>
          <p:spPr>
            <a:xfrm>
              <a:off x="2491400" y="3842725"/>
              <a:ext cx="40300" cy="40300"/>
            </a:xfrm>
            <a:custGeom>
              <a:rect b="b" l="l" r="r" t="t"/>
              <a:pathLst>
                <a:path extrusionOk="0" h="1612" w="1612">
                  <a:moveTo>
                    <a:pt x="821" y="0"/>
                  </a:moveTo>
                  <a:cubicBezTo>
                    <a:pt x="365" y="0"/>
                    <a:pt x="0" y="365"/>
                    <a:pt x="0" y="821"/>
                  </a:cubicBezTo>
                  <a:cubicBezTo>
                    <a:pt x="0" y="1247"/>
                    <a:pt x="365" y="1611"/>
                    <a:pt x="821" y="1611"/>
                  </a:cubicBezTo>
                  <a:cubicBezTo>
                    <a:pt x="1247" y="1611"/>
                    <a:pt x="1611" y="1247"/>
                    <a:pt x="1611" y="821"/>
                  </a:cubicBezTo>
                  <a:cubicBezTo>
                    <a:pt x="1611" y="365"/>
                    <a:pt x="124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6"/>
            <p:cNvSpPr/>
            <p:nvPr/>
          </p:nvSpPr>
          <p:spPr>
            <a:xfrm>
              <a:off x="2491400" y="3943775"/>
              <a:ext cx="40300" cy="40300"/>
            </a:xfrm>
            <a:custGeom>
              <a:rect b="b" l="l" r="r" t="t"/>
              <a:pathLst>
                <a:path extrusionOk="0" h="1612" w="1612">
                  <a:moveTo>
                    <a:pt x="821" y="1"/>
                  </a:moveTo>
                  <a:cubicBezTo>
                    <a:pt x="365" y="1"/>
                    <a:pt x="0" y="366"/>
                    <a:pt x="0" y="791"/>
                  </a:cubicBezTo>
                  <a:cubicBezTo>
                    <a:pt x="0" y="1247"/>
                    <a:pt x="365" y="1612"/>
                    <a:pt x="821" y="1612"/>
                  </a:cubicBezTo>
                  <a:cubicBezTo>
                    <a:pt x="1247" y="1612"/>
                    <a:pt x="1611" y="1247"/>
                    <a:pt x="1611" y="791"/>
                  </a:cubicBezTo>
                  <a:cubicBezTo>
                    <a:pt x="1611" y="366"/>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
            <p:cNvSpPr/>
            <p:nvPr/>
          </p:nvSpPr>
          <p:spPr>
            <a:xfrm>
              <a:off x="2590950" y="3439225"/>
              <a:ext cx="41050" cy="40300"/>
            </a:xfrm>
            <a:custGeom>
              <a:rect b="b" l="l" r="r" t="t"/>
              <a:pathLst>
                <a:path extrusionOk="0" h="1612" w="1642">
                  <a:moveTo>
                    <a:pt x="821" y="0"/>
                  </a:moveTo>
                  <a:cubicBezTo>
                    <a:pt x="365" y="0"/>
                    <a:pt x="0" y="365"/>
                    <a:pt x="0" y="821"/>
                  </a:cubicBezTo>
                  <a:cubicBezTo>
                    <a:pt x="0" y="1277"/>
                    <a:pt x="365" y="1611"/>
                    <a:pt x="821" y="1611"/>
                  </a:cubicBezTo>
                  <a:lnTo>
                    <a:pt x="851" y="1611"/>
                  </a:lnTo>
                  <a:cubicBezTo>
                    <a:pt x="1277" y="1611"/>
                    <a:pt x="1642" y="1277"/>
                    <a:pt x="1642" y="821"/>
                  </a:cubicBezTo>
                  <a:cubicBezTo>
                    <a:pt x="1642" y="365"/>
                    <a:pt x="127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
            <p:cNvSpPr/>
            <p:nvPr/>
          </p:nvSpPr>
          <p:spPr>
            <a:xfrm>
              <a:off x="2590950" y="3540275"/>
              <a:ext cx="41050" cy="40300"/>
            </a:xfrm>
            <a:custGeom>
              <a:rect b="b" l="l" r="r" t="t"/>
              <a:pathLst>
                <a:path extrusionOk="0" h="1612" w="1642">
                  <a:moveTo>
                    <a:pt x="821" y="1"/>
                  </a:moveTo>
                  <a:cubicBezTo>
                    <a:pt x="365" y="1"/>
                    <a:pt x="0" y="366"/>
                    <a:pt x="0" y="791"/>
                  </a:cubicBezTo>
                  <a:cubicBezTo>
                    <a:pt x="0" y="1247"/>
                    <a:pt x="365" y="1612"/>
                    <a:pt x="821" y="1612"/>
                  </a:cubicBezTo>
                  <a:lnTo>
                    <a:pt x="851" y="1612"/>
                  </a:lnTo>
                  <a:cubicBezTo>
                    <a:pt x="1277" y="1612"/>
                    <a:pt x="1642" y="1247"/>
                    <a:pt x="1642" y="791"/>
                  </a:cubicBezTo>
                  <a:cubicBezTo>
                    <a:pt x="1642" y="366"/>
                    <a:pt x="127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p:nvPr/>
          </p:nvSpPr>
          <p:spPr>
            <a:xfrm>
              <a:off x="2590950" y="3641350"/>
              <a:ext cx="41050" cy="40300"/>
            </a:xfrm>
            <a:custGeom>
              <a:rect b="b" l="l" r="r" t="t"/>
              <a:pathLst>
                <a:path extrusionOk="0" h="1612" w="1642">
                  <a:moveTo>
                    <a:pt x="821" y="1"/>
                  </a:moveTo>
                  <a:cubicBezTo>
                    <a:pt x="365" y="1"/>
                    <a:pt x="0" y="335"/>
                    <a:pt x="0" y="791"/>
                  </a:cubicBezTo>
                  <a:cubicBezTo>
                    <a:pt x="0" y="1247"/>
                    <a:pt x="365" y="1611"/>
                    <a:pt x="821" y="1611"/>
                  </a:cubicBezTo>
                  <a:lnTo>
                    <a:pt x="851" y="1611"/>
                  </a:lnTo>
                  <a:cubicBezTo>
                    <a:pt x="1277" y="1611"/>
                    <a:pt x="1642" y="1247"/>
                    <a:pt x="1642" y="791"/>
                  </a:cubicBezTo>
                  <a:cubicBezTo>
                    <a:pt x="1642" y="335"/>
                    <a:pt x="127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6"/>
            <p:cNvSpPr/>
            <p:nvPr/>
          </p:nvSpPr>
          <p:spPr>
            <a:xfrm>
              <a:off x="2590950" y="3741650"/>
              <a:ext cx="41050" cy="40300"/>
            </a:xfrm>
            <a:custGeom>
              <a:rect b="b" l="l" r="r" t="t"/>
              <a:pathLst>
                <a:path extrusionOk="0" h="1612" w="1642">
                  <a:moveTo>
                    <a:pt x="821" y="1"/>
                  </a:moveTo>
                  <a:cubicBezTo>
                    <a:pt x="365" y="1"/>
                    <a:pt x="0" y="365"/>
                    <a:pt x="0" y="821"/>
                  </a:cubicBezTo>
                  <a:cubicBezTo>
                    <a:pt x="0" y="1247"/>
                    <a:pt x="365" y="1612"/>
                    <a:pt x="821" y="1612"/>
                  </a:cubicBezTo>
                  <a:lnTo>
                    <a:pt x="851" y="1612"/>
                  </a:lnTo>
                  <a:cubicBezTo>
                    <a:pt x="1277" y="1612"/>
                    <a:pt x="1642" y="1247"/>
                    <a:pt x="1642" y="821"/>
                  </a:cubicBezTo>
                  <a:cubicBezTo>
                    <a:pt x="1642" y="365"/>
                    <a:pt x="127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6"/>
            <p:cNvSpPr/>
            <p:nvPr/>
          </p:nvSpPr>
          <p:spPr>
            <a:xfrm>
              <a:off x="2590950" y="3842725"/>
              <a:ext cx="41050" cy="40300"/>
            </a:xfrm>
            <a:custGeom>
              <a:rect b="b" l="l" r="r" t="t"/>
              <a:pathLst>
                <a:path extrusionOk="0" h="1612" w="1642">
                  <a:moveTo>
                    <a:pt x="821" y="0"/>
                  </a:moveTo>
                  <a:cubicBezTo>
                    <a:pt x="365" y="0"/>
                    <a:pt x="0" y="365"/>
                    <a:pt x="0" y="821"/>
                  </a:cubicBezTo>
                  <a:cubicBezTo>
                    <a:pt x="0" y="1247"/>
                    <a:pt x="365" y="1611"/>
                    <a:pt x="821" y="1611"/>
                  </a:cubicBezTo>
                  <a:lnTo>
                    <a:pt x="851" y="1611"/>
                  </a:lnTo>
                  <a:cubicBezTo>
                    <a:pt x="1277" y="1611"/>
                    <a:pt x="1642" y="1247"/>
                    <a:pt x="1642" y="821"/>
                  </a:cubicBezTo>
                  <a:cubicBezTo>
                    <a:pt x="1642" y="365"/>
                    <a:pt x="127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
            <p:cNvSpPr/>
            <p:nvPr/>
          </p:nvSpPr>
          <p:spPr>
            <a:xfrm>
              <a:off x="2590950" y="3943775"/>
              <a:ext cx="41050" cy="40300"/>
            </a:xfrm>
            <a:custGeom>
              <a:rect b="b" l="l" r="r" t="t"/>
              <a:pathLst>
                <a:path extrusionOk="0" h="1612" w="1642">
                  <a:moveTo>
                    <a:pt x="821" y="1"/>
                  </a:moveTo>
                  <a:cubicBezTo>
                    <a:pt x="365" y="1"/>
                    <a:pt x="0" y="366"/>
                    <a:pt x="0" y="791"/>
                  </a:cubicBezTo>
                  <a:cubicBezTo>
                    <a:pt x="0" y="1247"/>
                    <a:pt x="365" y="1612"/>
                    <a:pt x="821" y="1612"/>
                  </a:cubicBezTo>
                  <a:lnTo>
                    <a:pt x="851" y="1612"/>
                  </a:lnTo>
                  <a:cubicBezTo>
                    <a:pt x="1277" y="1612"/>
                    <a:pt x="1642" y="1247"/>
                    <a:pt x="1642" y="791"/>
                  </a:cubicBezTo>
                  <a:cubicBezTo>
                    <a:pt x="1642" y="366"/>
                    <a:pt x="127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
            <p:cNvSpPr/>
            <p:nvPr/>
          </p:nvSpPr>
          <p:spPr>
            <a:xfrm>
              <a:off x="2691250" y="3439225"/>
              <a:ext cx="40300" cy="40300"/>
            </a:xfrm>
            <a:custGeom>
              <a:rect b="b" l="l" r="r" t="t"/>
              <a:pathLst>
                <a:path extrusionOk="0" h="1612" w="1612">
                  <a:moveTo>
                    <a:pt x="791" y="0"/>
                  </a:moveTo>
                  <a:cubicBezTo>
                    <a:pt x="365" y="0"/>
                    <a:pt x="1" y="365"/>
                    <a:pt x="1" y="821"/>
                  </a:cubicBezTo>
                  <a:cubicBezTo>
                    <a:pt x="1" y="1277"/>
                    <a:pt x="365" y="1611"/>
                    <a:pt x="791" y="1611"/>
                  </a:cubicBezTo>
                  <a:cubicBezTo>
                    <a:pt x="1247" y="1611"/>
                    <a:pt x="1612" y="1277"/>
                    <a:pt x="1612" y="821"/>
                  </a:cubicBezTo>
                  <a:cubicBezTo>
                    <a:pt x="1612" y="365"/>
                    <a:pt x="1247" y="0"/>
                    <a:pt x="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
            <p:cNvSpPr/>
            <p:nvPr/>
          </p:nvSpPr>
          <p:spPr>
            <a:xfrm>
              <a:off x="2691250" y="3540275"/>
              <a:ext cx="40300" cy="40300"/>
            </a:xfrm>
            <a:custGeom>
              <a:rect b="b" l="l" r="r" t="t"/>
              <a:pathLst>
                <a:path extrusionOk="0" h="1612" w="1612">
                  <a:moveTo>
                    <a:pt x="791" y="1"/>
                  </a:moveTo>
                  <a:cubicBezTo>
                    <a:pt x="365" y="1"/>
                    <a:pt x="1" y="366"/>
                    <a:pt x="1" y="791"/>
                  </a:cubicBezTo>
                  <a:cubicBezTo>
                    <a:pt x="1" y="1247"/>
                    <a:pt x="365" y="1612"/>
                    <a:pt x="791" y="1612"/>
                  </a:cubicBezTo>
                  <a:cubicBezTo>
                    <a:pt x="1247" y="1612"/>
                    <a:pt x="1612" y="1247"/>
                    <a:pt x="1612" y="791"/>
                  </a:cubicBezTo>
                  <a:cubicBezTo>
                    <a:pt x="1612" y="366"/>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6"/>
            <p:cNvSpPr/>
            <p:nvPr/>
          </p:nvSpPr>
          <p:spPr>
            <a:xfrm>
              <a:off x="2691250" y="3641350"/>
              <a:ext cx="40300" cy="40300"/>
            </a:xfrm>
            <a:custGeom>
              <a:rect b="b" l="l" r="r" t="t"/>
              <a:pathLst>
                <a:path extrusionOk="0" h="1612" w="1612">
                  <a:moveTo>
                    <a:pt x="791" y="1"/>
                  </a:moveTo>
                  <a:cubicBezTo>
                    <a:pt x="365" y="1"/>
                    <a:pt x="1" y="335"/>
                    <a:pt x="1" y="791"/>
                  </a:cubicBezTo>
                  <a:cubicBezTo>
                    <a:pt x="1" y="1247"/>
                    <a:pt x="365" y="1611"/>
                    <a:pt x="791" y="1611"/>
                  </a:cubicBezTo>
                  <a:cubicBezTo>
                    <a:pt x="1247" y="1611"/>
                    <a:pt x="1612" y="1247"/>
                    <a:pt x="1612" y="791"/>
                  </a:cubicBezTo>
                  <a:cubicBezTo>
                    <a:pt x="1612" y="335"/>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6"/>
            <p:cNvSpPr/>
            <p:nvPr/>
          </p:nvSpPr>
          <p:spPr>
            <a:xfrm>
              <a:off x="2691250" y="3741650"/>
              <a:ext cx="40300" cy="40300"/>
            </a:xfrm>
            <a:custGeom>
              <a:rect b="b" l="l" r="r" t="t"/>
              <a:pathLst>
                <a:path extrusionOk="0" h="1612" w="1612">
                  <a:moveTo>
                    <a:pt x="791" y="1"/>
                  </a:moveTo>
                  <a:cubicBezTo>
                    <a:pt x="365" y="1"/>
                    <a:pt x="1" y="365"/>
                    <a:pt x="1" y="821"/>
                  </a:cubicBezTo>
                  <a:cubicBezTo>
                    <a:pt x="1" y="1247"/>
                    <a:pt x="365" y="1612"/>
                    <a:pt x="791" y="1612"/>
                  </a:cubicBezTo>
                  <a:cubicBezTo>
                    <a:pt x="1247" y="1612"/>
                    <a:pt x="1612" y="1247"/>
                    <a:pt x="1612" y="821"/>
                  </a:cubicBezTo>
                  <a:cubicBezTo>
                    <a:pt x="1612" y="365"/>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
            <p:cNvSpPr/>
            <p:nvPr/>
          </p:nvSpPr>
          <p:spPr>
            <a:xfrm>
              <a:off x="2691250" y="3842725"/>
              <a:ext cx="40300" cy="40300"/>
            </a:xfrm>
            <a:custGeom>
              <a:rect b="b" l="l" r="r" t="t"/>
              <a:pathLst>
                <a:path extrusionOk="0" h="1612" w="1612">
                  <a:moveTo>
                    <a:pt x="791" y="0"/>
                  </a:moveTo>
                  <a:cubicBezTo>
                    <a:pt x="365" y="0"/>
                    <a:pt x="1" y="365"/>
                    <a:pt x="1" y="821"/>
                  </a:cubicBezTo>
                  <a:cubicBezTo>
                    <a:pt x="1" y="1247"/>
                    <a:pt x="365" y="1611"/>
                    <a:pt x="791" y="1611"/>
                  </a:cubicBezTo>
                  <a:cubicBezTo>
                    <a:pt x="1247" y="1611"/>
                    <a:pt x="1612" y="1247"/>
                    <a:pt x="1612" y="821"/>
                  </a:cubicBezTo>
                  <a:cubicBezTo>
                    <a:pt x="1612" y="365"/>
                    <a:pt x="1247" y="0"/>
                    <a:pt x="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6"/>
            <p:cNvSpPr/>
            <p:nvPr/>
          </p:nvSpPr>
          <p:spPr>
            <a:xfrm>
              <a:off x="2691250" y="3943775"/>
              <a:ext cx="40300" cy="40300"/>
            </a:xfrm>
            <a:custGeom>
              <a:rect b="b" l="l" r="r" t="t"/>
              <a:pathLst>
                <a:path extrusionOk="0" h="1612" w="1612">
                  <a:moveTo>
                    <a:pt x="791" y="1"/>
                  </a:moveTo>
                  <a:cubicBezTo>
                    <a:pt x="365" y="1"/>
                    <a:pt x="1" y="366"/>
                    <a:pt x="1" y="791"/>
                  </a:cubicBezTo>
                  <a:cubicBezTo>
                    <a:pt x="1" y="1247"/>
                    <a:pt x="365" y="1612"/>
                    <a:pt x="791" y="1612"/>
                  </a:cubicBezTo>
                  <a:cubicBezTo>
                    <a:pt x="1247" y="1612"/>
                    <a:pt x="1612" y="1247"/>
                    <a:pt x="1612" y="791"/>
                  </a:cubicBezTo>
                  <a:cubicBezTo>
                    <a:pt x="1612" y="366"/>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6"/>
            <p:cNvSpPr/>
            <p:nvPr/>
          </p:nvSpPr>
          <p:spPr>
            <a:xfrm>
              <a:off x="2790800" y="3439225"/>
              <a:ext cx="40300" cy="40300"/>
            </a:xfrm>
            <a:custGeom>
              <a:rect b="b" l="l" r="r" t="t"/>
              <a:pathLst>
                <a:path extrusionOk="0" h="1612" w="1612">
                  <a:moveTo>
                    <a:pt x="821" y="0"/>
                  </a:moveTo>
                  <a:cubicBezTo>
                    <a:pt x="365" y="0"/>
                    <a:pt x="0" y="365"/>
                    <a:pt x="0" y="821"/>
                  </a:cubicBezTo>
                  <a:cubicBezTo>
                    <a:pt x="0" y="1247"/>
                    <a:pt x="365" y="1611"/>
                    <a:pt x="821" y="1611"/>
                  </a:cubicBezTo>
                  <a:cubicBezTo>
                    <a:pt x="1277" y="1611"/>
                    <a:pt x="1611" y="1247"/>
                    <a:pt x="1611" y="821"/>
                  </a:cubicBezTo>
                  <a:cubicBezTo>
                    <a:pt x="1611" y="365"/>
                    <a:pt x="127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6"/>
            <p:cNvSpPr/>
            <p:nvPr/>
          </p:nvSpPr>
          <p:spPr>
            <a:xfrm>
              <a:off x="2790800" y="3540275"/>
              <a:ext cx="40300" cy="40300"/>
            </a:xfrm>
            <a:custGeom>
              <a:rect b="b" l="l" r="r" t="t"/>
              <a:pathLst>
                <a:path extrusionOk="0" h="1612" w="1612">
                  <a:moveTo>
                    <a:pt x="821" y="1"/>
                  </a:moveTo>
                  <a:cubicBezTo>
                    <a:pt x="365" y="1"/>
                    <a:pt x="0" y="366"/>
                    <a:pt x="0" y="791"/>
                  </a:cubicBezTo>
                  <a:cubicBezTo>
                    <a:pt x="0" y="1247"/>
                    <a:pt x="365" y="1612"/>
                    <a:pt x="821" y="1612"/>
                  </a:cubicBezTo>
                  <a:cubicBezTo>
                    <a:pt x="1277" y="1612"/>
                    <a:pt x="1611" y="1247"/>
                    <a:pt x="1611" y="791"/>
                  </a:cubicBezTo>
                  <a:cubicBezTo>
                    <a:pt x="1611" y="366"/>
                    <a:pt x="127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6"/>
            <p:cNvSpPr/>
            <p:nvPr/>
          </p:nvSpPr>
          <p:spPr>
            <a:xfrm>
              <a:off x="2790800" y="3641350"/>
              <a:ext cx="40300" cy="40300"/>
            </a:xfrm>
            <a:custGeom>
              <a:rect b="b" l="l" r="r" t="t"/>
              <a:pathLst>
                <a:path extrusionOk="0" h="1612" w="1612">
                  <a:moveTo>
                    <a:pt x="821" y="1"/>
                  </a:moveTo>
                  <a:cubicBezTo>
                    <a:pt x="365" y="1"/>
                    <a:pt x="0" y="335"/>
                    <a:pt x="0" y="791"/>
                  </a:cubicBezTo>
                  <a:cubicBezTo>
                    <a:pt x="0" y="1247"/>
                    <a:pt x="365" y="1611"/>
                    <a:pt x="821" y="1611"/>
                  </a:cubicBezTo>
                  <a:cubicBezTo>
                    <a:pt x="1277" y="1611"/>
                    <a:pt x="1611" y="1247"/>
                    <a:pt x="1611" y="791"/>
                  </a:cubicBezTo>
                  <a:cubicBezTo>
                    <a:pt x="1611" y="335"/>
                    <a:pt x="127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6"/>
            <p:cNvSpPr/>
            <p:nvPr/>
          </p:nvSpPr>
          <p:spPr>
            <a:xfrm>
              <a:off x="2790800" y="3741650"/>
              <a:ext cx="40300" cy="40300"/>
            </a:xfrm>
            <a:custGeom>
              <a:rect b="b" l="l" r="r" t="t"/>
              <a:pathLst>
                <a:path extrusionOk="0" h="1612" w="1612">
                  <a:moveTo>
                    <a:pt x="821" y="1"/>
                  </a:moveTo>
                  <a:cubicBezTo>
                    <a:pt x="365" y="1"/>
                    <a:pt x="0" y="365"/>
                    <a:pt x="0" y="821"/>
                  </a:cubicBezTo>
                  <a:cubicBezTo>
                    <a:pt x="0" y="1247"/>
                    <a:pt x="365" y="1612"/>
                    <a:pt x="821" y="1612"/>
                  </a:cubicBezTo>
                  <a:cubicBezTo>
                    <a:pt x="1277" y="1612"/>
                    <a:pt x="1611" y="1247"/>
                    <a:pt x="1611" y="821"/>
                  </a:cubicBezTo>
                  <a:cubicBezTo>
                    <a:pt x="1611" y="365"/>
                    <a:pt x="127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
            <p:cNvSpPr/>
            <p:nvPr/>
          </p:nvSpPr>
          <p:spPr>
            <a:xfrm>
              <a:off x="2790800" y="3842725"/>
              <a:ext cx="40300" cy="40300"/>
            </a:xfrm>
            <a:custGeom>
              <a:rect b="b" l="l" r="r" t="t"/>
              <a:pathLst>
                <a:path extrusionOk="0" h="1612" w="1612">
                  <a:moveTo>
                    <a:pt x="821" y="0"/>
                  </a:moveTo>
                  <a:cubicBezTo>
                    <a:pt x="365" y="0"/>
                    <a:pt x="0" y="365"/>
                    <a:pt x="0" y="791"/>
                  </a:cubicBezTo>
                  <a:cubicBezTo>
                    <a:pt x="0" y="1247"/>
                    <a:pt x="365" y="1611"/>
                    <a:pt x="821" y="1611"/>
                  </a:cubicBezTo>
                  <a:cubicBezTo>
                    <a:pt x="1277" y="1611"/>
                    <a:pt x="1611" y="1247"/>
                    <a:pt x="1611" y="791"/>
                  </a:cubicBezTo>
                  <a:cubicBezTo>
                    <a:pt x="1611" y="365"/>
                    <a:pt x="127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
            <p:cNvSpPr/>
            <p:nvPr/>
          </p:nvSpPr>
          <p:spPr>
            <a:xfrm>
              <a:off x="2790800" y="3943775"/>
              <a:ext cx="40300" cy="40300"/>
            </a:xfrm>
            <a:custGeom>
              <a:rect b="b" l="l" r="r" t="t"/>
              <a:pathLst>
                <a:path extrusionOk="0" h="1612" w="1612">
                  <a:moveTo>
                    <a:pt x="821" y="1"/>
                  </a:moveTo>
                  <a:cubicBezTo>
                    <a:pt x="365" y="1"/>
                    <a:pt x="0" y="366"/>
                    <a:pt x="0" y="791"/>
                  </a:cubicBezTo>
                  <a:cubicBezTo>
                    <a:pt x="0" y="1247"/>
                    <a:pt x="365" y="1612"/>
                    <a:pt x="821" y="1612"/>
                  </a:cubicBezTo>
                  <a:cubicBezTo>
                    <a:pt x="1277" y="1612"/>
                    <a:pt x="1611" y="1247"/>
                    <a:pt x="1611" y="791"/>
                  </a:cubicBezTo>
                  <a:cubicBezTo>
                    <a:pt x="1611" y="366"/>
                    <a:pt x="127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a:off x="2893375" y="3439225"/>
              <a:ext cx="40300" cy="40300"/>
            </a:xfrm>
            <a:custGeom>
              <a:rect b="b" l="l" r="r" t="t"/>
              <a:pathLst>
                <a:path extrusionOk="0" h="1612" w="1612">
                  <a:moveTo>
                    <a:pt x="821" y="0"/>
                  </a:moveTo>
                  <a:cubicBezTo>
                    <a:pt x="366" y="0"/>
                    <a:pt x="1" y="365"/>
                    <a:pt x="1" y="821"/>
                  </a:cubicBezTo>
                  <a:cubicBezTo>
                    <a:pt x="1" y="1247"/>
                    <a:pt x="366" y="1611"/>
                    <a:pt x="821" y="1611"/>
                  </a:cubicBezTo>
                  <a:cubicBezTo>
                    <a:pt x="1247" y="1611"/>
                    <a:pt x="1612" y="1247"/>
                    <a:pt x="1612" y="821"/>
                  </a:cubicBezTo>
                  <a:cubicBezTo>
                    <a:pt x="1612" y="365"/>
                    <a:pt x="124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2893375" y="3540275"/>
              <a:ext cx="40300" cy="40300"/>
            </a:xfrm>
            <a:custGeom>
              <a:rect b="b" l="l" r="r" t="t"/>
              <a:pathLst>
                <a:path extrusionOk="0" h="1612" w="1612">
                  <a:moveTo>
                    <a:pt x="821" y="1"/>
                  </a:moveTo>
                  <a:cubicBezTo>
                    <a:pt x="366" y="1"/>
                    <a:pt x="1" y="366"/>
                    <a:pt x="1" y="791"/>
                  </a:cubicBezTo>
                  <a:cubicBezTo>
                    <a:pt x="1" y="1247"/>
                    <a:pt x="366" y="1612"/>
                    <a:pt x="821" y="1612"/>
                  </a:cubicBezTo>
                  <a:cubicBezTo>
                    <a:pt x="1247" y="1612"/>
                    <a:pt x="1612" y="1247"/>
                    <a:pt x="1612" y="791"/>
                  </a:cubicBezTo>
                  <a:cubicBezTo>
                    <a:pt x="1612" y="366"/>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a:off x="2893375" y="3641350"/>
              <a:ext cx="40300" cy="40300"/>
            </a:xfrm>
            <a:custGeom>
              <a:rect b="b" l="l" r="r" t="t"/>
              <a:pathLst>
                <a:path extrusionOk="0" h="1612" w="1612">
                  <a:moveTo>
                    <a:pt x="821" y="1"/>
                  </a:moveTo>
                  <a:cubicBezTo>
                    <a:pt x="366" y="1"/>
                    <a:pt x="1" y="335"/>
                    <a:pt x="1" y="791"/>
                  </a:cubicBezTo>
                  <a:cubicBezTo>
                    <a:pt x="1" y="1247"/>
                    <a:pt x="366" y="1611"/>
                    <a:pt x="821" y="1611"/>
                  </a:cubicBezTo>
                  <a:cubicBezTo>
                    <a:pt x="1247" y="1611"/>
                    <a:pt x="1612" y="1247"/>
                    <a:pt x="1612" y="791"/>
                  </a:cubicBezTo>
                  <a:cubicBezTo>
                    <a:pt x="1612" y="335"/>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6"/>
            <p:cNvSpPr/>
            <p:nvPr/>
          </p:nvSpPr>
          <p:spPr>
            <a:xfrm>
              <a:off x="2893375" y="3741650"/>
              <a:ext cx="40300" cy="40300"/>
            </a:xfrm>
            <a:custGeom>
              <a:rect b="b" l="l" r="r" t="t"/>
              <a:pathLst>
                <a:path extrusionOk="0" h="1612" w="1612">
                  <a:moveTo>
                    <a:pt x="821" y="1"/>
                  </a:moveTo>
                  <a:cubicBezTo>
                    <a:pt x="366" y="1"/>
                    <a:pt x="1" y="365"/>
                    <a:pt x="1" y="821"/>
                  </a:cubicBezTo>
                  <a:cubicBezTo>
                    <a:pt x="1" y="1247"/>
                    <a:pt x="366" y="1612"/>
                    <a:pt x="821" y="1612"/>
                  </a:cubicBezTo>
                  <a:cubicBezTo>
                    <a:pt x="1247" y="1612"/>
                    <a:pt x="1612" y="1247"/>
                    <a:pt x="1612" y="821"/>
                  </a:cubicBezTo>
                  <a:cubicBezTo>
                    <a:pt x="1612" y="365"/>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6"/>
            <p:cNvSpPr/>
            <p:nvPr/>
          </p:nvSpPr>
          <p:spPr>
            <a:xfrm>
              <a:off x="2893375" y="3842725"/>
              <a:ext cx="40300" cy="40300"/>
            </a:xfrm>
            <a:custGeom>
              <a:rect b="b" l="l" r="r" t="t"/>
              <a:pathLst>
                <a:path extrusionOk="0" h="1612" w="1612">
                  <a:moveTo>
                    <a:pt x="821" y="0"/>
                  </a:moveTo>
                  <a:cubicBezTo>
                    <a:pt x="366" y="0"/>
                    <a:pt x="1" y="365"/>
                    <a:pt x="1" y="821"/>
                  </a:cubicBezTo>
                  <a:cubicBezTo>
                    <a:pt x="1" y="1247"/>
                    <a:pt x="366" y="1611"/>
                    <a:pt x="821" y="1611"/>
                  </a:cubicBezTo>
                  <a:cubicBezTo>
                    <a:pt x="1247" y="1611"/>
                    <a:pt x="1612" y="1247"/>
                    <a:pt x="1612" y="821"/>
                  </a:cubicBezTo>
                  <a:cubicBezTo>
                    <a:pt x="1612" y="365"/>
                    <a:pt x="124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2893375" y="3943775"/>
              <a:ext cx="40300" cy="40300"/>
            </a:xfrm>
            <a:custGeom>
              <a:rect b="b" l="l" r="r" t="t"/>
              <a:pathLst>
                <a:path extrusionOk="0" h="1612" w="1612">
                  <a:moveTo>
                    <a:pt x="821" y="1"/>
                  </a:moveTo>
                  <a:cubicBezTo>
                    <a:pt x="366" y="1"/>
                    <a:pt x="1" y="366"/>
                    <a:pt x="1" y="791"/>
                  </a:cubicBezTo>
                  <a:cubicBezTo>
                    <a:pt x="1" y="1247"/>
                    <a:pt x="366" y="1612"/>
                    <a:pt x="821" y="1612"/>
                  </a:cubicBezTo>
                  <a:cubicBezTo>
                    <a:pt x="1247" y="1612"/>
                    <a:pt x="1612" y="1247"/>
                    <a:pt x="1612" y="791"/>
                  </a:cubicBezTo>
                  <a:cubicBezTo>
                    <a:pt x="1612" y="366"/>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4" name="Google Shape;274;p6"/>
          <p:cNvGrpSpPr/>
          <p:nvPr/>
        </p:nvGrpSpPr>
        <p:grpSpPr>
          <a:xfrm rot="5400000">
            <a:off x="7984725" y="3935338"/>
            <a:ext cx="1674825" cy="392325"/>
            <a:chOff x="2173775" y="1420000"/>
            <a:chExt cx="1674825" cy="392325"/>
          </a:xfrm>
        </p:grpSpPr>
        <p:sp>
          <p:nvSpPr>
            <p:cNvPr id="275" name="Google Shape;275;p6"/>
            <p:cNvSpPr/>
            <p:nvPr/>
          </p:nvSpPr>
          <p:spPr>
            <a:xfrm>
              <a:off x="2176800" y="1524300"/>
              <a:ext cx="1666475" cy="288025"/>
            </a:xfrm>
            <a:custGeom>
              <a:rect b="b" l="l" r="r" t="t"/>
              <a:pathLst>
                <a:path extrusionOk="0" h="11521" w="66659">
                  <a:moveTo>
                    <a:pt x="51309" y="0"/>
                  </a:moveTo>
                  <a:cubicBezTo>
                    <a:pt x="50708" y="0"/>
                    <a:pt x="50108" y="213"/>
                    <a:pt x="49637" y="639"/>
                  </a:cubicBezTo>
                  <a:lnTo>
                    <a:pt x="44500" y="5198"/>
                  </a:lnTo>
                  <a:cubicBezTo>
                    <a:pt x="44394" y="5304"/>
                    <a:pt x="44257" y="5357"/>
                    <a:pt x="44120" y="5357"/>
                  </a:cubicBezTo>
                  <a:cubicBezTo>
                    <a:pt x="43983" y="5357"/>
                    <a:pt x="43846" y="5304"/>
                    <a:pt x="43740" y="5198"/>
                  </a:cubicBezTo>
                  <a:lnTo>
                    <a:pt x="38603" y="669"/>
                  </a:lnTo>
                  <a:cubicBezTo>
                    <a:pt x="38117" y="243"/>
                    <a:pt x="37509" y="31"/>
                    <a:pt x="36905" y="31"/>
                  </a:cubicBezTo>
                  <a:cubicBezTo>
                    <a:pt x="36301" y="31"/>
                    <a:pt x="35700" y="243"/>
                    <a:pt x="35229" y="669"/>
                  </a:cubicBezTo>
                  <a:lnTo>
                    <a:pt x="30092" y="5228"/>
                  </a:lnTo>
                  <a:cubicBezTo>
                    <a:pt x="29986" y="5335"/>
                    <a:pt x="29849" y="5388"/>
                    <a:pt x="29712" y="5388"/>
                  </a:cubicBezTo>
                  <a:cubicBezTo>
                    <a:pt x="29576" y="5388"/>
                    <a:pt x="29439" y="5335"/>
                    <a:pt x="29332" y="5228"/>
                  </a:cubicBezTo>
                  <a:lnTo>
                    <a:pt x="24196" y="699"/>
                  </a:lnTo>
                  <a:cubicBezTo>
                    <a:pt x="23709" y="274"/>
                    <a:pt x="23109" y="61"/>
                    <a:pt x="22509" y="61"/>
                  </a:cubicBezTo>
                  <a:cubicBezTo>
                    <a:pt x="21908" y="61"/>
                    <a:pt x="21308" y="274"/>
                    <a:pt x="20822" y="699"/>
                  </a:cubicBezTo>
                  <a:lnTo>
                    <a:pt x="15715" y="5259"/>
                  </a:lnTo>
                  <a:cubicBezTo>
                    <a:pt x="15594" y="5350"/>
                    <a:pt x="15449" y="5395"/>
                    <a:pt x="15309" y="5395"/>
                  </a:cubicBezTo>
                  <a:cubicBezTo>
                    <a:pt x="15168" y="5395"/>
                    <a:pt x="15031" y="5350"/>
                    <a:pt x="14925" y="5259"/>
                  </a:cubicBezTo>
                  <a:lnTo>
                    <a:pt x="9788" y="699"/>
                  </a:lnTo>
                  <a:cubicBezTo>
                    <a:pt x="9325" y="281"/>
                    <a:pt x="8738" y="76"/>
                    <a:pt x="8148" y="76"/>
                  </a:cubicBezTo>
                  <a:cubicBezTo>
                    <a:pt x="7537" y="76"/>
                    <a:pt x="6924" y="297"/>
                    <a:pt x="6445" y="730"/>
                  </a:cubicBezTo>
                  <a:lnTo>
                    <a:pt x="1125" y="5441"/>
                  </a:lnTo>
                  <a:cubicBezTo>
                    <a:pt x="92" y="6353"/>
                    <a:pt x="1" y="7964"/>
                    <a:pt x="913" y="8997"/>
                  </a:cubicBezTo>
                  <a:cubicBezTo>
                    <a:pt x="1419" y="9570"/>
                    <a:pt x="2120" y="9860"/>
                    <a:pt x="2819" y="9860"/>
                  </a:cubicBezTo>
                  <a:cubicBezTo>
                    <a:pt x="3421" y="9860"/>
                    <a:pt x="4022" y="9646"/>
                    <a:pt x="4499" y="9210"/>
                  </a:cubicBezTo>
                  <a:lnTo>
                    <a:pt x="7721" y="6353"/>
                  </a:lnTo>
                  <a:cubicBezTo>
                    <a:pt x="7843" y="6247"/>
                    <a:pt x="7987" y="6193"/>
                    <a:pt x="8128" y="6193"/>
                  </a:cubicBezTo>
                  <a:cubicBezTo>
                    <a:pt x="8268" y="6193"/>
                    <a:pt x="8405" y="6247"/>
                    <a:pt x="8511" y="6353"/>
                  </a:cubicBezTo>
                  <a:lnTo>
                    <a:pt x="13648" y="10882"/>
                  </a:lnTo>
                  <a:cubicBezTo>
                    <a:pt x="14135" y="11307"/>
                    <a:pt x="14735" y="11520"/>
                    <a:pt x="15335" y="11520"/>
                  </a:cubicBezTo>
                  <a:cubicBezTo>
                    <a:pt x="15936" y="11520"/>
                    <a:pt x="16536" y="11307"/>
                    <a:pt x="17022" y="10882"/>
                  </a:cubicBezTo>
                  <a:lnTo>
                    <a:pt x="22129" y="6323"/>
                  </a:lnTo>
                  <a:cubicBezTo>
                    <a:pt x="22250" y="6231"/>
                    <a:pt x="22395" y="6186"/>
                    <a:pt x="22535" y="6186"/>
                  </a:cubicBezTo>
                  <a:cubicBezTo>
                    <a:pt x="22676" y="6186"/>
                    <a:pt x="22813" y="6231"/>
                    <a:pt x="22919" y="6323"/>
                  </a:cubicBezTo>
                  <a:lnTo>
                    <a:pt x="28056" y="10851"/>
                  </a:lnTo>
                  <a:cubicBezTo>
                    <a:pt x="28527" y="11277"/>
                    <a:pt x="29127" y="11490"/>
                    <a:pt x="29731" y="11490"/>
                  </a:cubicBezTo>
                  <a:cubicBezTo>
                    <a:pt x="30336" y="11490"/>
                    <a:pt x="30943" y="11277"/>
                    <a:pt x="31430" y="10851"/>
                  </a:cubicBezTo>
                  <a:lnTo>
                    <a:pt x="36536" y="6292"/>
                  </a:lnTo>
                  <a:cubicBezTo>
                    <a:pt x="36643" y="6201"/>
                    <a:pt x="36779" y="6155"/>
                    <a:pt x="36920" y="6155"/>
                  </a:cubicBezTo>
                  <a:cubicBezTo>
                    <a:pt x="37061" y="6155"/>
                    <a:pt x="37205" y="6201"/>
                    <a:pt x="37327" y="6292"/>
                  </a:cubicBezTo>
                  <a:lnTo>
                    <a:pt x="42463" y="10851"/>
                  </a:lnTo>
                  <a:cubicBezTo>
                    <a:pt x="42935" y="11277"/>
                    <a:pt x="43535" y="11490"/>
                    <a:pt x="44135" y="11490"/>
                  </a:cubicBezTo>
                  <a:cubicBezTo>
                    <a:pt x="44736" y="11490"/>
                    <a:pt x="45336" y="11277"/>
                    <a:pt x="45807" y="10851"/>
                  </a:cubicBezTo>
                  <a:lnTo>
                    <a:pt x="50944" y="6292"/>
                  </a:lnTo>
                  <a:cubicBezTo>
                    <a:pt x="51050" y="6186"/>
                    <a:pt x="51187" y="6133"/>
                    <a:pt x="51324" y="6133"/>
                  </a:cubicBezTo>
                  <a:cubicBezTo>
                    <a:pt x="51461" y="6133"/>
                    <a:pt x="51597" y="6186"/>
                    <a:pt x="51704" y="6292"/>
                  </a:cubicBezTo>
                  <a:lnTo>
                    <a:pt x="56841" y="10821"/>
                  </a:lnTo>
                  <a:cubicBezTo>
                    <a:pt x="57327" y="11247"/>
                    <a:pt x="57935" y="11459"/>
                    <a:pt x="58539" y="11459"/>
                  </a:cubicBezTo>
                  <a:cubicBezTo>
                    <a:pt x="59143" y="11459"/>
                    <a:pt x="59743" y="11247"/>
                    <a:pt x="60215" y="10821"/>
                  </a:cubicBezTo>
                  <a:lnTo>
                    <a:pt x="65503" y="6110"/>
                  </a:lnTo>
                  <a:cubicBezTo>
                    <a:pt x="66567" y="5167"/>
                    <a:pt x="66658" y="3587"/>
                    <a:pt x="65716" y="2523"/>
                  </a:cubicBezTo>
                  <a:cubicBezTo>
                    <a:pt x="65225" y="1966"/>
                    <a:pt x="64530" y="1683"/>
                    <a:pt x="63827" y="1683"/>
                  </a:cubicBezTo>
                  <a:cubicBezTo>
                    <a:pt x="63227" y="1683"/>
                    <a:pt x="62620" y="1890"/>
                    <a:pt x="62129" y="2310"/>
                  </a:cubicBezTo>
                  <a:lnTo>
                    <a:pt x="58908" y="5198"/>
                  </a:lnTo>
                  <a:cubicBezTo>
                    <a:pt x="58801" y="5289"/>
                    <a:pt x="58664" y="5335"/>
                    <a:pt x="58524" y="5335"/>
                  </a:cubicBezTo>
                  <a:cubicBezTo>
                    <a:pt x="58383" y="5335"/>
                    <a:pt x="58239" y="5289"/>
                    <a:pt x="58117" y="5198"/>
                  </a:cubicBezTo>
                  <a:lnTo>
                    <a:pt x="52980" y="639"/>
                  </a:lnTo>
                  <a:cubicBezTo>
                    <a:pt x="52509" y="213"/>
                    <a:pt x="51909" y="0"/>
                    <a:pt x="513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6"/>
            <p:cNvSpPr/>
            <p:nvPr/>
          </p:nvSpPr>
          <p:spPr>
            <a:xfrm>
              <a:off x="2173775" y="1420000"/>
              <a:ext cx="1674825" cy="301900"/>
            </a:xfrm>
            <a:custGeom>
              <a:rect b="b" l="l" r="r" t="t"/>
              <a:pathLst>
                <a:path extrusionOk="0" h="12076" w="66993">
                  <a:moveTo>
                    <a:pt x="51642" y="563"/>
                  </a:moveTo>
                  <a:cubicBezTo>
                    <a:pt x="52174" y="563"/>
                    <a:pt x="52706" y="753"/>
                    <a:pt x="53132" y="1133"/>
                  </a:cubicBezTo>
                  <a:lnTo>
                    <a:pt x="58269" y="5662"/>
                  </a:lnTo>
                  <a:cubicBezTo>
                    <a:pt x="58436" y="5814"/>
                    <a:pt x="58641" y="5890"/>
                    <a:pt x="58846" y="5890"/>
                  </a:cubicBezTo>
                  <a:cubicBezTo>
                    <a:pt x="59051" y="5890"/>
                    <a:pt x="59256" y="5814"/>
                    <a:pt x="59424" y="5662"/>
                  </a:cubicBezTo>
                  <a:lnTo>
                    <a:pt x="62646" y="2804"/>
                  </a:lnTo>
                  <a:cubicBezTo>
                    <a:pt x="63073" y="2434"/>
                    <a:pt x="63607" y="2224"/>
                    <a:pt x="64172" y="2224"/>
                  </a:cubicBezTo>
                  <a:cubicBezTo>
                    <a:pt x="64210" y="2224"/>
                    <a:pt x="64249" y="2225"/>
                    <a:pt x="64287" y="2227"/>
                  </a:cubicBezTo>
                  <a:cubicBezTo>
                    <a:pt x="64864" y="2257"/>
                    <a:pt x="65442" y="2531"/>
                    <a:pt x="65837" y="2987"/>
                  </a:cubicBezTo>
                  <a:cubicBezTo>
                    <a:pt x="66658" y="3899"/>
                    <a:pt x="66567" y="5327"/>
                    <a:pt x="65655" y="6178"/>
                  </a:cubicBezTo>
                  <a:lnTo>
                    <a:pt x="60336" y="10859"/>
                  </a:lnTo>
                  <a:cubicBezTo>
                    <a:pt x="59906" y="11243"/>
                    <a:pt x="59367" y="11433"/>
                    <a:pt x="58830" y="11433"/>
                  </a:cubicBezTo>
                  <a:cubicBezTo>
                    <a:pt x="58303" y="11433"/>
                    <a:pt x="57778" y="11251"/>
                    <a:pt x="57357" y="10890"/>
                  </a:cubicBezTo>
                  <a:lnTo>
                    <a:pt x="52220" y="6330"/>
                  </a:lnTo>
                  <a:cubicBezTo>
                    <a:pt x="52053" y="6178"/>
                    <a:pt x="51848" y="6102"/>
                    <a:pt x="51642" y="6102"/>
                  </a:cubicBezTo>
                  <a:cubicBezTo>
                    <a:pt x="51437" y="6102"/>
                    <a:pt x="51232" y="6178"/>
                    <a:pt x="51065" y="6330"/>
                  </a:cubicBezTo>
                  <a:lnTo>
                    <a:pt x="45958" y="10890"/>
                  </a:lnTo>
                  <a:cubicBezTo>
                    <a:pt x="45518" y="11270"/>
                    <a:pt x="44978" y="11460"/>
                    <a:pt x="44442" y="11460"/>
                  </a:cubicBezTo>
                  <a:cubicBezTo>
                    <a:pt x="43907" y="11460"/>
                    <a:pt x="43375" y="11270"/>
                    <a:pt x="42949" y="10890"/>
                  </a:cubicBezTo>
                  <a:lnTo>
                    <a:pt x="37812" y="6361"/>
                  </a:lnTo>
                  <a:cubicBezTo>
                    <a:pt x="37645" y="6209"/>
                    <a:pt x="37440" y="6133"/>
                    <a:pt x="37235" y="6133"/>
                  </a:cubicBezTo>
                  <a:cubicBezTo>
                    <a:pt x="37030" y="6133"/>
                    <a:pt x="36824" y="6209"/>
                    <a:pt x="36657" y="6361"/>
                  </a:cubicBezTo>
                  <a:lnTo>
                    <a:pt x="31551" y="10920"/>
                  </a:lnTo>
                  <a:cubicBezTo>
                    <a:pt x="31125" y="11300"/>
                    <a:pt x="30586" y="11490"/>
                    <a:pt x="30046" y="11490"/>
                  </a:cubicBezTo>
                  <a:cubicBezTo>
                    <a:pt x="29507" y="11490"/>
                    <a:pt x="28967" y="11300"/>
                    <a:pt x="28542" y="10920"/>
                  </a:cubicBezTo>
                  <a:lnTo>
                    <a:pt x="23405" y="6391"/>
                  </a:lnTo>
                  <a:cubicBezTo>
                    <a:pt x="23253" y="6239"/>
                    <a:pt x="23048" y="6163"/>
                    <a:pt x="22842" y="6163"/>
                  </a:cubicBezTo>
                  <a:cubicBezTo>
                    <a:pt x="22637" y="6163"/>
                    <a:pt x="22432" y="6239"/>
                    <a:pt x="22280" y="6391"/>
                  </a:cubicBezTo>
                  <a:lnTo>
                    <a:pt x="17143" y="10920"/>
                  </a:lnTo>
                  <a:cubicBezTo>
                    <a:pt x="16718" y="11300"/>
                    <a:pt x="16186" y="11490"/>
                    <a:pt x="15654" y="11490"/>
                  </a:cubicBezTo>
                  <a:cubicBezTo>
                    <a:pt x="15122" y="11490"/>
                    <a:pt x="14590" y="11300"/>
                    <a:pt x="14164" y="10920"/>
                  </a:cubicBezTo>
                  <a:lnTo>
                    <a:pt x="9028" y="6391"/>
                  </a:lnTo>
                  <a:cubicBezTo>
                    <a:pt x="8845" y="6270"/>
                    <a:pt x="8663" y="6178"/>
                    <a:pt x="8450" y="6178"/>
                  </a:cubicBezTo>
                  <a:cubicBezTo>
                    <a:pt x="8237" y="6178"/>
                    <a:pt x="8025" y="6270"/>
                    <a:pt x="7873" y="6391"/>
                  </a:cubicBezTo>
                  <a:lnTo>
                    <a:pt x="4651" y="9279"/>
                  </a:lnTo>
                  <a:cubicBezTo>
                    <a:pt x="4227" y="9646"/>
                    <a:pt x="3699" y="9829"/>
                    <a:pt x="3139" y="9829"/>
                  </a:cubicBezTo>
                  <a:cubicBezTo>
                    <a:pt x="3096" y="9829"/>
                    <a:pt x="3053" y="9828"/>
                    <a:pt x="3009" y="9826"/>
                  </a:cubicBezTo>
                  <a:cubicBezTo>
                    <a:pt x="2401" y="9795"/>
                    <a:pt x="1854" y="9522"/>
                    <a:pt x="1459" y="9096"/>
                  </a:cubicBezTo>
                  <a:cubicBezTo>
                    <a:pt x="638" y="8154"/>
                    <a:pt x="699" y="6725"/>
                    <a:pt x="1641" y="5905"/>
                  </a:cubicBezTo>
                  <a:lnTo>
                    <a:pt x="6930" y="1193"/>
                  </a:lnTo>
                  <a:cubicBezTo>
                    <a:pt x="7356" y="814"/>
                    <a:pt x="7895" y="624"/>
                    <a:pt x="8435" y="624"/>
                  </a:cubicBezTo>
                  <a:cubicBezTo>
                    <a:pt x="8974" y="624"/>
                    <a:pt x="9514" y="814"/>
                    <a:pt x="9939" y="1193"/>
                  </a:cubicBezTo>
                  <a:lnTo>
                    <a:pt x="15076" y="5722"/>
                  </a:lnTo>
                  <a:cubicBezTo>
                    <a:pt x="15228" y="5874"/>
                    <a:pt x="15433" y="5950"/>
                    <a:pt x="15642" y="5950"/>
                  </a:cubicBezTo>
                  <a:cubicBezTo>
                    <a:pt x="15851" y="5950"/>
                    <a:pt x="16064" y="5874"/>
                    <a:pt x="16231" y="5722"/>
                  </a:cubicBezTo>
                  <a:lnTo>
                    <a:pt x="21338" y="1163"/>
                  </a:lnTo>
                  <a:cubicBezTo>
                    <a:pt x="21763" y="783"/>
                    <a:pt x="22295" y="593"/>
                    <a:pt x="22831" y="593"/>
                  </a:cubicBezTo>
                  <a:cubicBezTo>
                    <a:pt x="23367" y="593"/>
                    <a:pt x="23906" y="783"/>
                    <a:pt x="24347" y="1163"/>
                  </a:cubicBezTo>
                  <a:lnTo>
                    <a:pt x="29453" y="5692"/>
                  </a:lnTo>
                  <a:cubicBezTo>
                    <a:pt x="29621" y="5844"/>
                    <a:pt x="29833" y="5920"/>
                    <a:pt x="30042" y="5920"/>
                  </a:cubicBezTo>
                  <a:cubicBezTo>
                    <a:pt x="30251" y="5920"/>
                    <a:pt x="30457" y="5844"/>
                    <a:pt x="30609" y="5692"/>
                  </a:cubicBezTo>
                  <a:lnTo>
                    <a:pt x="35745" y="1163"/>
                  </a:lnTo>
                  <a:cubicBezTo>
                    <a:pt x="36179" y="776"/>
                    <a:pt x="36724" y="578"/>
                    <a:pt x="37267" y="578"/>
                  </a:cubicBezTo>
                  <a:cubicBezTo>
                    <a:pt x="37788" y="578"/>
                    <a:pt x="38307" y="760"/>
                    <a:pt x="38724" y="1133"/>
                  </a:cubicBezTo>
                  <a:lnTo>
                    <a:pt x="43861" y="5692"/>
                  </a:lnTo>
                  <a:cubicBezTo>
                    <a:pt x="44028" y="5829"/>
                    <a:pt x="44233" y="5897"/>
                    <a:pt x="44439" y="5897"/>
                  </a:cubicBezTo>
                  <a:cubicBezTo>
                    <a:pt x="44644" y="5897"/>
                    <a:pt x="44849" y="5829"/>
                    <a:pt x="45016" y="5692"/>
                  </a:cubicBezTo>
                  <a:lnTo>
                    <a:pt x="50153" y="1133"/>
                  </a:lnTo>
                  <a:cubicBezTo>
                    <a:pt x="50579" y="753"/>
                    <a:pt x="51110" y="563"/>
                    <a:pt x="51642" y="563"/>
                  </a:cubicBezTo>
                  <a:close/>
                  <a:moveTo>
                    <a:pt x="51627" y="0"/>
                  </a:moveTo>
                  <a:cubicBezTo>
                    <a:pt x="50958" y="0"/>
                    <a:pt x="50290" y="236"/>
                    <a:pt x="49758" y="707"/>
                  </a:cubicBezTo>
                  <a:lnTo>
                    <a:pt x="44651" y="5266"/>
                  </a:lnTo>
                  <a:cubicBezTo>
                    <a:pt x="44591" y="5312"/>
                    <a:pt x="44515" y="5335"/>
                    <a:pt x="44439" y="5335"/>
                  </a:cubicBezTo>
                  <a:cubicBezTo>
                    <a:pt x="44363" y="5335"/>
                    <a:pt x="44287" y="5312"/>
                    <a:pt x="44226" y="5266"/>
                  </a:cubicBezTo>
                  <a:lnTo>
                    <a:pt x="39089" y="738"/>
                  </a:lnTo>
                  <a:cubicBezTo>
                    <a:pt x="38561" y="255"/>
                    <a:pt x="37899" y="19"/>
                    <a:pt x="37236" y="19"/>
                  </a:cubicBezTo>
                  <a:cubicBezTo>
                    <a:pt x="36562" y="19"/>
                    <a:pt x="35886" y="263"/>
                    <a:pt x="35350" y="738"/>
                  </a:cubicBezTo>
                  <a:lnTo>
                    <a:pt x="30244" y="5297"/>
                  </a:lnTo>
                  <a:cubicBezTo>
                    <a:pt x="30183" y="5342"/>
                    <a:pt x="30107" y="5365"/>
                    <a:pt x="30035" y="5365"/>
                  </a:cubicBezTo>
                  <a:cubicBezTo>
                    <a:pt x="29963" y="5365"/>
                    <a:pt x="29894" y="5342"/>
                    <a:pt x="29849" y="5297"/>
                  </a:cubicBezTo>
                  <a:lnTo>
                    <a:pt x="24712" y="738"/>
                  </a:lnTo>
                  <a:cubicBezTo>
                    <a:pt x="24180" y="266"/>
                    <a:pt x="23511" y="31"/>
                    <a:pt x="22842" y="31"/>
                  </a:cubicBezTo>
                  <a:cubicBezTo>
                    <a:pt x="22174" y="31"/>
                    <a:pt x="21505" y="266"/>
                    <a:pt x="20973" y="738"/>
                  </a:cubicBezTo>
                  <a:lnTo>
                    <a:pt x="15836" y="5297"/>
                  </a:lnTo>
                  <a:cubicBezTo>
                    <a:pt x="15775" y="5358"/>
                    <a:pt x="15707" y="5388"/>
                    <a:pt x="15639" y="5388"/>
                  </a:cubicBezTo>
                  <a:cubicBezTo>
                    <a:pt x="15570" y="5388"/>
                    <a:pt x="15502" y="5358"/>
                    <a:pt x="15441" y="5297"/>
                  </a:cubicBezTo>
                  <a:lnTo>
                    <a:pt x="10304" y="768"/>
                  </a:lnTo>
                  <a:cubicBezTo>
                    <a:pt x="9772" y="297"/>
                    <a:pt x="9104" y="61"/>
                    <a:pt x="8435" y="61"/>
                  </a:cubicBezTo>
                  <a:cubicBezTo>
                    <a:pt x="7766" y="61"/>
                    <a:pt x="7097" y="297"/>
                    <a:pt x="6566" y="768"/>
                  </a:cubicBezTo>
                  <a:lnTo>
                    <a:pt x="1277" y="5479"/>
                  </a:lnTo>
                  <a:cubicBezTo>
                    <a:pt x="122" y="6513"/>
                    <a:pt x="0" y="8306"/>
                    <a:pt x="1034" y="9461"/>
                  </a:cubicBezTo>
                  <a:cubicBezTo>
                    <a:pt x="1550" y="10008"/>
                    <a:pt x="2219" y="10343"/>
                    <a:pt x="2979" y="10403"/>
                  </a:cubicBezTo>
                  <a:cubicBezTo>
                    <a:pt x="3021" y="10405"/>
                    <a:pt x="3063" y="10406"/>
                    <a:pt x="3106" y="10406"/>
                  </a:cubicBezTo>
                  <a:cubicBezTo>
                    <a:pt x="3819" y="10406"/>
                    <a:pt x="4499" y="10163"/>
                    <a:pt x="5015" y="9704"/>
                  </a:cubicBezTo>
                  <a:lnTo>
                    <a:pt x="8237" y="6817"/>
                  </a:lnTo>
                  <a:cubicBezTo>
                    <a:pt x="8298" y="6771"/>
                    <a:pt x="8374" y="6748"/>
                    <a:pt x="8450" y="6748"/>
                  </a:cubicBezTo>
                  <a:cubicBezTo>
                    <a:pt x="8526" y="6748"/>
                    <a:pt x="8602" y="6771"/>
                    <a:pt x="8663" y="6817"/>
                  </a:cubicBezTo>
                  <a:lnTo>
                    <a:pt x="13769" y="11376"/>
                  </a:lnTo>
                  <a:cubicBezTo>
                    <a:pt x="14316" y="11832"/>
                    <a:pt x="14985" y="12075"/>
                    <a:pt x="15654" y="12075"/>
                  </a:cubicBezTo>
                  <a:cubicBezTo>
                    <a:pt x="16323" y="12075"/>
                    <a:pt x="16991" y="11832"/>
                    <a:pt x="17508" y="11346"/>
                  </a:cubicBezTo>
                  <a:lnTo>
                    <a:pt x="22645" y="6786"/>
                  </a:lnTo>
                  <a:cubicBezTo>
                    <a:pt x="22706" y="6741"/>
                    <a:pt x="22774" y="6718"/>
                    <a:pt x="22842" y="6718"/>
                  </a:cubicBezTo>
                  <a:cubicBezTo>
                    <a:pt x="22911" y="6718"/>
                    <a:pt x="22979" y="6741"/>
                    <a:pt x="23040" y="6786"/>
                  </a:cubicBezTo>
                  <a:lnTo>
                    <a:pt x="28177" y="11346"/>
                  </a:lnTo>
                  <a:cubicBezTo>
                    <a:pt x="28709" y="11817"/>
                    <a:pt x="29378" y="12052"/>
                    <a:pt x="30046" y="12052"/>
                  </a:cubicBezTo>
                  <a:cubicBezTo>
                    <a:pt x="30715" y="12052"/>
                    <a:pt x="31384" y="11817"/>
                    <a:pt x="31916" y="11346"/>
                  </a:cubicBezTo>
                  <a:lnTo>
                    <a:pt x="37052" y="6786"/>
                  </a:lnTo>
                  <a:cubicBezTo>
                    <a:pt x="37113" y="6725"/>
                    <a:pt x="37182" y="6695"/>
                    <a:pt x="37250" y="6695"/>
                  </a:cubicBezTo>
                  <a:cubicBezTo>
                    <a:pt x="37318" y="6695"/>
                    <a:pt x="37387" y="6725"/>
                    <a:pt x="37448" y="6786"/>
                  </a:cubicBezTo>
                  <a:lnTo>
                    <a:pt x="42584" y="11315"/>
                  </a:lnTo>
                  <a:cubicBezTo>
                    <a:pt x="43116" y="11786"/>
                    <a:pt x="43785" y="12022"/>
                    <a:pt x="44454" y="12022"/>
                  </a:cubicBezTo>
                  <a:cubicBezTo>
                    <a:pt x="45122" y="12022"/>
                    <a:pt x="45791" y="11786"/>
                    <a:pt x="46323" y="11315"/>
                  </a:cubicBezTo>
                  <a:lnTo>
                    <a:pt x="51430" y="6756"/>
                  </a:lnTo>
                  <a:cubicBezTo>
                    <a:pt x="51490" y="6710"/>
                    <a:pt x="51566" y="6687"/>
                    <a:pt x="51642" y="6687"/>
                  </a:cubicBezTo>
                  <a:cubicBezTo>
                    <a:pt x="51718" y="6687"/>
                    <a:pt x="51794" y="6710"/>
                    <a:pt x="51855" y="6756"/>
                  </a:cubicBezTo>
                  <a:lnTo>
                    <a:pt x="56992" y="11285"/>
                  </a:lnTo>
                  <a:cubicBezTo>
                    <a:pt x="57520" y="11767"/>
                    <a:pt x="58182" y="12003"/>
                    <a:pt x="58845" y="12003"/>
                  </a:cubicBezTo>
                  <a:cubicBezTo>
                    <a:pt x="59519" y="12003"/>
                    <a:pt x="60195" y="11760"/>
                    <a:pt x="60731" y="11285"/>
                  </a:cubicBezTo>
                  <a:lnTo>
                    <a:pt x="66020" y="6573"/>
                  </a:lnTo>
                  <a:cubicBezTo>
                    <a:pt x="66567" y="6087"/>
                    <a:pt x="66901" y="5388"/>
                    <a:pt x="66962" y="4659"/>
                  </a:cubicBezTo>
                  <a:cubicBezTo>
                    <a:pt x="66992" y="3899"/>
                    <a:pt x="66749" y="3169"/>
                    <a:pt x="66263" y="2622"/>
                  </a:cubicBezTo>
                  <a:cubicBezTo>
                    <a:pt x="65746" y="2045"/>
                    <a:pt x="65077" y="1710"/>
                    <a:pt x="64317" y="1680"/>
                  </a:cubicBezTo>
                  <a:cubicBezTo>
                    <a:pt x="64241" y="1674"/>
                    <a:pt x="64165" y="1671"/>
                    <a:pt x="64089" y="1671"/>
                  </a:cubicBezTo>
                  <a:cubicBezTo>
                    <a:pt x="63413" y="1671"/>
                    <a:pt x="62773" y="1914"/>
                    <a:pt x="62281" y="2379"/>
                  </a:cubicBezTo>
                  <a:lnTo>
                    <a:pt x="59059" y="5236"/>
                  </a:lnTo>
                  <a:cubicBezTo>
                    <a:pt x="58998" y="5297"/>
                    <a:pt x="58922" y="5327"/>
                    <a:pt x="58846" y="5327"/>
                  </a:cubicBezTo>
                  <a:cubicBezTo>
                    <a:pt x="58770" y="5327"/>
                    <a:pt x="58694" y="5297"/>
                    <a:pt x="58633" y="5236"/>
                  </a:cubicBezTo>
                  <a:lnTo>
                    <a:pt x="53496" y="707"/>
                  </a:lnTo>
                  <a:cubicBezTo>
                    <a:pt x="52965" y="236"/>
                    <a:pt x="52296" y="0"/>
                    <a:pt x="51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 name="Google Shape;277;p6"/>
          <p:cNvGrpSpPr/>
          <p:nvPr/>
        </p:nvGrpSpPr>
        <p:grpSpPr>
          <a:xfrm>
            <a:off x="-188450" y="1529475"/>
            <a:ext cx="792600" cy="940775"/>
            <a:chOff x="4097800" y="1302400"/>
            <a:chExt cx="792600" cy="940775"/>
          </a:xfrm>
        </p:grpSpPr>
        <p:sp>
          <p:nvSpPr>
            <p:cNvPr id="278" name="Google Shape;278;p6"/>
            <p:cNvSpPr/>
            <p:nvPr/>
          </p:nvSpPr>
          <p:spPr>
            <a:xfrm>
              <a:off x="4097800" y="1442225"/>
              <a:ext cx="751575" cy="800950"/>
            </a:xfrm>
            <a:custGeom>
              <a:rect b="b" l="l" r="r" t="t"/>
              <a:pathLst>
                <a:path extrusionOk="0" h="32038" w="30063">
                  <a:moveTo>
                    <a:pt x="25290" y="1"/>
                  </a:moveTo>
                  <a:lnTo>
                    <a:pt x="1" y="27691"/>
                  </a:lnTo>
                  <a:lnTo>
                    <a:pt x="4773" y="32038"/>
                  </a:lnTo>
                  <a:lnTo>
                    <a:pt x="30062" y="4377"/>
                  </a:lnTo>
                  <a:lnTo>
                    <a:pt x="2529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a:off x="4302225" y="1302400"/>
              <a:ext cx="588175" cy="619350"/>
            </a:xfrm>
            <a:custGeom>
              <a:rect b="b" l="l" r="r" t="t"/>
              <a:pathLst>
                <a:path extrusionOk="0" h="24774" w="23527">
                  <a:moveTo>
                    <a:pt x="18451" y="669"/>
                  </a:moveTo>
                  <a:lnTo>
                    <a:pt x="22828" y="4651"/>
                  </a:lnTo>
                  <a:lnTo>
                    <a:pt x="5077" y="24074"/>
                  </a:lnTo>
                  <a:lnTo>
                    <a:pt x="730" y="20092"/>
                  </a:lnTo>
                  <a:lnTo>
                    <a:pt x="18451" y="669"/>
                  </a:lnTo>
                  <a:close/>
                  <a:moveTo>
                    <a:pt x="18420" y="1"/>
                  </a:moveTo>
                  <a:cubicBezTo>
                    <a:pt x="18359" y="1"/>
                    <a:pt x="18268" y="31"/>
                    <a:pt x="18238" y="92"/>
                  </a:cubicBezTo>
                  <a:lnTo>
                    <a:pt x="122" y="19910"/>
                  </a:lnTo>
                  <a:cubicBezTo>
                    <a:pt x="0" y="20031"/>
                    <a:pt x="0" y="20214"/>
                    <a:pt x="122" y="20305"/>
                  </a:cubicBezTo>
                  <a:lnTo>
                    <a:pt x="4894" y="24682"/>
                  </a:lnTo>
                  <a:cubicBezTo>
                    <a:pt x="4955" y="24743"/>
                    <a:pt x="5016" y="24773"/>
                    <a:pt x="5107" y="24773"/>
                  </a:cubicBezTo>
                  <a:lnTo>
                    <a:pt x="5107" y="24743"/>
                  </a:lnTo>
                  <a:cubicBezTo>
                    <a:pt x="5168" y="24743"/>
                    <a:pt x="5259" y="24712"/>
                    <a:pt x="5289" y="24682"/>
                  </a:cubicBezTo>
                  <a:lnTo>
                    <a:pt x="23436" y="4834"/>
                  </a:lnTo>
                  <a:cubicBezTo>
                    <a:pt x="23527" y="4712"/>
                    <a:pt x="23527" y="4560"/>
                    <a:pt x="23405" y="4438"/>
                  </a:cubicBezTo>
                  <a:lnTo>
                    <a:pt x="18633" y="61"/>
                  </a:lnTo>
                  <a:cubicBezTo>
                    <a:pt x="18572" y="31"/>
                    <a:pt x="18481" y="1"/>
                    <a:pt x="184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 name="Google Shape;280;p6"/>
          <p:cNvGrpSpPr/>
          <p:nvPr/>
        </p:nvGrpSpPr>
        <p:grpSpPr>
          <a:xfrm>
            <a:off x="8597200" y="617075"/>
            <a:ext cx="449875" cy="434850"/>
            <a:chOff x="3240650" y="4150300"/>
            <a:chExt cx="449875" cy="434850"/>
          </a:xfrm>
        </p:grpSpPr>
        <p:sp>
          <p:nvSpPr>
            <p:cNvPr id="281" name="Google Shape;281;p6"/>
            <p:cNvSpPr/>
            <p:nvPr/>
          </p:nvSpPr>
          <p:spPr>
            <a:xfrm>
              <a:off x="3290800" y="4199875"/>
              <a:ext cx="399725" cy="385275"/>
            </a:xfrm>
            <a:custGeom>
              <a:rect b="b" l="l" r="r" t="t"/>
              <a:pathLst>
                <a:path extrusionOk="0" h="15411" w="15989">
                  <a:moveTo>
                    <a:pt x="8329" y="1"/>
                  </a:moveTo>
                  <a:cubicBezTo>
                    <a:pt x="10639" y="2311"/>
                    <a:pt x="10639" y="6019"/>
                    <a:pt x="8329" y="8329"/>
                  </a:cubicBezTo>
                  <a:cubicBezTo>
                    <a:pt x="7174" y="9469"/>
                    <a:pt x="5670" y="10038"/>
                    <a:pt x="4165" y="10038"/>
                  </a:cubicBezTo>
                  <a:cubicBezTo>
                    <a:pt x="2660" y="10038"/>
                    <a:pt x="1156" y="9469"/>
                    <a:pt x="1" y="8329"/>
                  </a:cubicBezTo>
                  <a:lnTo>
                    <a:pt x="1" y="8329"/>
                  </a:lnTo>
                  <a:lnTo>
                    <a:pt x="5350" y="13678"/>
                  </a:lnTo>
                  <a:cubicBezTo>
                    <a:pt x="6505" y="14833"/>
                    <a:pt x="8010" y="15411"/>
                    <a:pt x="9515" y="15411"/>
                  </a:cubicBezTo>
                  <a:cubicBezTo>
                    <a:pt x="11019" y="15411"/>
                    <a:pt x="12524" y="14833"/>
                    <a:pt x="13679" y="13678"/>
                  </a:cubicBezTo>
                  <a:cubicBezTo>
                    <a:pt x="15989" y="11368"/>
                    <a:pt x="15989" y="7660"/>
                    <a:pt x="13679" y="5350"/>
                  </a:cubicBezTo>
                  <a:lnTo>
                    <a:pt x="8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6"/>
            <p:cNvSpPr/>
            <p:nvPr/>
          </p:nvSpPr>
          <p:spPr>
            <a:xfrm>
              <a:off x="3240650" y="4150300"/>
              <a:ext cx="308550" cy="307950"/>
            </a:xfrm>
            <a:custGeom>
              <a:rect b="b" l="l" r="r" t="t"/>
              <a:pathLst>
                <a:path extrusionOk="0" h="12318" w="12342">
                  <a:moveTo>
                    <a:pt x="6171" y="555"/>
                  </a:moveTo>
                  <a:cubicBezTo>
                    <a:pt x="7600" y="555"/>
                    <a:pt x="9028" y="1102"/>
                    <a:pt x="10122" y="2196"/>
                  </a:cubicBezTo>
                  <a:cubicBezTo>
                    <a:pt x="12311" y="4385"/>
                    <a:pt x="12311" y="7910"/>
                    <a:pt x="10122" y="10099"/>
                  </a:cubicBezTo>
                  <a:cubicBezTo>
                    <a:pt x="9028" y="11193"/>
                    <a:pt x="7600" y="11740"/>
                    <a:pt x="6171" y="11740"/>
                  </a:cubicBezTo>
                  <a:cubicBezTo>
                    <a:pt x="4742" y="11740"/>
                    <a:pt x="3314" y="11193"/>
                    <a:pt x="2220" y="10099"/>
                  </a:cubicBezTo>
                  <a:cubicBezTo>
                    <a:pt x="31" y="7910"/>
                    <a:pt x="31" y="4385"/>
                    <a:pt x="2220" y="2196"/>
                  </a:cubicBezTo>
                  <a:cubicBezTo>
                    <a:pt x="3314" y="1102"/>
                    <a:pt x="4742" y="555"/>
                    <a:pt x="6171" y="555"/>
                  </a:cubicBezTo>
                  <a:close/>
                  <a:moveTo>
                    <a:pt x="6175" y="0"/>
                  </a:moveTo>
                  <a:cubicBezTo>
                    <a:pt x="4598" y="0"/>
                    <a:pt x="3025" y="600"/>
                    <a:pt x="1824" y="1801"/>
                  </a:cubicBezTo>
                  <a:cubicBezTo>
                    <a:pt x="639" y="2956"/>
                    <a:pt x="1" y="4506"/>
                    <a:pt x="1" y="6148"/>
                  </a:cubicBezTo>
                  <a:cubicBezTo>
                    <a:pt x="1" y="7789"/>
                    <a:pt x="639" y="9339"/>
                    <a:pt x="1824" y="10525"/>
                  </a:cubicBezTo>
                  <a:cubicBezTo>
                    <a:pt x="3010" y="11710"/>
                    <a:pt x="4590" y="12318"/>
                    <a:pt x="6171" y="12318"/>
                  </a:cubicBezTo>
                  <a:cubicBezTo>
                    <a:pt x="7752" y="12318"/>
                    <a:pt x="9332" y="11710"/>
                    <a:pt x="10548" y="10525"/>
                  </a:cubicBezTo>
                  <a:cubicBezTo>
                    <a:pt x="11703" y="9339"/>
                    <a:pt x="12341" y="7789"/>
                    <a:pt x="12341" y="6148"/>
                  </a:cubicBezTo>
                  <a:cubicBezTo>
                    <a:pt x="12341" y="4506"/>
                    <a:pt x="11703" y="2956"/>
                    <a:pt x="10548" y="1801"/>
                  </a:cubicBezTo>
                  <a:cubicBezTo>
                    <a:pt x="9332" y="600"/>
                    <a:pt x="7752" y="0"/>
                    <a:pt x="61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3" name="Google Shape;283;p6"/>
          <p:cNvSpPr/>
          <p:nvPr/>
        </p:nvSpPr>
        <p:spPr>
          <a:xfrm>
            <a:off x="189600" y="4935902"/>
            <a:ext cx="1532633" cy="207599"/>
          </a:xfrm>
          <a:custGeom>
            <a:rect b="b" l="l" r="r" t="t"/>
            <a:pathLst>
              <a:path extrusionOk="0" h="3648" w="26932">
                <a:moveTo>
                  <a:pt x="10457" y="0"/>
                </a:moveTo>
                <a:lnTo>
                  <a:pt x="6900" y="3587"/>
                </a:lnTo>
                <a:lnTo>
                  <a:pt x="3435" y="122"/>
                </a:lnTo>
                <a:lnTo>
                  <a:pt x="1" y="3587"/>
                </a:lnTo>
                <a:lnTo>
                  <a:pt x="26931" y="3648"/>
                </a:lnTo>
                <a:lnTo>
                  <a:pt x="23557" y="244"/>
                </a:lnTo>
                <a:lnTo>
                  <a:pt x="20396" y="3405"/>
                </a:lnTo>
                <a:lnTo>
                  <a:pt x="17174" y="183"/>
                </a:lnTo>
                <a:lnTo>
                  <a:pt x="13922" y="3465"/>
                </a:lnTo>
                <a:lnTo>
                  <a:pt x="104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4" name="Shape 284"/>
        <p:cNvGrpSpPr/>
        <p:nvPr/>
      </p:nvGrpSpPr>
      <p:grpSpPr>
        <a:xfrm>
          <a:off x="0" y="0"/>
          <a:ext cx="0" cy="0"/>
          <a:chOff x="0" y="0"/>
          <a:chExt cx="0" cy="0"/>
        </a:xfrm>
      </p:grpSpPr>
      <p:sp>
        <p:nvSpPr>
          <p:cNvPr id="285" name="Google Shape;285;p7"/>
          <p:cNvSpPr txBox="1"/>
          <p:nvPr>
            <p:ph type="title"/>
          </p:nvPr>
        </p:nvSpPr>
        <p:spPr>
          <a:xfrm>
            <a:off x="1121625" y="1867825"/>
            <a:ext cx="3471900" cy="5454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86" name="Google Shape;286;p7"/>
          <p:cNvSpPr txBox="1"/>
          <p:nvPr>
            <p:ph idx="1" type="body"/>
          </p:nvPr>
        </p:nvSpPr>
        <p:spPr>
          <a:xfrm>
            <a:off x="1121625" y="2413225"/>
            <a:ext cx="2984100" cy="1246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7" name="Google Shape;287;p7"/>
          <p:cNvSpPr/>
          <p:nvPr/>
        </p:nvSpPr>
        <p:spPr>
          <a:xfrm flipH="1">
            <a:off x="8656900" y="92938"/>
            <a:ext cx="679375" cy="1642925"/>
          </a:xfrm>
          <a:custGeom>
            <a:rect b="b" l="l" r="r" t="t"/>
            <a:pathLst>
              <a:path extrusionOk="0" h="65717" w="27175">
                <a:moveTo>
                  <a:pt x="7083" y="1"/>
                </a:moveTo>
                <a:lnTo>
                  <a:pt x="3861" y="4773"/>
                </a:lnTo>
                <a:cubicBezTo>
                  <a:pt x="11034" y="9241"/>
                  <a:pt x="16384" y="16567"/>
                  <a:pt x="18116" y="25503"/>
                </a:cubicBezTo>
                <a:cubicBezTo>
                  <a:pt x="20974" y="40154"/>
                  <a:pt x="13101" y="54440"/>
                  <a:pt x="1" y="60276"/>
                </a:cubicBezTo>
                <a:lnTo>
                  <a:pt x="1976" y="65716"/>
                </a:lnTo>
                <a:cubicBezTo>
                  <a:pt x="17691" y="58938"/>
                  <a:pt x="27174" y="41917"/>
                  <a:pt x="23770" y="24409"/>
                </a:cubicBezTo>
                <a:cubicBezTo>
                  <a:pt x="21734" y="13892"/>
                  <a:pt x="15472" y="5290"/>
                  <a:pt x="70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7"/>
          <p:cNvSpPr/>
          <p:nvPr/>
        </p:nvSpPr>
        <p:spPr>
          <a:xfrm flipH="1">
            <a:off x="-665925" y="-343550"/>
            <a:ext cx="1904325" cy="1267450"/>
          </a:xfrm>
          <a:custGeom>
            <a:rect b="b" l="l" r="r" t="t"/>
            <a:pathLst>
              <a:path extrusionOk="0" h="50698" w="76173">
                <a:moveTo>
                  <a:pt x="761" y="0"/>
                </a:moveTo>
                <a:lnTo>
                  <a:pt x="761" y="0"/>
                </a:lnTo>
                <a:cubicBezTo>
                  <a:pt x="1" y="22554"/>
                  <a:pt x="14955" y="43375"/>
                  <a:pt x="37722" y="49180"/>
                </a:cubicBezTo>
                <a:cubicBezTo>
                  <a:pt x="41765" y="50207"/>
                  <a:pt x="45819" y="50697"/>
                  <a:pt x="49809" y="50697"/>
                </a:cubicBezTo>
                <a:cubicBezTo>
                  <a:pt x="59288" y="50697"/>
                  <a:pt x="68407" y="47930"/>
                  <a:pt x="76172" y="43010"/>
                </a:cubicBezTo>
                <a:lnTo>
                  <a:pt x="72282" y="36475"/>
                </a:lnTo>
                <a:cubicBezTo>
                  <a:pt x="65675" y="40722"/>
                  <a:pt x="57888" y="43107"/>
                  <a:pt x="49796" y="43107"/>
                </a:cubicBezTo>
                <a:cubicBezTo>
                  <a:pt x="46421" y="43107"/>
                  <a:pt x="42993" y="42692"/>
                  <a:pt x="39576" y="41825"/>
                </a:cubicBezTo>
                <a:cubicBezTo>
                  <a:pt x="20518" y="36992"/>
                  <a:pt x="7934" y="19575"/>
                  <a:pt x="8329" y="699"/>
                </a:cubicBezTo>
                <a:lnTo>
                  <a:pt x="76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9" name="Google Shape;289;p7"/>
          <p:cNvGrpSpPr/>
          <p:nvPr/>
        </p:nvGrpSpPr>
        <p:grpSpPr>
          <a:xfrm flipH="1" rot="-2700000">
            <a:off x="2443426" y="4607082"/>
            <a:ext cx="670994" cy="821442"/>
            <a:chOff x="5847850" y="2941500"/>
            <a:chExt cx="671000" cy="821450"/>
          </a:xfrm>
        </p:grpSpPr>
        <p:sp>
          <p:nvSpPr>
            <p:cNvPr id="290" name="Google Shape;290;p7"/>
            <p:cNvSpPr/>
            <p:nvPr/>
          </p:nvSpPr>
          <p:spPr>
            <a:xfrm>
              <a:off x="6475525" y="2941500"/>
              <a:ext cx="43325" cy="43325"/>
            </a:xfrm>
            <a:custGeom>
              <a:rect b="b" l="l" r="r" t="t"/>
              <a:pathLst>
                <a:path extrusionOk="0" h="1733" w="1733">
                  <a:moveTo>
                    <a:pt x="882" y="0"/>
                  </a:moveTo>
                  <a:cubicBezTo>
                    <a:pt x="395" y="0"/>
                    <a:pt x="0" y="395"/>
                    <a:pt x="0" y="882"/>
                  </a:cubicBezTo>
                  <a:cubicBezTo>
                    <a:pt x="0" y="1368"/>
                    <a:pt x="395" y="1733"/>
                    <a:pt x="882" y="1733"/>
                  </a:cubicBezTo>
                  <a:cubicBezTo>
                    <a:pt x="1338" y="1733"/>
                    <a:pt x="1733" y="1368"/>
                    <a:pt x="1733" y="882"/>
                  </a:cubicBezTo>
                  <a:cubicBezTo>
                    <a:pt x="1733" y="39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7"/>
            <p:cNvSpPr/>
            <p:nvPr/>
          </p:nvSpPr>
          <p:spPr>
            <a:xfrm>
              <a:off x="6388900" y="3025650"/>
              <a:ext cx="48650" cy="43725"/>
            </a:xfrm>
            <a:custGeom>
              <a:rect b="b" l="l" r="r" t="t"/>
              <a:pathLst>
                <a:path extrusionOk="0" h="1749" w="1946">
                  <a:moveTo>
                    <a:pt x="973" y="0"/>
                  </a:moveTo>
                  <a:cubicBezTo>
                    <a:pt x="752" y="0"/>
                    <a:pt x="532" y="84"/>
                    <a:pt x="365" y="251"/>
                  </a:cubicBezTo>
                  <a:cubicBezTo>
                    <a:pt x="0" y="586"/>
                    <a:pt x="0" y="1133"/>
                    <a:pt x="365" y="1497"/>
                  </a:cubicBezTo>
                  <a:cubicBezTo>
                    <a:pt x="532" y="1665"/>
                    <a:pt x="752" y="1748"/>
                    <a:pt x="973" y="1748"/>
                  </a:cubicBezTo>
                  <a:cubicBezTo>
                    <a:pt x="1193" y="1748"/>
                    <a:pt x="1413" y="1665"/>
                    <a:pt x="1581" y="1497"/>
                  </a:cubicBezTo>
                  <a:cubicBezTo>
                    <a:pt x="1945" y="1133"/>
                    <a:pt x="1945" y="586"/>
                    <a:pt x="1581" y="251"/>
                  </a:cubicBezTo>
                  <a:cubicBezTo>
                    <a:pt x="1413" y="84"/>
                    <a:pt x="1193"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7"/>
            <p:cNvSpPr/>
            <p:nvPr/>
          </p:nvSpPr>
          <p:spPr>
            <a:xfrm>
              <a:off x="6305300" y="3109225"/>
              <a:ext cx="47900" cy="43725"/>
            </a:xfrm>
            <a:custGeom>
              <a:rect b="b" l="l" r="r" t="t"/>
              <a:pathLst>
                <a:path extrusionOk="0" h="1749" w="1916">
                  <a:moveTo>
                    <a:pt x="958" y="1"/>
                  </a:moveTo>
                  <a:cubicBezTo>
                    <a:pt x="730" y="1"/>
                    <a:pt x="502" y="85"/>
                    <a:pt x="335" y="252"/>
                  </a:cubicBezTo>
                  <a:cubicBezTo>
                    <a:pt x="0" y="616"/>
                    <a:pt x="0" y="1164"/>
                    <a:pt x="335" y="1498"/>
                  </a:cubicBezTo>
                  <a:cubicBezTo>
                    <a:pt x="502" y="1665"/>
                    <a:pt x="722" y="1749"/>
                    <a:pt x="947" y="1749"/>
                  </a:cubicBezTo>
                  <a:cubicBezTo>
                    <a:pt x="1171" y="1749"/>
                    <a:pt x="1399" y="1665"/>
                    <a:pt x="1581" y="1498"/>
                  </a:cubicBezTo>
                  <a:cubicBezTo>
                    <a:pt x="1915" y="1164"/>
                    <a:pt x="1915" y="616"/>
                    <a:pt x="1581" y="252"/>
                  </a:cubicBezTo>
                  <a:cubicBezTo>
                    <a:pt x="1414" y="85"/>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7"/>
            <p:cNvSpPr/>
            <p:nvPr/>
          </p:nvSpPr>
          <p:spPr>
            <a:xfrm>
              <a:off x="6223225" y="3193775"/>
              <a:ext cx="43350" cy="43350"/>
            </a:xfrm>
            <a:custGeom>
              <a:rect b="b" l="l" r="r" t="t"/>
              <a:pathLst>
                <a:path extrusionOk="0" h="1734" w="1734">
                  <a:moveTo>
                    <a:pt x="882" y="0"/>
                  </a:moveTo>
                  <a:cubicBezTo>
                    <a:pt x="396" y="0"/>
                    <a:pt x="1" y="365"/>
                    <a:pt x="1" y="852"/>
                  </a:cubicBezTo>
                  <a:cubicBezTo>
                    <a:pt x="1" y="1338"/>
                    <a:pt x="396" y="1733"/>
                    <a:pt x="882" y="1733"/>
                  </a:cubicBezTo>
                  <a:cubicBezTo>
                    <a:pt x="1369" y="1733"/>
                    <a:pt x="1733" y="1338"/>
                    <a:pt x="1733" y="852"/>
                  </a:cubicBezTo>
                  <a:cubicBezTo>
                    <a:pt x="1733" y="365"/>
                    <a:pt x="1369"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7"/>
            <p:cNvSpPr/>
            <p:nvPr/>
          </p:nvSpPr>
          <p:spPr>
            <a:xfrm>
              <a:off x="6137375" y="3277375"/>
              <a:ext cx="47875" cy="44075"/>
            </a:xfrm>
            <a:custGeom>
              <a:rect b="b" l="l" r="r" t="t"/>
              <a:pathLst>
                <a:path extrusionOk="0" h="1763" w="1915">
                  <a:moveTo>
                    <a:pt x="942" y="0"/>
                  </a:moveTo>
                  <a:cubicBezTo>
                    <a:pt x="722" y="0"/>
                    <a:pt x="502" y="91"/>
                    <a:pt x="334" y="274"/>
                  </a:cubicBezTo>
                  <a:cubicBezTo>
                    <a:pt x="0" y="608"/>
                    <a:pt x="0" y="1155"/>
                    <a:pt x="334" y="1489"/>
                  </a:cubicBezTo>
                  <a:cubicBezTo>
                    <a:pt x="502" y="1672"/>
                    <a:pt x="722" y="1763"/>
                    <a:pt x="942" y="1763"/>
                  </a:cubicBezTo>
                  <a:cubicBezTo>
                    <a:pt x="1163" y="1763"/>
                    <a:pt x="1383" y="1672"/>
                    <a:pt x="1550" y="1489"/>
                  </a:cubicBezTo>
                  <a:cubicBezTo>
                    <a:pt x="1915" y="1155"/>
                    <a:pt x="1915" y="608"/>
                    <a:pt x="1550" y="274"/>
                  </a:cubicBezTo>
                  <a:cubicBezTo>
                    <a:pt x="1383" y="91"/>
                    <a:pt x="1163" y="0"/>
                    <a:pt x="9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7"/>
            <p:cNvSpPr/>
            <p:nvPr/>
          </p:nvSpPr>
          <p:spPr>
            <a:xfrm>
              <a:off x="6055300" y="3361700"/>
              <a:ext cx="43325" cy="43350"/>
            </a:xfrm>
            <a:custGeom>
              <a:rect b="b" l="l" r="r" t="t"/>
              <a:pathLst>
                <a:path extrusionOk="0" h="1734" w="1733">
                  <a:moveTo>
                    <a:pt x="882" y="1"/>
                  </a:moveTo>
                  <a:cubicBezTo>
                    <a:pt x="395" y="1"/>
                    <a:pt x="0" y="396"/>
                    <a:pt x="0" y="882"/>
                  </a:cubicBezTo>
                  <a:cubicBezTo>
                    <a:pt x="0" y="1338"/>
                    <a:pt x="395" y="1733"/>
                    <a:pt x="882" y="1733"/>
                  </a:cubicBezTo>
                  <a:cubicBezTo>
                    <a:pt x="1338" y="1733"/>
                    <a:pt x="1733" y="1338"/>
                    <a:pt x="1733" y="882"/>
                  </a:cubicBezTo>
                  <a:cubicBezTo>
                    <a:pt x="1733" y="396"/>
                    <a:pt x="133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7"/>
            <p:cNvSpPr/>
            <p:nvPr/>
          </p:nvSpPr>
          <p:spPr>
            <a:xfrm>
              <a:off x="5970950" y="3445300"/>
              <a:ext cx="44100" cy="44100"/>
            </a:xfrm>
            <a:custGeom>
              <a:rect b="b" l="l" r="r" t="t"/>
              <a:pathLst>
                <a:path extrusionOk="0" h="1764" w="1764">
                  <a:moveTo>
                    <a:pt x="882" y="0"/>
                  </a:moveTo>
                  <a:cubicBezTo>
                    <a:pt x="396" y="0"/>
                    <a:pt x="0" y="396"/>
                    <a:pt x="0" y="882"/>
                  </a:cubicBezTo>
                  <a:cubicBezTo>
                    <a:pt x="0" y="1368"/>
                    <a:pt x="396" y="1763"/>
                    <a:pt x="882" y="1763"/>
                  </a:cubicBezTo>
                  <a:cubicBezTo>
                    <a:pt x="1368" y="1763"/>
                    <a:pt x="1763" y="1368"/>
                    <a:pt x="1763" y="882"/>
                  </a:cubicBezTo>
                  <a:cubicBezTo>
                    <a:pt x="1763" y="396"/>
                    <a:pt x="136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7"/>
            <p:cNvSpPr/>
            <p:nvPr/>
          </p:nvSpPr>
          <p:spPr>
            <a:xfrm>
              <a:off x="5885075" y="3529450"/>
              <a:ext cx="47900" cy="43725"/>
            </a:xfrm>
            <a:custGeom>
              <a:rect b="b" l="l" r="r" t="t"/>
              <a:pathLst>
                <a:path extrusionOk="0" h="1749" w="1916">
                  <a:moveTo>
                    <a:pt x="958" y="1"/>
                  </a:moveTo>
                  <a:cubicBezTo>
                    <a:pt x="730" y="1"/>
                    <a:pt x="502" y="84"/>
                    <a:pt x="335" y="252"/>
                  </a:cubicBezTo>
                  <a:cubicBezTo>
                    <a:pt x="1" y="616"/>
                    <a:pt x="1" y="1163"/>
                    <a:pt x="335" y="1498"/>
                  </a:cubicBezTo>
                  <a:cubicBezTo>
                    <a:pt x="502" y="1665"/>
                    <a:pt x="730" y="1749"/>
                    <a:pt x="958" y="1749"/>
                  </a:cubicBezTo>
                  <a:cubicBezTo>
                    <a:pt x="1186" y="1749"/>
                    <a:pt x="1414" y="1665"/>
                    <a:pt x="1581" y="1498"/>
                  </a:cubicBezTo>
                  <a:cubicBezTo>
                    <a:pt x="1916" y="1163"/>
                    <a:pt x="1916" y="616"/>
                    <a:pt x="1581" y="252"/>
                  </a:cubicBezTo>
                  <a:cubicBezTo>
                    <a:pt x="1414" y="84"/>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7"/>
            <p:cNvSpPr/>
            <p:nvPr/>
          </p:nvSpPr>
          <p:spPr>
            <a:xfrm>
              <a:off x="6436000" y="3130700"/>
              <a:ext cx="43350" cy="44100"/>
            </a:xfrm>
            <a:custGeom>
              <a:rect b="b" l="l" r="r" t="t"/>
              <a:pathLst>
                <a:path extrusionOk="0" h="1764" w="1734">
                  <a:moveTo>
                    <a:pt x="882" y="1"/>
                  </a:moveTo>
                  <a:cubicBezTo>
                    <a:pt x="396" y="1"/>
                    <a:pt x="1" y="396"/>
                    <a:pt x="1" y="882"/>
                  </a:cubicBezTo>
                  <a:cubicBezTo>
                    <a:pt x="1" y="1368"/>
                    <a:pt x="396" y="1764"/>
                    <a:pt x="882" y="1764"/>
                  </a:cubicBezTo>
                  <a:cubicBezTo>
                    <a:pt x="1368" y="1764"/>
                    <a:pt x="1733" y="1368"/>
                    <a:pt x="1733" y="882"/>
                  </a:cubicBezTo>
                  <a:cubicBezTo>
                    <a:pt x="1733" y="39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7"/>
            <p:cNvSpPr/>
            <p:nvPr/>
          </p:nvSpPr>
          <p:spPr>
            <a:xfrm>
              <a:off x="6351650" y="3215050"/>
              <a:ext cx="44100" cy="43350"/>
            </a:xfrm>
            <a:custGeom>
              <a:rect b="b" l="l" r="r" t="t"/>
              <a:pathLst>
                <a:path extrusionOk="0" h="1734" w="1764">
                  <a:moveTo>
                    <a:pt x="882" y="1"/>
                  </a:moveTo>
                  <a:cubicBezTo>
                    <a:pt x="396" y="1"/>
                    <a:pt x="1" y="396"/>
                    <a:pt x="1" y="882"/>
                  </a:cubicBezTo>
                  <a:cubicBezTo>
                    <a:pt x="1" y="1368"/>
                    <a:pt x="396" y="1733"/>
                    <a:pt x="882" y="1733"/>
                  </a:cubicBezTo>
                  <a:cubicBezTo>
                    <a:pt x="1368" y="1733"/>
                    <a:pt x="1764" y="1368"/>
                    <a:pt x="1764" y="882"/>
                  </a:cubicBezTo>
                  <a:cubicBezTo>
                    <a:pt x="1764" y="39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7"/>
            <p:cNvSpPr/>
            <p:nvPr/>
          </p:nvSpPr>
          <p:spPr>
            <a:xfrm>
              <a:off x="6265775" y="3299200"/>
              <a:ext cx="47900" cy="43725"/>
            </a:xfrm>
            <a:custGeom>
              <a:rect b="b" l="l" r="r" t="t"/>
              <a:pathLst>
                <a:path extrusionOk="0" h="1749" w="1916">
                  <a:moveTo>
                    <a:pt x="958" y="1"/>
                  </a:moveTo>
                  <a:cubicBezTo>
                    <a:pt x="730" y="1"/>
                    <a:pt x="502" y="84"/>
                    <a:pt x="335" y="252"/>
                  </a:cubicBezTo>
                  <a:cubicBezTo>
                    <a:pt x="1" y="586"/>
                    <a:pt x="1" y="1133"/>
                    <a:pt x="335" y="1498"/>
                  </a:cubicBezTo>
                  <a:cubicBezTo>
                    <a:pt x="502" y="1665"/>
                    <a:pt x="730" y="1749"/>
                    <a:pt x="958" y="1749"/>
                  </a:cubicBezTo>
                  <a:cubicBezTo>
                    <a:pt x="1186" y="1749"/>
                    <a:pt x="1414" y="1665"/>
                    <a:pt x="1581" y="1498"/>
                  </a:cubicBezTo>
                  <a:cubicBezTo>
                    <a:pt x="1916" y="1133"/>
                    <a:pt x="1916" y="586"/>
                    <a:pt x="1581" y="252"/>
                  </a:cubicBezTo>
                  <a:cubicBezTo>
                    <a:pt x="1414" y="84"/>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7"/>
            <p:cNvSpPr/>
            <p:nvPr/>
          </p:nvSpPr>
          <p:spPr>
            <a:xfrm>
              <a:off x="6183725" y="3383000"/>
              <a:ext cx="44100" cy="44075"/>
            </a:xfrm>
            <a:custGeom>
              <a:rect b="b" l="l" r="r" t="t"/>
              <a:pathLst>
                <a:path extrusionOk="0" h="1763" w="1764">
                  <a:moveTo>
                    <a:pt x="882" y="0"/>
                  </a:moveTo>
                  <a:cubicBezTo>
                    <a:pt x="395" y="0"/>
                    <a:pt x="0" y="395"/>
                    <a:pt x="0" y="881"/>
                  </a:cubicBezTo>
                  <a:cubicBezTo>
                    <a:pt x="0" y="1368"/>
                    <a:pt x="395" y="1763"/>
                    <a:pt x="882" y="1763"/>
                  </a:cubicBezTo>
                  <a:cubicBezTo>
                    <a:pt x="1368" y="1763"/>
                    <a:pt x="1763" y="1368"/>
                    <a:pt x="1763" y="881"/>
                  </a:cubicBezTo>
                  <a:cubicBezTo>
                    <a:pt x="1763" y="395"/>
                    <a:pt x="136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7"/>
            <p:cNvSpPr/>
            <p:nvPr/>
          </p:nvSpPr>
          <p:spPr>
            <a:xfrm>
              <a:off x="6099375" y="3467325"/>
              <a:ext cx="44100" cy="43350"/>
            </a:xfrm>
            <a:custGeom>
              <a:rect b="b" l="l" r="r" t="t"/>
              <a:pathLst>
                <a:path extrusionOk="0" h="1734" w="1764">
                  <a:moveTo>
                    <a:pt x="882" y="1"/>
                  </a:moveTo>
                  <a:cubicBezTo>
                    <a:pt x="395" y="1"/>
                    <a:pt x="0" y="366"/>
                    <a:pt x="0" y="852"/>
                  </a:cubicBezTo>
                  <a:cubicBezTo>
                    <a:pt x="0" y="1338"/>
                    <a:pt x="395" y="1733"/>
                    <a:pt x="882" y="1733"/>
                  </a:cubicBezTo>
                  <a:cubicBezTo>
                    <a:pt x="1368" y="1733"/>
                    <a:pt x="1763" y="1338"/>
                    <a:pt x="1763" y="852"/>
                  </a:cubicBezTo>
                  <a:cubicBezTo>
                    <a:pt x="1763" y="36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7"/>
            <p:cNvSpPr/>
            <p:nvPr/>
          </p:nvSpPr>
          <p:spPr>
            <a:xfrm>
              <a:off x="6013500" y="3550925"/>
              <a:ext cx="47900" cy="44100"/>
            </a:xfrm>
            <a:custGeom>
              <a:rect b="b" l="l" r="r" t="t"/>
              <a:pathLst>
                <a:path extrusionOk="0" h="1764" w="1916">
                  <a:moveTo>
                    <a:pt x="958" y="0"/>
                  </a:moveTo>
                  <a:cubicBezTo>
                    <a:pt x="730" y="0"/>
                    <a:pt x="502" y="92"/>
                    <a:pt x="335" y="274"/>
                  </a:cubicBezTo>
                  <a:cubicBezTo>
                    <a:pt x="1" y="608"/>
                    <a:pt x="1" y="1155"/>
                    <a:pt x="335" y="1490"/>
                  </a:cubicBezTo>
                  <a:cubicBezTo>
                    <a:pt x="517" y="1672"/>
                    <a:pt x="745" y="1763"/>
                    <a:pt x="969" y="1763"/>
                  </a:cubicBezTo>
                  <a:cubicBezTo>
                    <a:pt x="1194" y="1763"/>
                    <a:pt x="1414" y="1672"/>
                    <a:pt x="1581" y="1490"/>
                  </a:cubicBezTo>
                  <a:cubicBezTo>
                    <a:pt x="1915" y="1155"/>
                    <a:pt x="1915" y="608"/>
                    <a:pt x="1581" y="274"/>
                  </a:cubicBezTo>
                  <a:cubicBezTo>
                    <a:pt x="1414" y="92"/>
                    <a:pt x="1186" y="0"/>
                    <a:pt x="9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7"/>
            <p:cNvSpPr/>
            <p:nvPr/>
          </p:nvSpPr>
          <p:spPr>
            <a:xfrm>
              <a:off x="5931425" y="3635275"/>
              <a:ext cx="44100" cy="43325"/>
            </a:xfrm>
            <a:custGeom>
              <a:rect b="b" l="l" r="r" t="t"/>
              <a:pathLst>
                <a:path extrusionOk="0" h="1733" w="1764">
                  <a:moveTo>
                    <a:pt x="882" y="0"/>
                  </a:moveTo>
                  <a:cubicBezTo>
                    <a:pt x="396" y="0"/>
                    <a:pt x="1" y="396"/>
                    <a:pt x="1" y="882"/>
                  </a:cubicBezTo>
                  <a:cubicBezTo>
                    <a:pt x="1" y="1368"/>
                    <a:pt x="396" y="1733"/>
                    <a:pt x="882" y="1733"/>
                  </a:cubicBezTo>
                  <a:cubicBezTo>
                    <a:pt x="1369" y="1733"/>
                    <a:pt x="1764" y="1368"/>
                    <a:pt x="1764" y="882"/>
                  </a:cubicBezTo>
                  <a:cubicBezTo>
                    <a:pt x="1764" y="396"/>
                    <a:pt x="1369"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7"/>
            <p:cNvSpPr/>
            <p:nvPr/>
          </p:nvSpPr>
          <p:spPr>
            <a:xfrm>
              <a:off x="5847850" y="3719625"/>
              <a:ext cx="43325" cy="43325"/>
            </a:xfrm>
            <a:custGeom>
              <a:rect b="b" l="l" r="r" t="t"/>
              <a:pathLst>
                <a:path extrusionOk="0" h="1733" w="1733">
                  <a:moveTo>
                    <a:pt x="851" y="0"/>
                  </a:moveTo>
                  <a:cubicBezTo>
                    <a:pt x="395" y="0"/>
                    <a:pt x="0" y="365"/>
                    <a:pt x="0" y="851"/>
                  </a:cubicBezTo>
                  <a:cubicBezTo>
                    <a:pt x="0" y="1338"/>
                    <a:pt x="395" y="1733"/>
                    <a:pt x="851" y="1733"/>
                  </a:cubicBezTo>
                  <a:cubicBezTo>
                    <a:pt x="1338" y="1733"/>
                    <a:pt x="1733" y="1338"/>
                    <a:pt x="1733" y="851"/>
                  </a:cubicBezTo>
                  <a:cubicBezTo>
                    <a:pt x="1733" y="365"/>
                    <a:pt x="1338"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6" name="Google Shape;306;p7"/>
          <p:cNvGrpSpPr/>
          <p:nvPr/>
        </p:nvGrpSpPr>
        <p:grpSpPr>
          <a:xfrm flipH="1">
            <a:off x="7320650" y="4634738"/>
            <a:ext cx="1674825" cy="392325"/>
            <a:chOff x="2173775" y="1420000"/>
            <a:chExt cx="1674825" cy="392325"/>
          </a:xfrm>
        </p:grpSpPr>
        <p:sp>
          <p:nvSpPr>
            <p:cNvPr id="307" name="Google Shape;307;p7"/>
            <p:cNvSpPr/>
            <p:nvPr/>
          </p:nvSpPr>
          <p:spPr>
            <a:xfrm>
              <a:off x="2176800" y="1524300"/>
              <a:ext cx="1666475" cy="288025"/>
            </a:xfrm>
            <a:custGeom>
              <a:rect b="b" l="l" r="r" t="t"/>
              <a:pathLst>
                <a:path extrusionOk="0" h="11521" w="66659">
                  <a:moveTo>
                    <a:pt x="51309" y="0"/>
                  </a:moveTo>
                  <a:cubicBezTo>
                    <a:pt x="50708" y="0"/>
                    <a:pt x="50108" y="213"/>
                    <a:pt x="49637" y="639"/>
                  </a:cubicBezTo>
                  <a:lnTo>
                    <a:pt x="44500" y="5198"/>
                  </a:lnTo>
                  <a:cubicBezTo>
                    <a:pt x="44394" y="5304"/>
                    <a:pt x="44257" y="5357"/>
                    <a:pt x="44120" y="5357"/>
                  </a:cubicBezTo>
                  <a:cubicBezTo>
                    <a:pt x="43983" y="5357"/>
                    <a:pt x="43846" y="5304"/>
                    <a:pt x="43740" y="5198"/>
                  </a:cubicBezTo>
                  <a:lnTo>
                    <a:pt x="38603" y="669"/>
                  </a:lnTo>
                  <a:cubicBezTo>
                    <a:pt x="38117" y="243"/>
                    <a:pt x="37509" y="31"/>
                    <a:pt x="36905" y="31"/>
                  </a:cubicBezTo>
                  <a:cubicBezTo>
                    <a:pt x="36301" y="31"/>
                    <a:pt x="35700" y="243"/>
                    <a:pt x="35229" y="669"/>
                  </a:cubicBezTo>
                  <a:lnTo>
                    <a:pt x="30092" y="5228"/>
                  </a:lnTo>
                  <a:cubicBezTo>
                    <a:pt x="29986" y="5335"/>
                    <a:pt x="29849" y="5388"/>
                    <a:pt x="29712" y="5388"/>
                  </a:cubicBezTo>
                  <a:cubicBezTo>
                    <a:pt x="29576" y="5388"/>
                    <a:pt x="29439" y="5335"/>
                    <a:pt x="29332" y="5228"/>
                  </a:cubicBezTo>
                  <a:lnTo>
                    <a:pt x="24196" y="699"/>
                  </a:lnTo>
                  <a:cubicBezTo>
                    <a:pt x="23709" y="274"/>
                    <a:pt x="23109" y="61"/>
                    <a:pt x="22509" y="61"/>
                  </a:cubicBezTo>
                  <a:cubicBezTo>
                    <a:pt x="21908" y="61"/>
                    <a:pt x="21308" y="274"/>
                    <a:pt x="20822" y="699"/>
                  </a:cubicBezTo>
                  <a:lnTo>
                    <a:pt x="15715" y="5259"/>
                  </a:lnTo>
                  <a:cubicBezTo>
                    <a:pt x="15594" y="5350"/>
                    <a:pt x="15449" y="5395"/>
                    <a:pt x="15309" y="5395"/>
                  </a:cubicBezTo>
                  <a:cubicBezTo>
                    <a:pt x="15168" y="5395"/>
                    <a:pt x="15031" y="5350"/>
                    <a:pt x="14925" y="5259"/>
                  </a:cubicBezTo>
                  <a:lnTo>
                    <a:pt x="9788" y="699"/>
                  </a:lnTo>
                  <a:cubicBezTo>
                    <a:pt x="9325" y="281"/>
                    <a:pt x="8738" y="76"/>
                    <a:pt x="8148" y="76"/>
                  </a:cubicBezTo>
                  <a:cubicBezTo>
                    <a:pt x="7537" y="76"/>
                    <a:pt x="6924" y="297"/>
                    <a:pt x="6445" y="730"/>
                  </a:cubicBezTo>
                  <a:lnTo>
                    <a:pt x="1125" y="5441"/>
                  </a:lnTo>
                  <a:cubicBezTo>
                    <a:pt x="92" y="6353"/>
                    <a:pt x="1" y="7964"/>
                    <a:pt x="913" y="8997"/>
                  </a:cubicBezTo>
                  <a:cubicBezTo>
                    <a:pt x="1419" y="9570"/>
                    <a:pt x="2120" y="9860"/>
                    <a:pt x="2819" y="9860"/>
                  </a:cubicBezTo>
                  <a:cubicBezTo>
                    <a:pt x="3421" y="9860"/>
                    <a:pt x="4022" y="9646"/>
                    <a:pt x="4499" y="9210"/>
                  </a:cubicBezTo>
                  <a:lnTo>
                    <a:pt x="7721" y="6353"/>
                  </a:lnTo>
                  <a:cubicBezTo>
                    <a:pt x="7843" y="6247"/>
                    <a:pt x="7987" y="6193"/>
                    <a:pt x="8128" y="6193"/>
                  </a:cubicBezTo>
                  <a:cubicBezTo>
                    <a:pt x="8268" y="6193"/>
                    <a:pt x="8405" y="6247"/>
                    <a:pt x="8511" y="6353"/>
                  </a:cubicBezTo>
                  <a:lnTo>
                    <a:pt x="13648" y="10882"/>
                  </a:lnTo>
                  <a:cubicBezTo>
                    <a:pt x="14135" y="11307"/>
                    <a:pt x="14735" y="11520"/>
                    <a:pt x="15335" y="11520"/>
                  </a:cubicBezTo>
                  <a:cubicBezTo>
                    <a:pt x="15936" y="11520"/>
                    <a:pt x="16536" y="11307"/>
                    <a:pt x="17022" y="10882"/>
                  </a:cubicBezTo>
                  <a:lnTo>
                    <a:pt x="22129" y="6323"/>
                  </a:lnTo>
                  <a:cubicBezTo>
                    <a:pt x="22250" y="6231"/>
                    <a:pt x="22395" y="6186"/>
                    <a:pt x="22535" y="6186"/>
                  </a:cubicBezTo>
                  <a:cubicBezTo>
                    <a:pt x="22676" y="6186"/>
                    <a:pt x="22813" y="6231"/>
                    <a:pt x="22919" y="6323"/>
                  </a:cubicBezTo>
                  <a:lnTo>
                    <a:pt x="28056" y="10851"/>
                  </a:lnTo>
                  <a:cubicBezTo>
                    <a:pt x="28527" y="11277"/>
                    <a:pt x="29127" y="11490"/>
                    <a:pt x="29731" y="11490"/>
                  </a:cubicBezTo>
                  <a:cubicBezTo>
                    <a:pt x="30336" y="11490"/>
                    <a:pt x="30943" y="11277"/>
                    <a:pt x="31430" y="10851"/>
                  </a:cubicBezTo>
                  <a:lnTo>
                    <a:pt x="36536" y="6292"/>
                  </a:lnTo>
                  <a:cubicBezTo>
                    <a:pt x="36643" y="6201"/>
                    <a:pt x="36779" y="6155"/>
                    <a:pt x="36920" y="6155"/>
                  </a:cubicBezTo>
                  <a:cubicBezTo>
                    <a:pt x="37061" y="6155"/>
                    <a:pt x="37205" y="6201"/>
                    <a:pt x="37327" y="6292"/>
                  </a:cubicBezTo>
                  <a:lnTo>
                    <a:pt x="42463" y="10851"/>
                  </a:lnTo>
                  <a:cubicBezTo>
                    <a:pt x="42935" y="11277"/>
                    <a:pt x="43535" y="11490"/>
                    <a:pt x="44135" y="11490"/>
                  </a:cubicBezTo>
                  <a:cubicBezTo>
                    <a:pt x="44736" y="11490"/>
                    <a:pt x="45336" y="11277"/>
                    <a:pt x="45807" y="10851"/>
                  </a:cubicBezTo>
                  <a:lnTo>
                    <a:pt x="50944" y="6292"/>
                  </a:lnTo>
                  <a:cubicBezTo>
                    <a:pt x="51050" y="6186"/>
                    <a:pt x="51187" y="6133"/>
                    <a:pt x="51324" y="6133"/>
                  </a:cubicBezTo>
                  <a:cubicBezTo>
                    <a:pt x="51461" y="6133"/>
                    <a:pt x="51597" y="6186"/>
                    <a:pt x="51704" y="6292"/>
                  </a:cubicBezTo>
                  <a:lnTo>
                    <a:pt x="56841" y="10821"/>
                  </a:lnTo>
                  <a:cubicBezTo>
                    <a:pt x="57327" y="11247"/>
                    <a:pt x="57935" y="11459"/>
                    <a:pt x="58539" y="11459"/>
                  </a:cubicBezTo>
                  <a:cubicBezTo>
                    <a:pt x="59143" y="11459"/>
                    <a:pt x="59743" y="11247"/>
                    <a:pt x="60215" y="10821"/>
                  </a:cubicBezTo>
                  <a:lnTo>
                    <a:pt x="65503" y="6110"/>
                  </a:lnTo>
                  <a:cubicBezTo>
                    <a:pt x="66567" y="5167"/>
                    <a:pt x="66658" y="3587"/>
                    <a:pt x="65716" y="2523"/>
                  </a:cubicBezTo>
                  <a:cubicBezTo>
                    <a:pt x="65225" y="1966"/>
                    <a:pt x="64530" y="1683"/>
                    <a:pt x="63827" y="1683"/>
                  </a:cubicBezTo>
                  <a:cubicBezTo>
                    <a:pt x="63227" y="1683"/>
                    <a:pt x="62620" y="1890"/>
                    <a:pt x="62129" y="2310"/>
                  </a:cubicBezTo>
                  <a:lnTo>
                    <a:pt x="58908" y="5198"/>
                  </a:lnTo>
                  <a:cubicBezTo>
                    <a:pt x="58801" y="5289"/>
                    <a:pt x="58664" y="5335"/>
                    <a:pt x="58524" y="5335"/>
                  </a:cubicBezTo>
                  <a:cubicBezTo>
                    <a:pt x="58383" y="5335"/>
                    <a:pt x="58239" y="5289"/>
                    <a:pt x="58117" y="5198"/>
                  </a:cubicBezTo>
                  <a:lnTo>
                    <a:pt x="52980" y="639"/>
                  </a:lnTo>
                  <a:cubicBezTo>
                    <a:pt x="52509" y="213"/>
                    <a:pt x="51909" y="0"/>
                    <a:pt x="513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7"/>
            <p:cNvSpPr/>
            <p:nvPr/>
          </p:nvSpPr>
          <p:spPr>
            <a:xfrm>
              <a:off x="2173775" y="1420000"/>
              <a:ext cx="1674825" cy="301900"/>
            </a:xfrm>
            <a:custGeom>
              <a:rect b="b" l="l" r="r" t="t"/>
              <a:pathLst>
                <a:path extrusionOk="0" h="12076" w="66993">
                  <a:moveTo>
                    <a:pt x="51642" y="563"/>
                  </a:moveTo>
                  <a:cubicBezTo>
                    <a:pt x="52174" y="563"/>
                    <a:pt x="52706" y="753"/>
                    <a:pt x="53132" y="1133"/>
                  </a:cubicBezTo>
                  <a:lnTo>
                    <a:pt x="58269" y="5662"/>
                  </a:lnTo>
                  <a:cubicBezTo>
                    <a:pt x="58436" y="5814"/>
                    <a:pt x="58641" y="5890"/>
                    <a:pt x="58846" y="5890"/>
                  </a:cubicBezTo>
                  <a:cubicBezTo>
                    <a:pt x="59051" y="5890"/>
                    <a:pt x="59256" y="5814"/>
                    <a:pt x="59424" y="5662"/>
                  </a:cubicBezTo>
                  <a:lnTo>
                    <a:pt x="62646" y="2804"/>
                  </a:lnTo>
                  <a:cubicBezTo>
                    <a:pt x="63073" y="2434"/>
                    <a:pt x="63607" y="2224"/>
                    <a:pt x="64172" y="2224"/>
                  </a:cubicBezTo>
                  <a:cubicBezTo>
                    <a:pt x="64210" y="2224"/>
                    <a:pt x="64249" y="2225"/>
                    <a:pt x="64287" y="2227"/>
                  </a:cubicBezTo>
                  <a:cubicBezTo>
                    <a:pt x="64864" y="2257"/>
                    <a:pt x="65442" y="2531"/>
                    <a:pt x="65837" y="2987"/>
                  </a:cubicBezTo>
                  <a:cubicBezTo>
                    <a:pt x="66658" y="3899"/>
                    <a:pt x="66567" y="5327"/>
                    <a:pt x="65655" y="6178"/>
                  </a:cubicBezTo>
                  <a:lnTo>
                    <a:pt x="60336" y="10859"/>
                  </a:lnTo>
                  <a:cubicBezTo>
                    <a:pt x="59906" y="11243"/>
                    <a:pt x="59367" y="11433"/>
                    <a:pt x="58830" y="11433"/>
                  </a:cubicBezTo>
                  <a:cubicBezTo>
                    <a:pt x="58303" y="11433"/>
                    <a:pt x="57778" y="11251"/>
                    <a:pt x="57357" y="10890"/>
                  </a:cubicBezTo>
                  <a:lnTo>
                    <a:pt x="52220" y="6330"/>
                  </a:lnTo>
                  <a:cubicBezTo>
                    <a:pt x="52053" y="6178"/>
                    <a:pt x="51848" y="6102"/>
                    <a:pt x="51642" y="6102"/>
                  </a:cubicBezTo>
                  <a:cubicBezTo>
                    <a:pt x="51437" y="6102"/>
                    <a:pt x="51232" y="6178"/>
                    <a:pt x="51065" y="6330"/>
                  </a:cubicBezTo>
                  <a:lnTo>
                    <a:pt x="45958" y="10890"/>
                  </a:lnTo>
                  <a:cubicBezTo>
                    <a:pt x="45518" y="11270"/>
                    <a:pt x="44978" y="11460"/>
                    <a:pt x="44442" y="11460"/>
                  </a:cubicBezTo>
                  <a:cubicBezTo>
                    <a:pt x="43907" y="11460"/>
                    <a:pt x="43375" y="11270"/>
                    <a:pt x="42949" y="10890"/>
                  </a:cubicBezTo>
                  <a:lnTo>
                    <a:pt x="37812" y="6361"/>
                  </a:lnTo>
                  <a:cubicBezTo>
                    <a:pt x="37645" y="6209"/>
                    <a:pt x="37440" y="6133"/>
                    <a:pt x="37235" y="6133"/>
                  </a:cubicBezTo>
                  <a:cubicBezTo>
                    <a:pt x="37030" y="6133"/>
                    <a:pt x="36824" y="6209"/>
                    <a:pt x="36657" y="6361"/>
                  </a:cubicBezTo>
                  <a:lnTo>
                    <a:pt x="31551" y="10920"/>
                  </a:lnTo>
                  <a:cubicBezTo>
                    <a:pt x="31125" y="11300"/>
                    <a:pt x="30586" y="11490"/>
                    <a:pt x="30046" y="11490"/>
                  </a:cubicBezTo>
                  <a:cubicBezTo>
                    <a:pt x="29507" y="11490"/>
                    <a:pt x="28967" y="11300"/>
                    <a:pt x="28542" y="10920"/>
                  </a:cubicBezTo>
                  <a:lnTo>
                    <a:pt x="23405" y="6391"/>
                  </a:lnTo>
                  <a:cubicBezTo>
                    <a:pt x="23253" y="6239"/>
                    <a:pt x="23048" y="6163"/>
                    <a:pt x="22842" y="6163"/>
                  </a:cubicBezTo>
                  <a:cubicBezTo>
                    <a:pt x="22637" y="6163"/>
                    <a:pt x="22432" y="6239"/>
                    <a:pt x="22280" y="6391"/>
                  </a:cubicBezTo>
                  <a:lnTo>
                    <a:pt x="17143" y="10920"/>
                  </a:lnTo>
                  <a:cubicBezTo>
                    <a:pt x="16718" y="11300"/>
                    <a:pt x="16186" y="11490"/>
                    <a:pt x="15654" y="11490"/>
                  </a:cubicBezTo>
                  <a:cubicBezTo>
                    <a:pt x="15122" y="11490"/>
                    <a:pt x="14590" y="11300"/>
                    <a:pt x="14164" y="10920"/>
                  </a:cubicBezTo>
                  <a:lnTo>
                    <a:pt x="9028" y="6391"/>
                  </a:lnTo>
                  <a:cubicBezTo>
                    <a:pt x="8845" y="6270"/>
                    <a:pt x="8663" y="6178"/>
                    <a:pt x="8450" y="6178"/>
                  </a:cubicBezTo>
                  <a:cubicBezTo>
                    <a:pt x="8237" y="6178"/>
                    <a:pt x="8025" y="6270"/>
                    <a:pt x="7873" y="6391"/>
                  </a:cubicBezTo>
                  <a:lnTo>
                    <a:pt x="4651" y="9279"/>
                  </a:lnTo>
                  <a:cubicBezTo>
                    <a:pt x="4227" y="9646"/>
                    <a:pt x="3699" y="9829"/>
                    <a:pt x="3139" y="9829"/>
                  </a:cubicBezTo>
                  <a:cubicBezTo>
                    <a:pt x="3096" y="9829"/>
                    <a:pt x="3053" y="9828"/>
                    <a:pt x="3009" y="9826"/>
                  </a:cubicBezTo>
                  <a:cubicBezTo>
                    <a:pt x="2401" y="9795"/>
                    <a:pt x="1854" y="9522"/>
                    <a:pt x="1459" y="9096"/>
                  </a:cubicBezTo>
                  <a:cubicBezTo>
                    <a:pt x="638" y="8154"/>
                    <a:pt x="699" y="6725"/>
                    <a:pt x="1641" y="5905"/>
                  </a:cubicBezTo>
                  <a:lnTo>
                    <a:pt x="6930" y="1193"/>
                  </a:lnTo>
                  <a:cubicBezTo>
                    <a:pt x="7356" y="814"/>
                    <a:pt x="7895" y="624"/>
                    <a:pt x="8435" y="624"/>
                  </a:cubicBezTo>
                  <a:cubicBezTo>
                    <a:pt x="8974" y="624"/>
                    <a:pt x="9514" y="814"/>
                    <a:pt x="9939" y="1193"/>
                  </a:cubicBezTo>
                  <a:lnTo>
                    <a:pt x="15076" y="5722"/>
                  </a:lnTo>
                  <a:cubicBezTo>
                    <a:pt x="15228" y="5874"/>
                    <a:pt x="15433" y="5950"/>
                    <a:pt x="15642" y="5950"/>
                  </a:cubicBezTo>
                  <a:cubicBezTo>
                    <a:pt x="15851" y="5950"/>
                    <a:pt x="16064" y="5874"/>
                    <a:pt x="16231" y="5722"/>
                  </a:cubicBezTo>
                  <a:lnTo>
                    <a:pt x="21338" y="1163"/>
                  </a:lnTo>
                  <a:cubicBezTo>
                    <a:pt x="21763" y="783"/>
                    <a:pt x="22295" y="593"/>
                    <a:pt x="22831" y="593"/>
                  </a:cubicBezTo>
                  <a:cubicBezTo>
                    <a:pt x="23367" y="593"/>
                    <a:pt x="23906" y="783"/>
                    <a:pt x="24347" y="1163"/>
                  </a:cubicBezTo>
                  <a:lnTo>
                    <a:pt x="29453" y="5692"/>
                  </a:lnTo>
                  <a:cubicBezTo>
                    <a:pt x="29621" y="5844"/>
                    <a:pt x="29833" y="5920"/>
                    <a:pt x="30042" y="5920"/>
                  </a:cubicBezTo>
                  <a:cubicBezTo>
                    <a:pt x="30251" y="5920"/>
                    <a:pt x="30457" y="5844"/>
                    <a:pt x="30609" y="5692"/>
                  </a:cubicBezTo>
                  <a:lnTo>
                    <a:pt x="35745" y="1163"/>
                  </a:lnTo>
                  <a:cubicBezTo>
                    <a:pt x="36179" y="776"/>
                    <a:pt x="36724" y="578"/>
                    <a:pt x="37267" y="578"/>
                  </a:cubicBezTo>
                  <a:cubicBezTo>
                    <a:pt x="37788" y="578"/>
                    <a:pt x="38307" y="760"/>
                    <a:pt x="38724" y="1133"/>
                  </a:cubicBezTo>
                  <a:lnTo>
                    <a:pt x="43861" y="5692"/>
                  </a:lnTo>
                  <a:cubicBezTo>
                    <a:pt x="44028" y="5829"/>
                    <a:pt x="44233" y="5897"/>
                    <a:pt x="44439" y="5897"/>
                  </a:cubicBezTo>
                  <a:cubicBezTo>
                    <a:pt x="44644" y="5897"/>
                    <a:pt x="44849" y="5829"/>
                    <a:pt x="45016" y="5692"/>
                  </a:cubicBezTo>
                  <a:lnTo>
                    <a:pt x="50153" y="1133"/>
                  </a:lnTo>
                  <a:cubicBezTo>
                    <a:pt x="50579" y="753"/>
                    <a:pt x="51110" y="563"/>
                    <a:pt x="51642" y="563"/>
                  </a:cubicBezTo>
                  <a:close/>
                  <a:moveTo>
                    <a:pt x="51627" y="0"/>
                  </a:moveTo>
                  <a:cubicBezTo>
                    <a:pt x="50958" y="0"/>
                    <a:pt x="50290" y="236"/>
                    <a:pt x="49758" y="707"/>
                  </a:cubicBezTo>
                  <a:lnTo>
                    <a:pt x="44651" y="5266"/>
                  </a:lnTo>
                  <a:cubicBezTo>
                    <a:pt x="44591" y="5312"/>
                    <a:pt x="44515" y="5335"/>
                    <a:pt x="44439" y="5335"/>
                  </a:cubicBezTo>
                  <a:cubicBezTo>
                    <a:pt x="44363" y="5335"/>
                    <a:pt x="44287" y="5312"/>
                    <a:pt x="44226" y="5266"/>
                  </a:cubicBezTo>
                  <a:lnTo>
                    <a:pt x="39089" y="738"/>
                  </a:lnTo>
                  <a:cubicBezTo>
                    <a:pt x="38561" y="255"/>
                    <a:pt x="37899" y="19"/>
                    <a:pt x="37236" y="19"/>
                  </a:cubicBezTo>
                  <a:cubicBezTo>
                    <a:pt x="36562" y="19"/>
                    <a:pt x="35886" y="263"/>
                    <a:pt x="35350" y="738"/>
                  </a:cubicBezTo>
                  <a:lnTo>
                    <a:pt x="30244" y="5297"/>
                  </a:lnTo>
                  <a:cubicBezTo>
                    <a:pt x="30183" y="5342"/>
                    <a:pt x="30107" y="5365"/>
                    <a:pt x="30035" y="5365"/>
                  </a:cubicBezTo>
                  <a:cubicBezTo>
                    <a:pt x="29963" y="5365"/>
                    <a:pt x="29894" y="5342"/>
                    <a:pt x="29849" y="5297"/>
                  </a:cubicBezTo>
                  <a:lnTo>
                    <a:pt x="24712" y="738"/>
                  </a:lnTo>
                  <a:cubicBezTo>
                    <a:pt x="24180" y="266"/>
                    <a:pt x="23511" y="31"/>
                    <a:pt x="22842" y="31"/>
                  </a:cubicBezTo>
                  <a:cubicBezTo>
                    <a:pt x="22174" y="31"/>
                    <a:pt x="21505" y="266"/>
                    <a:pt x="20973" y="738"/>
                  </a:cubicBezTo>
                  <a:lnTo>
                    <a:pt x="15836" y="5297"/>
                  </a:lnTo>
                  <a:cubicBezTo>
                    <a:pt x="15775" y="5358"/>
                    <a:pt x="15707" y="5388"/>
                    <a:pt x="15639" y="5388"/>
                  </a:cubicBezTo>
                  <a:cubicBezTo>
                    <a:pt x="15570" y="5388"/>
                    <a:pt x="15502" y="5358"/>
                    <a:pt x="15441" y="5297"/>
                  </a:cubicBezTo>
                  <a:lnTo>
                    <a:pt x="10304" y="768"/>
                  </a:lnTo>
                  <a:cubicBezTo>
                    <a:pt x="9772" y="297"/>
                    <a:pt x="9104" y="61"/>
                    <a:pt x="8435" y="61"/>
                  </a:cubicBezTo>
                  <a:cubicBezTo>
                    <a:pt x="7766" y="61"/>
                    <a:pt x="7097" y="297"/>
                    <a:pt x="6566" y="768"/>
                  </a:cubicBezTo>
                  <a:lnTo>
                    <a:pt x="1277" y="5479"/>
                  </a:lnTo>
                  <a:cubicBezTo>
                    <a:pt x="122" y="6513"/>
                    <a:pt x="0" y="8306"/>
                    <a:pt x="1034" y="9461"/>
                  </a:cubicBezTo>
                  <a:cubicBezTo>
                    <a:pt x="1550" y="10008"/>
                    <a:pt x="2219" y="10343"/>
                    <a:pt x="2979" y="10403"/>
                  </a:cubicBezTo>
                  <a:cubicBezTo>
                    <a:pt x="3021" y="10405"/>
                    <a:pt x="3063" y="10406"/>
                    <a:pt x="3106" y="10406"/>
                  </a:cubicBezTo>
                  <a:cubicBezTo>
                    <a:pt x="3819" y="10406"/>
                    <a:pt x="4499" y="10163"/>
                    <a:pt x="5015" y="9704"/>
                  </a:cubicBezTo>
                  <a:lnTo>
                    <a:pt x="8237" y="6817"/>
                  </a:lnTo>
                  <a:cubicBezTo>
                    <a:pt x="8298" y="6771"/>
                    <a:pt x="8374" y="6748"/>
                    <a:pt x="8450" y="6748"/>
                  </a:cubicBezTo>
                  <a:cubicBezTo>
                    <a:pt x="8526" y="6748"/>
                    <a:pt x="8602" y="6771"/>
                    <a:pt x="8663" y="6817"/>
                  </a:cubicBezTo>
                  <a:lnTo>
                    <a:pt x="13769" y="11376"/>
                  </a:lnTo>
                  <a:cubicBezTo>
                    <a:pt x="14316" y="11832"/>
                    <a:pt x="14985" y="12075"/>
                    <a:pt x="15654" y="12075"/>
                  </a:cubicBezTo>
                  <a:cubicBezTo>
                    <a:pt x="16323" y="12075"/>
                    <a:pt x="16991" y="11832"/>
                    <a:pt x="17508" y="11346"/>
                  </a:cubicBezTo>
                  <a:lnTo>
                    <a:pt x="22645" y="6786"/>
                  </a:lnTo>
                  <a:cubicBezTo>
                    <a:pt x="22706" y="6741"/>
                    <a:pt x="22774" y="6718"/>
                    <a:pt x="22842" y="6718"/>
                  </a:cubicBezTo>
                  <a:cubicBezTo>
                    <a:pt x="22911" y="6718"/>
                    <a:pt x="22979" y="6741"/>
                    <a:pt x="23040" y="6786"/>
                  </a:cubicBezTo>
                  <a:lnTo>
                    <a:pt x="28177" y="11346"/>
                  </a:lnTo>
                  <a:cubicBezTo>
                    <a:pt x="28709" y="11817"/>
                    <a:pt x="29378" y="12052"/>
                    <a:pt x="30046" y="12052"/>
                  </a:cubicBezTo>
                  <a:cubicBezTo>
                    <a:pt x="30715" y="12052"/>
                    <a:pt x="31384" y="11817"/>
                    <a:pt x="31916" y="11346"/>
                  </a:cubicBezTo>
                  <a:lnTo>
                    <a:pt x="37052" y="6786"/>
                  </a:lnTo>
                  <a:cubicBezTo>
                    <a:pt x="37113" y="6725"/>
                    <a:pt x="37182" y="6695"/>
                    <a:pt x="37250" y="6695"/>
                  </a:cubicBezTo>
                  <a:cubicBezTo>
                    <a:pt x="37318" y="6695"/>
                    <a:pt x="37387" y="6725"/>
                    <a:pt x="37448" y="6786"/>
                  </a:cubicBezTo>
                  <a:lnTo>
                    <a:pt x="42584" y="11315"/>
                  </a:lnTo>
                  <a:cubicBezTo>
                    <a:pt x="43116" y="11786"/>
                    <a:pt x="43785" y="12022"/>
                    <a:pt x="44454" y="12022"/>
                  </a:cubicBezTo>
                  <a:cubicBezTo>
                    <a:pt x="45122" y="12022"/>
                    <a:pt x="45791" y="11786"/>
                    <a:pt x="46323" y="11315"/>
                  </a:cubicBezTo>
                  <a:lnTo>
                    <a:pt x="51430" y="6756"/>
                  </a:lnTo>
                  <a:cubicBezTo>
                    <a:pt x="51490" y="6710"/>
                    <a:pt x="51566" y="6687"/>
                    <a:pt x="51642" y="6687"/>
                  </a:cubicBezTo>
                  <a:cubicBezTo>
                    <a:pt x="51718" y="6687"/>
                    <a:pt x="51794" y="6710"/>
                    <a:pt x="51855" y="6756"/>
                  </a:cubicBezTo>
                  <a:lnTo>
                    <a:pt x="56992" y="11285"/>
                  </a:lnTo>
                  <a:cubicBezTo>
                    <a:pt x="57520" y="11767"/>
                    <a:pt x="58182" y="12003"/>
                    <a:pt x="58845" y="12003"/>
                  </a:cubicBezTo>
                  <a:cubicBezTo>
                    <a:pt x="59519" y="12003"/>
                    <a:pt x="60195" y="11760"/>
                    <a:pt x="60731" y="11285"/>
                  </a:cubicBezTo>
                  <a:lnTo>
                    <a:pt x="66020" y="6573"/>
                  </a:lnTo>
                  <a:cubicBezTo>
                    <a:pt x="66567" y="6087"/>
                    <a:pt x="66901" y="5388"/>
                    <a:pt x="66962" y="4659"/>
                  </a:cubicBezTo>
                  <a:cubicBezTo>
                    <a:pt x="66992" y="3899"/>
                    <a:pt x="66749" y="3169"/>
                    <a:pt x="66263" y="2622"/>
                  </a:cubicBezTo>
                  <a:cubicBezTo>
                    <a:pt x="65746" y="2045"/>
                    <a:pt x="65077" y="1710"/>
                    <a:pt x="64317" y="1680"/>
                  </a:cubicBezTo>
                  <a:cubicBezTo>
                    <a:pt x="64241" y="1674"/>
                    <a:pt x="64165" y="1671"/>
                    <a:pt x="64089" y="1671"/>
                  </a:cubicBezTo>
                  <a:cubicBezTo>
                    <a:pt x="63413" y="1671"/>
                    <a:pt x="62773" y="1914"/>
                    <a:pt x="62281" y="2379"/>
                  </a:cubicBezTo>
                  <a:lnTo>
                    <a:pt x="59059" y="5236"/>
                  </a:lnTo>
                  <a:cubicBezTo>
                    <a:pt x="58998" y="5297"/>
                    <a:pt x="58922" y="5327"/>
                    <a:pt x="58846" y="5327"/>
                  </a:cubicBezTo>
                  <a:cubicBezTo>
                    <a:pt x="58770" y="5327"/>
                    <a:pt x="58694" y="5297"/>
                    <a:pt x="58633" y="5236"/>
                  </a:cubicBezTo>
                  <a:lnTo>
                    <a:pt x="53496" y="707"/>
                  </a:lnTo>
                  <a:cubicBezTo>
                    <a:pt x="52965" y="236"/>
                    <a:pt x="52296" y="0"/>
                    <a:pt x="51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9" name="Google Shape;309;p7"/>
          <p:cNvGrpSpPr/>
          <p:nvPr/>
        </p:nvGrpSpPr>
        <p:grpSpPr>
          <a:xfrm flipH="1" rot="-5400000">
            <a:off x="8214100" y="20038"/>
            <a:ext cx="308525" cy="454325"/>
            <a:chOff x="5154075" y="2882225"/>
            <a:chExt cx="308525" cy="454325"/>
          </a:xfrm>
        </p:grpSpPr>
        <p:sp>
          <p:nvSpPr>
            <p:cNvPr id="310" name="Google Shape;310;p7"/>
            <p:cNvSpPr/>
            <p:nvPr/>
          </p:nvSpPr>
          <p:spPr>
            <a:xfrm>
              <a:off x="5166975" y="2882225"/>
              <a:ext cx="282700" cy="320700"/>
            </a:xfrm>
            <a:custGeom>
              <a:rect b="b" l="l" r="r" t="t"/>
              <a:pathLst>
                <a:path extrusionOk="0" h="12828" w="11308">
                  <a:moveTo>
                    <a:pt x="5654" y="730"/>
                  </a:moveTo>
                  <a:cubicBezTo>
                    <a:pt x="8360" y="730"/>
                    <a:pt x="10578" y="2949"/>
                    <a:pt x="10578" y="5654"/>
                  </a:cubicBezTo>
                  <a:lnTo>
                    <a:pt x="10578" y="12098"/>
                  </a:lnTo>
                  <a:lnTo>
                    <a:pt x="730" y="12098"/>
                  </a:lnTo>
                  <a:lnTo>
                    <a:pt x="730" y="5654"/>
                  </a:lnTo>
                  <a:cubicBezTo>
                    <a:pt x="730" y="2949"/>
                    <a:pt x="2949" y="730"/>
                    <a:pt x="5654" y="730"/>
                  </a:cubicBezTo>
                  <a:close/>
                  <a:moveTo>
                    <a:pt x="5654" y="0"/>
                  </a:moveTo>
                  <a:cubicBezTo>
                    <a:pt x="2524" y="0"/>
                    <a:pt x="1" y="2553"/>
                    <a:pt x="1" y="5654"/>
                  </a:cubicBezTo>
                  <a:lnTo>
                    <a:pt x="1" y="12462"/>
                  </a:lnTo>
                  <a:cubicBezTo>
                    <a:pt x="1" y="12675"/>
                    <a:pt x="153" y="12827"/>
                    <a:pt x="365" y="12827"/>
                  </a:cubicBezTo>
                  <a:lnTo>
                    <a:pt x="10943" y="12827"/>
                  </a:lnTo>
                  <a:cubicBezTo>
                    <a:pt x="11126" y="12827"/>
                    <a:pt x="11308" y="12675"/>
                    <a:pt x="11308" y="12462"/>
                  </a:cubicBezTo>
                  <a:lnTo>
                    <a:pt x="11308" y="5654"/>
                  </a:lnTo>
                  <a:cubicBezTo>
                    <a:pt x="11308" y="2553"/>
                    <a:pt x="8755" y="0"/>
                    <a:pt x="56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5154075" y="3051000"/>
              <a:ext cx="308525" cy="285550"/>
            </a:xfrm>
            <a:custGeom>
              <a:rect b="b" l="l" r="r" t="t"/>
              <a:pathLst>
                <a:path extrusionOk="0" h="11422" w="12341">
                  <a:moveTo>
                    <a:pt x="6144" y="0"/>
                  </a:moveTo>
                  <a:cubicBezTo>
                    <a:pt x="3427" y="0"/>
                    <a:pt x="1005" y="1943"/>
                    <a:pt x="517" y="4708"/>
                  </a:cubicBezTo>
                  <a:cubicBezTo>
                    <a:pt x="0" y="7839"/>
                    <a:pt x="2067" y="10788"/>
                    <a:pt x="5167" y="11335"/>
                  </a:cubicBezTo>
                  <a:cubicBezTo>
                    <a:pt x="5499" y="11393"/>
                    <a:pt x="5829" y="11421"/>
                    <a:pt x="6156" y="11421"/>
                  </a:cubicBezTo>
                  <a:cubicBezTo>
                    <a:pt x="8877" y="11421"/>
                    <a:pt x="11305" y="9453"/>
                    <a:pt x="11794" y="6684"/>
                  </a:cubicBezTo>
                  <a:cubicBezTo>
                    <a:pt x="12341" y="3584"/>
                    <a:pt x="10243" y="605"/>
                    <a:pt x="7143" y="88"/>
                  </a:cubicBezTo>
                  <a:cubicBezTo>
                    <a:pt x="6808" y="29"/>
                    <a:pt x="6474" y="0"/>
                    <a:pt x="61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2" name="Google Shape;312;p7"/>
          <p:cNvGrpSpPr/>
          <p:nvPr/>
        </p:nvGrpSpPr>
        <p:grpSpPr>
          <a:xfrm flipH="1">
            <a:off x="104550" y="4490150"/>
            <a:ext cx="449875" cy="434850"/>
            <a:chOff x="3240650" y="4150300"/>
            <a:chExt cx="449875" cy="434850"/>
          </a:xfrm>
        </p:grpSpPr>
        <p:sp>
          <p:nvSpPr>
            <p:cNvPr id="313" name="Google Shape;313;p7"/>
            <p:cNvSpPr/>
            <p:nvPr/>
          </p:nvSpPr>
          <p:spPr>
            <a:xfrm>
              <a:off x="3290800" y="4199875"/>
              <a:ext cx="399725" cy="385275"/>
            </a:xfrm>
            <a:custGeom>
              <a:rect b="b" l="l" r="r" t="t"/>
              <a:pathLst>
                <a:path extrusionOk="0" h="15411" w="15989">
                  <a:moveTo>
                    <a:pt x="8329" y="1"/>
                  </a:moveTo>
                  <a:cubicBezTo>
                    <a:pt x="10639" y="2311"/>
                    <a:pt x="10639" y="6019"/>
                    <a:pt x="8329" y="8329"/>
                  </a:cubicBezTo>
                  <a:cubicBezTo>
                    <a:pt x="7174" y="9469"/>
                    <a:pt x="5670" y="10038"/>
                    <a:pt x="4165" y="10038"/>
                  </a:cubicBezTo>
                  <a:cubicBezTo>
                    <a:pt x="2660" y="10038"/>
                    <a:pt x="1156" y="9469"/>
                    <a:pt x="1" y="8329"/>
                  </a:cubicBezTo>
                  <a:lnTo>
                    <a:pt x="1" y="8329"/>
                  </a:lnTo>
                  <a:lnTo>
                    <a:pt x="5350" y="13678"/>
                  </a:lnTo>
                  <a:cubicBezTo>
                    <a:pt x="6505" y="14833"/>
                    <a:pt x="8010" y="15411"/>
                    <a:pt x="9515" y="15411"/>
                  </a:cubicBezTo>
                  <a:cubicBezTo>
                    <a:pt x="11019" y="15411"/>
                    <a:pt x="12524" y="14833"/>
                    <a:pt x="13679" y="13678"/>
                  </a:cubicBezTo>
                  <a:cubicBezTo>
                    <a:pt x="15989" y="11368"/>
                    <a:pt x="15989" y="7660"/>
                    <a:pt x="13679" y="5350"/>
                  </a:cubicBezTo>
                  <a:lnTo>
                    <a:pt x="8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3240650" y="4150300"/>
              <a:ext cx="308550" cy="307950"/>
            </a:xfrm>
            <a:custGeom>
              <a:rect b="b" l="l" r="r" t="t"/>
              <a:pathLst>
                <a:path extrusionOk="0" h="12318" w="12342">
                  <a:moveTo>
                    <a:pt x="6171" y="555"/>
                  </a:moveTo>
                  <a:cubicBezTo>
                    <a:pt x="7600" y="555"/>
                    <a:pt x="9028" y="1102"/>
                    <a:pt x="10122" y="2196"/>
                  </a:cubicBezTo>
                  <a:cubicBezTo>
                    <a:pt x="12311" y="4385"/>
                    <a:pt x="12311" y="7910"/>
                    <a:pt x="10122" y="10099"/>
                  </a:cubicBezTo>
                  <a:cubicBezTo>
                    <a:pt x="9028" y="11193"/>
                    <a:pt x="7600" y="11740"/>
                    <a:pt x="6171" y="11740"/>
                  </a:cubicBezTo>
                  <a:cubicBezTo>
                    <a:pt x="4742" y="11740"/>
                    <a:pt x="3314" y="11193"/>
                    <a:pt x="2220" y="10099"/>
                  </a:cubicBezTo>
                  <a:cubicBezTo>
                    <a:pt x="31" y="7910"/>
                    <a:pt x="31" y="4385"/>
                    <a:pt x="2220" y="2196"/>
                  </a:cubicBezTo>
                  <a:cubicBezTo>
                    <a:pt x="3314" y="1102"/>
                    <a:pt x="4742" y="555"/>
                    <a:pt x="6171" y="555"/>
                  </a:cubicBezTo>
                  <a:close/>
                  <a:moveTo>
                    <a:pt x="6175" y="0"/>
                  </a:moveTo>
                  <a:cubicBezTo>
                    <a:pt x="4598" y="0"/>
                    <a:pt x="3025" y="600"/>
                    <a:pt x="1824" y="1801"/>
                  </a:cubicBezTo>
                  <a:cubicBezTo>
                    <a:pt x="639" y="2956"/>
                    <a:pt x="1" y="4506"/>
                    <a:pt x="1" y="6148"/>
                  </a:cubicBezTo>
                  <a:cubicBezTo>
                    <a:pt x="1" y="7789"/>
                    <a:pt x="639" y="9339"/>
                    <a:pt x="1824" y="10525"/>
                  </a:cubicBezTo>
                  <a:cubicBezTo>
                    <a:pt x="3010" y="11710"/>
                    <a:pt x="4590" y="12318"/>
                    <a:pt x="6171" y="12318"/>
                  </a:cubicBezTo>
                  <a:cubicBezTo>
                    <a:pt x="7752" y="12318"/>
                    <a:pt x="9332" y="11710"/>
                    <a:pt x="10548" y="10525"/>
                  </a:cubicBezTo>
                  <a:cubicBezTo>
                    <a:pt x="11703" y="9339"/>
                    <a:pt x="12341" y="7789"/>
                    <a:pt x="12341" y="6148"/>
                  </a:cubicBezTo>
                  <a:cubicBezTo>
                    <a:pt x="12341" y="4506"/>
                    <a:pt x="11703" y="2956"/>
                    <a:pt x="10548" y="1801"/>
                  </a:cubicBezTo>
                  <a:cubicBezTo>
                    <a:pt x="9332" y="600"/>
                    <a:pt x="7752" y="0"/>
                    <a:pt x="61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5" name="Google Shape;315;p7"/>
          <p:cNvSpPr/>
          <p:nvPr/>
        </p:nvSpPr>
        <p:spPr>
          <a:xfrm flipH="1" rot="10800000">
            <a:off x="2039700" y="3"/>
            <a:ext cx="1371310" cy="185747"/>
          </a:xfrm>
          <a:custGeom>
            <a:rect b="b" l="l" r="r" t="t"/>
            <a:pathLst>
              <a:path extrusionOk="0" h="3648" w="26932">
                <a:moveTo>
                  <a:pt x="10457" y="0"/>
                </a:moveTo>
                <a:lnTo>
                  <a:pt x="6900" y="3587"/>
                </a:lnTo>
                <a:lnTo>
                  <a:pt x="3435" y="122"/>
                </a:lnTo>
                <a:lnTo>
                  <a:pt x="1" y="3587"/>
                </a:lnTo>
                <a:lnTo>
                  <a:pt x="26931" y="3648"/>
                </a:lnTo>
                <a:lnTo>
                  <a:pt x="23557" y="244"/>
                </a:lnTo>
                <a:lnTo>
                  <a:pt x="20396" y="3405"/>
                </a:lnTo>
                <a:lnTo>
                  <a:pt x="17174" y="183"/>
                </a:lnTo>
                <a:lnTo>
                  <a:pt x="13922" y="3465"/>
                </a:lnTo>
                <a:lnTo>
                  <a:pt x="104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6" name="Shape 316"/>
        <p:cNvGrpSpPr/>
        <p:nvPr/>
      </p:nvGrpSpPr>
      <p:grpSpPr>
        <a:xfrm>
          <a:off x="0" y="0"/>
          <a:ext cx="0" cy="0"/>
          <a:chOff x="0" y="0"/>
          <a:chExt cx="0" cy="0"/>
        </a:xfrm>
      </p:grpSpPr>
      <p:sp>
        <p:nvSpPr>
          <p:cNvPr id="317" name="Google Shape;317;p8"/>
          <p:cNvSpPr txBox="1"/>
          <p:nvPr>
            <p:ph type="title"/>
          </p:nvPr>
        </p:nvSpPr>
        <p:spPr>
          <a:xfrm>
            <a:off x="937800" y="1528800"/>
            <a:ext cx="7268400" cy="2085900"/>
          </a:xfrm>
          <a:prstGeom prst="rect">
            <a:avLst/>
          </a:prstGeom>
        </p:spPr>
        <p:txBody>
          <a:bodyPr anchorCtr="0" anchor="ctr" bIns="91425" lIns="91425" spcFirstLastPara="1" rIns="91425" wrap="square" tIns="91425">
            <a:no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p:txBody>
      </p:sp>
      <p:sp>
        <p:nvSpPr>
          <p:cNvPr id="318" name="Google Shape;318;p8"/>
          <p:cNvSpPr/>
          <p:nvPr/>
        </p:nvSpPr>
        <p:spPr>
          <a:xfrm>
            <a:off x="-392950" y="2622313"/>
            <a:ext cx="784975" cy="517525"/>
          </a:xfrm>
          <a:custGeom>
            <a:rect b="b" l="l" r="r" t="t"/>
            <a:pathLst>
              <a:path extrusionOk="0" h="20701" w="31399">
                <a:moveTo>
                  <a:pt x="0" y="1"/>
                </a:moveTo>
                <a:lnTo>
                  <a:pt x="0" y="20700"/>
                </a:lnTo>
                <a:lnTo>
                  <a:pt x="31399" y="20700"/>
                </a:lnTo>
                <a:lnTo>
                  <a:pt x="313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8"/>
          <p:cNvSpPr/>
          <p:nvPr/>
        </p:nvSpPr>
        <p:spPr>
          <a:xfrm rot="-5648419">
            <a:off x="628270" y="4134795"/>
            <a:ext cx="679382" cy="1642941"/>
          </a:xfrm>
          <a:custGeom>
            <a:rect b="b" l="l" r="r" t="t"/>
            <a:pathLst>
              <a:path extrusionOk="0" h="65717" w="27175">
                <a:moveTo>
                  <a:pt x="7083" y="1"/>
                </a:moveTo>
                <a:lnTo>
                  <a:pt x="3861" y="4773"/>
                </a:lnTo>
                <a:cubicBezTo>
                  <a:pt x="11034" y="9241"/>
                  <a:pt x="16384" y="16567"/>
                  <a:pt x="18116" y="25503"/>
                </a:cubicBezTo>
                <a:cubicBezTo>
                  <a:pt x="20974" y="40154"/>
                  <a:pt x="13101" y="54440"/>
                  <a:pt x="1" y="60276"/>
                </a:cubicBezTo>
                <a:lnTo>
                  <a:pt x="1976" y="65716"/>
                </a:lnTo>
                <a:cubicBezTo>
                  <a:pt x="17691" y="58938"/>
                  <a:pt x="27174" y="41917"/>
                  <a:pt x="23770" y="24409"/>
                </a:cubicBezTo>
                <a:cubicBezTo>
                  <a:pt x="21734" y="13892"/>
                  <a:pt x="15472" y="5290"/>
                  <a:pt x="70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0" name="Google Shape;320;p8"/>
          <p:cNvGrpSpPr/>
          <p:nvPr/>
        </p:nvGrpSpPr>
        <p:grpSpPr>
          <a:xfrm>
            <a:off x="4144313" y="4744013"/>
            <a:ext cx="541825" cy="544850"/>
            <a:chOff x="2391850" y="3439225"/>
            <a:chExt cx="541825" cy="544850"/>
          </a:xfrm>
        </p:grpSpPr>
        <p:sp>
          <p:nvSpPr>
            <p:cNvPr id="321" name="Google Shape;321;p8"/>
            <p:cNvSpPr/>
            <p:nvPr/>
          </p:nvSpPr>
          <p:spPr>
            <a:xfrm>
              <a:off x="2391850" y="3439225"/>
              <a:ext cx="40300" cy="40300"/>
            </a:xfrm>
            <a:custGeom>
              <a:rect b="b" l="l" r="r" t="t"/>
              <a:pathLst>
                <a:path extrusionOk="0" h="1612" w="1612">
                  <a:moveTo>
                    <a:pt x="791" y="0"/>
                  </a:moveTo>
                  <a:cubicBezTo>
                    <a:pt x="335" y="0"/>
                    <a:pt x="1" y="365"/>
                    <a:pt x="1" y="821"/>
                  </a:cubicBezTo>
                  <a:cubicBezTo>
                    <a:pt x="1" y="1247"/>
                    <a:pt x="335" y="1611"/>
                    <a:pt x="791" y="1611"/>
                  </a:cubicBezTo>
                  <a:cubicBezTo>
                    <a:pt x="1247" y="1611"/>
                    <a:pt x="1612" y="1247"/>
                    <a:pt x="1612" y="821"/>
                  </a:cubicBezTo>
                  <a:cubicBezTo>
                    <a:pt x="1612" y="365"/>
                    <a:pt x="1247" y="0"/>
                    <a:pt x="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8"/>
            <p:cNvSpPr/>
            <p:nvPr/>
          </p:nvSpPr>
          <p:spPr>
            <a:xfrm>
              <a:off x="2391850" y="3540275"/>
              <a:ext cx="40300" cy="40300"/>
            </a:xfrm>
            <a:custGeom>
              <a:rect b="b" l="l" r="r" t="t"/>
              <a:pathLst>
                <a:path extrusionOk="0" h="1612" w="1612">
                  <a:moveTo>
                    <a:pt x="791" y="1"/>
                  </a:moveTo>
                  <a:cubicBezTo>
                    <a:pt x="365" y="1"/>
                    <a:pt x="1" y="366"/>
                    <a:pt x="1" y="791"/>
                  </a:cubicBezTo>
                  <a:cubicBezTo>
                    <a:pt x="1" y="1247"/>
                    <a:pt x="335" y="1612"/>
                    <a:pt x="791" y="1612"/>
                  </a:cubicBezTo>
                  <a:cubicBezTo>
                    <a:pt x="1247" y="1612"/>
                    <a:pt x="1612" y="1247"/>
                    <a:pt x="1612" y="791"/>
                  </a:cubicBezTo>
                  <a:cubicBezTo>
                    <a:pt x="1581" y="366"/>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8"/>
            <p:cNvSpPr/>
            <p:nvPr/>
          </p:nvSpPr>
          <p:spPr>
            <a:xfrm>
              <a:off x="2391850" y="3641350"/>
              <a:ext cx="40300" cy="40300"/>
            </a:xfrm>
            <a:custGeom>
              <a:rect b="b" l="l" r="r" t="t"/>
              <a:pathLst>
                <a:path extrusionOk="0" h="1612" w="1612">
                  <a:moveTo>
                    <a:pt x="791" y="1"/>
                  </a:moveTo>
                  <a:cubicBezTo>
                    <a:pt x="365" y="1"/>
                    <a:pt x="1" y="335"/>
                    <a:pt x="1" y="791"/>
                  </a:cubicBezTo>
                  <a:cubicBezTo>
                    <a:pt x="1" y="1247"/>
                    <a:pt x="335" y="1611"/>
                    <a:pt x="791" y="1611"/>
                  </a:cubicBezTo>
                  <a:cubicBezTo>
                    <a:pt x="1247" y="1611"/>
                    <a:pt x="1612" y="1247"/>
                    <a:pt x="1612" y="791"/>
                  </a:cubicBezTo>
                  <a:cubicBezTo>
                    <a:pt x="1581" y="335"/>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8"/>
            <p:cNvSpPr/>
            <p:nvPr/>
          </p:nvSpPr>
          <p:spPr>
            <a:xfrm>
              <a:off x="2391850" y="3741650"/>
              <a:ext cx="40300" cy="40300"/>
            </a:xfrm>
            <a:custGeom>
              <a:rect b="b" l="l" r="r" t="t"/>
              <a:pathLst>
                <a:path extrusionOk="0" h="1612" w="1612">
                  <a:moveTo>
                    <a:pt x="791" y="1"/>
                  </a:moveTo>
                  <a:cubicBezTo>
                    <a:pt x="335" y="1"/>
                    <a:pt x="1" y="365"/>
                    <a:pt x="1" y="821"/>
                  </a:cubicBezTo>
                  <a:cubicBezTo>
                    <a:pt x="1" y="1247"/>
                    <a:pt x="335" y="1612"/>
                    <a:pt x="791" y="1612"/>
                  </a:cubicBezTo>
                  <a:cubicBezTo>
                    <a:pt x="1247" y="1612"/>
                    <a:pt x="1612" y="1247"/>
                    <a:pt x="1612" y="821"/>
                  </a:cubicBezTo>
                  <a:cubicBezTo>
                    <a:pt x="1612" y="365"/>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8"/>
            <p:cNvSpPr/>
            <p:nvPr/>
          </p:nvSpPr>
          <p:spPr>
            <a:xfrm>
              <a:off x="2391850" y="3842725"/>
              <a:ext cx="40300" cy="40300"/>
            </a:xfrm>
            <a:custGeom>
              <a:rect b="b" l="l" r="r" t="t"/>
              <a:pathLst>
                <a:path extrusionOk="0" h="1612" w="1612">
                  <a:moveTo>
                    <a:pt x="791" y="0"/>
                  </a:moveTo>
                  <a:cubicBezTo>
                    <a:pt x="335" y="0"/>
                    <a:pt x="1" y="365"/>
                    <a:pt x="1" y="791"/>
                  </a:cubicBezTo>
                  <a:cubicBezTo>
                    <a:pt x="1" y="1247"/>
                    <a:pt x="335" y="1611"/>
                    <a:pt x="791" y="1611"/>
                  </a:cubicBezTo>
                  <a:cubicBezTo>
                    <a:pt x="1247" y="1611"/>
                    <a:pt x="1612" y="1247"/>
                    <a:pt x="1612" y="791"/>
                  </a:cubicBezTo>
                  <a:cubicBezTo>
                    <a:pt x="1612" y="365"/>
                    <a:pt x="1247" y="0"/>
                    <a:pt x="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8"/>
            <p:cNvSpPr/>
            <p:nvPr/>
          </p:nvSpPr>
          <p:spPr>
            <a:xfrm>
              <a:off x="2391850" y="3943775"/>
              <a:ext cx="40300" cy="40300"/>
            </a:xfrm>
            <a:custGeom>
              <a:rect b="b" l="l" r="r" t="t"/>
              <a:pathLst>
                <a:path extrusionOk="0" h="1612" w="1612">
                  <a:moveTo>
                    <a:pt x="791" y="1"/>
                  </a:moveTo>
                  <a:cubicBezTo>
                    <a:pt x="365" y="1"/>
                    <a:pt x="1" y="366"/>
                    <a:pt x="1" y="791"/>
                  </a:cubicBezTo>
                  <a:cubicBezTo>
                    <a:pt x="1" y="1247"/>
                    <a:pt x="335" y="1612"/>
                    <a:pt x="791" y="1612"/>
                  </a:cubicBezTo>
                  <a:cubicBezTo>
                    <a:pt x="1247" y="1612"/>
                    <a:pt x="1612" y="1247"/>
                    <a:pt x="1612" y="791"/>
                  </a:cubicBezTo>
                  <a:cubicBezTo>
                    <a:pt x="1581" y="366"/>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8"/>
            <p:cNvSpPr/>
            <p:nvPr/>
          </p:nvSpPr>
          <p:spPr>
            <a:xfrm>
              <a:off x="2491400" y="3439225"/>
              <a:ext cx="40300" cy="40300"/>
            </a:xfrm>
            <a:custGeom>
              <a:rect b="b" l="l" r="r" t="t"/>
              <a:pathLst>
                <a:path extrusionOk="0" h="1612" w="1612">
                  <a:moveTo>
                    <a:pt x="821" y="0"/>
                  </a:moveTo>
                  <a:cubicBezTo>
                    <a:pt x="365" y="0"/>
                    <a:pt x="0" y="365"/>
                    <a:pt x="0" y="821"/>
                  </a:cubicBezTo>
                  <a:cubicBezTo>
                    <a:pt x="0" y="1277"/>
                    <a:pt x="365" y="1611"/>
                    <a:pt x="821" y="1611"/>
                  </a:cubicBezTo>
                  <a:cubicBezTo>
                    <a:pt x="1247" y="1611"/>
                    <a:pt x="1611" y="1277"/>
                    <a:pt x="1611" y="821"/>
                  </a:cubicBezTo>
                  <a:cubicBezTo>
                    <a:pt x="1611" y="365"/>
                    <a:pt x="124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8"/>
            <p:cNvSpPr/>
            <p:nvPr/>
          </p:nvSpPr>
          <p:spPr>
            <a:xfrm>
              <a:off x="2491400" y="3540275"/>
              <a:ext cx="40300" cy="40300"/>
            </a:xfrm>
            <a:custGeom>
              <a:rect b="b" l="l" r="r" t="t"/>
              <a:pathLst>
                <a:path extrusionOk="0" h="1612" w="1612">
                  <a:moveTo>
                    <a:pt x="821" y="1"/>
                  </a:moveTo>
                  <a:cubicBezTo>
                    <a:pt x="365" y="1"/>
                    <a:pt x="0" y="366"/>
                    <a:pt x="0" y="791"/>
                  </a:cubicBezTo>
                  <a:cubicBezTo>
                    <a:pt x="0" y="1247"/>
                    <a:pt x="365" y="1612"/>
                    <a:pt x="821" y="1612"/>
                  </a:cubicBezTo>
                  <a:cubicBezTo>
                    <a:pt x="1247" y="1612"/>
                    <a:pt x="1611" y="1247"/>
                    <a:pt x="1611" y="791"/>
                  </a:cubicBezTo>
                  <a:cubicBezTo>
                    <a:pt x="1611" y="366"/>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8"/>
            <p:cNvSpPr/>
            <p:nvPr/>
          </p:nvSpPr>
          <p:spPr>
            <a:xfrm>
              <a:off x="2491400" y="3641350"/>
              <a:ext cx="40300" cy="40300"/>
            </a:xfrm>
            <a:custGeom>
              <a:rect b="b" l="l" r="r" t="t"/>
              <a:pathLst>
                <a:path extrusionOk="0" h="1612" w="1612">
                  <a:moveTo>
                    <a:pt x="821" y="1"/>
                  </a:moveTo>
                  <a:cubicBezTo>
                    <a:pt x="365" y="1"/>
                    <a:pt x="0" y="335"/>
                    <a:pt x="0" y="791"/>
                  </a:cubicBezTo>
                  <a:cubicBezTo>
                    <a:pt x="0" y="1247"/>
                    <a:pt x="365" y="1611"/>
                    <a:pt x="821" y="1611"/>
                  </a:cubicBezTo>
                  <a:cubicBezTo>
                    <a:pt x="1247" y="1611"/>
                    <a:pt x="1611" y="1247"/>
                    <a:pt x="1611" y="791"/>
                  </a:cubicBezTo>
                  <a:cubicBezTo>
                    <a:pt x="1611" y="335"/>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8"/>
            <p:cNvSpPr/>
            <p:nvPr/>
          </p:nvSpPr>
          <p:spPr>
            <a:xfrm>
              <a:off x="2491400" y="3741650"/>
              <a:ext cx="40300" cy="40300"/>
            </a:xfrm>
            <a:custGeom>
              <a:rect b="b" l="l" r="r" t="t"/>
              <a:pathLst>
                <a:path extrusionOk="0" h="1612" w="1612">
                  <a:moveTo>
                    <a:pt x="821" y="1"/>
                  </a:moveTo>
                  <a:cubicBezTo>
                    <a:pt x="365" y="1"/>
                    <a:pt x="0" y="365"/>
                    <a:pt x="0" y="821"/>
                  </a:cubicBezTo>
                  <a:cubicBezTo>
                    <a:pt x="0" y="1247"/>
                    <a:pt x="365" y="1612"/>
                    <a:pt x="821" y="1612"/>
                  </a:cubicBezTo>
                  <a:cubicBezTo>
                    <a:pt x="1247" y="1612"/>
                    <a:pt x="1611" y="1247"/>
                    <a:pt x="1611" y="821"/>
                  </a:cubicBezTo>
                  <a:cubicBezTo>
                    <a:pt x="1611" y="365"/>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8"/>
            <p:cNvSpPr/>
            <p:nvPr/>
          </p:nvSpPr>
          <p:spPr>
            <a:xfrm>
              <a:off x="2491400" y="3842725"/>
              <a:ext cx="40300" cy="40300"/>
            </a:xfrm>
            <a:custGeom>
              <a:rect b="b" l="l" r="r" t="t"/>
              <a:pathLst>
                <a:path extrusionOk="0" h="1612" w="1612">
                  <a:moveTo>
                    <a:pt x="821" y="0"/>
                  </a:moveTo>
                  <a:cubicBezTo>
                    <a:pt x="365" y="0"/>
                    <a:pt x="0" y="365"/>
                    <a:pt x="0" y="821"/>
                  </a:cubicBezTo>
                  <a:cubicBezTo>
                    <a:pt x="0" y="1247"/>
                    <a:pt x="365" y="1611"/>
                    <a:pt x="821" y="1611"/>
                  </a:cubicBezTo>
                  <a:cubicBezTo>
                    <a:pt x="1247" y="1611"/>
                    <a:pt x="1611" y="1247"/>
                    <a:pt x="1611" y="821"/>
                  </a:cubicBezTo>
                  <a:cubicBezTo>
                    <a:pt x="1611" y="365"/>
                    <a:pt x="124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8"/>
            <p:cNvSpPr/>
            <p:nvPr/>
          </p:nvSpPr>
          <p:spPr>
            <a:xfrm>
              <a:off x="2491400" y="3943775"/>
              <a:ext cx="40300" cy="40300"/>
            </a:xfrm>
            <a:custGeom>
              <a:rect b="b" l="l" r="r" t="t"/>
              <a:pathLst>
                <a:path extrusionOk="0" h="1612" w="1612">
                  <a:moveTo>
                    <a:pt x="821" y="1"/>
                  </a:moveTo>
                  <a:cubicBezTo>
                    <a:pt x="365" y="1"/>
                    <a:pt x="0" y="366"/>
                    <a:pt x="0" y="791"/>
                  </a:cubicBezTo>
                  <a:cubicBezTo>
                    <a:pt x="0" y="1247"/>
                    <a:pt x="365" y="1612"/>
                    <a:pt x="821" y="1612"/>
                  </a:cubicBezTo>
                  <a:cubicBezTo>
                    <a:pt x="1247" y="1612"/>
                    <a:pt x="1611" y="1247"/>
                    <a:pt x="1611" y="791"/>
                  </a:cubicBezTo>
                  <a:cubicBezTo>
                    <a:pt x="1611" y="366"/>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8"/>
            <p:cNvSpPr/>
            <p:nvPr/>
          </p:nvSpPr>
          <p:spPr>
            <a:xfrm>
              <a:off x="2590950" y="3439225"/>
              <a:ext cx="41050" cy="40300"/>
            </a:xfrm>
            <a:custGeom>
              <a:rect b="b" l="l" r="r" t="t"/>
              <a:pathLst>
                <a:path extrusionOk="0" h="1612" w="1642">
                  <a:moveTo>
                    <a:pt x="821" y="0"/>
                  </a:moveTo>
                  <a:cubicBezTo>
                    <a:pt x="365" y="0"/>
                    <a:pt x="0" y="365"/>
                    <a:pt x="0" y="821"/>
                  </a:cubicBezTo>
                  <a:cubicBezTo>
                    <a:pt x="0" y="1277"/>
                    <a:pt x="365" y="1611"/>
                    <a:pt x="821" y="1611"/>
                  </a:cubicBezTo>
                  <a:lnTo>
                    <a:pt x="851" y="1611"/>
                  </a:lnTo>
                  <a:cubicBezTo>
                    <a:pt x="1277" y="1611"/>
                    <a:pt x="1642" y="1277"/>
                    <a:pt x="1642" y="821"/>
                  </a:cubicBezTo>
                  <a:cubicBezTo>
                    <a:pt x="1642" y="365"/>
                    <a:pt x="127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8"/>
            <p:cNvSpPr/>
            <p:nvPr/>
          </p:nvSpPr>
          <p:spPr>
            <a:xfrm>
              <a:off x="2590950" y="3540275"/>
              <a:ext cx="41050" cy="40300"/>
            </a:xfrm>
            <a:custGeom>
              <a:rect b="b" l="l" r="r" t="t"/>
              <a:pathLst>
                <a:path extrusionOk="0" h="1612" w="1642">
                  <a:moveTo>
                    <a:pt x="821" y="1"/>
                  </a:moveTo>
                  <a:cubicBezTo>
                    <a:pt x="365" y="1"/>
                    <a:pt x="0" y="366"/>
                    <a:pt x="0" y="791"/>
                  </a:cubicBezTo>
                  <a:cubicBezTo>
                    <a:pt x="0" y="1247"/>
                    <a:pt x="365" y="1612"/>
                    <a:pt x="821" y="1612"/>
                  </a:cubicBezTo>
                  <a:lnTo>
                    <a:pt x="851" y="1612"/>
                  </a:lnTo>
                  <a:cubicBezTo>
                    <a:pt x="1277" y="1612"/>
                    <a:pt x="1642" y="1247"/>
                    <a:pt x="1642" y="791"/>
                  </a:cubicBezTo>
                  <a:cubicBezTo>
                    <a:pt x="1642" y="366"/>
                    <a:pt x="127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8"/>
            <p:cNvSpPr/>
            <p:nvPr/>
          </p:nvSpPr>
          <p:spPr>
            <a:xfrm>
              <a:off x="2590950" y="3641350"/>
              <a:ext cx="41050" cy="40300"/>
            </a:xfrm>
            <a:custGeom>
              <a:rect b="b" l="l" r="r" t="t"/>
              <a:pathLst>
                <a:path extrusionOk="0" h="1612" w="1642">
                  <a:moveTo>
                    <a:pt x="821" y="1"/>
                  </a:moveTo>
                  <a:cubicBezTo>
                    <a:pt x="365" y="1"/>
                    <a:pt x="0" y="335"/>
                    <a:pt x="0" y="791"/>
                  </a:cubicBezTo>
                  <a:cubicBezTo>
                    <a:pt x="0" y="1247"/>
                    <a:pt x="365" y="1611"/>
                    <a:pt x="821" y="1611"/>
                  </a:cubicBezTo>
                  <a:lnTo>
                    <a:pt x="851" y="1611"/>
                  </a:lnTo>
                  <a:cubicBezTo>
                    <a:pt x="1277" y="1611"/>
                    <a:pt x="1642" y="1247"/>
                    <a:pt x="1642" y="791"/>
                  </a:cubicBezTo>
                  <a:cubicBezTo>
                    <a:pt x="1642" y="335"/>
                    <a:pt x="127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8"/>
            <p:cNvSpPr/>
            <p:nvPr/>
          </p:nvSpPr>
          <p:spPr>
            <a:xfrm>
              <a:off x="2590950" y="3741650"/>
              <a:ext cx="41050" cy="40300"/>
            </a:xfrm>
            <a:custGeom>
              <a:rect b="b" l="l" r="r" t="t"/>
              <a:pathLst>
                <a:path extrusionOk="0" h="1612" w="1642">
                  <a:moveTo>
                    <a:pt x="821" y="1"/>
                  </a:moveTo>
                  <a:cubicBezTo>
                    <a:pt x="365" y="1"/>
                    <a:pt x="0" y="365"/>
                    <a:pt x="0" y="821"/>
                  </a:cubicBezTo>
                  <a:cubicBezTo>
                    <a:pt x="0" y="1247"/>
                    <a:pt x="365" y="1612"/>
                    <a:pt x="821" y="1612"/>
                  </a:cubicBezTo>
                  <a:lnTo>
                    <a:pt x="851" y="1612"/>
                  </a:lnTo>
                  <a:cubicBezTo>
                    <a:pt x="1277" y="1612"/>
                    <a:pt x="1642" y="1247"/>
                    <a:pt x="1642" y="821"/>
                  </a:cubicBezTo>
                  <a:cubicBezTo>
                    <a:pt x="1642" y="365"/>
                    <a:pt x="127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8"/>
            <p:cNvSpPr/>
            <p:nvPr/>
          </p:nvSpPr>
          <p:spPr>
            <a:xfrm>
              <a:off x="2590950" y="3842725"/>
              <a:ext cx="41050" cy="40300"/>
            </a:xfrm>
            <a:custGeom>
              <a:rect b="b" l="l" r="r" t="t"/>
              <a:pathLst>
                <a:path extrusionOk="0" h="1612" w="1642">
                  <a:moveTo>
                    <a:pt x="821" y="0"/>
                  </a:moveTo>
                  <a:cubicBezTo>
                    <a:pt x="365" y="0"/>
                    <a:pt x="0" y="365"/>
                    <a:pt x="0" y="821"/>
                  </a:cubicBezTo>
                  <a:cubicBezTo>
                    <a:pt x="0" y="1247"/>
                    <a:pt x="365" y="1611"/>
                    <a:pt x="821" y="1611"/>
                  </a:cubicBezTo>
                  <a:lnTo>
                    <a:pt x="851" y="1611"/>
                  </a:lnTo>
                  <a:cubicBezTo>
                    <a:pt x="1277" y="1611"/>
                    <a:pt x="1642" y="1247"/>
                    <a:pt x="1642" y="821"/>
                  </a:cubicBezTo>
                  <a:cubicBezTo>
                    <a:pt x="1642" y="365"/>
                    <a:pt x="127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8"/>
            <p:cNvSpPr/>
            <p:nvPr/>
          </p:nvSpPr>
          <p:spPr>
            <a:xfrm>
              <a:off x="2590950" y="3943775"/>
              <a:ext cx="41050" cy="40300"/>
            </a:xfrm>
            <a:custGeom>
              <a:rect b="b" l="l" r="r" t="t"/>
              <a:pathLst>
                <a:path extrusionOk="0" h="1612" w="1642">
                  <a:moveTo>
                    <a:pt x="821" y="1"/>
                  </a:moveTo>
                  <a:cubicBezTo>
                    <a:pt x="365" y="1"/>
                    <a:pt x="0" y="366"/>
                    <a:pt x="0" y="791"/>
                  </a:cubicBezTo>
                  <a:cubicBezTo>
                    <a:pt x="0" y="1247"/>
                    <a:pt x="365" y="1612"/>
                    <a:pt x="821" y="1612"/>
                  </a:cubicBezTo>
                  <a:lnTo>
                    <a:pt x="851" y="1612"/>
                  </a:lnTo>
                  <a:cubicBezTo>
                    <a:pt x="1277" y="1612"/>
                    <a:pt x="1642" y="1247"/>
                    <a:pt x="1642" y="791"/>
                  </a:cubicBezTo>
                  <a:cubicBezTo>
                    <a:pt x="1642" y="366"/>
                    <a:pt x="127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8"/>
            <p:cNvSpPr/>
            <p:nvPr/>
          </p:nvSpPr>
          <p:spPr>
            <a:xfrm>
              <a:off x="2691250" y="3439225"/>
              <a:ext cx="40300" cy="40300"/>
            </a:xfrm>
            <a:custGeom>
              <a:rect b="b" l="l" r="r" t="t"/>
              <a:pathLst>
                <a:path extrusionOk="0" h="1612" w="1612">
                  <a:moveTo>
                    <a:pt x="791" y="0"/>
                  </a:moveTo>
                  <a:cubicBezTo>
                    <a:pt x="365" y="0"/>
                    <a:pt x="1" y="365"/>
                    <a:pt x="1" y="821"/>
                  </a:cubicBezTo>
                  <a:cubicBezTo>
                    <a:pt x="1" y="1277"/>
                    <a:pt x="365" y="1611"/>
                    <a:pt x="791" y="1611"/>
                  </a:cubicBezTo>
                  <a:cubicBezTo>
                    <a:pt x="1247" y="1611"/>
                    <a:pt x="1612" y="1277"/>
                    <a:pt x="1612" y="821"/>
                  </a:cubicBezTo>
                  <a:cubicBezTo>
                    <a:pt x="1612" y="365"/>
                    <a:pt x="1247" y="0"/>
                    <a:pt x="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8"/>
            <p:cNvSpPr/>
            <p:nvPr/>
          </p:nvSpPr>
          <p:spPr>
            <a:xfrm>
              <a:off x="2691250" y="3540275"/>
              <a:ext cx="40300" cy="40300"/>
            </a:xfrm>
            <a:custGeom>
              <a:rect b="b" l="l" r="r" t="t"/>
              <a:pathLst>
                <a:path extrusionOk="0" h="1612" w="1612">
                  <a:moveTo>
                    <a:pt x="791" y="1"/>
                  </a:moveTo>
                  <a:cubicBezTo>
                    <a:pt x="365" y="1"/>
                    <a:pt x="1" y="366"/>
                    <a:pt x="1" y="791"/>
                  </a:cubicBezTo>
                  <a:cubicBezTo>
                    <a:pt x="1" y="1247"/>
                    <a:pt x="365" y="1612"/>
                    <a:pt x="791" y="1612"/>
                  </a:cubicBezTo>
                  <a:cubicBezTo>
                    <a:pt x="1247" y="1612"/>
                    <a:pt x="1612" y="1247"/>
                    <a:pt x="1612" y="791"/>
                  </a:cubicBezTo>
                  <a:cubicBezTo>
                    <a:pt x="1612" y="366"/>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8"/>
            <p:cNvSpPr/>
            <p:nvPr/>
          </p:nvSpPr>
          <p:spPr>
            <a:xfrm>
              <a:off x="2691250" y="3641350"/>
              <a:ext cx="40300" cy="40300"/>
            </a:xfrm>
            <a:custGeom>
              <a:rect b="b" l="l" r="r" t="t"/>
              <a:pathLst>
                <a:path extrusionOk="0" h="1612" w="1612">
                  <a:moveTo>
                    <a:pt x="791" y="1"/>
                  </a:moveTo>
                  <a:cubicBezTo>
                    <a:pt x="365" y="1"/>
                    <a:pt x="1" y="335"/>
                    <a:pt x="1" y="791"/>
                  </a:cubicBezTo>
                  <a:cubicBezTo>
                    <a:pt x="1" y="1247"/>
                    <a:pt x="365" y="1611"/>
                    <a:pt x="791" y="1611"/>
                  </a:cubicBezTo>
                  <a:cubicBezTo>
                    <a:pt x="1247" y="1611"/>
                    <a:pt x="1612" y="1247"/>
                    <a:pt x="1612" y="791"/>
                  </a:cubicBezTo>
                  <a:cubicBezTo>
                    <a:pt x="1612" y="335"/>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8"/>
            <p:cNvSpPr/>
            <p:nvPr/>
          </p:nvSpPr>
          <p:spPr>
            <a:xfrm>
              <a:off x="2691250" y="3741650"/>
              <a:ext cx="40300" cy="40300"/>
            </a:xfrm>
            <a:custGeom>
              <a:rect b="b" l="l" r="r" t="t"/>
              <a:pathLst>
                <a:path extrusionOk="0" h="1612" w="1612">
                  <a:moveTo>
                    <a:pt x="791" y="1"/>
                  </a:moveTo>
                  <a:cubicBezTo>
                    <a:pt x="365" y="1"/>
                    <a:pt x="1" y="365"/>
                    <a:pt x="1" y="821"/>
                  </a:cubicBezTo>
                  <a:cubicBezTo>
                    <a:pt x="1" y="1247"/>
                    <a:pt x="365" y="1612"/>
                    <a:pt x="791" y="1612"/>
                  </a:cubicBezTo>
                  <a:cubicBezTo>
                    <a:pt x="1247" y="1612"/>
                    <a:pt x="1612" y="1247"/>
                    <a:pt x="1612" y="821"/>
                  </a:cubicBezTo>
                  <a:cubicBezTo>
                    <a:pt x="1612" y="365"/>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8"/>
            <p:cNvSpPr/>
            <p:nvPr/>
          </p:nvSpPr>
          <p:spPr>
            <a:xfrm>
              <a:off x="2691250" y="3842725"/>
              <a:ext cx="40300" cy="40300"/>
            </a:xfrm>
            <a:custGeom>
              <a:rect b="b" l="l" r="r" t="t"/>
              <a:pathLst>
                <a:path extrusionOk="0" h="1612" w="1612">
                  <a:moveTo>
                    <a:pt x="791" y="0"/>
                  </a:moveTo>
                  <a:cubicBezTo>
                    <a:pt x="365" y="0"/>
                    <a:pt x="1" y="365"/>
                    <a:pt x="1" y="821"/>
                  </a:cubicBezTo>
                  <a:cubicBezTo>
                    <a:pt x="1" y="1247"/>
                    <a:pt x="365" y="1611"/>
                    <a:pt x="791" y="1611"/>
                  </a:cubicBezTo>
                  <a:cubicBezTo>
                    <a:pt x="1247" y="1611"/>
                    <a:pt x="1612" y="1247"/>
                    <a:pt x="1612" y="821"/>
                  </a:cubicBezTo>
                  <a:cubicBezTo>
                    <a:pt x="1612" y="365"/>
                    <a:pt x="1247" y="0"/>
                    <a:pt x="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8"/>
            <p:cNvSpPr/>
            <p:nvPr/>
          </p:nvSpPr>
          <p:spPr>
            <a:xfrm>
              <a:off x="2691250" y="3943775"/>
              <a:ext cx="40300" cy="40300"/>
            </a:xfrm>
            <a:custGeom>
              <a:rect b="b" l="l" r="r" t="t"/>
              <a:pathLst>
                <a:path extrusionOk="0" h="1612" w="1612">
                  <a:moveTo>
                    <a:pt x="791" y="1"/>
                  </a:moveTo>
                  <a:cubicBezTo>
                    <a:pt x="365" y="1"/>
                    <a:pt x="1" y="366"/>
                    <a:pt x="1" y="791"/>
                  </a:cubicBezTo>
                  <a:cubicBezTo>
                    <a:pt x="1" y="1247"/>
                    <a:pt x="365" y="1612"/>
                    <a:pt x="791" y="1612"/>
                  </a:cubicBezTo>
                  <a:cubicBezTo>
                    <a:pt x="1247" y="1612"/>
                    <a:pt x="1612" y="1247"/>
                    <a:pt x="1612" y="791"/>
                  </a:cubicBezTo>
                  <a:cubicBezTo>
                    <a:pt x="1612" y="366"/>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8"/>
            <p:cNvSpPr/>
            <p:nvPr/>
          </p:nvSpPr>
          <p:spPr>
            <a:xfrm>
              <a:off x="2790800" y="3439225"/>
              <a:ext cx="40300" cy="40300"/>
            </a:xfrm>
            <a:custGeom>
              <a:rect b="b" l="l" r="r" t="t"/>
              <a:pathLst>
                <a:path extrusionOk="0" h="1612" w="1612">
                  <a:moveTo>
                    <a:pt x="821" y="0"/>
                  </a:moveTo>
                  <a:cubicBezTo>
                    <a:pt x="365" y="0"/>
                    <a:pt x="0" y="365"/>
                    <a:pt x="0" y="821"/>
                  </a:cubicBezTo>
                  <a:cubicBezTo>
                    <a:pt x="0" y="1247"/>
                    <a:pt x="365" y="1611"/>
                    <a:pt x="821" y="1611"/>
                  </a:cubicBezTo>
                  <a:cubicBezTo>
                    <a:pt x="1277" y="1611"/>
                    <a:pt x="1611" y="1247"/>
                    <a:pt x="1611" y="821"/>
                  </a:cubicBezTo>
                  <a:cubicBezTo>
                    <a:pt x="1611" y="365"/>
                    <a:pt x="127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8"/>
            <p:cNvSpPr/>
            <p:nvPr/>
          </p:nvSpPr>
          <p:spPr>
            <a:xfrm>
              <a:off x="2790800" y="3540275"/>
              <a:ext cx="40300" cy="40300"/>
            </a:xfrm>
            <a:custGeom>
              <a:rect b="b" l="l" r="r" t="t"/>
              <a:pathLst>
                <a:path extrusionOk="0" h="1612" w="1612">
                  <a:moveTo>
                    <a:pt x="821" y="1"/>
                  </a:moveTo>
                  <a:cubicBezTo>
                    <a:pt x="365" y="1"/>
                    <a:pt x="0" y="366"/>
                    <a:pt x="0" y="791"/>
                  </a:cubicBezTo>
                  <a:cubicBezTo>
                    <a:pt x="0" y="1247"/>
                    <a:pt x="365" y="1612"/>
                    <a:pt x="821" y="1612"/>
                  </a:cubicBezTo>
                  <a:cubicBezTo>
                    <a:pt x="1277" y="1612"/>
                    <a:pt x="1611" y="1247"/>
                    <a:pt x="1611" y="791"/>
                  </a:cubicBezTo>
                  <a:cubicBezTo>
                    <a:pt x="1611" y="366"/>
                    <a:pt x="127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8"/>
            <p:cNvSpPr/>
            <p:nvPr/>
          </p:nvSpPr>
          <p:spPr>
            <a:xfrm>
              <a:off x="2790800" y="3641350"/>
              <a:ext cx="40300" cy="40300"/>
            </a:xfrm>
            <a:custGeom>
              <a:rect b="b" l="l" r="r" t="t"/>
              <a:pathLst>
                <a:path extrusionOk="0" h="1612" w="1612">
                  <a:moveTo>
                    <a:pt x="821" y="1"/>
                  </a:moveTo>
                  <a:cubicBezTo>
                    <a:pt x="365" y="1"/>
                    <a:pt x="0" y="335"/>
                    <a:pt x="0" y="791"/>
                  </a:cubicBezTo>
                  <a:cubicBezTo>
                    <a:pt x="0" y="1247"/>
                    <a:pt x="365" y="1611"/>
                    <a:pt x="821" y="1611"/>
                  </a:cubicBezTo>
                  <a:cubicBezTo>
                    <a:pt x="1277" y="1611"/>
                    <a:pt x="1611" y="1247"/>
                    <a:pt x="1611" y="791"/>
                  </a:cubicBezTo>
                  <a:cubicBezTo>
                    <a:pt x="1611" y="335"/>
                    <a:pt x="127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8"/>
            <p:cNvSpPr/>
            <p:nvPr/>
          </p:nvSpPr>
          <p:spPr>
            <a:xfrm>
              <a:off x="2790800" y="3741650"/>
              <a:ext cx="40300" cy="40300"/>
            </a:xfrm>
            <a:custGeom>
              <a:rect b="b" l="l" r="r" t="t"/>
              <a:pathLst>
                <a:path extrusionOk="0" h="1612" w="1612">
                  <a:moveTo>
                    <a:pt x="821" y="1"/>
                  </a:moveTo>
                  <a:cubicBezTo>
                    <a:pt x="365" y="1"/>
                    <a:pt x="0" y="365"/>
                    <a:pt x="0" y="821"/>
                  </a:cubicBezTo>
                  <a:cubicBezTo>
                    <a:pt x="0" y="1247"/>
                    <a:pt x="365" y="1612"/>
                    <a:pt x="821" y="1612"/>
                  </a:cubicBezTo>
                  <a:cubicBezTo>
                    <a:pt x="1277" y="1612"/>
                    <a:pt x="1611" y="1247"/>
                    <a:pt x="1611" y="821"/>
                  </a:cubicBezTo>
                  <a:cubicBezTo>
                    <a:pt x="1611" y="365"/>
                    <a:pt x="127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8"/>
            <p:cNvSpPr/>
            <p:nvPr/>
          </p:nvSpPr>
          <p:spPr>
            <a:xfrm>
              <a:off x="2790800" y="3842725"/>
              <a:ext cx="40300" cy="40300"/>
            </a:xfrm>
            <a:custGeom>
              <a:rect b="b" l="l" r="r" t="t"/>
              <a:pathLst>
                <a:path extrusionOk="0" h="1612" w="1612">
                  <a:moveTo>
                    <a:pt x="821" y="0"/>
                  </a:moveTo>
                  <a:cubicBezTo>
                    <a:pt x="365" y="0"/>
                    <a:pt x="0" y="365"/>
                    <a:pt x="0" y="791"/>
                  </a:cubicBezTo>
                  <a:cubicBezTo>
                    <a:pt x="0" y="1247"/>
                    <a:pt x="365" y="1611"/>
                    <a:pt x="821" y="1611"/>
                  </a:cubicBezTo>
                  <a:cubicBezTo>
                    <a:pt x="1277" y="1611"/>
                    <a:pt x="1611" y="1247"/>
                    <a:pt x="1611" y="791"/>
                  </a:cubicBezTo>
                  <a:cubicBezTo>
                    <a:pt x="1611" y="365"/>
                    <a:pt x="127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8"/>
            <p:cNvSpPr/>
            <p:nvPr/>
          </p:nvSpPr>
          <p:spPr>
            <a:xfrm>
              <a:off x="2790800" y="3943775"/>
              <a:ext cx="40300" cy="40300"/>
            </a:xfrm>
            <a:custGeom>
              <a:rect b="b" l="l" r="r" t="t"/>
              <a:pathLst>
                <a:path extrusionOk="0" h="1612" w="1612">
                  <a:moveTo>
                    <a:pt x="821" y="1"/>
                  </a:moveTo>
                  <a:cubicBezTo>
                    <a:pt x="365" y="1"/>
                    <a:pt x="0" y="366"/>
                    <a:pt x="0" y="791"/>
                  </a:cubicBezTo>
                  <a:cubicBezTo>
                    <a:pt x="0" y="1247"/>
                    <a:pt x="365" y="1612"/>
                    <a:pt x="821" y="1612"/>
                  </a:cubicBezTo>
                  <a:cubicBezTo>
                    <a:pt x="1277" y="1612"/>
                    <a:pt x="1611" y="1247"/>
                    <a:pt x="1611" y="791"/>
                  </a:cubicBezTo>
                  <a:cubicBezTo>
                    <a:pt x="1611" y="366"/>
                    <a:pt x="127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8"/>
            <p:cNvSpPr/>
            <p:nvPr/>
          </p:nvSpPr>
          <p:spPr>
            <a:xfrm>
              <a:off x="2893375" y="3439225"/>
              <a:ext cx="40300" cy="40300"/>
            </a:xfrm>
            <a:custGeom>
              <a:rect b="b" l="l" r="r" t="t"/>
              <a:pathLst>
                <a:path extrusionOk="0" h="1612" w="1612">
                  <a:moveTo>
                    <a:pt x="821" y="0"/>
                  </a:moveTo>
                  <a:cubicBezTo>
                    <a:pt x="366" y="0"/>
                    <a:pt x="1" y="365"/>
                    <a:pt x="1" y="821"/>
                  </a:cubicBezTo>
                  <a:cubicBezTo>
                    <a:pt x="1" y="1247"/>
                    <a:pt x="366" y="1611"/>
                    <a:pt x="821" y="1611"/>
                  </a:cubicBezTo>
                  <a:cubicBezTo>
                    <a:pt x="1247" y="1611"/>
                    <a:pt x="1612" y="1247"/>
                    <a:pt x="1612" y="821"/>
                  </a:cubicBezTo>
                  <a:cubicBezTo>
                    <a:pt x="1612" y="365"/>
                    <a:pt x="124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8"/>
            <p:cNvSpPr/>
            <p:nvPr/>
          </p:nvSpPr>
          <p:spPr>
            <a:xfrm>
              <a:off x="2893375" y="3540275"/>
              <a:ext cx="40300" cy="40300"/>
            </a:xfrm>
            <a:custGeom>
              <a:rect b="b" l="l" r="r" t="t"/>
              <a:pathLst>
                <a:path extrusionOk="0" h="1612" w="1612">
                  <a:moveTo>
                    <a:pt x="821" y="1"/>
                  </a:moveTo>
                  <a:cubicBezTo>
                    <a:pt x="366" y="1"/>
                    <a:pt x="1" y="366"/>
                    <a:pt x="1" y="791"/>
                  </a:cubicBezTo>
                  <a:cubicBezTo>
                    <a:pt x="1" y="1247"/>
                    <a:pt x="366" y="1612"/>
                    <a:pt x="821" y="1612"/>
                  </a:cubicBezTo>
                  <a:cubicBezTo>
                    <a:pt x="1247" y="1612"/>
                    <a:pt x="1612" y="1247"/>
                    <a:pt x="1612" y="791"/>
                  </a:cubicBezTo>
                  <a:cubicBezTo>
                    <a:pt x="1612" y="366"/>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8"/>
            <p:cNvSpPr/>
            <p:nvPr/>
          </p:nvSpPr>
          <p:spPr>
            <a:xfrm>
              <a:off x="2893375" y="3641350"/>
              <a:ext cx="40300" cy="40300"/>
            </a:xfrm>
            <a:custGeom>
              <a:rect b="b" l="l" r="r" t="t"/>
              <a:pathLst>
                <a:path extrusionOk="0" h="1612" w="1612">
                  <a:moveTo>
                    <a:pt x="821" y="1"/>
                  </a:moveTo>
                  <a:cubicBezTo>
                    <a:pt x="366" y="1"/>
                    <a:pt x="1" y="335"/>
                    <a:pt x="1" y="791"/>
                  </a:cubicBezTo>
                  <a:cubicBezTo>
                    <a:pt x="1" y="1247"/>
                    <a:pt x="366" y="1611"/>
                    <a:pt x="821" y="1611"/>
                  </a:cubicBezTo>
                  <a:cubicBezTo>
                    <a:pt x="1247" y="1611"/>
                    <a:pt x="1612" y="1247"/>
                    <a:pt x="1612" y="791"/>
                  </a:cubicBezTo>
                  <a:cubicBezTo>
                    <a:pt x="1612" y="335"/>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8"/>
            <p:cNvSpPr/>
            <p:nvPr/>
          </p:nvSpPr>
          <p:spPr>
            <a:xfrm>
              <a:off x="2893375" y="3741650"/>
              <a:ext cx="40300" cy="40300"/>
            </a:xfrm>
            <a:custGeom>
              <a:rect b="b" l="l" r="r" t="t"/>
              <a:pathLst>
                <a:path extrusionOk="0" h="1612" w="1612">
                  <a:moveTo>
                    <a:pt x="821" y="1"/>
                  </a:moveTo>
                  <a:cubicBezTo>
                    <a:pt x="366" y="1"/>
                    <a:pt x="1" y="365"/>
                    <a:pt x="1" y="821"/>
                  </a:cubicBezTo>
                  <a:cubicBezTo>
                    <a:pt x="1" y="1247"/>
                    <a:pt x="366" y="1612"/>
                    <a:pt x="821" y="1612"/>
                  </a:cubicBezTo>
                  <a:cubicBezTo>
                    <a:pt x="1247" y="1612"/>
                    <a:pt x="1612" y="1247"/>
                    <a:pt x="1612" y="821"/>
                  </a:cubicBezTo>
                  <a:cubicBezTo>
                    <a:pt x="1612" y="365"/>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8"/>
            <p:cNvSpPr/>
            <p:nvPr/>
          </p:nvSpPr>
          <p:spPr>
            <a:xfrm>
              <a:off x="2893375" y="3842725"/>
              <a:ext cx="40300" cy="40300"/>
            </a:xfrm>
            <a:custGeom>
              <a:rect b="b" l="l" r="r" t="t"/>
              <a:pathLst>
                <a:path extrusionOk="0" h="1612" w="1612">
                  <a:moveTo>
                    <a:pt x="821" y="0"/>
                  </a:moveTo>
                  <a:cubicBezTo>
                    <a:pt x="366" y="0"/>
                    <a:pt x="1" y="365"/>
                    <a:pt x="1" y="821"/>
                  </a:cubicBezTo>
                  <a:cubicBezTo>
                    <a:pt x="1" y="1247"/>
                    <a:pt x="366" y="1611"/>
                    <a:pt x="821" y="1611"/>
                  </a:cubicBezTo>
                  <a:cubicBezTo>
                    <a:pt x="1247" y="1611"/>
                    <a:pt x="1612" y="1247"/>
                    <a:pt x="1612" y="821"/>
                  </a:cubicBezTo>
                  <a:cubicBezTo>
                    <a:pt x="1612" y="365"/>
                    <a:pt x="124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8"/>
            <p:cNvSpPr/>
            <p:nvPr/>
          </p:nvSpPr>
          <p:spPr>
            <a:xfrm>
              <a:off x="2893375" y="3943775"/>
              <a:ext cx="40300" cy="40300"/>
            </a:xfrm>
            <a:custGeom>
              <a:rect b="b" l="l" r="r" t="t"/>
              <a:pathLst>
                <a:path extrusionOk="0" h="1612" w="1612">
                  <a:moveTo>
                    <a:pt x="821" y="1"/>
                  </a:moveTo>
                  <a:cubicBezTo>
                    <a:pt x="366" y="1"/>
                    <a:pt x="1" y="366"/>
                    <a:pt x="1" y="791"/>
                  </a:cubicBezTo>
                  <a:cubicBezTo>
                    <a:pt x="1" y="1247"/>
                    <a:pt x="366" y="1612"/>
                    <a:pt x="821" y="1612"/>
                  </a:cubicBezTo>
                  <a:cubicBezTo>
                    <a:pt x="1247" y="1612"/>
                    <a:pt x="1612" y="1247"/>
                    <a:pt x="1612" y="791"/>
                  </a:cubicBezTo>
                  <a:cubicBezTo>
                    <a:pt x="1612" y="366"/>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7" name="Google Shape;357;p8"/>
          <p:cNvSpPr/>
          <p:nvPr/>
        </p:nvSpPr>
        <p:spPr>
          <a:xfrm>
            <a:off x="8010450" y="-176675"/>
            <a:ext cx="965850" cy="965850"/>
          </a:xfrm>
          <a:custGeom>
            <a:rect b="b" l="l" r="r" t="t"/>
            <a:pathLst>
              <a:path extrusionOk="0" h="38634" w="38634">
                <a:moveTo>
                  <a:pt x="19301" y="0"/>
                </a:moveTo>
                <a:cubicBezTo>
                  <a:pt x="8633" y="0"/>
                  <a:pt x="0" y="8663"/>
                  <a:pt x="0" y="19332"/>
                </a:cubicBezTo>
                <a:cubicBezTo>
                  <a:pt x="0" y="30001"/>
                  <a:pt x="8633" y="38633"/>
                  <a:pt x="19301" y="38633"/>
                </a:cubicBezTo>
                <a:cubicBezTo>
                  <a:pt x="29970" y="38633"/>
                  <a:pt x="38633" y="30001"/>
                  <a:pt x="38633" y="19332"/>
                </a:cubicBezTo>
                <a:cubicBezTo>
                  <a:pt x="38633" y="8663"/>
                  <a:pt x="29970" y="0"/>
                  <a:pt x="193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8" name="Google Shape;358;p8"/>
          <p:cNvGrpSpPr/>
          <p:nvPr/>
        </p:nvGrpSpPr>
        <p:grpSpPr>
          <a:xfrm>
            <a:off x="-190250" y="2470350"/>
            <a:ext cx="671000" cy="821450"/>
            <a:chOff x="5847850" y="2941500"/>
            <a:chExt cx="671000" cy="821450"/>
          </a:xfrm>
        </p:grpSpPr>
        <p:sp>
          <p:nvSpPr>
            <p:cNvPr id="359" name="Google Shape;359;p8"/>
            <p:cNvSpPr/>
            <p:nvPr/>
          </p:nvSpPr>
          <p:spPr>
            <a:xfrm>
              <a:off x="6475525" y="2941500"/>
              <a:ext cx="43325" cy="43325"/>
            </a:xfrm>
            <a:custGeom>
              <a:rect b="b" l="l" r="r" t="t"/>
              <a:pathLst>
                <a:path extrusionOk="0" h="1733" w="1733">
                  <a:moveTo>
                    <a:pt x="882" y="0"/>
                  </a:moveTo>
                  <a:cubicBezTo>
                    <a:pt x="395" y="0"/>
                    <a:pt x="0" y="395"/>
                    <a:pt x="0" y="882"/>
                  </a:cubicBezTo>
                  <a:cubicBezTo>
                    <a:pt x="0" y="1368"/>
                    <a:pt x="395" y="1733"/>
                    <a:pt x="882" y="1733"/>
                  </a:cubicBezTo>
                  <a:cubicBezTo>
                    <a:pt x="1338" y="1733"/>
                    <a:pt x="1733" y="1368"/>
                    <a:pt x="1733" y="882"/>
                  </a:cubicBezTo>
                  <a:cubicBezTo>
                    <a:pt x="1733" y="39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8"/>
            <p:cNvSpPr/>
            <p:nvPr/>
          </p:nvSpPr>
          <p:spPr>
            <a:xfrm>
              <a:off x="6388900" y="3025650"/>
              <a:ext cx="48650" cy="43725"/>
            </a:xfrm>
            <a:custGeom>
              <a:rect b="b" l="l" r="r" t="t"/>
              <a:pathLst>
                <a:path extrusionOk="0" h="1749" w="1946">
                  <a:moveTo>
                    <a:pt x="973" y="0"/>
                  </a:moveTo>
                  <a:cubicBezTo>
                    <a:pt x="752" y="0"/>
                    <a:pt x="532" y="84"/>
                    <a:pt x="365" y="251"/>
                  </a:cubicBezTo>
                  <a:cubicBezTo>
                    <a:pt x="0" y="586"/>
                    <a:pt x="0" y="1133"/>
                    <a:pt x="365" y="1497"/>
                  </a:cubicBezTo>
                  <a:cubicBezTo>
                    <a:pt x="532" y="1665"/>
                    <a:pt x="752" y="1748"/>
                    <a:pt x="973" y="1748"/>
                  </a:cubicBezTo>
                  <a:cubicBezTo>
                    <a:pt x="1193" y="1748"/>
                    <a:pt x="1413" y="1665"/>
                    <a:pt x="1581" y="1497"/>
                  </a:cubicBezTo>
                  <a:cubicBezTo>
                    <a:pt x="1945" y="1133"/>
                    <a:pt x="1945" y="586"/>
                    <a:pt x="1581" y="251"/>
                  </a:cubicBezTo>
                  <a:cubicBezTo>
                    <a:pt x="1413" y="84"/>
                    <a:pt x="1193"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8"/>
            <p:cNvSpPr/>
            <p:nvPr/>
          </p:nvSpPr>
          <p:spPr>
            <a:xfrm>
              <a:off x="6305300" y="3109225"/>
              <a:ext cx="47900" cy="43725"/>
            </a:xfrm>
            <a:custGeom>
              <a:rect b="b" l="l" r="r" t="t"/>
              <a:pathLst>
                <a:path extrusionOk="0" h="1749" w="1916">
                  <a:moveTo>
                    <a:pt x="958" y="1"/>
                  </a:moveTo>
                  <a:cubicBezTo>
                    <a:pt x="730" y="1"/>
                    <a:pt x="502" y="85"/>
                    <a:pt x="335" y="252"/>
                  </a:cubicBezTo>
                  <a:cubicBezTo>
                    <a:pt x="0" y="616"/>
                    <a:pt x="0" y="1164"/>
                    <a:pt x="335" y="1498"/>
                  </a:cubicBezTo>
                  <a:cubicBezTo>
                    <a:pt x="502" y="1665"/>
                    <a:pt x="722" y="1749"/>
                    <a:pt x="947" y="1749"/>
                  </a:cubicBezTo>
                  <a:cubicBezTo>
                    <a:pt x="1171" y="1749"/>
                    <a:pt x="1399" y="1665"/>
                    <a:pt x="1581" y="1498"/>
                  </a:cubicBezTo>
                  <a:cubicBezTo>
                    <a:pt x="1915" y="1164"/>
                    <a:pt x="1915" y="616"/>
                    <a:pt x="1581" y="252"/>
                  </a:cubicBezTo>
                  <a:cubicBezTo>
                    <a:pt x="1414" y="85"/>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8"/>
            <p:cNvSpPr/>
            <p:nvPr/>
          </p:nvSpPr>
          <p:spPr>
            <a:xfrm>
              <a:off x="6223225" y="3193775"/>
              <a:ext cx="43350" cy="43350"/>
            </a:xfrm>
            <a:custGeom>
              <a:rect b="b" l="l" r="r" t="t"/>
              <a:pathLst>
                <a:path extrusionOk="0" h="1734" w="1734">
                  <a:moveTo>
                    <a:pt x="882" y="0"/>
                  </a:moveTo>
                  <a:cubicBezTo>
                    <a:pt x="396" y="0"/>
                    <a:pt x="1" y="365"/>
                    <a:pt x="1" y="852"/>
                  </a:cubicBezTo>
                  <a:cubicBezTo>
                    <a:pt x="1" y="1338"/>
                    <a:pt x="396" y="1733"/>
                    <a:pt x="882" y="1733"/>
                  </a:cubicBezTo>
                  <a:cubicBezTo>
                    <a:pt x="1369" y="1733"/>
                    <a:pt x="1733" y="1338"/>
                    <a:pt x="1733" y="852"/>
                  </a:cubicBezTo>
                  <a:cubicBezTo>
                    <a:pt x="1733" y="365"/>
                    <a:pt x="1369"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8"/>
            <p:cNvSpPr/>
            <p:nvPr/>
          </p:nvSpPr>
          <p:spPr>
            <a:xfrm>
              <a:off x="6137375" y="3277375"/>
              <a:ext cx="47875" cy="44075"/>
            </a:xfrm>
            <a:custGeom>
              <a:rect b="b" l="l" r="r" t="t"/>
              <a:pathLst>
                <a:path extrusionOk="0" h="1763" w="1915">
                  <a:moveTo>
                    <a:pt x="942" y="0"/>
                  </a:moveTo>
                  <a:cubicBezTo>
                    <a:pt x="722" y="0"/>
                    <a:pt x="502" y="91"/>
                    <a:pt x="334" y="274"/>
                  </a:cubicBezTo>
                  <a:cubicBezTo>
                    <a:pt x="0" y="608"/>
                    <a:pt x="0" y="1155"/>
                    <a:pt x="334" y="1489"/>
                  </a:cubicBezTo>
                  <a:cubicBezTo>
                    <a:pt x="502" y="1672"/>
                    <a:pt x="722" y="1763"/>
                    <a:pt x="942" y="1763"/>
                  </a:cubicBezTo>
                  <a:cubicBezTo>
                    <a:pt x="1163" y="1763"/>
                    <a:pt x="1383" y="1672"/>
                    <a:pt x="1550" y="1489"/>
                  </a:cubicBezTo>
                  <a:cubicBezTo>
                    <a:pt x="1915" y="1155"/>
                    <a:pt x="1915" y="608"/>
                    <a:pt x="1550" y="274"/>
                  </a:cubicBezTo>
                  <a:cubicBezTo>
                    <a:pt x="1383" y="91"/>
                    <a:pt x="1163" y="0"/>
                    <a:pt x="9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8"/>
            <p:cNvSpPr/>
            <p:nvPr/>
          </p:nvSpPr>
          <p:spPr>
            <a:xfrm>
              <a:off x="6055300" y="3361700"/>
              <a:ext cx="43325" cy="43350"/>
            </a:xfrm>
            <a:custGeom>
              <a:rect b="b" l="l" r="r" t="t"/>
              <a:pathLst>
                <a:path extrusionOk="0" h="1734" w="1733">
                  <a:moveTo>
                    <a:pt x="882" y="1"/>
                  </a:moveTo>
                  <a:cubicBezTo>
                    <a:pt x="395" y="1"/>
                    <a:pt x="0" y="396"/>
                    <a:pt x="0" y="882"/>
                  </a:cubicBezTo>
                  <a:cubicBezTo>
                    <a:pt x="0" y="1338"/>
                    <a:pt x="395" y="1733"/>
                    <a:pt x="882" y="1733"/>
                  </a:cubicBezTo>
                  <a:cubicBezTo>
                    <a:pt x="1338" y="1733"/>
                    <a:pt x="1733" y="1338"/>
                    <a:pt x="1733" y="882"/>
                  </a:cubicBezTo>
                  <a:cubicBezTo>
                    <a:pt x="1733" y="396"/>
                    <a:pt x="133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8"/>
            <p:cNvSpPr/>
            <p:nvPr/>
          </p:nvSpPr>
          <p:spPr>
            <a:xfrm>
              <a:off x="5970950" y="3445300"/>
              <a:ext cx="44100" cy="44100"/>
            </a:xfrm>
            <a:custGeom>
              <a:rect b="b" l="l" r="r" t="t"/>
              <a:pathLst>
                <a:path extrusionOk="0" h="1764" w="1764">
                  <a:moveTo>
                    <a:pt x="882" y="0"/>
                  </a:moveTo>
                  <a:cubicBezTo>
                    <a:pt x="396" y="0"/>
                    <a:pt x="0" y="396"/>
                    <a:pt x="0" y="882"/>
                  </a:cubicBezTo>
                  <a:cubicBezTo>
                    <a:pt x="0" y="1368"/>
                    <a:pt x="396" y="1763"/>
                    <a:pt x="882" y="1763"/>
                  </a:cubicBezTo>
                  <a:cubicBezTo>
                    <a:pt x="1368" y="1763"/>
                    <a:pt x="1763" y="1368"/>
                    <a:pt x="1763" y="882"/>
                  </a:cubicBezTo>
                  <a:cubicBezTo>
                    <a:pt x="1763" y="396"/>
                    <a:pt x="136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8"/>
            <p:cNvSpPr/>
            <p:nvPr/>
          </p:nvSpPr>
          <p:spPr>
            <a:xfrm>
              <a:off x="5885075" y="3529450"/>
              <a:ext cx="47900" cy="43725"/>
            </a:xfrm>
            <a:custGeom>
              <a:rect b="b" l="l" r="r" t="t"/>
              <a:pathLst>
                <a:path extrusionOk="0" h="1749" w="1916">
                  <a:moveTo>
                    <a:pt x="958" y="1"/>
                  </a:moveTo>
                  <a:cubicBezTo>
                    <a:pt x="730" y="1"/>
                    <a:pt x="502" y="84"/>
                    <a:pt x="335" y="252"/>
                  </a:cubicBezTo>
                  <a:cubicBezTo>
                    <a:pt x="1" y="616"/>
                    <a:pt x="1" y="1163"/>
                    <a:pt x="335" y="1498"/>
                  </a:cubicBezTo>
                  <a:cubicBezTo>
                    <a:pt x="502" y="1665"/>
                    <a:pt x="730" y="1749"/>
                    <a:pt x="958" y="1749"/>
                  </a:cubicBezTo>
                  <a:cubicBezTo>
                    <a:pt x="1186" y="1749"/>
                    <a:pt x="1414" y="1665"/>
                    <a:pt x="1581" y="1498"/>
                  </a:cubicBezTo>
                  <a:cubicBezTo>
                    <a:pt x="1916" y="1163"/>
                    <a:pt x="1916" y="616"/>
                    <a:pt x="1581" y="252"/>
                  </a:cubicBezTo>
                  <a:cubicBezTo>
                    <a:pt x="1414" y="84"/>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8"/>
            <p:cNvSpPr/>
            <p:nvPr/>
          </p:nvSpPr>
          <p:spPr>
            <a:xfrm>
              <a:off x="6436000" y="3130700"/>
              <a:ext cx="43350" cy="44100"/>
            </a:xfrm>
            <a:custGeom>
              <a:rect b="b" l="l" r="r" t="t"/>
              <a:pathLst>
                <a:path extrusionOk="0" h="1764" w="1734">
                  <a:moveTo>
                    <a:pt x="882" y="1"/>
                  </a:moveTo>
                  <a:cubicBezTo>
                    <a:pt x="396" y="1"/>
                    <a:pt x="1" y="396"/>
                    <a:pt x="1" y="882"/>
                  </a:cubicBezTo>
                  <a:cubicBezTo>
                    <a:pt x="1" y="1368"/>
                    <a:pt x="396" y="1764"/>
                    <a:pt x="882" y="1764"/>
                  </a:cubicBezTo>
                  <a:cubicBezTo>
                    <a:pt x="1368" y="1764"/>
                    <a:pt x="1733" y="1368"/>
                    <a:pt x="1733" y="882"/>
                  </a:cubicBezTo>
                  <a:cubicBezTo>
                    <a:pt x="1733" y="39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8"/>
            <p:cNvSpPr/>
            <p:nvPr/>
          </p:nvSpPr>
          <p:spPr>
            <a:xfrm>
              <a:off x="6351650" y="3215050"/>
              <a:ext cx="44100" cy="43350"/>
            </a:xfrm>
            <a:custGeom>
              <a:rect b="b" l="l" r="r" t="t"/>
              <a:pathLst>
                <a:path extrusionOk="0" h="1734" w="1764">
                  <a:moveTo>
                    <a:pt x="882" y="1"/>
                  </a:moveTo>
                  <a:cubicBezTo>
                    <a:pt x="396" y="1"/>
                    <a:pt x="1" y="396"/>
                    <a:pt x="1" y="882"/>
                  </a:cubicBezTo>
                  <a:cubicBezTo>
                    <a:pt x="1" y="1368"/>
                    <a:pt x="396" y="1733"/>
                    <a:pt x="882" y="1733"/>
                  </a:cubicBezTo>
                  <a:cubicBezTo>
                    <a:pt x="1368" y="1733"/>
                    <a:pt x="1764" y="1368"/>
                    <a:pt x="1764" y="882"/>
                  </a:cubicBezTo>
                  <a:cubicBezTo>
                    <a:pt x="1764" y="39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a:off x="6265775" y="3299200"/>
              <a:ext cx="47900" cy="43725"/>
            </a:xfrm>
            <a:custGeom>
              <a:rect b="b" l="l" r="r" t="t"/>
              <a:pathLst>
                <a:path extrusionOk="0" h="1749" w="1916">
                  <a:moveTo>
                    <a:pt x="958" y="1"/>
                  </a:moveTo>
                  <a:cubicBezTo>
                    <a:pt x="730" y="1"/>
                    <a:pt x="502" y="84"/>
                    <a:pt x="335" y="252"/>
                  </a:cubicBezTo>
                  <a:cubicBezTo>
                    <a:pt x="1" y="586"/>
                    <a:pt x="1" y="1133"/>
                    <a:pt x="335" y="1498"/>
                  </a:cubicBezTo>
                  <a:cubicBezTo>
                    <a:pt x="502" y="1665"/>
                    <a:pt x="730" y="1749"/>
                    <a:pt x="958" y="1749"/>
                  </a:cubicBezTo>
                  <a:cubicBezTo>
                    <a:pt x="1186" y="1749"/>
                    <a:pt x="1414" y="1665"/>
                    <a:pt x="1581" y="1498"/>
                  </a:cubicBezTo>
                  <a:cubicBezTo>
                    <a:pt x="1916" y="1133"/>
                    <a:pt x="1916" y="586"/>
                    <a:pt x="1581" y="252"/>
                  </a:cubicBezTo>
                  <a:cubicBezTo>
                    <a:pt x="1414" y="84"/>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8"/>
            <p:cNvSpPr/>
            <p:nvPr/>
          </p:nvSpPr>
          <p:spPr>
            <a:xfrm>
              <a:off x="6183725" y="3383000"/>
              <a:ext cx="44100" cy="44075"/>
            </a:xfrm>
            <a:custGeom>
              <a:rect b="b" l="l" r="r" t="t"/>
              <a:pathLst>
                <a:path extrusionOk="0" h="1763" w="1764">
                  <a:moveTo>
                    <a:pt x="882" y="0"/>
                  </a:moveTo>
                  <a:cubicBezTo>
                    <a:pt x="395" y="0"/>
                    <a:pt x="0" y="395"/>
                    <a:pt x="0" y="881"/>
                  </a:cubicBezTo>
                  <a:cubicBezTo>
                    <a:pt x="0" y="1368"/>
                    <a:pt x="395" y="1763"/>
                    <a:pt x="882" y="1763"/>
                  </a:cubicBezTo>
                  <a:cubicBezTo>
                    <a:pt x="1368" y="1763"/>
                    <a:pt x="1763" y="1368"/>
                    <a:pt x="1763" y="881"/>
                  </a:cubicBezTo>
                  <a:cubicBezTo>
                    <a:pt x="1763" y="395"/>
                    <a:pt x="136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8"/>
            <p:cNvSpPr/>
            <p:nvPr/>
          </p:nvSpPr>
          <p:spPr>
            <a:xfrm>
              <a:off x="6099375" y="3467325"/>
              <a:ext cx="44100" cy="43350"/>
            </a:xfrm>
            <a:custGeom>
              <a:rect b="b" l="l" r="r" t="t"/>
              <a:pathLst>
                <a:path extrusionOk="0" h="1734" w="1764">
                  <a:moveTo>
                    <a:pt x="882" y="1"/>
                  </a:moveTo>
                  <a:cubicBezTo>
                    <a:pt x="395" y="1"/>
                    <a:pt x="0" y="366"/>
                    <a:pt x="0" y="852"/>
                  </a:cubicBezTo>
                  <a:cubicBezTo>
                    <a:pt x="0" y="1338"/>
                    <a:pt x="395" y="1733"/>
                    <a:pt x="882" y="1733"/>
                  </a:cubicBezTo>
                  <a:cubicBezTo>
                    <a:pt x="1368" y="1733"/>
                    <a:pt x="1763" y="1338"/>
                    <a:pt x="1763" y="852"/>
                  </a:cubicBezTo>
                  <a:cubicBezTo>
                    <a:pt x="1763" y="36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8"/>
            <p:cNvSpPr/>
            <p:nvPr/>
          </p:nvSpPr>
          <p:spPr>
            <a:xfrm>
              <a:off x="6013500" y="3550925"/>
              <a:ext cx="47900" cy="44100"/>
            </a:xfrm>
            <a:custGeom>
              <a:rect b="b" l="l" r="r" t="t"/>
              <a:pathLst>
                <a:path extrusionOk="0" h="1764" w="1916">
                  <a:moveTo>
                    <a:pt x="958" y="0"/>
                  </a:moveTo>
                  <a:cubicBezTo>
                    <a:pt x="730" y="0"/>
                    <a:pt x="502" y="92"/>
                    <a:pt x="335" y="274"/>
                  </a:cubicBezTo>
                  <a:cubicBezTo>
                    <a:pt x="1" y="608"/>
                    <a:pt x="1" y="1155"/>
                    <a:pt x="335" y="1490"/>
                  </a:cubicBezTo>
                  <a:cubicBezTo>
                    <a:pt x="517" y="1672"/>
                    <a:pt x="745" y="1763"/>
                    <a:pt x="969" y="1763"/>
                  </a:cubicBezTo>
                  <a:cubicBezTo>
                    <a:pt x="1194" y="1763"/>
                    <a:pt x="1414" y="1672"/>
                    <a:pt x="1581" y="1490"/>
                  </a:cubicBezTo>
                  <a:cubicBezTo>
                    <a:pt x="1915" y="1155"/>
                    <a:pt x="1915" y="608"/>
                    <a:pt x="1581" y="274"/>
                  </a:cubicBezTo>
                  <a:cubicBezTo>
                    <a:pt x="1414" y="92"/>
                    <a:pt x="1186" y="0"/>
                    <a:pt x="9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8"/>
            <p:cNvSpPr/>
            <p:nvPr/>
          </p:nvSpPr>
          <p:spPr>
            <a:xfrm>
              <a:off x="5931425" y="3635275"/>
              <a:ext cx="44100" cy="43325"/>
            </a:xfrm>
            <a:custGeom>
              <a:rect b="b" l="l" r="r" t="t"/>
              <a:pathLst>
                <a:path extrusionOk="0" h="1733" w="1764">
                  <a:moveTo>
                    <a:pt x="882" y="0"/>
                  </a:moveTo>
                  <a:cubicBezTo>
                    <a:pt x="396" y="0"/>
                    <a:pt x="1" y="396"/>
                    <a:pt x="1" y="882"/>
                  </a:cubicBezTo>
                  <a:cubicBezTo>
                    <a:pt x="1" y="1368"/>
                    <a:pt x="396" y="1733"/>
                    <a:pt x="882" y="1733"/>
                  </a:cubicBezTo>
                  <a:cubicBezTo>
                    <a:pt x="1369" y="1733"/>
                    <a:pt x="1764" y="1368"/>
                    <a:pt x="1764" y="882"/>
                  </a:cubicBezTo>
                  <a:cubicBezTo>
                    <a:pt x="1764" y="396"/>
                    <a:pt x="1369"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8"/>
            <p:cNvSpPr/>
            <p:nvPr/>
          </p:nvSpPr>
          <p:spPr>
            <a:xfrm>
              <a:off x="5847850" y="3719625"/>
              <a:ext cx="43325" cy="43325"/>
            </a:xfrm>
            <a:custGeom>
              <a:rect b="b" l="l" r="r" t="t"/>
              <a:pathLst>
                <a:path extrusionOk="0" h="1733" w="1733">
                  <a:moveTo>
                    <a:pt x="851" y="0"/>
                  </a:moveTo>
                  <a:cubicBezTo>
                    <a:pt x="395" y="0"/>
                    <a:pt x="0" y="365"/>
                    <a:pt x="0" y="851"/>
                  </a:cubicBezTo>
                  <a:cubicBezTo>
                    <a:pt x="0" y="1338"/>
                    <a:pt x="395" y="1733"/>
                    <a:pt x="851" y="1733"/>
                  </a:cubicBezTo>
                  <a:cubicBezTo>
                    <a:pt x="1338" y="1733"/>
                    <a:pt x="1733" y="1338"/>
                    <a:pt x="1733" y="851"/>
                  </a:cubicBezTo>
                  <a:cubicBezTo>
                    <a:pt x="1733" y="365"/>
                    <a:pt x="1338"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5" name="Google Shape;375;p8"/>
          <p:cNvGrpSpPr/>
          <p:nvPr/>
        </p:nvGrpSpPr>
        <p:grpSpPr>
          <a:xfrm>
            <a:off x="181150" y="193025"/>
            <a:ext cx="1674825" cy="392325"/>
            <a:chOff x="2173775" y="1420000"/>
            <a:chExt cx="1674825" cy="392325"/>
          </a:xfrm>
        </p:grpSpPr>
        <p:sp>
          <p:nvSpPr>
            <p:cNvPr id="376" name="Google Shape;376;p8"/>
            <p:cNvSpPr/>
            <p:nvPr/>
          </p:nvSpPr>
          <p:spPr>
            <a:xfrm>
              <a:off x="2176800" y="1524300"/>
              <a:ext cx="1666475" cy="288025"/>
            </a:xfrm>
            <a:custGeom>
              <a:rect b="b" l="l" r="r" t="t"/>
              <a:pathLst>
                <a:path extrusionOk="0" h="11521" w="66659">
                  <a:moveTo>
                    <a:pt x="51309" y="0"/>
                  </a:moveTo>
                  <a:cubicBezTo>
                    <a:pt x="50708" y="0"/>
                    <a:pt x="50108" y="213"/>
                    <a:pt x="49637" y="639"/>
                  </a:cubicBezTo>
                  <a:lnTo>
                    <a:pt x="44500" y="5198"/>
                  </a:lnTo>
                  <a:cubicBezTo>
                    <a:pt x="44394" y="5304"/>
                    <a:pt x="44257" y="5357"/>
                    <a:pt x="44120" y="5357"/>
                  </a:cubicBezTo>
                  <a:cubicBezTo>
                    <a:pt x="43983" y="5357"/>
                    <a:pt x="43846" y="5304"/>
                    <a:pt x="43740" y="5198"/>
                  </a:cubicBezTo>
                  <a:lnTo>
                    <a:pt x="38603" y="669"/>
                  </a:lnTo>
                  <a:cubicBezTo>
                    <a:pt x="38117" y="243"/>
                    <a:pt x="37509" y="31"/>
                    <a:pt x="36905" y="31"/>
                  </a:cubicBezTo>
                  <a:cubicBezTo>
                    <a:pt x="36301" y="31"/>
                    <a:pt x="35700" y="243"/>
                    <a:pt x="35229" y="669"/>
                  </a:cubicBezTo>
                  <a:lnTo>
                    <a:pt x="30092" y="5228"/>
                  </a:lnTo>
                  <a:cubicBezTo>
                    <a:pt x="29986" y="5335"/>
                    <a:pt x="29849" y="5388"/>
                    <a:pt x="29712" y="5388"/>
                  </a:cubicBezTo>
                  <a:cubicBezTo>
                    <a:pt x="29576" y="5388"/>
                    <a:pt x="29439" y="5335"/>
                    <a:pt x="29332" y="5228"/>
                  </a:cubicBezTo>
                  <a:lnTo>
                    <a:pt x="24196" y="699"/>
                  </a:lnTo>
                  <a:cubicBezTo>
                    <a:pt x="23709" y="274"/>
                    <a:pt x="23109" y="61"/>
                    <a:pt x="22509" y="61"/>
                  </a:cubicBezTo>
                  <a:cubicBezTo>
                    <a:pt x="21908" y="61"/>
                    <a:pt x="21308" y="274"/>
                    <a:pt x="20822" y="699"/>
                  </a:cubicBezTo>
                  <a:lnTo>
                    <a:pt x="15715" y="5259"/>
                  </a:lnTo>
                  <a:cubicBezTo>
                    <a:pt x="15594" y="5350"/>
                    <a:pt x="15449" y="5395"/>
                    <a:pt x="15309" y="5395"/>
                  </a:cubicBezTo>
                  <a:cubicBezTo>
                    <a:pt x="15168" y="5395"/>
                    <a:pt x="15031" y="5350"/>
                    <a:pt x="14925" y="5259"/>
                  </a:cubicBezTo>
                  <a:lnTo>
                    <a:pt x="9788" y="699"/>
                  </a:lnTo>
                  <a:cubicBezTo>
                    <a:pt x="9325" y="281"/>
                    <a:pt x="8738" y="76"/>
                    <a:pt x="8148" y="76"/>
                  </a:cubicBezTo>
                  <a:cubicBezTo>
                    <a:pt x="7537" y="76"/>
                    <a:pt x="6924" y="297"/>
                    <a:pt x="6445" y="730"/>
                  </a:cubicBezTo>
                  <a:lnTo>
                    <a:pt x="1125" y="5441"/>
                  </a:lnTo>
                  <a:cubicBezTo>
                    <a:pt x="92" y="6353"/>
                    <a:pt x="1" y="7964"/>
                    <a:pt x="913" y="8997"/>
                  </a:cubicBezTo>
                  <a:cubicBezTo>
                    <a:pt x="1419" y="9570"/>
                    <a:pt x="2120" y="9860"/>
                    <a:pt x="2819" y="9860"/>
                  </a:cubicBezTo>
                  <a:cubicBezTo>
                    <a:pt x="3421" y="9860"/>
                    <a:pt x="4022" y="9646"/>
                    <a:pt x="4499" y="9210"/>
                  </a:cubicBezTo>
                  <a:lnTo>
                    <a:pt x="7721" y="6353"/>
                  </a:lnTo>
                  <a:cubicBezTo>
                    <a:pt x="7843" y="6247"/>
                    <a:pt x="7987" y="6193"/>
                    <a:pt x="8128" y="6193"/>
                  </a:cubicBezTo>
                  <a:cubicBezTo>
                    <a:pt x="8268" y="6193"/>
                    <a:pt x="8405" y="6247"/>
                    <a:pt x="8511" y="6353"/>
                  </a:cubicBezTo>
                  <a:lnTo>
                    <a:pt x="13648" y="10882"/>
                  </a:lnTo>
                  <a:cubicBezTo>
                    <a:pt x="14135" y="11307"/>
                    <a:pt x="14735" y="11520"/>
                    <a:pt x="15335" y="11520"/>
                  </a:cubicBezTo>
                  <a:cubicBezTo>
                    <a:pt x="15936" y="11520"/>
                    <a:pt x="16536" y="11307"/>
                    <a:pt x="17022" y="10882"/>
                  </a:cubicBezTo>
                  <a:lnTo>
                    <a:pt x="22129" y="6323"/>
                  </a:lnTo>
                  <a:cubicBezTo>
                    <a:pt x="22250" y="6231"/>
                    <a:pt x="22395" y="6186"/>
                    <a:pt x="22535" y="6186"/>
                  </a:cubicBezTo>
                  <a:cubicBezTo>
                    <a:pt x="22676" y="6186"/>
                    <a:pt x="22813" y="6231"/>
                    <a:pt x="22919" y="6323"/>
                  </a:cubicBezTo>
                  <a:lnTo>
                    <a:pt x="28056" y="10851"/>
                  </a:lnTo>
                  <a:cubicBezTo>
                    <a:pt x="28527" y="11277"/>
                    <a:pt x="29127" y="11490"/>
                    <a:pt x="29731" y="11490"/>
                  </a:cubicBezTo>
                  <a:cubicBezTo>
                    <a:pt x="30336" y="11490"/>
                    <a:pt x="30943" y="11277"/>
                    <a:pt x="31430" y="10851"/>
                  </a:cubicBezTo>
                  <a:lnTo>
                    <a:pt x="36536" y="6292"/>
                  </a:lnTo>
                  <a:cubicBezTo>
                    <a:pt x="36643" y="6201"/>
                    <a:pt x="36779" y="6155"/>
                    <a:pt x="36920" y="6155"/>
                  </a:cubicBezTo>
                  <a:cubicBezTo>
                    <a:pt x="37061" y="6155"/>
                    <a:pt x="37205" y="6201"/>
                    <a:pt x="37327" y="6292"/>
                  </a:cubicBezTo>
                  <a:lnTo>
                    <a:pt x="42463" y="10851"/>
                  </a:lnTo>
                  <a:cubicBezTo>
                    <a:pt x="42935" y="11277"/>
                    <a:pt x="43535" y="11490"/>
                    <a:pt x="44135" y="11490"/>
                  </a:cubicBezTo>
                  <a:cubicBezTo>
                    <a:pt x="44736" y="11490"/>
                    <a:pt x="45336" y="11277"/>
                    <a:pt x="45807" y="10851"/>
                  </a:cubicBezTo>
                  <a:lnTo>
                    <a:pt x="50944" y="6292"/>
                  </a:lnTo>
                  <a:cubicBezTo>
                    <a:pt x="51050" y="6186"/>
                    <a:pt x="51187" y="6133"/>
                    <a:pt x="51324" y="6133"/>
                  </a:cubicBezTo>
                  <a:cubicBezTo>
                    <a:pt x="51461" y="6133"/>
                    <a:pt x="51597" y="6186"/>
                    <a:pt x="51704" y="6292"/>
                  </a:cubicBezTo>
                  <a:lnTo>
                    <a:pt x="56841" y="10821"/>
                  </a:lnTo>
                  <a:cubicBezTo>
                    <a:pt x="57327" y="11247"/>
                    <a:pt x="57935" y="11459"/>
                    <a:pt x="58539" y="11459"/>
                  </a:cubicBezTo>
                  <a:cubicBezTo>
                    <a:pt x="59143" y="11459"/>
                    <a:pt x="59743" y="11247"/>
                    <a:pt x="60215" y="10821"/>
                  </a:cubicBezTo>
                  <a:lnTo>
                    <a:pt x="65503" y="6110"/>
                  </a:lnTo>
                  <a:cubicBezTo>
                    <a:pt x="66567" y="5167"/>
                    <a:pt x="66658" y="3587"/>
                    <a:pt x="65716" y="2523"/>
                  </a:cubicBezTo>
                  <a:cubicBezTo>
                    <a:pt x="65225" y="1966"/>
                    <a:pt x="64530" y="1683"/>
                    <a:pt x="63827" y="1683"/>
                  </a:cubicBezTo>
                  <a:cubicBezTo>
                    <a:pt x="63227" y="1683"/>
                    <a:pt x="62620" y="1890"/>
                    <a:pt x="62129" y="2310"/>
                  </a:cubicBezTo>
                  <a:lnTo>
                    <a:pt x="58908" y="5198"/>
                  </a:lnTo>
                  <a:cubicBezTo>
                    <a:pt x="58801" y="5289"/>
                    <a:pt x="58664" y="5335"/>
                    <a:pt x="58524" y="5335"/>
                  </a:cubicBezTo>
                  <a:cubicBezTo>
                    <a:pt x="58383" y="5335"/>
                    <a:pt x="58239" y="5289"/>
                    <a:pt x="58117" y="5198"/>
                  </a:cubicBezTo>
                  <a:lnTo>
                    <a:pt x="52980" y="639"/>
                  </a:lnTo>
                  <a:cubicBezTo>
                    <a:pt x="52509" y="213"/>
                    <a:pt x="51909" y="0"/>
                    <a:pt x="513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8"/>
            <p:cNvSpPr/>
            <p:nvPr/>
          </p:nvSpPr>
          <p:spPr>
            <a:xfrm>
              <a:off x="2173775" y="1420000"/>
              <a:ext cx="1674825" cy="301900"/>
            </a:xfrm>
            <a:custGeom>
              <a:rect b="b" l="l" r="r" t="t"/>
              <a:pathLst>
                <a:path extrusionOk="0" h="12076" w="66993">
                  <a:moveTo>
                    <a:pt x="51642" y="563"/>
                  </a:moveTo>
                  <a:cubicBezTo>
                    <a:pt x="52174" y="563"/>
                    <a:pt x="52706" y="753"/>
                    <a:pt x="53132" y="1133"/>
                  </a:cubicBezTo>
                  <a:lnTo>
                    <a:pt x="58269" y="5662"/>
                  </a:lnTo>
                  <a:cubicBezTo>
                    <a:pt x="58436" y="5814"/>
                    <a:pt x="58641" y="5890"/>
                    <a:pt x="58846" y="5890"/>
                  </a:cubicBezTo>
                  <a:cubicBezTo>
                    <a:pt x="59051" y="5890"/>
                    <a:pt x="59256" y="5814"/>
                    <a:pt x="59424" y="5662"/>
                  </a:cubicBezTo>
                  <a:lnTo>
                    <a:pt x="62646" y="2804"/>
                  </a:lnTo>
                  <a:cubicBezTo>
                    <a:pt x="63073" y="2434"/>
                    <a:pt x="63607" y="2224"/>
                    <a:pt x="64172" y="2224"/>
                  </a:cubicBezTo>
                  <a:cubicBezTo>
                    <a:pt x="64210" y="2224"/>
                    <a:pt x="64249" y="2225"/>
                    <a:pt x="64287" y="2227"/>
                  </a:cubicBezTo>
                  <a:cubicBezTo>
                    <a:pt x="64864" y="2257"/>
                    <a:pt x="65442" y="2531"/>
                    <a:pt x="65837" y="2987"/>
                  </a:cubicBezTo>
                  <a:cubicBezTo>
                    <a:pt x="66658" y="3899"/>
                    <a:pt x="66567" y="5327"/>
                    <a:pt x="65655" y="6178"/>
                  </a:cubicBezTo>
                  <a:lnTo>
                    <a:pt x="60336" y="10859"/>
                  </a:lnTo>
                  <a:cubicBezTo>
                    <a:pt x="59906" y="11243"/>
                    <a:pt x="59367" y="11433"/>
                    <a:pt x="58830" y="11433"/>
                  </a:cubicBezTo>
                  <a:cubicBezTo>
                    <a:pt x="58303" y="11433"/>
                    <a:pt x="57778" y="11251"/>
                    <a:pt x="57357" y="10890"/>
                  </a:cubicBezTo>
                  <a:lnTo>
                    <a:pt x="52220" y="6330"/>
                  </a:lnTo>
                  <a:cubicBezTo>
                    <a:pt x="52053" y="6178"/>
                    <a:pt x="51848" y="6102"/>
                    <a:pt x="51642" y="6102"/>
                  </a:cubicBezTo>
                  <a:cubicBezTo>
                    <a:pt x="51437" y="6102"/>
                    <a:pt x="51232" y="6178"/>
                    <a:pt x="51065" y="6330"/>
                  </a:cubicBezTo>
                  <a:lnTo>
                    <a:pt x="45958" y="10890"/>
                  </a:lnTo>
                  <a:cubicBezTo>
                    <a:pt x="45518" y="11270"/>
                    <a:pt x="44978" y="11460"/>
                    <a:pt x="44442" y="11460"/>
                  </a:cubicBezTo>
                  <a:cubicBezTo>
                    <a:pt x="43907" y="11460"/>
                    <a:pt x="43375" y="11270"/>
                    <a:pt x="42949" y="10890"/>
                  </a:cubicBezTo>
                  <a:lnTo>
                    <a:pt x="37812" y="6361"/>
                  </a:lnTo>
                  <a:cubicBezTo>
                    <a:pt x="37645" y="6209"/>
                    <a:pt x="37440" y="6133"/>
                    <a:pt x="37235" y="6133"/>
                  </a:cubicBezTo>
                  <a:cubicBezTo>
                    <a:pt x="37030" y="6133"/>
                    <a:pt x="36824" y="6209"/>
                    <a:pt x="36657" y="6361"/>
                  </a:cubicBezTo>
                  <a:lnTo>
                    <a:pt x="31551" y="10920"/>
                  </a:lnTo>
                  <a:cubicBezTo>
                    <a:pt x="31125" y="11300"/>
                    <a:pt x="30586" y="11490"/>
                    <a:pt x="30046" y="11490"/>
                  </a:cubicBezTo>
                  <a:cubicBezTo>
                    <a:pt x="29507" y="11490"/>
                    <a:pt x="28967" y="11300"/>
                    <a:pt x="28542" y="10920"/>
                  </a:cubicBezTo>
                  <a:lnTo>
                    <a:pt x="23405" y="6391"/>
                  </a:lnTo>
                  <a:cubicBezTo>
                    <a:pt x="23253" y="6239"/>
                    <a:pt x="23048" y="6163"/>
                    <a:pt x="22842" y="6163"/>
                  </a:cubicBezTo>
                  <a:cubicBezTo>
                    <a:pt x="22637" y="6163"/>
                    <a:pt x="22432" y="6239"/>
                    <a:pt x="22280" y="6391"/>
                  </a:cubicBezTo>
                  <a:lnTo>
                    <a:pt x="17143" y="10920"/>
                  </a:lnTo>
                  <a:cubicBezTo>
                    <a:pt x="16718" y="11300"/>
                    <a:pt x="16186" y="11490"/>
                    <a:pt x="15654" y="11490"/>
                  </a:cubicBezTo>
                  <a:cubicBezTo>
                    <a:pt x="15122" y="11490"/>
                    <a:pt x="14590" y="11300"/>
                    <a:pt x="14164" y="10920"/>
                  </a:cubicBezTo>
                  <a:lnTo>
                    <a:pt x="9028" y="6391"/>
                  </a:lnTo>
                  <a:cubicBezTo>
                    <a:pt x="8845" y="6270"/>
                    <a:pt x="8663" y="6178"/>
                    <a:pt x="8450" y="6178"/>
                  </a:cubicBezTo>
                  <a:cubicBezTo>
                    <a:pt x="8237" y="6178"/>
                    <a:pt x="8025" y="6270"/>
                    <a:pt x="7873" y="6391"/>
                  </a:cubicBezTo>
                  <a:lnTo>
                    <a:pt x="4651" y="9279"/>
                  </a:lnTo>
                  <a:cubicBezTo>
                    <a:pt x="4227" y="9646"/>
                    <a:pt x="3699" y="9829"/>
                    <a:pt x="3139" y="9829"/>
                  </a:cubicBezTo>
                  <a:cubicBezTo>
                    <a:pt x="3096" y="9829"/>
                    <a:pt x="3053" y="9828"/>
                    <a:pt x="3009" y="9826"/>
                  </a:cubicBezTo>
                  <a:cubicBezTo>
                    <a:pt x="2401" y="9795"/>
                    <a:pt x="1854" y="9522"/>
                    <a:pt x="1459" y="9096"/>
                  </a:cubicBezTo>
                  <a:cubicBezTo>
                    <a:pt x="638" y="8154"/>
                    <a:pt x="699" y="6725"/>
                    <a:pt x="1641" y="5905"/>
                  </a:cubicBezTo>
                  <a:lnTo>
                    <a:pt x="6930" y="1193"/>
                  </a:lnTo>
                  <a:cubicBezTo>
                    <a:pt x="7356" y="814"/>
                    <a:pt x="7895" y="624"/>
                    <a:pt x="8435" y="624"/>
                  </a:cubicBezTo>
                  <a:cubicBezTo>
                    <a:pt x="8974" y="624"/>
                    <a:pt x="9514" y="814"/>
                    <a:pt x="9939" y="1193"/>
                  </a:cubicBezTo>
                  <a:lnTo>
                    <a:pt x="15076" y="5722"/>
                  </a:lnTo>
                  <a:cubicBezTo>
                    <a:pt x="15228" y="5874"/>
                    <a:pt x="15433" y="5950"/>
                    <a:pt x="15642" y="5950"/>
                  </a:cubicBezTo>
                  <a:cubicBezTo>
                    <a:pt x="15851" y="5950"/>
                    <a:pt x="16064" y="5874"/>
                    <a:pt x="16231" y="5722"/>
                  </a:cubicBezTo>
                  <a:lnTo>
                    <a:pt x="21338" y="1163"/>
                  </a:lnTo>
                  <a:cubicBezTo>
                    <a:pt x="21763" y="783"/>
                    <a:pt x="22295" y="593"/>
                    <a:pt x="22831" y="593"/>
                  </a:cubicBezTo>
                  <a:cubicBezTo>
                    <a:pt x="23367" y="593"/>
                    <a:pt x="23906" y="783"/>
                    <a:pt x="24347" y="1163"/>
                  </a:cubicBezTo>
                  <a:lnTo>
                    <a:pt x="29453" y="5692"/>
                  </a:lnTo>
                  <a:cubicBezTo>
                    <a:pt x="29621" y="5844"/>
                    <a:pt x="29833" y="5920"/>
                    <a:pt x="30042" y="5920"/>
                  </a:cubicBezTo>
                  <a:cubicBezTo>
                    <a:pt x="30251" y="5920"/>
                    <a:pt x="30457" y="5844"/>
                    <a:pt x="30609" y="5692"/>
                  </a:cubicBezTo>
                  <a:lnTo>
                    <a:pt x="35745" y="1163"/>
                  </a:lnTo>
                  <a:cubicBezTo>
                    <a:pt x="36179" y="776"/>
                    <a:pt x="36724" y="578"/>
                    <a:pt x="37267" y="578"/>
                  </a:cubicBezTo>
                  <a:cubicBezTo>
                    <a:pt x="37788" y="578"/>
                    <a:pt x="38307" y="760"/>
                    <a:pt x="38724" y="1133"/>
                  </a:cubicBezTo>
                  <a:lnTo>
                    <a:pt x="43861" y="5692"/>
                  </a:lnTo>
                  <a:cubicBezTo>
                    <a:pt x="44028" y="5829"/>
                    <a:pt x="44233" y="5897"/>
                    <a:pt x="44439" y="5897"/>
                  </a:cubicBezTo>
                  <a:cubicBezTo>
                    <a:pt x="44644" y="5897"/>
                    <a:pt x="44849" y="5829"/>
                    <a:pt x="45016" y="5692"/>
                  </a:cubicBezTo>
                  <a:lnTo>
                    <a:pt x="50153" y="1133"/>
                  </a:lnTo>
                  <a:cubicBezTo>
                    <a:pt x="50579" y="753"/>
                    <a:pt x="51110" y="563"/>
                    <a:pt x="51642" y="563"/>
                  </a:cubicBezTo>
                  <a:close/>
                  <a:moveTo>
                    <a:pt x="51627" y="0"/>
                  </a:moveTo>
                  <a:cubicBezTo>
                    <a:pt x="50958" y="0"/>
                    <a:pt x="50290" y="236"/>
                    <a:pt x="49758" y="707"/>
                  </a:cubicBezTo>
                  <a:lnTo>
                    <a:pt x="44651" y="5266"/>
                  </a:lnTo>
                  <a:cubicBezTo>
                    <a:pt x="44591" y="5312"/>
                    <a:pt x="44515" y="5335"/>
                    <a:pt x="44439" y="5335"/>
                  </a:cubicBezTo>
                  <a:cubicBezTo>
                    <a:pt x="44363" y="5335"/>
                    <a:pt x="44287" y="5312"/>
                    <a:pt x="44226" y="5266"/>
                  </a:cubicBezTo>
                  <a:lnTo>
                    <a:pt x="39089" y="738"/>
                  </a:lnTo>
                  <a:cubicBezTo>
                    <a:pt x="38561" y="255"/>
                    <a:pt x="37899" y="19"/>
                    <a:pt x="37236" y="19"/>
                  </a:cubicBezTo>
                  <a:cubicBezTo>
                    <a:pt x="36562" y="19"/>
                    <a:pt x="35886" y="263"/>
                    <a:pt x="35350" y="738"/>
                  </a:cubicBezTo>
                  <a:lnTo>
                    <a:pt x="30244" y="5297"/>
                  </a:lnTo>
                  <a:cubicBezTo>
                    <a:pt x="30183" y="5342"/>
                    <a:pt x="30107" y="5365"/>
                    <a:pt x="30035" y="5365"/>
                  </a:cubicBezTo>
                  <a:cubicBezTo>
                    <a:pt x="29963" y="5365"/>
                    <a:pt x="29894" y="5342"/>
                    <a:pt x="29849" y="5297"/>
                  </a:cubicBezTo>
                  <a:lnTo>
                    <a:pt x="24712" y="738"/>
                  </a:lnTo>
                  <a:cubicBezTo>
                    <a:pt x="24180" y="266"/>
                    <a:pt x="23511" y="31"/>
                    <a:pt x="22842" y="31"/>
                  </a:cubicBezTo>
                  <a:cubicBezTo>
                    <a:pt x="22174" y="31"/>
                    <a:pt x="21505" y="266"/>
                    <a:pt x="20973" y="738"/>
                  </a:cubicBezTo>
                  <a:lnTo>
                    <a:pt x="15836" y="5297"/>
                  </a:lnTo>
                  <a:cubicBezTo>
                    <a:pt x="15775" y="5358"/>
                    <a:pt x="15707" y="5388"/>
                    <a:pt x="15639" y="5388"/>
                  </a:cubicBezTo>
                  <a:cubicBezTo>
                    <a:pt x="15570" y="5388"/>
                    <a:pt x="15502" y="5358"/>
                    <a:pt x="15441" y="5297"/>
                  </a:cubicBezTo>
                  <a:lnTo>
                    <a:pt x="10304" y="768"/>
                  </a:lnTo>
                  <a:cubicBezTo>
                    <a:pt x="9772" y="297"/>
                    <a:pt x="9104" y="61"/>
                    <a:pt x="8435" y="61"/>
                  </a:cubicBezTo>
                  <a:cubicBezTo>
                    <a:pt x="7766" y="61"/>
                    <a:pt x="7097" y="297"/>
                    <a:pt x="6566" y="768"/>
                  </a:cubicBezTo>
                  <a:lnTo>
                    <a:pt x="1277" y="5479"/>
                  </a:lnTo>
                  <a:cubicBezTo>
                    <a:pt x="122" y="6513"/>
                    <a:pt x="0" y="8306"/>
                    <a:pt x="1034" y="9461"/>
                  </a:cubicBezTo>
                  <a:cubicBezTo>
                    <a:pt x="1550" y="10008"/>
                    <a:pt x="2219" y="10343"/>
                    <a:pt x="2979" y="10403"/>
                  </a:cubicBezTo>
                  <a:cubicBezTo>
                    <a:pt x="3021" y="10405"/>
                    <a:pt x="3063" y="10406"/>
                    <a:pt x="3106" y="10406"/>
                  </a:cubicBezTo>
                  <a:cubicBezTo>
                    <a:pt x="3819" y="10406"/>
                    <a:pt x="4499" y="10163"/>
                    <a:pt x="5015" y="9704"/>
                  </a:cubicBezTo>
                  <a:lnTo>
                    <a:pt x="8237" y="6817"/>
                  </a:lnTo>
                  <a:cubicBezTo>
                    <a:pt x="8298" y="6771"/>
                    <a:pt x="8374" y="6748"/>
                    <a:pt x="8450" y="6748"/>
                  </a:cubicBezTo>
                  <a:cubicBezTo>
                    <a:pt x="8526" y="6748"/>
                    <a:pt x="8602" y="6771"/>
                    <a:pt x="8663" y="6817"/>
                  </a:cubicBezTo>
                  <a:lnTo>
                    <a:pt x="13769" y="11376"/>
                  </a:lnTo>
                  <a:cubicBezTo>
                    <a:pt x="14316" y="11832"/>
                    <a:pt x="14985" y="12075"/>
                    <a:pt x="15654" y="12075"/>
                  </a:cubicBezTo>
                  <a:cubicBezTo>
                    <a:pt x="16323" y="12075"/>
                    <a:pt x="16991" y="11832"/>
                    <a:pt x="17508" y="11346"/>
                  </a:cubicBezTo>
                  <a:lnTo>
                    <a:pt x="22645" y="6786"/>
                  </a:lnTo>
                  <a:cubicBezTo>
                    <a:pt x="22706" y="6741"/>
                    <a:pt x="22774" y="6718"/>
                    <a:pt x="22842" y="6718"/>
                  </a:cubicBezTo>
                  <a:cubicBezTo>
                    <a:pt x="22911" y="6718"/>
                    <a:pt x="22979" y="6741"/>
                    <a:pt x="23040" y="6786"/>
                  </a:cubicBezTo>
                  <a:lnTo>
                    <a:pt x="28177" y="11346"/>
                  </a:lnTo>
                  <a:cubicBezTo>
                    <a:pt x="28709" y="11817"/>
                    <a:pt x="29378" y="12052"/>
                    <a:pt x="30046" y="12052"/>
                  </a:cubicBezTo>
                  <a:cubicBezTo>
                    <a:pt x="30715" y="12052"/>
                    <a:pt x="31384" y="11817"/>
                    <a:pt x="31916" y="11346"/>
                  </a:cubicBezTo>
                  <a:lnTo>
                    <a:pt x="37052" y="6786"/>
                  </a:lnTo>
                  <a:cubicBezTo>
                    <a:pt x="37113" y="6725"/>
                    <a:pt x="37182" y="6695"/>
                    <a:pt x="37250" y="6695"/>
                  </a:cubicBezTo>
                  <a:cubicBezTo>
                    <a:pt x="37318" y="6695"/>
                    <a:pt x="37387" y="6725"/>
                    <a:pt x="37448" y="6786"/>
                  </a:cubicBezTo>
                  <a:lnTo>
                    <a:pt x="42584" y="11315"/>
                  </a:lnTo>
                  <a:cubicBezTo>
                    <a:pt x="43116" y="11786"/>
                    <a:pt x="43785" y="12022"/>
                    <a:pt x="44454" y="12022"/>
                  </a:cubicBezTo>
                  <a:cubicBezTo>
                    <a:pt x="45122" y="12022"/>
                    <a:pt x="45791" y="11786"/>
                    <a:pt x="46323" y="11315"/>
                  </a:cubicBezTo>
                  <a:lnTo>
                    <a:pt x="51430" y="6756"/>
                  </a:lnTo>
                  <a:cubicBezTo>
                    <a:pt x="51490" y="6710"/>
                    <a:pt x="51566" y="6687"/>
                    <a:pt x="51642" y="6687"/>
                  </a:cubicBezTo>
                  <a:cubicBezTo>
                    <a:pt x="51718" y="6687"/>
                    <a:pt x="51794" y="6710"/>
                    <a:pt x="51855" y="6756"/>
                  </a:cubicBezTo>
                  <a:lnTo>
                    <a:pt x="56992" y="11285"/>
                  </a:lnTo>
                  <a:cubicBezTo>
                    <a:pt x="57520" y="11767"/>
                    <a:pt x="58182" y="12003"/>
                    <a:pt x="58845" y="12003"/>
                  </a:cubicBezTo>
                  <a:cubicBezTo>
                    <a:pt x="59519" y="12003"/>
                    <a:pt x="60195" y="11760"/>
                    <a:pt x="60731" y="11285"/>
                  </a:cubicBezTo>
                  <a:lnTo>
                    <a:pt x="66020" y="6573"/>
                  </a:lnTo>
                  <a:cubicBezTo>
                    <a:pt x="66567" y="6087"/>
                    <a:pt x="66901" y="5388"/>
                    <a:pt x="66962" y="4659"/>
                  </a:cubicBezTo>
                  <a:cubicBezTo>
                    <a:pt x="66992" y="3899"/>
                    <a:pt x="66749" y="3169"/>
                    <a:pt x="66263" y="2622"/>
                  </a:cubicBezTo>
                  <a:cubicBezTo>
                    <a:pt x="65746" y="2045"/>
                    <a:pt x="65077" y="1710"/>
                    <a:pt x="64317" y="1680"/>
                  </a:cubicBezTo>
                  <a:cubicBezTo>
                    <a:pt x="64241" y="1674"/>
                    <a:pt x="64165" y="1671"/>
                    <a:pt x="64089" y="1671"/>
                  </a:cubicBezTo>
                  <a:cubicBezTo>
                    <a:pt x="63413" y="1671"/>
                    <a:pt x="62773" y="1914"/>
                    <a:pt x="62281" y="2379"/>
                  </a:cubicBezTo>
                  <a:lnTo>
                    <a:pt x="59059" y="5236"/>
                  </a:lnTo>
                  <a:cubicBezTo>
                    <a:pt x="58998" y="5297"/>
                    <a:pt x="58922" y="5327"/>
                    <a:pt x="58846" y="5327"/>
                  </a:cubicBezTo>
                  <a:cubicBezTo>
                    <a:pt x="58770" y="5327"/>
                    <a:pt x="58694" y="5297"/>
                    <a:pt x="58633" y="5236"/>
                  </a:cubicBezTo>
                  <a:lnTo>
                    <a:pt x="53496" y="707"/>
                  </a:lnTo>
                  <a:cubicBezTo>
                    <a:pt x="52965" y="236"/>
                    <a:pt x="52296" y="0"/>
                    <a:pt x="51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8" name="Google Shape;378;p8"/>
          <p:cNvGrpSpPr/>
          <p:nvPr/>
        </p:nvGrpSpPr>
        <p:grpSpPr>
          <a:xfrm>
            <a:off x="8071925" y="4396925"/>
            <a:ext cx="696850" cy="555500"/>
            <a:chOff x="6610025" y="3412625"/>
            <a:chExt cx="696850" cy="555500"/>
          </a:xfrm>
        </p:grpSpPr>
        <p:sp>
          <p:nvSpPr>
            <p:cNvPr id="379" name="Google Shape;379;p8"/>
            <p:cNvSpPr/>
            <p:nvPr/>
          </p:nvSpPr>
          <p:spPr>
            <a:xfrm>
              <a:off x="6617625" y="3438450"/>
              <a:ext cx="455950" cy="522850"/>
            </a:xfrm>
            <a:custGeom>
              <a:rect b="b" l="l" r="r" t="t"/>
              <a:pathLst>
                <a:path extrusionOk="0" h="20914" w="18238">
                  <a:moveTo>
                    <a:pt x="8967" y="1"/>
                  </a:moveTo>
                  <a:lnTo>
                    <a:pt x="0" y="10518"/>
                  </a:lnTo>
                  <a:lnTo>
                    <a:pt x="9848" y="20913"/>
                  </a:lnTo>
                  <a:lnTo>
                    <a:pt x="18238" y="10214"/>
                  </a:lnTo>
                  <a:lnTo>
                    <a:pt x="89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8"/>
            <p:cNvSpPr/>
            <p:nvPr/>
          </p:nvSpPr>
          <p:spPr>
            <a:xfrm>
              <a:off x="6610025" y="3412625"/>
              <a:ext cx="696850" cy="555500"/>
            </a:xfrm>
            <a:custGeom>
              <a:rect b="b" l="l" r="r" t="t"/>
              <a:pathLst>
                <a:path extrusionOk="0" h="22220" w="27874">
                  <a:moveTo>
                    <a:pt x="17630" y="578"/>
                  </a:moveTo>
                  <a:lnTo>
                    <a:pt x="27204" y="10700"/>
                  </a:lnTo>
                  <a:lnTo>
                    <a:pt x="18450" y="20913"/>
                  </a:lnTo>
                  <a:lnTo>
                    <a:pt x="10244" y="21642"/>
                  </a:lnTo>
                  <a:lnTo>
                    <a:pt x="669" y="11551"/>
                  </a:lnTo>
                  <a:lnTo>
                    <a:pt x="9423" y="1338"/>
                  </a:lnTo>
                  <a:lnTo>
                    <a:pt x="17630" y="578"/>
                  </a:lnTo>
                  <a:close/>
                  <a:moveTo>
                    <a:pt x="17721" y="0"/>
                  </a:moveTo>
                  <a:lnTo>
                    <a:pt x="9240" y="760"/>
                  </a:lnTo>
                  <a:cubicBezTo>
                    <a:pt x="9180" y="791"/>
                    <a:pt x="9119" y="821"/>
                    <a:pt x="9058" y="882"/>
                  </a:cubicBezTo>
                  <a:lnTo>
                    <a:pt x="91" y="11368"/>
                  </a:lnTo>
                  <a:cubicBezTo>
                    <a:pt x="0" y="11490"/>
                    <a:pt x="0" y="11642"/>
                    <a:pt x="91" y="11733"/>
                  </a:cubicBezTo>
                  <a:lnTo>
                    <a:pt x="9940" y="22128"/>
                  </a:lnTo>
                  <a:cubicBezTo>
                    <a:pt x="10000" y="22189"/>
                    <a:pt x="10061" y="22220"/>
                    <a:pt x="10152" y="22220"/>
                  </a:cubicBezTo>
                  <a:lnTo>
                    <a:pt x="18633" y="21460"/>
                  </a:lnTo>
                  <a:cubicBezTo>
                    <a:pt x="18694" y="21460"/>
                    <a:pt x="18754" y="21429"/>
                    <a:pt x="18815" y="21369"/>
                  </a:cubicBezTo>
                  <a:lnTo>
                    <a:pt x="27782" y="10852"/>
                  </a:lnTo>
                  <a:cubicBezTo>
                    <a:pt x="27873" y="10760"/>
                    <a:pt x="27873" y="10578"/>
                    <a:pt x="27782" y="10487"/>
                  </a:cubicBezTo>
                  <a:lnTo>
                    <a:pt x="17934" y="92"/>
                  </a:lnTo>
                  <a:cubicBezTo>
                    <a:pt x="17873" y="31"/>
                    <a:pt x="17782" y="0"/>
                    <a:pt x="177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1" name="Google Shape;381;p8"/>
          <p:cNvGrpSpPr/>
          <p:nvPr/>
        </p:nvGrpSpPr>
        <p:grpSpPr>
          <a:xfrm>
            <a:off x="8499338" y="286300"/>
            <a:ext cx="522825" cy="502875"/>
            <a:chOff x="7116875" y="2700800"/>
            <a:chExt cx="522825" cy="502875"/>
          </a:xfrm>
        </p:grpSpPr>
        <p:sp>
          <p:nvSpPr>
            <p:cNvPr id="382" name="Google Shape;382;p8"/>
            <p:cNvSpPr/>
            <p:nvPr/>
          </p:nvSpPr>
          <p:spPr>
            <a:xfrm>
              <a:off x="7121425" y="2803200"/>
              <a:ext cx="341975" cy="395150"/>
            </a:xfrm>
            <a:custGeom>
              <a:rect b="b" l="l" r="r" t="t"/>
              <a:pathLst>
                <a:path extrusionOk="0" h="15806" w="13679">
                  <a:moveTo>
                    <a:pt x="31" y="0"/>
                  </a:moveTo>
                  <a:lnTo>
                    <a:pt x="0" y="7903"/>
                  </a:lnTo>
                  <a:lnTo>
                    <a:pt x="13679" y="15806"/>
                  </a:lnTo>
                  <a:lnTo>
                    <a:pt x="13557" y="7903"/>
                  </a:lnTo>
                  <a:lnTo>
                    <a:pt x="3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8"/>
            <p:cNvSpPr/>
            <p:nvPr/>
          </p:nvSpPr>
          <p:spPr>
            <a:xfrm>
              <a:off x="7116875" y="2798050"/>
              <a:ext cx="351850" cy="405625"/>
            </a:xfrm>
            <a:custGeom>
              <a:rect b="b" l="l" r="r" t="t"/>
              <a:pathLst>
                <a:path extrusionOk="0" h="16225" w="14074">
                  <a:moveTo>
                    <a:pt x="426" y="540"/>
                  </a:moveTo>
                  <a:lnTo>
                    <a:pt x="13526" y="8231"/>
                  </a:lnTo>
                  <a:lnTo>
                    <a:pt x="13648" y="15678"/>
                  </a:lnTo>
                  <a:lnTo>
                    <a:pt x="395" y="7987"/>
                  </a:lnTo>
                  <a:lnTo>
                    <a:pt x="426" y="540"/>
                  </a:lnTo>
                  <a:close/>
                  <a:moveTo>
                    <a:pt x="213" y="1"/>
                  </a:moveTo>
                  <a:cubicBezTo>
                    <a:pt x="182" y="1"/>
                    <a:pt x="152" y="9"/>
                    <a:pt x="122" y="24"/>
                  </a:cubicBezTo>
                  <a:cubicBezTo>
                    <a:pt x="61" y="54"/>
                    <a:pt x="31" y="115"/>
                    <a:pt x="31" y="206"/>
                  </a:cubicBezTo>
                  <a:lnTo>
                    <a:pt x="0" y="8109"/>
                  </a:lnTo>
                  <a:cubicBezTo>
                    <a:pt x="0" y="8170"/>
                    <a:pt x="31" y="8261"/>
                    <a:pt x="91" y="8291"/>
                  </a:cubicBezTo>
                  <a:lnTo>
                    <a:pt x="13769" y="16194"/>
                  </a:lnTo>
                  <a:cubicBezTo>
                    <a:pt x="13800" y="16225"/>
                    <a:pt x="13830" y="16225"/>
                    <a:pt x="13861" y="16225"/>
                  </a:cubicBezTo>
                  <a:cubicBezTo>
                    <a:pt x="13891" y="16225"/>
                    <a:pt x="13921" y="16225"/>
                    <a:pt x="13952" y="16194"/>
                  </a:cubicBezTo>
                  <a:cubicBezTo>
                    <a:pt x="14013" y="16164"/>
                    <a:pt x="14073" y="16103"/>
                    <a:pt x="14073" y="16012"/>
                  </a:cubicBezTo>
                  <a:lnTo>
                    <a:pt x="13921" y="8109"/>
                  </a:lnTo>
                  <a:cubicBezTo>
                    <a:pt x="13921" y="8048"/>
                    <a:pt x="13891" y="7987"/>
                    <a:pt x="13830" y="7927"/>
                  </a:cubicBezTo>
                  <a:lnTo>
                    <a:pt x="304" y="24"/>
                  </a:lnTo>
                  <a:cubicBezTo>
                    <a:pt x="274" y="9"/>
                    <a:pt x="243" y="1"/>
                    <a:pt x="213"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8"/>
            <p:cNvSpPr/>
            <p:nvPr/>
          </p:nvSpPr>
          <p:spPr>
            <a:xfrm>
              <a:off x="7460325" y="2899700"/>
              <a:ext cx="174050" cy="298650"/>
            </a:xfrm>
            <a:custGeom>
              <a:rect b="b" l="l" r="r" t="t"/>
              <a:pathLst>
                <a:path extrusionOk="0" h="11946" w="6962">
                  <a:moveTo>
                    <a:pt x="6810" y="0"/>
                  </a:moveTo>
                  <a:lnTo>
                    <a:pt x="1" y="4043"/>
                  </a:lnTo>
                  <a:lnTo>
                    <a:pt x="123" y="11946"/>
                  </a:lnTo>
                  <a:lnTo>
                    <a:pt x="6962" y="7994"/>
                  </a:lnTo>
                  <a:lnTo>
                    <a:pt x="6810"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8"/>
            <p:cNvSpPr/>
            <p:nvPr/>
          </p:nvSpPr>
          <p:spPr>
            <a:xfrm>
              <a:off x="7455025" y="2894650"/>
              <a:ext cx="184675" cy="309025"/>
            </a:xfrm>
            <a:custGeom>
              <a:rect b="b" l="l" r="r" t="t"/>
              <a:pathLst>
                <a:path extrusionOk="0" h="12361" w="7387">
                  <a:moveTo>
                    <a:pt x="6809" y="567"/>
                  </a:moveTo>
                  <a:lnTo>
                    <a:pt x="6961" y="8105"/>
                  </a:lnTo>
                  <a:lnTo>
                    <a:pt x="517" y="11814"/>
                  </a:lnTo>
                  <a:lnTo>
                    <a:pt x="395" y="4367"/>
                  </a:lnTo>
                  <a:lnTo>
                    <a:pt x="6809" y="567"/>
                  </a:lnTo>
                  <a:close/>
                  <a:moveTo>
                    <a:pt x="7026" y="0"/>
                  </a:moveTo>
                  <a:cubicBezTo>
                    <a:pt x="6982" y="0"/>
                    <a:pt x="6936" y="15"/>
                    <a:pt x="6900" y="50"/>
                  </a:cubicBezTo>
                  <a:lnTo>
                    <a:pt x="122" y="4063"/>
                  </a:lnTo>
                  <a:cubicBezTo>
                    <a:pt x="61" y="4123"/>
                    <a:pt x="0" y="4184"/>
                    <a:pt x="0" y="4245"/>
                  </a:cubicBezTo>
                  <a:lnTo>
                    <a:pt x="152" y="12148"/>
                  </a:lnTo>
                  <a:cubicBezTo>
                    <a:pt x="152" y="12239"/>
                    <a:pt x="183" y="12300"/>
                    <a:pt x="243" y="12330"/>
                  </a:cubicBezTo>
                  <a:cubicBezTo>
                    <a:pt x="274" y="12361"/>
                    <a:pt x="304" y="12361"/>
                    <a:pt x="335" y="12361"/>
                  </a:cubicBezTo>
                  <a:cubicBezTo>
                    <a:pt x="365" y="12361"/>
                    <a:pt x="395" y="12361"/>
                    <a:pt x="426" y="12330"/>
                  </a:cubicBezTo>
                  <a:lnTo>
                    <a:pt x="7265" y="8379"/>
                  </a:lnTo>
                  <a:cubicBezTo>
                    <a:pt x="7326" y="8348"/>
                    <a:pt x="7386" y="8257"/>
                    <a:pt x="7386" y="8196"/>
                  </a:cubicBezTo>
                  <a:lnTo>
                    <a:pt x="7204" y="202"/>
                  </a:lnTo>
                  <a:cubicBezTo>
                    <a:pt x="7204" y="142"/>
                    <a:pt x="7174" y="81"/>
                    <a:pt x="7113" y="20"/>
                  </a:cubicBezTo>
                  <a:cubicBezTo>
                    <a:pt x="7088" y="7"/>
                    <a:pt x="7057" y="0"/>
                    <a:pt x="70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8"/>
            <p:cNvSpPr/>
            <p:nvPr/>
          </p:nvSpPr>
          <p:spPr>
            <a:xfrm>
              <a:off x="7122175" y="2705925"/>
              <a:ext cx="508400" cy="294850"/>
            </a:xfrm>
            <a:custGeom>
              <a:rect b="b" l="l" r="r" t="t"/>
              <a:pathLst>
                <a:path extrusionOk="0" h="11794" w="20336">
                  <a:moveTo>
                    <a:pt x="6901" y="0"/>
                  </a:moveTo>
                  <a:lnTo>
                    <a:pt x="1" y="3891"/>
                  </a:lnTo>
                  <a:lnTo>
                    <a:pt x="13527" y="11794"/>
                  </a:lnTo>
                  <a:lnTo>
                    <a:pt x="20336" y="7751"/>
                  </a:lnTo>
                  <a:lnTo>
                    <a:pt x="690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8"/>
            <p:cNvSpPr/>
            <p:nvPr/>
          </p:nvSpPr>
          <p:spPr>
            <a:xfrm>
              <a:off x="7117625" y="2700800"/>
              <a:ext cx="517500" cy="305300"/>
            </a:xfrm>
            <a:custGeom>
              <a:rect b="b" l="l" r="r" t="t"/>
              <a:pathLst>
                <a:path extrusionOk="0" h="12212" w="20700">
                  <a:moveTo>
                    <a:pt x="7052" y="449"/>
                  </a:moveTo>
                  <a:lnTo>
                    <a:pt x="20122" y="7956"/>
                  </a:lnTo>
                  <a:lnTo>
                    <a:pt x="13709" y="11756"/>
                  </a:lnTo>
                  <a:lnTo>
                    <a:pt x="578" y="4096"/>
                  </a:lnTo>
                  <a:lnTo>
                    <a:pt x="7052" y="449"/>
                  </a:lnTo>
                  <a:close/>
                  <a:moveTo>
                    <a:pt x="7068" y="0"/>
                  </a:moveTo>
                  <a:cubicBezTo>
                    <a:pt x="7030" y="0"/>
                    <a:pt x="6992" y="8"/>
                    <a:pt x="6961" y="23"/>
                  </a:cubicBezTo>
                  <a:lnTo>
                    <a:pt x="92" y="3914"/>
                  </a:lnTo>
                  <a:cubicBezTo>
                    <a:pt x="31" y="3944"/>
                    <a:pt x="1" y="4005"/>
                    <a:pt x="1" y="4096"/>
                  </a:cubicBezTo>
                  <a:cubicBezTo>
                    <a:pt x="1" y="4157"/>
                    <a:pt x="31" y="4218"/>
                    <a:pt x="92" y="4248"/>
                  </a:cubicBezTo>
                  <a:lnTo>
                    <a:pt x="13618" y="12181"/>
                  </a:lnTo>
                  <a:cubicBezTo>
                    <a:pt x="13648" y="12181"/>
                    <a:pt x="13679" y="12212"/>
                    <a:pt x="13709" y="12212"/>
                  </a:cubicBezTo>
                  <a:cubicBezTo>
                    <a:pt x="13739" y="12212"/>
                    <a:pt x="13770" y="12181"/>
                    <a:pt x="13800" y="12181"/>
                  </a:cubicBezTo>
                  <a:lnTo>
                    <a:pt x="20609" y="8139"/>
                  </a:lnTo>
                  <a:cubicBezTo>
                    <a:pt x="20670" y="8108"/>
                    <a:pt x="20700" y="8048"/>
                    <a:pt x="20700" y="7956"/>
                  </a:cubicBezTo>
                  <a:cubicBezTo>
                    <a:pt x="20700" y="7896"/>
                    <a:pt x="20670" y="7835"/>
                    <a:pt x="20609" y="7804"/>
                  </a:cubicBezTo>
                  <a:lnTo>
                    <a:pt x="7174" y="23"/>
                  </a:lnTo>
                  <a:cubicBezTo>
                    <a:pt x="7144" y="8"/>
                    <a:pt x="7106" y="0"/>
                    <a:pt x="7068"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8" name="Shape 388"/>
        <p:cNvGrpSpPr/>
        <p:nvPr/>
      </p:nvGrpSpPr>
      <p:grpSpPr>
        <a:xfrm>
          <a:off x="0" y="0"/>
          <a:ext cx="0" cy="0"/>
          <a:chOff x="0" y="0"/>
          <a:chExt cx="0" cy="0"/>
        </a:xfrm>
      </p:grpSpPr>
      <p:sp>
        <p:nvSpPr>
          <p:cNvPr id="389" name="Google Shape;389;p9"/>
          <p:cNvSpPr txBox="1"/>
          <p:nvPr>
            <p:ph type="title"/>
          </p:nvPr>
        </p:nvSpPr>
        <p:spPr>
          <a:xfrm>
            <a:off x="2549400" y="1621175"/>
            <a:ext cx="4045200" cy="600300"/>
          </a:xfrm>
          <a:prstGeom prst="rect">
            <a:avLst/>
          </a:prstGeom>
        </p:spPr>
        <p:txBody>
          <a:bodyPr anchorCtr="0" anchor="t" bIns="91425" lIns="91425" spcFirstLastPara="1" rIns="91425" wrap="square" tIns="91425">
            <a:noAutofit/>
          </a:bodyPr>
          <a:lstStyle>
            <a:lvl1pPr lvl="0" algn="ctr">
              <a:spcBef>
                <a:spcPts val="0"/>
              </a:spcBef>
              <a:spcAft>
                <a:spcPts val="0"/>
              </a:spcAft>
              <a:buSzPts val="4200"/>
              <a:buNone/>
              <a:defRPr sz="7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0" name="Google Shape;390;p9"/>
          <p:cNvSpPr txBox="1"/>
          <p:nvPr>
            <p:ph idx="1" type="subTitle"/>
          </p:nvPr>
        </p:nvSpPr>
        <p:spPr>
          <a:xfrm>
            <a:off x="2036850" y="2720275"/>
            <a:ext cx="5070300" cy="423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14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1" name="Google Shape;391;p9"/>
          <p:cNvSpPr/>
          <p:nvPr/>
        </p:nvSpPr>
        <p:spPr>
          <a:xfrm flipH="1">
            <a:off x="5349675" y="-549675"/>
            <a:ext cx="874650" cy="875425"/>
          </a:xfrm>
          <a:custGeom>
            <a:rect b="b" l="l" r="r" t="t"/>
            <a:pathLst>
              <a:path extrusionOk="0" h="35017" w="34986">
                <a:moveTo>
                  <a:pt x="17478" y="1"/>
                </a:moveTo>
                <a:cubicBezTo>
                  <a:pt x="7842" y="1"/>
                  <a:pt x="0" y="7843"/>
                  <a:pt x="0" y="17508"/>
                </a:cubicBezTo>
                <a:cubicBezTo>
                  <a:pt x="0" y="27174"/>
                  <a:pt x="7842" y="35016"/>
                  <a:pt x="17478" y="35016"/>
                </a:cubicBezTo>
                <a:cubicBezTo>
                  <a:pt x="27144" y="35016"/>
                  <a:pt x="34986" y="27174"/>
                  <a:pt x="34986" y="17508"/>
                </a:cubicBezTo>
                <a:cubicBezTo>
                  <a:pt x="34986" y="7843"/>
                  <a:pt x="27144" y="1"/>
                  <a:pt x="174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9"/>
          <p:cNvSpPr/>
          <p:nvPr/>
        </p:nvSpPr>
        <p:spPr>
          <a:xfrm flipH="1">
            <a:off x="8585625" y="2968713"/>
            <a:ext cx="679375" cy="1642925"/>
          </a:xfrm>
          <a:custGeom>
            <a:rect b="b" l="l" r="r" t="t"/>
            <a:pathLst>
              <a:path extrusionOk="0" h="65717" w="27175">
                <a:moveTo>
                  <a:pt x="7083" y="1"/>
                </a:moveTo>
                <a:lnTo>
                  <a:pt x="3861" y="4773"/>
                </a:lnTo>
                <a:cubicBezTo>
                  <a:pt x="11034" y="9241"/>
                  <a:pt x="16384" y="16567"/>
                  <a:pt x="18116" y="25503"/>
                </a:cubicBezTo>
                <a:cubicBezTo>
                  <a:pt x="20974" y="40154"/>
                  <a:pt x="13101" y="54440"/>
                  <a:pt x="1" y="60276"/>
                </a:cubicBezTo>
                <a:lnTo>
                  <a:pt x="1976" y="65716"/>
                </a:lnTo>
                <a:cubicBezTo>
                  <a:pt x="17691" y="58938"/>
                  <a:pt x="27174" y="41917"/>
                  <a:pt x="23770" y="24409"/>
                </a:cubicBezTo>
                <a:cubicBezTo>
                  <a:pt x="21734" y="13892"/>
                  <a:pt x="15472" y="5290"/>
                  <a:pt x="70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9"/>
          <p:cNvSpPr/>
          <p:nvPr/>
        </p:nvSpPr>
        <p:spPr>
          <a:xfrm flipH="1">
            <a:off x="-607950" y="-670587"/>
            <a:ext cx="1904325" cy="1267450"/>
          </a:xfrm>
          <a:custGeom>
            <a:rect b="b" l="l" r="r" t="t"/>
            <a:pathLst>
              <a:path extrusionOk="0" h="50698" w="76173">
                <a:moveTo>
                  <a:pt x="761" y="0"/>
                </a:moveTo>
                <a:lnTo>
                  <a:pt x="761" y="0"/>
                </a:lnTo>
                <a:cubicBezTo>
                  <a:pt x="1" y="22554"/>
                  <a:pt x="14955" y="43375"/>
                  <a:pt x="37722" y="49180"/>
                </a:cubicBezTo>
                <a:cubicBezTo>
                  <a:pt x="41765" y="50207"/>
                  <a:pt x="45819" y="50697"/>
                  <a:pt x="49809" y="50697"/>
                </a:cubicBezTo>
                <a:cubicBezTo>
                  <a:pt x="59288" y="50697"/>
                  <a:pt x="68407" y="47930"/>
                  <a:pt x="76172" y="43010"/>
                </a:cubicBezTo>
                <a:lnTo>
                  <a:pt x="72282" y="36475"/>
                </a:lnTo>
                <a:cubicBezTo>
                  <a:pt x="65675" y="40722"/>
                  <a:pt x="57888" y="43107"/>
                  <a:pt x="49796" y="43107"/>
                </a:cubicBezTo>
                <a:cubicBezTo>
                  <a:pt x="46421" y="43107"/>
                  <a:pt x="42993" y="42692"/>
                  <a:pt x="39576" y="41825"/>
                </a:cubicBezTo>
                <a:cubicBezTo>
                  <a:pt x="20518" y="36992"/>
                  <a:pt x="7934" y="19575"/>
                  <a:pt x="8329" y="699"/>
                </a:cubicBezTo>
                <a:lnTo>
                  <a:pt x="7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4" name="Google Shape;394;p9"/>
          <p:cNvGrpSpPr/>
          <p:nvPr/>
        </p:nvGrpSpPr>
        <p:grpSpPr>
          <a:xfrm flipH="1">
            <a:off x="-173675" y="2441350"/>
            <a:ext cx="541825" cy="544850"/>
            <a:chOff x="2391850" y="3439225"/>
            <a:chExt cx="541825" cy="544850"/>
          </a:xfrm>
        </p:grpSpPr>
        <p:sp>
          <p:nvSpPr>
            <p:cNvPr id="395" name="Google Shape;395;p9"/>
            <p:cNvSpPr/>
            <p:nvPr/>
          </p:nvSpPr>
          <p:spPr>
            <a:xfrm>
              <a:off x="2391850" y="3439225"/>
              <a:ext cx="40300" cy="40300"/>
            </a:xfrm>
            <a:custGeom>
              <a:rect b="b" l="l" r="r" t="t"/>
              <a:pathLst>
                <a:path extrusionOk="0" h="1612" w="1612">
                  <a:moveTo>
                    <a:pt x="791" y="0"/>
                  </a:moveTo>
                  <a:cubicBezTo>
                    <a:pt x="335" y="0"/>
                    <a:pt x="1" y="365"/>
                    <a:pt x="1" y="821"/>
                  </a:cubicBezTo>
                  <a:cubicBezTo>
                    <a:pt x="1" y="1247"/>
                    <a:pt x="335" y="1611"/>
                    <a:pt x="791" y="1611"/>
                  </a:cubicBezTo>
                  <a:cubicBezTo>
                    <a:pt x="1247" y="1611"/>
                    <a:pt x="1612" y="1247"/>
                    <a:pt x="1612" y="821"/>
                  </a:cubicBezTo>
                  <a:cubicBezTo>
                    <a:pt x="1612" y="365"/>
                    <a:pt x="1247" y="0"/>
                    <a:pt x="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9"/>
            <p:cNvSpPr/>
            <p:nvPr/>
          </p:nvSpPr>
          <p:spPr>
            <a:xfrm>
              <a:off x="2391850" y="3540275"/>
              <a:ext cx="40300" cy="40300"/>
            </a:xfrm>
            <a:custGeom>
              <a:rect b="b" l="l" r="r" t="t"/>
              <a:pathLst>
                <a:path extrusionOk="0" h="1612" w="1612">
                  <a:moveTo>
                    <a:pt x="791" y="1"/>
                  </a:moveTo>
                  <a:cubicBezTo>
                    <a:pt x="365" y="1"/>
                    <a:pt x="1" y="366"/>
                    <a:pt x="1" y="791"/>
                  </a:cubicBezTo>
                  <a:cubicBezTo>
                    <a:pt x="1" y="1247"/>
                    <a:pt x="335" y="1612"/>
                    <a:pt x="791" y="1612"/>
                  </a:cubicBezTo>
                  <a:cubicBezTo>
                    <a:pt x="1247" y="1612"/>
                    <a:pt x="1612" y="1247"/>
                    <a:pt x="1612" y="791"/>
                  </a:cubicBezTo>
                  <a:cubicBezTo>
                    <a:pt x="1581" y="366"/>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9"/>
            <p:cNvSpPr/>
            <p:nvPr/>
          </p:nvSpPr>
          <p:spPr>
            <a:xfrm>
              <a:off x="2391850" y="3641350"/>
              <a:ext cx="40300" cy="40300"/>
            </a:xfrm>
            <a:custGeom>
              <a:rect b="b" l="l" r="r" t="t"/>
              <a:pathLst>
                <a:path extrusionOk="0" h="1612" w="1612">
                  <a:moveTo>
                    <a:pt x="791" y="1"/>
                  </a:moveTo>
                  <a:cubicBezTo>
                    <a:pt x="365" y="1"/>
                    <a:pt x="1" y="335"/>
                    <a:pt x="1" y="791"/>
                  </a:cubicBezTo>
                  <a:cubicBezTo>
                    <a:pt x="1" y="1247"/>
                    <a:pt x="335" y="1611"/>
                    <a:pt x="791" y="1611"/>
                  </a:cubicBezTo>
                  <a:cubicBezTo>
                    <a:pt x="1247" y="1611"/>
                    <a:pt x="1612" y="1247"/>
                    <a:pt x="1612" y="791"/>
                  </a:cubicBezTo>
                  <a:cubicBezTo>
                    <a:pt x="1581" y="335"/>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9"/>
            <p:cNvSpPr/>
            <p:nvPr/>
          </p:nvSpPr>
          <p:spPr>
            <a:xfrm>
              <a:off x="2391850" y="3741650"/>
              <a:ext cx="40300" cy="40300"/>
            </a:xfrm>
            <a:custGeom>
              <a:rect b="b" l="l" r="r" t="t"/>
              <a:pathLst>
                <a:path extrusionOk="0" h="1612" w="1612">
                  <a:moveTo>
                    <a:pt x="791" y="1"/>
                  </a:moveTo>
                  <a:cubicBezTo>
                    <a:pt x="335" y="1"/>
                    <a:pt x="1" y="365"/>
                    <a:pt x="1" y="821"/>
                  </a:cubicBezTo>
                  <a:cubicBezTo>
                    <a:pt x="1" y="1247"/>
                    <a:pt x="335" y="1612"/>
                    <a:pt x="791" y="1612"/>
                  </a:cubicBezTo>
                  <a:cubicBezTo>
                    <a:pt x="1247" y="1612"/>
                    <a:pt x="1612" y="1247"/>
                    <a:pt x="1612" y="821"/>
                  </a:cubicBezTo>
                  <a:cubicBezTo>
                    <a:pt x="1612" y="365"/>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9"/>
            <p:cNvSpPr/>
            <p:nvPr/>
          </p:nvSpPr>
          <p:spPr>
            <a:xfrm>
              <a:off x="2391850" y="3842725"/>
              <a:ext cx="40300" cy="40300"/>
            </a:xfrm>
            <a:custGeom>
              <a:rect b="b" l="l" r="r" t="t"/>
              <a:pathLst>
                <a:path extrusionOk="0" h="1612" w="1612">
                  <a:moveTo>
                    <a:pt x="791" y="0"/>
                  </a:moveTo>
                  <a:cubicBezTo>
                    <a:pt x="335" y="0"/>
                    <a:pt x="1" y="365"/>
                    <a:pt x="1" y="791"/>
                  </a:cubicBezTo>
                  <a:cubicBezTo>
                    <a:pt x="1" y="1247"/>
                    <a:pt x="335" y="1611"/>
                    <a:pt x="791" y="1611"/>
                  </a:cubicBezTo>
                  <a:cubicBezTo>
                    <a:pt x="1247" y="1611"/>
                    <a:pt x="1612" y="1247"/>
                    <a:pt x="1612" y="791"/>
                  </a:cubicBezTo>
                  <a:cubicBezTo>
                    <a:pt x="1612" y="365"/>
                    <a:pt x="1247" y="0"/>
                    <a:pt x="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9"/>
            <p:cNvSpPr/>
            <p:nvPr/>
          </p:nvSpPr>
          <p:spPr>
            <a:xfrm>
              <a:off x="2391850" y="3943775"/>
              <a:ext cx="40300" cy="40300"/>
            </a:xfrm>
            <a:custGeom>
              <a:rect b="b" l="l" r="r" t="t"/>
              <a:pathLst>
                <a:path extrusionOk="0" h="1612" w="1612">
                  <a:moveTo>
                    <a:pt x="791" y="1"/>
                  </a:moveTo>
                  <a:cubicBezTo>
                    <a:pt x="365" y="1"/>
                    <a:pt x="1" y="366"/>
                    <a:pt x="1" y="791"/>
                  </a:cubicBezTo>
                  <a:cubicBezTo>
                    <a:pt x="1" y="1247"/>
                    <a:pt x="335" y="1612"/>
                    <a:pt x="791" y="1612"/>
                  </a:cubicBezTo>
                  <a:cubicBezTo>
                    <a:pt x="1247" y="1612"/>
                    <a:pt x="1612" y="1247"/>
                    <a:pt x="1612" y="791"/>
                  </a:cubicBezTo>
                  <a:cubicBezTo>
                    <a:pt x="1581" y="366"/>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9"/>
            <p:cNvSpPr/>
            <p:nvPr/>
          </p:nvSpPr>
          <p:spPr>
            <a:xfrm>
              <a:off x="2491400" y="3439225"/>
              <a:ext cx="40300" cy="40300"/>
            </a:xfrm>
            <a:custGeom>
              <a:rect b="b" l="l" r="r" t="t"/>
              <a:pathLst>
                <a:path extrusionOk="0" h="1612" w="1612">
                  <a:moveTo>
                    <a:pt x="821" y="0"/>
                  </a:moveTo>
                  <a:cubicBezTo>
                    <a:pt x="365" y="0"/>
                    <a:pt x="0" y="365"/>
                    <a:pt x="0" y="821"/>
                  </a:cubicBezTo>
                  <a:cubicBezTo>
                    <a:pt x="0" y="1277"/>
                    <a:pt x="365" y="1611"/>
                    <a:pt x="821" y="1611"/>
                  </a:cubicBezTo>
                  <a:cubicBezTo>
                    <a:pt x="1247" y="1611"/>
                    <a:pt x="1611" y="1277"/>
                    <a:pt x="1611" y="821"/>
                  </a:cubicBezTo>
                  <a:cubicBezTo>
                    <a:pt x="1611" y="365"/>
                    <a:pt x="124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9"/>
            <p:cNvSpPr/>
            <p:nvPr/>
          </p:nvSpPr>
          <p:spPr>
            <a:xfrm>
              <a:off x="2491400" y="3540275"/>
              <a:ext cx="40300" cy="40300"/>
            </a:xfrm>
            <a:custGeom>
              <a:rect b="b" l="l" r="r" t="t"/>
              <a:pathLst>
                <a:path extrusionOk="0" h="1612" w="1612">
                  <a:moveTo>
                    <a:pt x="821" y="1"/>
                  </a:moveTo>
                  <a:cubicBezTo>
                    <a:pt x="365" y="1"/>
                    <a:pt x="0" y="366"/>
                    <a:pt x="0" y="791"/>
                  </a:cubicBezTo>
                  <a:cubicBezTo>
                    <a:pt x="0" y="1247"/>
                    <a:pt x="365" y="1612"/>
                    <a:pt x="821" y="1612"/>
                  </a:cubicBezTo>
                  <a:cubicBezTo>
                    <a:pt x="1247" y="1612"/>
                    <a:pt x="1611" y="1247"/>
                    <a:pt x="1611" y="791"/>
                  </a:cubicBezTo>
                  <a:cubicBezTo>
                    <a:pt x="1611" y="366"/>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9"/>
            <p:cNvSpPr/>
            <p:nvPr/>
          </p:nvSpPr>
          <p:spPr>
            <a:xfrm>
              <a:off x="2491400" y="3641350"/>
              <a:ext cx="40300" cy="40300"/>
            </a:xfrm>
            <a:custGeom>
              <a:rect b="b" l="l" r="r" t="t"/>
              <a:pathLst>
                <a:path extrusionOk="0" h="1612" w="1612">
                  <a:moveTo>
                    <a:pt x="821" y="1"/>
                  </a:moveTo>
                  <a:cubicBezTo>
                    <a:pt x="365" y="1"/>
                    <a:pt x="0" y="335"/>
                    <a:pt x="0" y="791"/>
                  </a:cubicBezTo>
                  <a:cubicBezTo>
                    <a:pt x="0" y="1247"/>
                    <a:pt x="365" y="1611"/>
                    <a:pt x="821" y="1611"/>
                  </a:cubicBezTo>
                  <a:cubicBezTo>
                    <a:pt x="1247" y="1611"/>
                    <a:pt x="1611" y="1247"/>
                    <a:pt x="1611" y="791"/>
                  </a:cubicBezTo>
                  <a:cubicBezTo>
                    <a:pt x="1611" y="335"/>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9"/>
            <p:cNvSpPr/>
            <p:nvPr/>
          </p:nvSpPr>
          <p:spPr>
            <a:xfrm>
              <a:off x="2491400" y="3741650"/>
              <a:ext cx="40300" cy="40300"/>
            </a:xfrm>
            <a:custGeom>
              <a:rect b="b" l="l" r="r" t="t"/>
              <a:pathLst>
                <a:path extrusionOk="0" h="1612" w="1612">
                  <a:moveTo>
                    <a:pt x="821" y="1"/>
                  </a:moveTo>
                  <a:cubicBezTo>
                    <a:pt x="365" y="1"/>
                    <a:pt x="0" y="365"/>
                    <a:pt x="0" y="821"/>
                  </a:cubicBezTo>
                  <a:cubicBezTo>
                    <a:pt x="0" y="1247"/>
                    <a:pt x="365" y="1612"/>
                    <a:pt x="821" y="1612"/>
                  </a:cubicBezTo>
                  <a:cubicBezTo>
                    <a:pt x="1247" y="1612"/>
                    <a:pt x="1611" y="1247"/>
                    <a:pt x="1611" y="821"/>
                  </a:cubicBezTo>
                  <a:cubicBezTo>
                    <a:pt x="1611" y="365"/>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9"/>
            <p:cNvSpPr/>
            <p:nvPr/>
          </p:nvSpPr>
          <p:spPr>
            <a:xfrm>
              <a:off x="2491400" y="3842725"/>
              <a:ext cx="40300" cy="40300"/>
            </a:xfrm>
            <a:custGeom>
              <a:rect b="b" l="l" r="r" t="t"/>
              <a:pathLst>
                <a:path extrusionOk="0" h="1612" w="1612">
                  <a:moveTo>
                    <a:pt x="821" y="0"/>
                  </a:moveTo>
                  <a:cubicBezTo>
                    <a:pt x="365" y="0"/>
                    <a:pt x="0" y="365"/>
                    <a:pt x="0" y="821"/>
                  </a:cubicBezTo>
                  <a:cubicBezTo>
                    <a:pt x="0" y="1247"/>
                    <a:pt x="365" y="1611"/>
                    <a:pt x="821" y="1611"/>
                  </a:cubicBezTo>
                  <a:cubicBezTo>
                    <a:pt x="1247" y="1611"/>
                    <a:pt x="1611" y="1247"/>
                    <a:pt x="1611" y="821"/>
                  </a:cubicBezTo>
                  <a:cubicBezTo>
                    <a:pt x="1611" y="365"/>
                    <a:pt x="124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9"/>
            <p:cNvSpPr/>
            <p:nvPr/>
          </p:nvSpPr>
          <p:spPr>
            <a:xfrm>
              <a:off x="2491400" y="3943775"/>
              <a:ext cx="40300" cy="40300"/>
            </a:xfrm>
            <a:custGeom>
              <a:rect b="b" l="l" r="r" t="t"/>
              <a:pathLst>
                <a:path extrusionOk="0" h="1612" w="1612">
                  <a:moveTo>
                    <a:pt x="821" y="1"/>
                  </a:moveTo>
                  <a:cubicBezTo>
                    <a:pt x="365" y="1"/>
                    <a:pt x="0" y="366"/>
                    <a:pt x="0" y="791"/>
                  </a:cubicBezTo>
                  <a:cubicBezTo>
                    <a:pt x="0" y="1247"/>
                    <a:pt x="365" y="1612"/>
                    <a:pt x="821" y="1612"/>
                  </a:cubicBezTo>
                  <a:cubicBezTo>
                    <a:pt x="1247" y="1612"/>
                    <a:pt x="1611" y="1247"/>
                    <a:pt x="1611" y="791"/>
                  </a:cubicBezTo>
                  <a:cubicBezTo>
                    <a:pt x="1611" y="366"/>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9"/>
            <p:cNvSpPr/>
            <p:nvPr/>
          </p:nvSpPr>
          <p:spPr>
            <a:xfrm>
              <a:off x="2590950" y="3439225"/>
              <a:ext cx="41050" cy="40300"/>
            </a:xfrm>
            <a:custGeom>
              <a:rect b="b" l="l" r="r" t="t"/>
              <a:pathLst>
                <a:path extrusionOk="0" h="1612" w="1642">
                  <a:moveTo>
                    <a:pt x="821" y="0"/>
                  </a:moveTo>
                  <a:cubicBezTo>
                    <a:pt x="365" y="0"/>
                    <a:pt x="0" y="365"/>
                    <a:pt x="0" y="821"/>
                  </a:cubicBezTo>
                  <a:cubicBezTo>
                    <a:pt x="0" y="1277"/>
                    <a:pt x="365" y="1611"/>
                    <a:pt x="821" y="1611"/>
                  </a:cubicBezTo>
                  <a:lnTo>
                    <a:pt x="851" y="1611"/>
                  </a:lnTo>
                  <a:cubicBezTo>
                    <a:pt x="1277" y="1611"/>
                    <a:pt x="1642" y="1277"/>
                    <a:pt x="1642" y="821"/>
                  </a:cubicBezTo>
                  <a:cubicBezTo>
                    <a:pt x="1642" y="365"/>
                    <a:pt x="127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9"/>
            <p:cNvSpPr/>
            <p:nvPr/>
          </p:nvSpPr>
          <p:spPr>
            <a:xfrm>
              <a:off x="2590950" y="3540275"/>
              <a:ext cx="41050" cy="40300"/>
            </a:xfrm>
            <a:custGeom>
              <a:rect b="b" l="l" r="r" t="t"/>
              <a:pathLst>
                <a:path extrusionOk="0" h="1612" w="1642">
                  <a:moveTo>
                    <a:pt x="821" y="1"/>
                  </a:moveTo>
                  <a:cubicBezTo>
                    <a:pt x="365" y="1"/>
                    <a:pt x="0" y="366"/>
                    <a:pt x="0" y="791"/>
                  </a:cubicBezTo>
                  <a:cubicBezTo>
                    <a:pt x="0" y="1247"/>
                    <a:pt x="365" y="1612"/>
                    <a:pt x="821" y="1612"/>
                  </a:cubicBezTo>
                  <a:lnTo>
                    <a:pt x="851" y="1612"/>
                  </a:lnTo>
                  <a:cubicBezTo>
                    <a:pt x="1277" y="1612"/>
                    <a:pt x="1642" y="1247"/>
                    <a:pt x="1642" y="791"/>
                  </a:cubicBezTo>
                  <a:cubicBezTo>
                    <a:pt x="1642" y="366"/>
                    <a:pt x="127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9"/>
            <p:cNvSpPr/>
            <p:nvPr/>
          </p:nvSpPr>
          <p:spPr>
            <a:xfrm>
              <a:off x="2590950" y="3641350"/>
              <a:ext cx="41050" cy="40300"/>
            </a:xfrm>
            <a:custGeom>
              <a:rect b="b" l="l" r="r" t="t"/>
              <a:pathLst>
                <a:path extrusionOk="0" h="1612" w="1642">
                  <a:moveTo>
                    <a:pt x="821" y="1"/>
                  </a:moveTo>
                  <a:cubicBezTo>
                    <a:pt x="365" y="1"/>
                    <a:pt x="0" y="335"/>
                    <a:pt x="0" y="791"/>
                  </a:cubicBezTo>
                  <a:cubicBezTo>
                    <a:pt x="0" y="1247"/>
                    <a:pt x="365" y="1611"/>
                    <a:pt x="821" y="1611"/>
                  </a:cubicBezTo>
                  <a:lnTo>
                    <a:pt x="851" y="1611"/>
                  </a:lnTo>
                  <a:cubicBezTo>
                    <a:pt x="1277" y="1611"/>
                    <a:pt x="1642" y="1247"/>
                    <a:pt x="1642" y="791"/>
                  </a:cubicBezTo>
                  <a:cubicBezTo>
                    <a:pt x="1642" y="335"/>
                    <a:pt x="127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9"/>
            <p:cNvSpPr/>
            <p:nvPr/>
          </p:nvSpPr>
          <p:spPr>
            <a:xfrm>
              <a:off x="2590950" y="3741650"/>
              <a:ext cx="41050" cy="40300"/>
            </a:xfrm>
            <a:custGeom>
              <a:rect b="b" l="l" r="r" t="t"/>
              <a:pathLst>
                <a:path extrusionOk="0" h="1612" w="1642">
                  <a:moveTo>
                    <a:pt x="821" y="1"/>
                  </a:moveTo>
                  <a:cubicBezTo>
                    <a:pt x="365" y="1"/>
                    <a:pt x="0" y="365"/>
                    <a:pt x="0" y="821"/>
                  </a:cubicBezTo>
                  <a:cubicBezTo>
                    <a:pt x="0" y="1247"/>
                    <a:pt x="365" y="1612"/>
                    <a:pt x="821" y="1612"/>
                  </a:cubicBezTo>
                  <a:lnTo>
                    <a:pt x="851" y="1612"/>
                  </a:lnTo>
                  <a:cubicBezTo>
                    <a:pt x="1277" y="1612"/>
                    <a:pt x="1642" y="1247"/>
                    <a:pt x="1642" y="821"/>
                  </a:cubicBezTo>
                  <a:cubicBezTo>
                    <a:pt x="1642" y="365"/>
                    <a:pt x="127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9"/>
            <p:cNvSpPr/>
            <p:nvPr/>
          </p:nvSpPr>
          <p:spPr>
            <a:xfrm>
              <a:off x="2590950" y="3842725"/>
              <a:ext cx="41050" cy="40300"/>
            </a:xfrm>
            <a:custGeom>
              <a:rect b="b" l="l" r="r" t="t"/>
              <a:pathLst>
                <a:path extrusionOk="0" h="1612" w="1642">
                  <a:moveTo>
                    <a:pt x="821" y="0"/>
                  </a:moveTo>
                  <a:cubicBezTo>
                    <a:pt x="365" y="0"/>
                    <a:pt x="0" y="365"/>
                    <a:pt x="0" y="821"/>
                  </a:cubicBezTo>
                  <a:cubicBezTo>
                    <a:pt x="0" y="1247"/>
                    <a:pt x="365" y="1611"/>
                    <a:pt x="821" y="1611"/>
                  </a:cubicBezTo>
                  <a:lnTo>
                    <a:pt x="851" y="1611"/>
                  </a:lnTo>
                  <a:cubicBezTo>
                    <a:pt x="1277" y="1611"/>
                    <a:pt x="1642" y="1247"/>
                    <a:pt x="1642" y="821"/>
                  </a:cubicBezTo>
                  <a:cubicBezTo>
                    <a:pt x="1642" y="365"/>
                    <a:pt x="127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9"/>
            <p:cNvSpPr/>
            <p:nvPr/>
          </p:nvSpPr>
          <p:spPr>
            <a:xfrm>
              <a:off x="2590950" y="3943775"/>
              <a:ext cx="41050" cy="40300"/>
            </a:xfrm>
            <a:custGeom>
              <a:rect b="b" l="l" r="r" t="t"/>
              <a:pathLst>
                <a:path extrusionOk="0" h="1612" w="1642">
                  <a:moveTo>
                    <a:pt x="821" y="1"/>
                  </a:moveTo>
                  <a:cubicBezTo>
                    <a:pt x="365" y="1"/>
                    <a:pt x="0" y="366"/>
                    <a:pt x="0" y="791"/>
                  </a:cubicBezTo>
                  <a:cubicBezTo>
                    <a:pt x="0" y="1247"/>
                    <a:pt x="365" y="1612"/>
                    <a:pt x="821" y="1612"/>
                  </a:cubicBezTo>
                  <a:lnTo>
                    <a:pt x="851" y="1612"/>
                  </a:lnTo>
                  <a:cubicBezTo>
                    <a:pt x="1277" y="1612"/>
                    <a:pt x="1642" y="1247"/>
                    <a:pt x="1642" y="791"/>
                  </a:cubicBezTo>
                  <a:cubicBezTo>
                    <a:pt x="1642" y="366"/>
                    <a:pt x="127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9"/>
            <p:cNvSpPr/>
            <p:nvPr/>
          </p:nvSpPr>
          <p:spPr>
            <a:xfrm>
              <a:off x="2691250" y="3439225"/>
              <a:ext cx="40300" cy="40300"/>
            </a:xfrm>
            <a:custGeom>
              <a:rect b="b" l="l" r="r" t="t"/>
              <a:pathLst>
                <a:path extrusionOk="0" h="1612" w="1612">
                  <a:moveTo>
                    <a:pt x="791" y="0"/>
                  </a:moveTo>
                  <a:cubicBezTo>
                    <a:pt x="365" y="0"/>
                    <a:pt x="1" y="365"/>
                    <a:pt x="1" y="821"/>
                  </a:cubicBezTo>
                  <a:cubicBezTo>
                    <a:pt x="1" y="1277"/>
                    <a:pt x="365" y="1611"/>
                    <a:pt x="791" y="1611"/>
                  </a:cubicBezTo>
                  <a:cubicBezTo>
                    <a:pt x="1247" y="1611"/>
                    <a:pt x="1612" y="1277"/>
                    <a:pt x="1612" y="821"/>
                  </a:cubicBezTo>
                  <a:cubicBezTo>
                    <a:pt x="1612" y="365"/>
                    <a:pt x="1247" y="0"/>
                    <a:pt x="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9"/>
            <p:cNvSpPr/>
            <p:nvPr/>
          </p:nvSpPr>
          <p:spPr>
            <a:xfrm>
              <a:off x="2691250" y="3540275"/>
              <a:ext cx="40300" cy="40300"/>
            </a:xfrm>
            <a:custGeom>
              <a:rect b="b" l="l" r="r" t="t"/>
              <a:pathLst>
                <a:path extrusionOk="0" h="1612" w="1612">
                  <a:moveTo>
                    <a:pt x="791" y="1"/>
                  </a:moveTo>
                  <a:cubicBezTo>
                    <a:pt x="365" y="1"/>
                    <a:pt x="1" y="366"/>
                    <a:pt x="1" y="791"/>
                  </a:cubicBezTo>
                  <a:cubicBezTo>
                    <a:pt x="1" y="1247"/>
                    <a:pt x="365" y="1612"/>
                    <a:pt x="791" y="1612"/>
                  </a:cubicBezTo>
                  <a:cubicBezTo>
                    <a:pt x="1247" y="1612"/>
                    <a:pt x="1612" y="1247"/>
                    <a:pt x="1612" y="791"/>
                  </a:cubicBezTo>
                  <a:cubicBezTo>
                    <a:pt x="1612" y="366"/>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9"/>
            <p:cNvSpPr/>
            <p:nvPr/>
          </p:nvSpPr>
          <p:spPr>
            <a:xfrm>
              <a:off x="2691250" y="3641350"/>
              <a:ext cx="40300" cy="40300"/>
            </a:xfrm>
            <a:custGeom>
              <a:rect b="b" l="l" r="r" t="t"/>
              <a:pathLst>
                <a:path extrusionOk="0" h="1612" w="1612">
                  <a:moveTo>
                    <a:pt x="791" y="1"/>
                  </a:moveTo>
                  <a:cubicBezTo>
                    <a:pt x="365" y="1"/>
                    <a:pt x="1" y="335"/>
                    <a:pt x="1" y="791"/>
                  </a:cubicBezTo>
                  <a:cubicBezTo>
                    <a:pt x="1" y="1247"/>
                    <a:pt x="365" y="1611"/>
                    <a:pt x="791" y="1611"/>
                  </a:cubicBezTo>
                  <a:cubicBezTo>
                    <a:pt x="1247" y="1611"/>
                    <a:pt x="1612" y="1247"/>
                    <a:pt x="1612" y="791"/>
                  </a:cubicBezTo>
                  <a:cubicBezTo>
                    <a:pt x="1612" y="335"/>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9"/>
            <p:cNvSpPr/>
            <p:nvPr/>
          </p:nvSpPr>
          <p:spPr>
            <a:xfrm>
              <a:off x="2691250" y="3741650"/>
              <a:ext cx="40300" cy="40300"/>
            </a:xfrm>
            <a:custGeom>
              <a:rect b="b" l="l" r="r" t="t"/>
              <a:pathLst>
                <a:path extrusionOk="0" h="1612" w="1612">
                  <a:moveTo>
                    <a:pt x="791" y="1"/>
                  </a:moveTo>
                  <a:cubicBezTo>
                    <a:pt x="365" y="1"/>
                    <a:pt x="1" y="365"/>
                    <a:pt x="1" y="821"/>
                  </a:cubicBezTo>
                  <a:cubicBezTo>
                    <a:pt x="1" y="1247"/>
                    <a:pt x="365" y="1612"/>
                    <a:pt x="791" y="1612"/>
                  </a:cubicBezTo>
                  <a:cubicBezTo>
                    <a:pt x="1247" y="1612"/>
                    <a:pt x="1612" y="1247"/>
                    <a:pt x="1612" y="821"/>
                  </a:cubicBezTo>
                  <a:cubicBezTo>
                    <a:pt x="1612" y="365"/>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9"/>
            <p:cNvSpPr/>
            <p:nvPr/>
          </p:nvSpPr>
          <p:spPr>
            <a:xfrm>
              <a:off x="2691250" y="3842725"/>
              <a:ext cx="40300" cy="40300"/>
            </a:xfrm>
            <a:custGeom>
              <a:rect b="b" l="l" r="r" t="t"/>
              <a:pathLst>
                <a:path extrusionOk="0" h="1612" w="1612">
                  <a:moveTo>
                    <a:pt x="791" y="0"/>
                  </a:moveTo>
                  <a:cubicBezTo>
                    <a:pt x="365" y="0"/>
                    <a:pt x="1" y="365"/>
                    <a:pt x="1" y="821"/>
                  </a:cubicBezTo>
                  <a:cubicBezTo>
                    <a:pt x="1" y="1247"/>
                    <a:pt x="365" y="1611"/>
                    <a:pt x="791" y="1611"/>
                  </a:cubicBezTo>
                  <a:cubicBezTo>
                    <a:pt x="1247" y="1611"/>
                    <a:pt x="1612" y="1247"/>
                    <a:pt x="1612" y="821"/>
                  </a:cubicBezTo>
                  <a:cubicBezTo>
                    <a:pt x="1612" y="365"/>
                    <a:pt x="1247" y="0"/>
                    <a:pt x="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9"/>
            <p:cNvSpPr/>
            <p:nvPr/>
          </p:nvSpPr>
          <p:spPr>
            <a:xfrm>
              <a:off x="2691250" y="3943775"/>
              <a:ext cx="40300" cy="40300"/>
            </a:xfrm>
            <a:custGeom>
              <a:rect b="b" l="l" r="r" t="t"/>
              <a:pathLst>
                <a:path extrusionOk="0" h="1612" w="1612">
                  <a:moveTo>
                    <a:pt x="791" y="1"/>
                  </a:moveTo>
                  <a:cubicBezTo>
                    <a:pt x="365" y="1"/>
                    <a:pt x="1" y="366"/>
                    <a:pt x="1" y="791"/>
                  </a:cubicBezTo>
                  <a:cubicBezTo>
                    <a:pt x="1" y="1247"/>
                    <a:pt x="365" y="1612"/>
                    <a:pt x="791" y="1612"/>
                  </a:cubicBezTo>
                  <a:cubicBezTo>
                    <a:pt x="1247" y="1612"/>
                    <a:pt x="1612" y="1247"/>
                    <a:pt x="1612" y="791"/>
                  </a:cubicBezTo>
                  <a:cubicBezTo>
                    <a:pt x="1612" y="366"/>
                    <a:pt x="1247"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9"/>
            <p:cNvSpPr/>
            <p:nvPr/>
          </p:nvSpPr>
          <p:spPr>
            <a:xfrm>
              <a:off x="2790800" y="3439225"/>
              <a:ext cx="40300" cy="40300"/>
            </a:xfrm>
            <a:custGeom>
              <a:rect b="b" l="l" r="r" t="t"/>
              <a:pathLst>
                <a:path extrusionOk="0" h="1612" w="1612">
                  <a:moveTo>
                    <a:pt x="821" y="0"/>
                  </a:moveTo>
                  <a:cubicBezTo>
                    <a:pt x="365" y="0"/>
                    <a:pt x="0" y="365"/>
                    <a:pt x="0" y="821"/>
                  </a:cubicBezTo>
                  <a:cubicBezTo>
                    <a:pt x="0" y="1247"/>
                    <a:pt x="365" y="1611"/>
                    <a:pt x="821" y="1611"/>
                  </a:cubicBezTo>
                  <a:cubicBezTo>
                    <a:pt x="1277" y="1611"/>
                    <a:pt x="1611" y="1247"/>
                    <a:pt x="1611" y="821"/>
                  </a:cubicBezTo>
                  <a:cubicBezTo>
                    <a:pt x="1611" y="365"/>
                    <a:pt x="127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9"/>
            <p:cNvSpPr/>
            <p:nvPr/>
          </p:nvSpPr>
          <p:spPr>
            <a:xfrm>
              <a:off x="2790800" y="3540275"/>
              <a:ext cx="40300" cy="40300"/>
            </a:xfrm>
            <a:custGeom>
              <a:rect b="b" l="l" r="r" t="t"/>
              <a:pathLst>
                <a:path extrusionOk="0" h="1612" w="1612">
                  <a:moveTo>
                    <a:pt x="821" y="1"/>
                  </a:moveTo>
                  <a:cubicBezTo>
                    <a:pt x="365" y="1"/>
                    <a:pt x="0" y="366"/>
                    <a:pt x="0" y="791"/>
                  </a:cubicBezTo>
                  <a:cubicBezTo>
                    <a:pt x="0" y="1247"/>
                    <a:pt x="365" y="1612"/>
                    <a:pt x="821" y="1612"/>
                  </a:cubicBezTo>
                  <a:cubicBezTo>
                    <a:pt x="1277" y="1612"/>
                    <a:pt x="1611" y="1247"/>
                    <a:pt x="1611" y="791"/>
                  </a:cubicBezTo>
                  <a:cubicBezTo>
                    <a:pt x="1611" y="366"/>
                    <a:pt x="127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9"/>
            <p:cNvSpPr/>
            <p:nvPr/>
          </p:nvSpPr>
          <p:spPr>
            <a:xfrm>
              <a:off x="2790800" y="3641350"/>
              <a:ext cx="40300" cy="40300"/>
            </a:xfrm>
            <a:custGeom>
              <a:rect b="b" l="l" r="r" t="t"/>
              <a:pathLst>
                <a:path extrusionOk="0" h="1612" w="1612">
                  <a:moveTo>
                    <a:pt x="821" y="1"/>
                  </a:moveTo>
                  <a:cubicBezTo>
                    <a:pt x="365" y="1"/>
                    <a:pt x="0" y="335"/>
                    <a:pt x="0" y="791"/>
                  </a:cubicBezTo>
                  <a:cubicBezTo>
                    <a:pt x="0" y="1247"/>
                    <a:pt x="365" y="1611"/>
                    <a:pt x="821" y="1611"/>
                  </a:cubicBezTo>
                  <a:cubicBezTo>
                    <a:pt x="1277" y="1611"/>
                    <a:pt x="1611" y="1247"/>
                    <a:pt x="1611" y="791"/>
                  </a:cubicBezTo>
                  <a:cubicBezTo>
                    <a:pt x="1611" y="335"/>
                    <a:pt x="127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9"/>
            <p:cNvSpPr/>
            <p:nvPr/>
          </p:nvSpPr>
          <p:spPr>
            <a:xfrm>
              <a:off x="2790800" y="3741650"/>
              <a:ext cx="40300" cy="40300"/>
            </a:xfrm>
            <a:custGeom>
              <a:rect b="b" l="l" r="r" t="t"/>
              <a:pathLst>
                <a:path extrusionOk="0" h="1612" w="1612">
                  <a:moveTo>
                    <a:pt x="821" y="1"/>
                  </a:moveTo>
                  <a:cubicBezTo>
                    <a:pt x="365" y="1"/>
                    <a:pt x="0" y="365"/>
                    <a:pt x="0" y="821"/>
                  </a:cubicBezTo>
                  <a:cubicBezTo>
                    <a:pt x="0" y="1247"/>
                    <a:pt x="365" y="1612"/>
                    <a:pt x="821" y="1612"/>
                  </a:cubicBezTo>
                  <a:cubicBezTo>
                    <a:pt x="1277" y="1612"/>
                    <a:pt x="1611" y="1247"/>
                    <a:pt x="1611" y="821"/>
                  </a:cubicBezTo>
                  <a:cubicBezTo>
                    <a:pt x="1611" y="365"/>
                    <a:pt x="127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9"/>
            <p:cNvSpPr/>
            <p:nvPr/>
          </p:nvSpPr>
          <p:spPr>
            <a:xfrm>
              <a:off x="2790800" y="3842725"/>
              <a:ext cx="40300" cy="40300"/>
            </a:xfrm>
            <a:custGeom>
              <a:rect b="b" l="l" r="r" t="t"/>
              <a:pathLst>
                <a:path extrusionOk="0" h="1612" w="1612">
                  <a:moveTo>
                    <a:pt x="821" y="0"/>
                  </a:moveTo>
                  <a:cubicBezTo>
                    <a:pt x="365" y="0"/>
                    <a:pt x="0" y="365"/>
                    <a:pt x="0" y="791"/>
                  </a:cubicBezTo>
                  <a:cubicBezTo>
                    <a:pt x="0" y="1247"/>
                    <a:pt x="365" y="1611"/>
                    <a:pt x="821" y="1611"/>
                  </a:cubicBezTo>
                  <a:cubicBezTo>
                    <a:pt x="1277" y="1611"/>
                    <a:pt x="1611" y="1247"/>
                    <a:pt x="1611" y="791"/>
                  </a:cubicBezTo>
                  <a:cubicBezTo>
                    <a:pt x="1611" y="365"/>
                    <a:pt x="127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9"/>
            <p:cNvSpPr/>
            <p:nvPr/>
          </p:nvSpPr>
          <p:spPr>
            <a:xfrm>
              <a:off x="2790800" y="3943775"/>
              <a:ext cx="40300" cy="40300"/>
            </a:xfrm>
            <a:custGeom>
              <a:rect b="b" l="l" r="r" t="t"/>
              <a:pathLst>
                <a:path extrusionOk="0" h="1612" w="1612">
                  <a:moveTo>
                    <a:pt x="821" y="1"/>
                  </a:moveTo>
                  <a:cubicBezTo>
                    <a:pt x="365" y="1"/>
                    <a:pt x="0" y="366"/>
                    <a:pt x="0" y="791"/>
                  </a:cubicBezTo>
                  <a:cubicBezTo>
                    <a:pt x="0" y="1247"/>
                    <a:pt x="365" y="1612"/>
                    <a:pt x="821" y="1612"/>
                  </a:cubicBezTo>
                  <a:cubicBezTo>
                    <a:pt x="1277" y="1612"/>
                    <a:pt x="1611" y="1247"/>
                    <a:pt x="1611" y="791"/>
                  </a:cubicBezTo>
                  <a:cubicBezTo>
                    <a:pt x="1611" y="366"/>
                    <a:pt x="127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9"/>
            <p:cNvSpPr/>
            <p:nvPr/>
          </p:nvSpPr>
          <p:spPr>
            <a:xfrm>
              <a:off x="2893375" y="3439225"/>
              <a:ext cx="40300" cy="40300"/>
            </a:xfrm>
            <a:custGeom>
              <a:rect b="b" l="l" r="r" t="t"/>
              <a:pathLst>
                <a:path extrusionOk="0" h="1612" w="1612">
                  <a:moveTo>
                    <a:pt x="821" y="0"/>
                  </a:moveTo>
                  <a:cubicBezTo>
                    <a:pt x="366" y="0"/>
                    <a:pt x="1" y="365"/>
                    <a:pt x="1" y="821"/>
                  </a:cubicBezTo>
                  <a:cubicBezTo>
                    <a:pt x="1" y="1247"/>
                    <a:pt x="366" y="1611"/>
                    <a:pt x="821" y="1611"/>
                  </a:cubicBezTo>
                  <a:cubicBezTo>
                    <a:pt x="1247" y="1611"/>
                    <a:pt x="1612" y="1247"/>
                    <a:pt x="1612" y="821"/>
                  </a:cubicBezTo>
                  <a:cubicBezTo>
                    <a:pt x="1612" y="365"/>
                    <a:pt x="124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9"/>
            <p:cNvSpPr/>
            <p:nvPr/>
          </p:nvSpPr>
          <p:spPr>
            <a:xfrm>
              <a:off x="2893375" y="3540275"/>
              <a:ext cx="40300" cy="40300"/>
            </a:xfrm>
            <a:custGeom>
              <a:rect b="b" l="l" r="r" t="t"/>
              <a:pathLst>
                <a:path extrusionOk="0" h="1612" w="1612">
                  <a:moveTo>
                    <a:pt x="821" y="1"/>
                  </a:moveTo>
                  <a:cubicBezTo>
                    <a:pt x="366" y="1"/>
                    <a:pt x="1" y="366"/>
                    <a:pt x="1" y="791"/>
                  </a:cubicBezTo>
                  <a:cubicBezTo>
                    <a:pt x="1" y="1247"/>
                    <a:pt x="366" y="1612"/>
                    <a:pt x="821" y="1612"/>
                  </a:cubicBezTo>
                  <a:cubicBezTo>
                    <a:pt x="1247" y="1612"/>
                    <a:pt x="1612" y="1247"/>
                    <a:pt x="1612" y="791"/>
                  </a:cubicBezTo>
                  <a:cubicBezTo>
                    <a:pt x="1612" y="366"/>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9"/>
            <p:cNvSpPr/>
            <p:nvPr/>
          </p:nvSpPr>
          <p:spPr>
            <a:xfrm>
              <a:off x="2893375" y="3641350"/>
              <a:ext cx="40300" cy="40300"/>
            </a:xfrm>
            <a:custGeom>
              <a:rect b="b" l="l" r="r" t="t"/>
              <a:pathLst>
                <a:path extrusionOk="0" h="1612" w="1612">
                  <a:moveTo>
                    <a:pt x="821" y="1"/>
                  </a:moveTo>
                  <a:cubicBezTo>
                    <a:pt x="366" y="1"/>
                    <a:pt x="1" y="335"/>
                    <a:pt x="1" y="791"/>
                  </a:cubicBezTo>
                  <a:cubicBezTo>
                    <a:pt x="1" y="1247"/>
                    <a:pt x="366" y="1611"/>
                    <a:pt x="821" y="1611"/>
                  </a:cubicBezTo>
                  <a:cubicBezTo>
                    <a:pt x="1247" y="1611"/>
                    <a:pt x="1612" y="1247"/>
                    <a:pt x="1612" y="791"/>
                  </a:cubicBezTo>
                  <a:cubicBezTo>
                    <a:pt x="1612" y="335"/>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9"/>
            <p:cNvSpPr/>
            <p:nvPr/>
          </p:nvSpPr>
          <p:spPr>
            <a:xfrm>
              <a:off x="2893375" y="3741650"/>
              <a:ext cx="40300" cy="40300"/>
            </a:xfrm>
            <a:custGeom>
              <a:rect b="b" l="l" r="r" t="t"/>
              <a:pathLst>
                <a:path extrusionOk="0" h="1612" w="1612">
                  <a:moveTo>
                    <a:pt x="821" y="1"/>
                  </a:moveTo>
                  <a:cubicBezTo>
                    <a:pt x="366" y="1"/>
                    <a:pt x="1" y="365"/>
                    <a:pt x="1" y="821"/>
                  </a:cubicBezTo>
                  <a:cubicBezTo>
                    <a:pt x="1" y="1247"/>
                    <a:pt x="366" y="1612"/>
                    <a:pt x="821" y="1612"/>
                  </a:cubicBezTo>
                  <a:cubicBezTo>
                    <a:pt x="1247" y="1612"/>
                    <a:pt x="1612" y="1247"/>
                    <a:pt x="1612" y="821"/>
                  </a:cubicBezTo>
                  <a:cubicBezTo>
                    <a:pt x="1612" y="365"/>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9"/>
            <p:cNvSpPr/>
            <p:nvPr/>
          </p:nvSpPr>
          <p:spPr>
            <a:xfrm>
              <a:off x="2893375" y="3842725"/>
              <a:ext cx="40300" cy="40300"/>
            </a:xfrm>
            <a:custGeom>
              <a:rect b="b" l="l" r="r" t="t"/>
              <a:pathLst>
                <a:path extrusionOk="0" h="1612" w="1612">
                  <a:moveTo>
                    <a:pt x="821" y="0"/>
                  </a:moveTo>
                  <a:cubicBezTo>
                    <a:pt x="366" y="0"/>
                    <a:pt x="1" y="365"/>
                    <a:pt x="1" y="821"/>
                  </a:cubicBezTo>
                  <a:cubicBezTo>
                    <a:pt x="1" y="1247"/>
                    <a:pt x="366" y="1611"/>
                    <a:pt x="821" y="1611"/>
                  </a:cubicBezTo>
                  <a:cubicBezTo>
                    <a:pt x="1247" y="1611"/>
                    <a:pt x="1612" y="1247"/>
                    <a:pt x="1612" y="821"/>
                  </a:cubicBezTo>
                  <a:cubicBezTo>
                    <a:pt x="1612" y="365"/>
                    <a:pt x="1247"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9"/>
            <p:cNvSpPr/>
            <p:nvPr/>
          </p:nvSpPr>
          <p:spPr>
            <a:xfrm>
              <a:off x="2893375" y="3943775"/>
              <a:ext cx="40300" cy="40300"/>
            </a:xfrm>
            <a:custGeom>
              <a:rect b="b" l="l" r="r" t="t"/>
              <a:pathLst>
                <a:path extrusionOk="0" h="1612" w="1612">
                  <a:moveTo>
                    <a:pt x="821" y="1"/>
                  </a:moveTo>
                  <a:cubicBezTo>
                    <a:pt x="366" y="1"/>
                    <a:pt x="1" y="366"/>
                    <a:pt x="1" y="791"/>
                  </a:cubicBezTo>
                  <a:cubicBezTo>
                    <a:pt x="1" y="1247"/>
                    <a:pt x="366" y="1612"/>
                    <a:pt x="821" y="1612"/>
                  </a:cubicBezTo>
                  <a:cubicBezTo>
                    <a:pt x="1247" y="1612"/>
                    <a:pt x="1612" y="1247"/>
                    <a:pt x="1612" y="791"/>
                  </a:cubicBezTo>
                  <a:cubicBezTo>
                    <a:pt x="1612" y="366"/>
                    <a:pt x="1247"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1" name="Google Shape;431;p9"/>
          <p:cNvSpPr/>
          <p:nvPr/>
        </p:nvSpPr>
        <p:spPr>
          <a:xfrm flipH="1">
            <a:off x="-287975" y="-820787"/>
            <a:ext cx="965850" cy="965850"/>
          </a:xfrm>
          <a:custGeom>
            <a:rect b="b" l="l" r="r" t="t"/>
            <a:pathLst>
              <a:path extrusionOk="0" h="38634" w="38634">
                <a:moveTo>
                  <a:pt x="19301" y="0"/>
                </a:moveTo>
                <a:cubicBezTo>
                  <a:pt x="8633" y="0"/>
                  <a:pt x="0" y="8663"/>
                  <a:pt x="0" y="19332"/>
                </a:cubicBezTo>
                <a:cubicBezTo>
                  <a:pt x="0" y="30001"/>
                  <a:pt x="8633" y="38633"/>
                  <a:pt x="19301" y="38633"/>
                </a:cubicBezTo>
                <a:cubicBezTo>
                  <a:pt x="29970" y="38633"/>
                  <a:pt x="38633" y="30001"/>
                  <a:pt x="38633" y="19332"/>
                </a:cubicBezTo>
                <a:cubicBezTo>
                  <a:pt x="38633" y="8663"/>
                  <a:pt x="29970" y="0"/>
                  <a:pt x="193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2" name="Google Shape;432;p9"/>
          <p:cNvGrpSpPr/>
          <p:nvPr/>
        </p:nvGrpSpPr>
        <p:grpSpPr>
          <a:xfrm flipH="1">
            <a:off x="440450" y="4486175"/>
            <a:ext cx="1674825" cy="392325"/>
            <a:chOff x="2173775" y="1420000"/>
            <a:chExt cx="1674825" cy="392325"/>
          </a:xfrm>
        </p:grpSpPr>
        <p:sp>
          <p:nvSpPr>
            <p:cNvPr id="433" name="Google Shape;433;p9"/>
            <p:cNvSpPr/>
            <p:nvPr/>
          </p:nvSpPr>
          <p:spPr>
            <a:xfrm>
              <a:off x="2176800" y="1524300"/>
              <a:ext cx="1666475" cy="288025"/>
            </a:xfrm>
            <a:custGeom>
              <a:rect b="b" l="l" r="r" t="t"/>
              <a:pathLst>
                <a:path extrusionOk="0" h="11521" w="66659">
                  <a:moveTo>
                    <a:pt x="51309" y="0"/>
                  </a:moveTo>
                  <a:cubicBezTo>
                    <a:pt x="50708" y="0"/>
                    <a:pt x="50108" y="213"/>
                    <a:pt x="49637" y="639"/>
                  </a:cubicBezTo>
                  <a:lnTo>
                    <a:pt x="44500" y="5198"/>
                  </a:lnTo>
                  <a:cubicBezTo>
                    <a:pt x="44394" y="5304"/>
                    <a:pt x="44257" y="5357"/>
                    <a:pt x="44120" y="5357"/>
                  </a:cubicBezTo>
                  <a:cubicBezTo>
                    <a:pt x="43983" y="5357"/>
                    <a:pt x="43846" y="5304"/>
                    <a:pt x="43740" y="5198"/>
                  </a:cubicBezTo>
                  <a:lnTo>
                    <a:pt x="38603" y="669"/>
                  </a:lnTo>
                  <a:cubicBezTo>
                    <a:pt x="38117" y="243"/>
                    <a:pt x="37509" y="31"/>
                    <a:pt x="36905" y="31"/>
                  </a:cubicBezTo>
                  <a:cubicBezTo>
                    <a:pt x="36301" y="31"/>
                    <a:pt x="35700" y="243"/>
                    <a:pt x="35229" y="669"/>
                  </a:cubicBezTo>
                  <a:lnTo>
                    <a:pt x="30092" y="5228"/>
                  </a:lnTo>
                  <a:cubicBezTo>
                    <a:pt x="29986" y="5335"/>
                    <a:pt x="29849" y="5388"/>
                    <a:pt x="29712" y="5388"/>
                  </a:cubicBezTo>
                  <a:cubicBezTo>
                    <a:pt x="29576" y="5388"/>
                    <a:pt x="29439" y="5335"/>
                    <a:pt x="29332" y="5228"/>
                  </a:cubicBezTo>
                  <a:lnTo>
                    <a:pt x="24196" y="699"/>
                  </a:lnTo>
                  <a:cubicBezTo>
                    <a:pt x="23709" y="274"/>
                    <a:pt x="23109" y="61"/>
                    <a:pt x="22509" y="61"/>
                  </a:cubicBezTo>
                  <a:cubicBezTo>
                    <a:pt x="21908" y="61"/>
                    <a:pt x="21308" y="274"/>
                    <a:pt x="20822" y="699"/>
                  </a:cubicBezTo>
                  <a:lnTo>
                    <a:pt x="15715" y="5259"/>
                  </a:lnTo>
                  <a:cubicBezTo>
                    <a:pt x="15594" y="5350"/>
                    <a:pt x="15449" y="5395"/>
                    <a:pt x="15309" y="5395"/>
                  </a:cubicBezTo>
                  <a:cubicBezTo>
                    <a:pt x="15168" y="5395"/>
                    <a:pt x="15031" y="5350"/>
                    <a:pt x="14925" y="5259"/>
                  </a:cubicBezTo>
                  <a:lnTo>
                    <a:pt x="9788" y="699"/>
                  </a:lnTo>
                  <a:cubicBezTo>
                    <a:pt x="9325" y="281"/>
                    <a:pt x="8738" y="76"/>
                    <a:pt x="8148" y="76"/>
                  </a:cubicBezTo>
                  <a:cubicBezTo>
                    <a:pt x="7537" y="76"/>
                    <a:pt x="6924" y="297"/>
                    <a:pt x="6445" y="730"/>
                  </a:cubicBezTo>
                  <a:lnTo>
                    <a:pt x="1125" y="5441"/>
                  </a:lnTo>
                  <a:cubicBezTo>
                    <a:pt x="92" y="6353"/>
                    <a:pt x="1" y="7964"/>
                    <a:pt x="913" y="8997"/>
                  </a:cubicBezTo>
                  <a:cubicBezTo>
                    <a:pt x="1419" y="9570"/>
                    <a:pt x="2120" y="9860"/>
                    <a:pt x="2819" y="9860"/>
                  </a:cubicBezTo>
                  <a:cubicBezTo>
                    <a:pt x="3421" y="9860"/>
                    <a:pt x="4022" y="9646"/>
                    <a:pt x="4499" y="9210"/>
                  </a:cubicBezTo>
                  <a:lnTo>
                    <a:pt x="7721" y="6353"/>
                  </a:lnTo>
                  <a:cubicBezTo>
                    <a:pt x="7843" y="6247"/>
                    <a:pt x="7987" y="6193"/>
                    <a:pt x="8128" y="6193"/>
                  </a:cubicBezTo>
                  <a:cubicBezTo>
                    <a:pt x="8268" y="6193"/>
                    <a:pt x="8405" y="6247"/>
                    <a:pt x="8511" y="6353"/>
                  </a:cubicBezTo>
                  <a:lnTo>
                    <a:pt x="13648" y="10882"/>
                  </a:lnTo>
                  <a:cubicBezTo>
                    <a:pt x="14135" y="11307"/>
                    <a:pt x="14735" y="11520"/>
                    <a:pt x="15335" y="11520"/>
                  </a:cubicBezTo>
                  <a:cubicBezTo>
                    <a:pt x="15936" y="11520"/>
                    <a:pt x="16536" y="11307"/>
                    <a:pt x="17022" y="10882"/>
                  </a:cubicBezTo>
                  <a:lnTo>
                    <a:pt x="22129" y="6323"/>
                  </a:lnTo>
                  <a:cubicBezTo>
                    <a:pt x="22250" y="6231"/>
                    <a:pt x="22395" y="6186"/>
                    <a:pt x="22535" y="6186"/>
                  </a:cubicBezTo>
                  <a:cubicBezTo>
                    <a:pt x="22676" y="6186"/>
                    <a:pt x="22813" y="6231"/>
                    <a:pt x="22919" y="6323"/>
                  </a:cubicBezTo>
                  <a:lnTo>
                    <a:pt x="28056" y="10851"/>
                  </a:lnTo>
                  <a:cubicBezTo>
                    <a:pt x="28527" y="11277"/>
                    <a:pt x="29127" y="11490"/>
                    <a:pt x="29731" y="11490"/>
                  </a:cubicBezTo>
                  <a:cubicBezTo>
                    <a:pt x="30336" y="11490"/>
                    <a:pt x="30943" y="11277"/>
                    <a:pt x="31430" y="10851"/>
                  </a:cubicBezTo>
                  <a:lnTo>
                    <a:pt x="36536" y="6292"/>
                  </a:lnTo>
                  <a:cubicBezTo>
                    <a:pt x="36643" y="6201"/>
                    <a:pt x="36779" y="6155"/>
                    <a:pt x="36920" y="6155"/>
                  </a:cubicBezTo>
                  <a:cubicBezTo>
                    <a:pt x="37061" y="6155"/>
                    <a:pt x="37205" y="6201"/>
                    <a:pt x="37327" y="6292"/>
                  </a:cubicBezTo>
                  <a:lnTo>
                    <a:pt x="42463" y="10851"/>
                  </a:lnTo>
                  <a:cubicBezTo>
                    <a:pt x="42935" y="11277"/>
                    <a:pt x="43535" y="11490"/>
                    <a:pt x="44135" y="11490"/>
                  </a:cubicBezTo>
                  <a:cubicBezTo>
                    <a:pt x="44736" y="11490"/>
                    <a:pt x="45336" y="11277"/>
                    <a:pt x="45807" y="10851"/>
                  </a:cubicBezTo>
                  <a:lnTo>
                    <a:pt x="50944" y="6292"/>
                  </a:lnTo>
                  <a:cubicBezTo>
                    <a:pt x="51050" y="6186"/>
                    <a:pt x="51187" y="6133"/>
                    <a:pt x="51324" y="6133"/>
                  </a:cubicBezTo>
                  <a:cubicBezTo>
                    <a:pt x="51461" y="6133"/>
                    <a:pt x="51597" y="6186"/>
                    <a:pt x="51704" y="6292"/>
                  </a:cubicBezTo>
                  <a:lnTo>
                    <a:pt x="56841" y="10821"/>
                  </a:lnTo>
                  <a:cubicBezTo>
                    <a:pt x="57327" y="11247"/>
                    <a:pt x="57935" y="11459"/>
                    <a:pt x="58539" y="11459"/>
                  </a:cubicBezTo>
                  <a:cubicBezTo>
                    <a:pt x="59143" y="11459"/>
                    <a:pt x="59743" y="11247"/>
                    <a:pt x="60215" y="10821"/>
                  </a:cubicBezTo>
                  <a:lnTo>
                    <a:pt x="65503" y="6110"/>
                  </a:lnTo>
                  <a:cubicBezTo>
                    <a:pt x="66567" y="5167"/>
                    <a:pt x="66658" y="3587"/>
                    <a:pt x="65716" y="2523"/>
                  </a:cubicBezTo>
                  <a:cubicBezTo>
                    <a:pt x="65225" y="1966"/>
                    <a:pt x="64530" y="1683"/>
                    <a:pt x="63827" y="1683"/>
                  </a:cubicBezTo>
                  <a:cubicBezTo>
                    <a:pt x="63227" y="1683"/>
                    <a:pt x="62620" y="1890"/>
                    <a:pt x="62129" y="2310"/>
                  </a:cubicBezTo>
                  <a:lnTo>
                    <a:pt x="58908" y="5198"/>
                  </a:lnTo>
                  <a:cubicBezTo>
                    <a:pt x="58801" y="5289"/>
                    <a:pt x="58664" y="5335"/>
                    <a:pt x="58524" y="5335"/>
                  </a:cubicBezTo>
                  <a:cubicBezTo>
                    <a:pt x="58383" y="5335"/>
                    <a:pt x="58239" y="5289"/>
                    <a:pt x="58117" y="5198"/>
                  </a:cubicBezTo>
                  <a:lnTo>
                    <a:pt x="52980" y="639"/>
                  </a:lnTo>
                  <a:cubicBezTo>
                    <a:pt x="52509" y="213"/>
                    <a:pt x="51909" y="0"/>
                    <a:pt x="513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9"/>
            <p:cNvSpPr/>
            <p:nvPr/>
          </p:nvSpPr>
          <p:spPr>
            <a:xfrm>
              <a:off x="2173775" y="1420000"/>
              <a:ext cx="1674825" cy="301900"/>
            </a:xfrm>
            <a:custGeom>
              <a:rect b="b" l="l" r="r" t="t"/>
              <a:pathLst>
                <a:path extrusionOk="0" h="12076" w="66993">
                  <a:moveTo>
                    <a:pt x="51642" y="563"/>
                  </a:moveTo>
                  <a:cubicBezTo>
                    <a:pt x="52174" y="563"/>
                    <a:pt x="52706" y="753"/>
                    <a:pt x="53132" y="1133"/>
                  </a:cubicBezTo>
                  <a:lnTo>
                    <a:pt x="58269" y="5662"/>
                  </a:lnTo>
                  <a:cubicBezTo>
                    <a:pt x="58436" y="5814"/>
                    <a:pt x="58641" y="5890"/>
                    <a:pt x="58846" y="5890"/>
                  </a:cubicBezTo>
                  <a:cubicBezTo>
                    <a:pt x="59051" y="5890"/>
                    <a:pt x="59256" y="5814"/>
                    <a:pt x="59424" y="5662"/>
                  </a:cubicBezTo>
                  <a:lnTo>
                    <a:pt x="62646" y="2804"/>
                  </a:lnTo>
                  <a:cubicBezTo>
                    <a:pt x="63073" y="2434"/>
                    <a:pt x="63607" y="2224"/>
                    <a:pt x="64172" y="2224"/>
                  </a:cubicBezTo>
                  <a:cubicBezTo>
                    <a:pt x="64210" y="2224"/>
                    <a:pt x="64249" y="2225"/>
                    <a:pt x="64287" y="2227"/>
                  </a:cubicBezTo>
                  <a:cubicBezTo>
                    <a:pt x="64864" y="2257"/>
                    <a:pt x="65442" y="2531"/>
                    <a:pt x="65837" y="2987"/>
                  </a:cubicBezTo>
                  <a:cubicBezTo>
                    <a:pt x="66658" y="3899"/>
                    <a:pt x="66567" y="5327"/>
                    <a:pt x="65655" y="6178"/>
                  </a:cubicBezTo>
                  <a:lnTo>
                    <a:pt x="60336" y="10859"/>
                  </a:lnTo>
                  <a:cubicBezTo>
                    <a:pt x="59906" y="11243"/>
                    <a:pt x="59367" y="11433"/>
                    <a:pt x="58830" y="11433"/>
                  </a:cubicBezTo>
                  <a:cubicBezTo>
                    <a:pt x="58303" y="11433"/>
                    <a:pt x="57778" y="11251"/>
                    <a:pt x="57357" y="10890"/>
                  </a:cubicBezTo>
                  <a:lnTo>
                    <a:pt x="52220" y="6330"/>
                  </a:lnTo>
                  <a:cubicBezTo>
                    <a:pt x="52053" y="6178"/>
                    <a:pt x="51848" y="6102"/>
                    <a:pt x="51642" y="6102"/>
                  </a:cubicBezTo>
                  <a:cubicBezTo>
                    <a:pt x="51437" y="6102"/>
                    <a:pt x="51232" y="6178"/>
                    <a:pt x="51065" y="6330"/>
                  </a:cubicBezTo>
                  <a:lnTo>
                    <a:pt x="45958" y="10890"/>
                  </a:lnTo>
                  <a:cubicBezTo>
                    <a:pt x="45518" y="11270"/>
                    <a:pt x="44978" y="11460"/>
                    <a:pt x="44442" y="11460"/>
                  </a:cubicBezTo>
                  <a:cubicBezTo>
                    <a:pt x="43907" y="11460"/>
                    <a:pt x="43375" y="11270"/>
                    <a:pt x="42949" y="10890"/>
                  </a:cubicBezTo>
                  <a:lnTo>
                    <a:pt x="37812" y="6361"/>
                  </a:lnTo>
                  <a:cubicBezTo>
                    <a:pt x="37645" y="6209"/>
                    <a:pt x="37440" y="6133"/>
                    <a:pt x="37235" y="6133"/>
                  </a:cubicBezTo>
                  <a:cubicBezTo>
                    <a:pt x="37030" y="6133"/>
                    <a:pt x="36824" y="6209"/>
                    <a:pt x="36657" y="6361"/>
                  </a:cubicBezTo>
                  <a:lnTo>
                    <a:pt x="31551" y="10920"/>
                  </a:lnTo>
                  <a:cubicBezTo>
                    <a:pt x="31125" y="11300"/>
                    <a:pt x="30586" y="11490"/>
                    <a:pt x="30046" y="11490"/>
                  </a:cubicBezTo>
                  <a:cubicBezTo>
                    <a:pt x="29507" y="11490"/>
                    <a:pt x="28967" y="11300"/>
                    <a:pt x="28542" y="10920"/>
                  </a:cubicBezTo>
                  <a:lnTo>
                    <a:pt x="23405" y="6391"/>
                  </a:lnTo>
                  <a:cubicBezTo>
                    <a:pt x="23253" y="6239"/>
                    <a:pt x="23048" y="6163"/>
                    <a:pt x="22842" y="6163"/>
                  </a:cubicBezTo>
                  <a:cubicBezTo>
                    <a:pt x="22637" y="6163"/>
                    <a:pt x="22432" y="6239"/>
                    <a:pt x="22280" y="6391"/>
                  </a:cubicBezTo>
                  <a:lnTo>
                    <a:pt x="17143" y="10920"/>
                  </a:lnTo>
                  <a:cubicBezTo>
                    <a:pt x="16718" y="11300"/>
                    <a:pt x="16186" y="11490"/>
                    <a:pt x="15654" y="11490"/>
                  </a:cubicBezTo>
                  <a:cubicBezTo>
                    <a:pt x="15122" y="11490"/>
                    <a:pt x="14590" y="11300"/>
                    <a:pt x="14164" y="10920"/>
                  </a:cubicBezTo>
                  <a:lnTo>
                    <a:pt x="9028" y="6391"/>
                  </a:lnTo>
                  <a:cubicBezTo>
                    <a:pt x="8845" y="6270"/>
                    <a:pt x="8663" y="6178"/>
                    <a:pt x="8450" y="6178"/>
                  </a:cubicBezTo>
                  <a:cubicBezTo>
                    <a:pt x="8237" y="6178"/>
                    <a:pt x="8025" y="6270"/>
                    <a:pt x="7873" y="6391"/>
                  </a:cubicBezTo>
                  <a:lnTo>
                    <a:pt x="4651" y="9279"/>
                  </a:lnTo>
                  <a:cubicBezTo>
                    <a:pt x="4227" y="9646"/>
                    <a:pt x="3699" y="9829"/>
                    <a:pt x="3139" y="9829"/>
                  </a:cubicBezTo>
                  <a:cubicBezTo>
                    <a:pt x="3096" y="9829"/>
                    <a:pt x="3053" y="9828"/>
                    <a:pt x="3009" y="9826"/>
                  </a:cubicBezTo>
                  <a:cubicBezTo>
                    <a:pt x="2401" y="9795"/>
                    <a:pt x="1854" y="9522"/>
                    <a:pt x="1459" y="9096"/>
                  </a:cubicBezTo>
                  <a:cubicBezTo>
                    <a:pt x="638" y="8154"/>
                    <a:pt x="699" y="6725"/>
                    <a:pt x="1641" y="5905"/>
                  </a:cubicBezTo>
                  <a:lnTo>
                    <a:pt x="6930" y="1193"/>
                  </a:lnTo>
                  <a:cubicBezTo>
                    <a:pt x="7356" y="814"/>
                    <a:pt x="7895" y="624"/>
                    <a:pt x="8435" y="624"/>
                  </a:cubicBezTo>
                  <a:cubicBezTo>
                    <a:pt x="8974" y="624"/>
                    <a:pt x="9514" y="814"/>
                    <a:pt x="9939" y="1193"/>
                  </a:cubicBezTo>
                  <a:lnTo>
                    <a:pt x="15076" y="5722"/>
                  </a:lnTo>
                  <a:cubicBezTo>
                    <a:pt x="15228" y="5874"/>
                    <a:pt x="15433" y="5950"/>
                    <a:pt x="15642" y="5950"/>
                  </a:cubicBezTo>
                  <a:cubicBezTo>
                    <a:pt x="15851" y="5950"/>
                    <a:pt x="16064" y="5874"/>
                    <a:pt x="16231" y="5722"/>
                  </a:cubicBezTo>
                  <a:lnTo>
                    <a:pt x="21338" y="1163"/>
                  </a:lnTo>
                  <a:cubicBezTo>
                    <a:pt x="21763" y="783"/>
                    <a:pt x="22295" y="593"/>
                    <a:pt x="22831" y="593"/>
                  </a:cubicBezTo>
                  <a:cubicBezTo>
                    <a:pt x="23367" y="593"/>
                    <a:pt x="23906" y="783"/>
                    <a:pt x="24347" y="1163"/>
                  </a:cubicBezTo>
                  <a:lnTo>
                    <a:pt x="29453" y="5692"/>
                  </a:lnTo>
                  <a:cubicBezTo>
                    <a:pt x="29621" y="5844"/>
                    <a:pt x="29833" y="5920"/>
                    <a:pt x="30042" y="5920"/>
                  </a:cubicBezTo>
                  <a:cubicBezTo>
                    <a:pt x="30251" y="5920"/>
                    <a:pt x="30457" y="5844"/>
                    <a:pt x="30609" y="5692"/>
                  </a:cubicBezTo>
                  <a:lnTo>
                    <a:pt x="35745" y="1163"/>
                  </a:lnTo>
                  <a:cubicBezTo>
                    <a:pt x="36179" y="776"/>
                    <a:pt x="36724" y="578"/>
                    <a:pt x="37267" y="578"/>
                  </a:cubicBezTo>
                  <a:cubicBezTo>
                    <a:pt x="37788" y="578"/>
                    <a:pt x="38307" y="760"/>
                    <a:pt x="38724" y="1133"/>
                  </a:cubicBezTo>
                  <a:lnTo>
                    <a:pt x="43861" y="5692"/>
                  </a:lnTo>
                  <a:cubicBezTo>
                    <a:pt x="44028" y="5829"/>
                    <a:pt x="44233" y="5897"/>
                    <a:pt x="44439" y="5897"/>
                  </a:cubicBezTo>
                  <a:cubicBezTo>
                    <a:pt x="44644" y="5897"/>
                    <a:pt x="44849" y="5829"/>
                    <a:pt x="45016" y="5692"/>
                  </a:cubicBezTo>
                  <a:lnTo>
                    <a:pt x="50153" y="1133"/>
                  </a:lnTo>
                  <a:cubicBezTo>
                    <a:pt x="50579" y="753"/>
                    <a:pt x="51110" y="563"/>
                    <a:pt x="51642" y="563"/>
                  </a:cubicBezTo>
                  <a:close/>
                  <a:moveTo>
                    <a:pt x="51627" y="0"/>
                  </a:moveTo>
                  <a:cubicBezTo>
                    <a:pt x="50958" y="0"/>
                    <a:pt x="50290" y="236"/>
                    <a:pt x="49758" y="707"/>
                  </a:cubicBezTo>
                  <a:lnTo>
                    <a:pt x="44651" y="5266"/>
                  </a:lnTo>
                  <a:cubicBezTo>
                    <a:pt x="44591" y="5312"/>
                    <a:pt x="44515" y="5335"/>
                    <a:pt x="44439" y="5335"/>
                  </a:cubicBezTo>
                  <a:cubicBezTo>
                    <a:pt x="44363" y="5335"/>
                    <a:pt x="44287" y="5312"/>
                    <a:pt x="44226" y="5266"/>
                  </a:cubicBezTo>
                  <a:lnTo>
                    <a:pt x="39089" y="738"/>
                  </a:lnTo>
                  <a:cubicBezTo>
                    <a:pt x="38561" y="255"/>
                    <a:pt x="37899" y="19"/>
                    <a:pt x="37236" y="19"/>
                  </a:cubicBezTo>
                  <a:cubicBezTo>
                    <a:pt x="36562" y="19"/>
                    <a:pt x="35886" y="263"/>
                    <a:pt x="35350" y="738"/>
                  </a:cubicBezTo>
                  <a:lnTo>
                    <a:pt x="30244" y="5297"/>
                  </a:lnTo>
                  <a:cubicBezTo>
                    <a:pt x="30183" y="5342"/>
                    <a:pt x="30107" y="5365"/>
                    <a:pt x="30035" y="5365"/>
                  </a:cubicBezTo>
                  <a:cubicBezTo>
                    <a:pt x="29963" y="5365"/>
                    <a:pt x="29894" y="5342"/>
                    <a:pt x="29849" y="5297"/>
                  </a:cubicBezTo>
                  <a:lnTo>
                    <a:pt x="24712" y="738"/>
                  </a:lnTo>
                  <a:cubicBezTo>
                    <a:pt x="24180" y="266"/>
                    <a:pt x="23511" y="31"/>
                    <a:pt x="22842" y="31"/>
                  </a:cubicBezTo>
                  <a:cubicBezTo>
                    <a:pt x="22174" y="31"/>
                    <a:pt x="21505" y="266"/>
                    <a:pt x="20973" y="738"/>
                  </a:cubicBezTo>
                  <a:lnTo>
                    <a:pt x="15836" y="5297"/>
                  </a:lnTo>
                  <a:cubicBezTo>
                    <a:pt x="15775" y="5358"/>
                    <a:pt x="15707" y="5388"/>
                    <a:pt x="15639" y="5388"/>
                  </a:cubicBezTo>
                  <a:cubicBezTo>
                    <a:pt x="15570" y="5388"/>
                    <a:pt x="15502" y="5358"/>
                    <a:pt x="15441" y="5297"/>
                  </a:cubicBezTo>
                  <a:lnTo>
                    <a:pt x="10304" y="768"/>
                  </a:lnTo>
                  <a:cubicBezTo>
                    <a:pt x="9772" y="297"/>
                    <a:pt x="9104" y="61"/>
                    <a:pt x="8435" y="61"/>
                  </a:cubicBezTo>
                  <a:cubicBezTo>
                    <a:pt x="7766" y="61"/>
                    <a:pt x="7097" y="297"/>
                    <a:pt x="6566" y="768"/>
                  </a:cubicBezTo>
                  <a:lnTo>
                    <a:pt x="1277" y="5479"/>
                  </a:lnTo>
                  <a:cubicBezTo>
                    <a:pt x="122" y="6513"/>
                    <a:pt x="0" y="8306"/>
                    <a:pt x="1034" y="9461"/>
                  </a:cubicBezTo>
                  <a:cubicBezTo>
                    <a:pt x="1550" y="10008"/>
                    <a:pt x="2219" y="10343"/>
                    <a:pt x="2979" y="10403"/>
                  </a:cubicBezTo>
                  <a:cubicBezTo>
                    <a:pt x="3021" y="10405"/>
                    <a:pt x="3063" y="10406"/>
                    <a:pt x="3106" y="10406"/>
                  </a:cubicBezTo>
                  <a:cubicBezTo>
                    <a:pt x="3819" y="10406"/>
                    <a:pt x="4499" y="10163"/>
                    <a:pt x="5015" y="9704"/>
                  </a:cubicBezTo>
                  <a:lnTo>
                    <a:pt x="8237" y="6817"/>
                  </a:lnTo>
                  <a:cubicBezTo>
                    <a:pt x="8298" y="6771"/>
                    <a:pt x="8374" y="6748"/>
                    <a:pt x="8450" y="6748"/>
                  </a:cubicBezTo>
                  <a:cubicBezTo>
                    <a:pt x="8526" y="6748"/>
                    <a:pt x="8602" y="6771"/>
                    <a:pt x="8663" y="6817"/>
                  </a:cubicBezTo>
                  <a:lnTo>
                    <a:pt x="13769" y="11376"/>
                  </a:lnTo>
                  <a:cubicBezTo>
                    <a:pt x="14316" y="11832"/>
                    <a:pt x="14985" y="12075"/>
                    <a:pt x="15654" y="12075"/>
                  </a:cubicBezTo>
                  <a:cubicBezTo>
                    <a:pt x="16323" y="12075"/>
                    <a:pt x="16991" y="11832"/>
                    <a:pt x="17508" y="11346"/>
                  </a:cubicBezTo>
                  <a:lnTo>
                    <a:pt x="22645" y="6786"/>
                  </a:lnTo>
                  <a:cubicBezTo>
                    <a:pt x="22706" y="6741"/>
                    <a:pt x="22774" y="6718"/>
                    <a:pt x="22842" y="6718"/>
                  </a:cubicBezTo>
                  <a:cubicBezTo>
                    <a:pt x="22911" y="6718"/>
                    <a:pt x="22979" y="6741"/>
                    <a:pt x="23040" y="6786"/>
                  </a:cubicBezTo>
                  <a:lnTo>
                    <a:pt x="28177" y="11346"/>
                  </a:lnTo>
                  <a:cubicBezTo>
                    <a:pt x="28709" y="11817"/>
                    <a:pt x="29378" y="12052"/>
                    <a:pt x="30046" y="12052"/>
                  </a:cubicBezTo>
                  <a:cubicBezTo>
                    <a:pt x="30715" y="12052"/>
                    <a:pt x="31384" y="11817"/>
                    <a:pt x="31916" y="11346"/>
                  </a:cubicBezTo>
                  <a:lnTo>
                    <a:pt x="37052" y="6786"/>
                  </a:lnTo>
                  <a:cubicBezTo>
                    <a:pt x="37113" y="6725"/>
                    <a:pt x="37182" y="6695"/>
                    <a:pt x="37250" y="6695"/>
                  </a:cubicBezTo>
                  <a:cubicBezTo>
                    <a:pt x="37318" y="6695"/>
                    <a:pt x="37387" y="6725"/>
                    <a:pt x="37448" y="6786"/>
                  </a:cubicBezTo>
                  <a:lnTo>
                    <a:pt x="42584" y="11315"/>
                  </a:lnTo>
                  <a:cubicBezTo>
                    <a:pt x="43116" y="11786"/>
                    <a:pt x="43785" y="12022"/>
                    <a:pt x="44454" y="12022"/>
                  </a:cubicBezTo>
                  <a:cubicBezTo>
                    <a:pt x="45122" y="12022"/>
                    <a:pt x="45791" y="11786"/>
                    <a:pt x="46323" y="11315"/>
                  </a:cubicBezTo>
                  <a:lnTo>
                    <a:pt x="51430" y="6756"/>
                  </a:lnTo>
                  <a:cubicBezTo>
                    <a:pt x="51490" y="6710"/>
                    <a:pt x="51566" y="6687"/>
                    <a:pt x="51642" y="6687"/>
                  </a:cubicBezTo>
                  <a:cubicBezTo>
                    <a:pt x="51718" y="6687"/>
                    <a:pt x="51794" y="6710"/>
                    <a:pt x="51855" y="6756"/>
                  </a:cubicBezTo>
                  <a:lnTo>
                    <a:pt x="56992" y="11285"/>
                  </a:lnTo>
                  <a:cubicBezTo>
                    <a:pt x="57520" y="11767"/>
                    <a:pt x="58182" y="12003"/>
                    <a:pt x="58845" y="12003"/>
                  </a:cubicBezTo>
                  <a:cubicBezTo>
                    <a:pt x="59519" y="12003"/>
                    <a:pt x="60195" y="11760"/>
                    <a:pt x="60731" y="11285"/>
                  </a:cubicBezTo>
                  <a:lnTo>
                    <a:pt x="66020" y="6573"/>
                  </a:lnTo>
                  <a:cubicBezTo>
                    <a:pt x="66567" y="6087"/>
                    <a:pt x="66901" y="5388"/>
                    <a:pt x="66962" y="4659"/>
                  </a:cubicBezTo>
                  <a:cubicBezTo>
                    <a:pt x="66992" y="3899"/>
                    <a:pt x="66749" y="3169"/>
                    <a:pt x="66263" y="2622"/>
                  </a:cubicBezTo>
                  <a:cubicBezTo>
                    <a:pt x="65746" y="2045"/>
                    <a:pt x="65077" y="1710"/>
                    <a:pt x="64317" y="1680"/>
                  </a:cubicBezTo>
                  <a:cubicBezTo>
                    <a:pt x="64241" y="1674"/>
                    <a:pt x="64165" y="1671"/>
                    <a:pt x="64089" y="1671"/>
                  </a:cubicBezTo>
                  <a:cubicBezTo>
                    <a:pt x="63413" y="1671"/>
                    <a:pt x="62773" y="1914"/>
                    <a:pt x="62281" y="2379"/>
                  </a:cubicBezTo>
                  <a:lnTo>
                    <a:pt x="59059" y="5236"/>
                  </a:lnTo>
                  <a:cubicBezTo>
                    <a:pt x="58998" y="5297"/>
                    <a:pt x="58922" y="5327"/>
                    <a:pt x="58846" y="5327"/>
                  </a:cubicBezTo>
                  <a:cubicBezTo>
                    <a:pt x="58770" y="5327"/>
                    <a:pt x="58694" y="5297"/>
                    <a:pt x="58633" y="5236"/>
                  </a:cubicBezTo>
                  <a:lnTo>
                    <a:pt x="53496" y="707"/>
                  </a:lnTo>
                  <a:cubicBezTo>
                    <a:pt x="52965" y="236"/>
                    <a:pt x="52296" y="0"/>
                    <a:pt x="51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5" name="Google Shape;435;p9"/>
          <p:cNvGrpSpPr/>
          <p:nvPr/>
        </p:nvGrpSpPr>
        <p:grpSpPr>
          <a:xfrm flipH="1">
            <a:off x="8441625" y="211275"/>
            <a:ext cx="792600" cy="940775"/>
            <a:chOff x="4097800" y="1302400"/>
            <a:chExt cx="792600" cy="940775"/>
          </a:xfrm>
        </p:grpSpPr>
        <p:sp>
          <p:nvSpPr>
            <p:cNvPr id="436" name="Google Shape;436;p9"/>
            <p:cNvSpPr/>
            <p:nvPr/>
          </p:nvSpPr>
          <p:spPr>
            <a:xfrm>
              <a:off x="4097800" y="1442225"/>
              <a:ext cx="751575" cy="800950"/>
            </a:xfrm>
            <a:custGeom>
              <a:rect b="b" l="l" r="r" t="t"/>
              <a:pathLst>
                <a:path extrusionOk="0" h="32038" w="30063">
                  <a:moveTo>
                    <a:pt x="25290" y="1"/>
                  </a:moveTo>
                  <a:lnTo>
                    <a:pt x="1" y="27691"/>
                  </a:lnTo>
                  <a:lnTo>
                    <a:pt x="4773" y="32038"/>
                  </a:lnTo>
                  <a:lnTo>
                    <a:pt x="30062" y="4377"/>
                  </a:lnTo>
                  <a:lnTo>
                    <a:pt x="2529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9"/>
            <p:cNvSpPr/>
            <p:nvPr/>
          </p:nvSpPr>
          <p:spPr>
            <a:xfrm>
              <a:off x="4302225" y="1302400"/>
              <a:ext cx="588175" cy="619350"/>
            </a:xfrm>
            <a:custGeom>
              <a:rect b="b" l="l" r="r" t="t"/>
              <a:pathLst>
                <a:path extrusionOk="0" h="24774" w="23527">
                  <a:moveTo>
                    <a:pt x="18451" y="669"/>
                  </a:moveTo>
                  <a:lnTo>
                    <a:pt x="22828" y="4651"/>
                  </a:lnTo>
                  <a:lnTo>
                    <a:pt x="5077" y="24074"/>
                  </a:lnTo>
                  <a:lnTo>
                    <a:pt x="730" y="20092"/>
                  </a:lnTo>
                  <a:lnTo>
                    <a:pt x="18451" y="669"/>
                  </a:lnTo>
                  <a:close/>
                  <a:moveTo>
                    <a:pt x="18420" y="1"/>
                  </a:moveTo>
                  <a:cubicBezTo>
                    <a:pt x="18359" y="1"/>
                    <a:pt x="18268" y="31"/>
                    <a:pt x="18238" y="92"/>
                  </a:cubicBezTo>
                  <a:lnTo>
                    <a:pt x="122" y="19910"/>
                  </a:lnTo>
                  <a:cubicBezTo>
                    <a:pt x="0" y="20031"/>
                    <a:pt x="0" y="20214"/>
                    <a:pt x="122" y="20305"/>
                  </a:cubicBezTo>
                  <a:lnTo>
                    <a:pt x="4894" y="24682"/>
                  </a:lnTo>
                  <a:cubicBezTo>
                    <a:pt x="4955" y="24743"/>
                    <a:pt x="5016" y="24773"/>
                    <a:pt x="5107" y="24773"/>
                  </a:cubicBezTo>
                  <a:lnTo>
                    <a:pt x="5107" y="24743"/>
                  </a:lnTo>
                  <a:cubicBezTo>
                    <a:pt x="5168" y="24743"/>
                    <a:pt x="5259" y="24712"/>
                    <a:pt x="5289" y="24682"/>
                  </a:cubicBezTo>
                  <a:lnTo>
                    <a:pt x="23436" y="4834"/>
                  </a:lnTo>
                  <a:cubicBezTo>
                    <a:pt x="23527" y="4712"/>
                    <a:pt x="23527" y="4560"/>
                    <a:pt x="23405" y="4438"/>
                  </a:cubicBezTo>
                  <a:lnTo>
                    <a:pt x="18633" y="61"/>
                  </a:lnTo>
                  <a:cubicBezTo>
                    <a:pt x="18572" y="31"/>
                    <a:pt x="18481" y="1"/>
                    <a:pt x="184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8" name="Google Shape;438;p9"/>
          <p:cNvGrpSpPr/>
          <p:nvPr/>
        </p:nvGrpSpPr>
        <p:grpSpPr>
          <a:xfrm flipH="1">
            <a:off x="8481600" y="4204825"/>
            <a:ext cx="522825" cy="502875"/>
            <a:chOff x="7116875" y="2700800"/>
            <a:chExt cx="522825" cy="502875"/>
          </a:xfrm>
        </p:grpSpPr>
        <p:sp>
          <p:nvSpPr>
            <p:cNvPr id="439" name="Google Shape;439;p9"/>
            <p:cNvSpPr/>
            <p:nvPr/>
          </p:nvSpPr>
          <p:spPr>
            <a:xfrm>
              <a:off x="7121425" y="2803200"/>
              <a:ext cx="341975" cy="395150"/>
            </a:xfrm>
            <a:custGeom>
              <a:rect b="b" l="l" r="r" t="t"/>
              <a:pathLst>
                <a:path extrusionOk="0" h="15806" w="13679">
                  <a:moveTo>
                    <a:pt x="31" y="0"/>
                  </a:moveTo>
                  <a:lnTo>
                    <a:pt x="0" y="7903"/>
                  </a:lnTo>
                  <a:lnTo>
                    <a:pt x="13679" y="15806"/>
                  </a:lnTo>
                  <a:lnTo>
                    <a:pt x="13557" y="7903"/>
                  </a:lnTo>
                  <a:lnTo>
                    <a:pt x="3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9"/>
            <p:cNvSpPr/>
            <p:nvPr/>
          </p:nvSpPr>
          <p:spPr>
            <a:xfrm>
              <a:off x="7116875" y="2798050"/>
              <a:ext cx="351850" cy="405625"/>
            </a:xfrm>
            <a:custGeom>
              <a:rect b="b" l="l" r="r" t="t"/>
              <a:pathLst>
                <a:path extrusionOk="0" h="16225" w="14074">
                  <a:moveTo>
                    <a:pt x="426" y="540"/>
                  </a:moveTo>
                  <a:lnTo>
                    <a:pt x="13526" y="8231"/>
                  </a:lnTo>
                  <a:lnTo>
                    <a:pt x="13648" y="15678"/>
                  </a:lnTo>
                  <a:lnTo>
                    <a:pt x="395" y="7987"/>
                  </a:lnTo>
                  <a:lnTo>
                    <a:pt x="426" y="540"/>
                  </a:lnTo>
                  <a:close/>
                  <a:moveTo>
                    <a:pt x="213" y="1"/>
                  </a:moveTo>
                  <a:cubicBezTo>
                    <a:pt x="182" y="1"/>
                    <a:pt x="152" y="9"/>
                    <a:pt x="122" y="24"/>
                  </a:cubicBezTo>
                  <a:cubicBezTo>
                    <a:pt x="61" y="54"/>
                    <a:pt x="31" y="115"/>
                    <a:pt x="31" y="206"/>
                  </a:cubicBezTo>
                  <a:lnTo>
                    <a:pt x="0" y="8109"/>
                  </a:lnTo>
                  <a:cubicBezTo>
                    <a:pt x="0" y="8170"/>
                    <a:pt x="31" y="8261"/>
                    <a:pt x="91" y="8291"/>
                  </a:cubicBezTo>
                  <a:lnTo>
                    <a:pt x="13769" y="16194"/>
                  </a:lnTo>
                  <a:cubicBezTo>
                    <a:pt x="13800" y="16225"/>
                    <a:pt x="13830" y="16225"/>
                    <a:pt x="13861" y="16225"/>
                  </a:cubicBezTo>
                  <a:cubicBezTo>
                    <a:pt x="13891" y="16225"/>
                    <a:pt x="13921" y="16225"/>
                    <a:pt x="13952" y="16194"/>
                  </a:cubicBezTo>
                  <a:cubicBezTo>
                    <a:pt x="14013" y="16164"/>
                    <a:pt x="14073" y="16103"/>
                    <a:pt x="14073" y="16012"/>
                  </a:cubicBezTo>
                  <a:lnTo>
                    <a:pt x="13921" y="8109"/>
                  </a:lnTo>
                  <a:cubicBezTo>
                    <a:pt x="13921" y="8048"/>
                    <a:pt x="13891" y="7987"/>
                    <a:pt x="13830" y="7927"/>
                  </a:cubicBezTo>
                  <a:lnTo>
                    <a:pt x="304" y="24"/>
                  </a:lnTo>
                  <a:cubicBezTo>
                    <a:pt x="274" y="9"/>
                    <a:pt x="243" y="1"/>
                    <a:pt x="213"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9"/>
            <p:cNvSpPr/>
            <p:nvPr/>
          </p:nvSpPr>
          <p:spPr>
            <a:xfrm>
              <a:off x="7460325" y="2899700"/>
              <a:ext cx="174050" cy="298650"/>
            </a:xfrm>
            <a:custGeom>
              <a:rect b="b" l="l" r="r" t="t"/>
              <a:pathLst>
                <a:path extrusionOk="0" h="11946" w="6962">
                  <a:moveTo>
                    <a:pt x="6810" y="0"/>
                  </a:moveTo>
                  <a:lnTo>
                    <a:pt x="1" y="4043"/>
                  </a:lnTo>
                  <a:lnTo>
                    <a:pt x="123" y="11946"/>
                  </a:lnTo>
                  <a:lnTo>
                    <a:pt x="6962" y="7994"/>
                  </a:lnTo>
                  <a:lnTo>
                    <a:pt x="6810"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9"/>
            <p:cNvSpPr/>
            <p:nvPr/>
          </p:nvSpPr>
          <p:spPr>
            <a:xfrm>
              <a:off x="7455025" y="2894650"/>
              <a:ext cx="184675" cy="309025"/>
            </a:xfrm>
            <a:custGeom>
              <a:rect b="b" l="l" r="r" t="t"/>
              <a:pathLst>
                <a:path extrusionOk="0" h="12361" w="7387">
                  <a:moveTo>
                    <a:pt x="6809" y="567"/>
                  </a:moveTo>
                  <a:lnTo>
                    <a:pt x="6961" y="8105"/>
                  </a:lnTo>
                  <a:lnTo>
                    <a:pt x="517" y="11814"/>
                  </a:lnTo>
                  <a:lnTo>
                    <a:pt x="395" y="4367"/>
                  </a:lnTo>
                  <a:lnTo>
                    <a:pt x="6809" y="567"/>
                  </a:lnTo>
                  <a:close/>
                  <a:moveTo>
                    <a:pt x="7026" y="0"/>
                  </a:moveTo>
                  <a:cubicBezTo>
                    <a:pt x="6982" y="0"/>
                    <a:pt x="6936" y="15"/>
                    <a:pt x="6900" y="50"/>
                  </a:cubicBezTo>
                  <a:lnTo>
                    <a:pt x="122" y="4063"/>
                  </a:lnTo>
                  <a:cubicBezTo>
                    <a:pt x="61" y="4123"/>
                    <a:pt x="0" y="4184"/>
                    <a:pt x="0" y="4245"/>
                  </a:cubicBezTo>
                  <a:lnTo>
                    <a:pt x="152" y="12148"/>
                  </a:lnTo>
                  <a:cubicBezTo>
                    <a:pt x="152" y="12239"/>
                    <a:pt x="183" y="12300"/>
                    <a:pt x="243" y="12330"/>
                  </a:cubicBezTo>
                  <a:cubicBezTo>
                    <a:pt x="274" y="12361"/>
                    <a:pt x="304" y="12361"/>
                    <a:pt x="335" y="12361"/>
                  </a:cubicBezTo>
                  <a:cubicBezTo>
                    <a:pt x="365" y="12361"/>
                    <a:pt x="395" y="12361"/>
                    <a:pt x="426" y="12330"/>
                  </a:cubicBezTo>
                  <a:lnTo>
                    <a:pt x="7265" y="8379"/>
                  </a:lnTo>
                  <a:cubicBezTo>
                    <a:pt x="7326" y="8348"/>
                    <a:pt x="7386" y="8257"/>
                    <a:pt x="7386" y="8196"/>
                  </a:cubicBezTo>
                  <a:lnTo>
                    <a:pt x="7204" y="202"/>
                  </a:lnTo>
                  <a:cubicBezTo>
                    <a:pt x="7204" y="142"/>
                    <a:pt x="7174" y="81"/>
                    <a:pt x="7113" y="20"/>
                  </a:cubicBezTo>
                  <a:cubicBezTo>
                    <a:pt x="7088" y="7"/>
                    <a:pt x="7057" y="0"/>
                    <a:pt x="70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9"/>
            <p:cNvSpPr/>
            <p:nvPr/>
          </p:nvSpPr>
          <p:spPr>
            <a:xfrm>
              <a:off x="7122175" y="2705925"/>
              <a:ext cx="508400" cy="294850"/>
            </a:xfrm>
            <a:custGeom>
              <a:rect b="b" l="l" r="r" t="t"/>
              <a:pathLst>
                <a:path extrusionOk="0" h="11794" w="20336">
                  <a:moveTo>
                    <a:pt x="6901" y="0"/>
                  </a:moveTo>
                  <a:lnTo>
                    <a:pt x="1" y="3891"/>
                  </a:lnTo>
                  <a:lnTo>
                    <a:pt x="13527" y="11794"/>
                  </a:lnTo>
                  <a:lnTo>
                    <a:pt x="20336" y="7751"/>
                  </a:lnTo>
                  <a:lnTo>
                    <a:pt x="690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9"/>
            <p:cNvSpPr/>
            <p:nvPr/>
          </p:nvSpPr>
          <p:spPr>
            <a:xfrm>
              <a:off x="7117625" y="2700800"/>
              <a:ext cx="517500" cy="305300"/>
            </a:xfrm>
            <a:custGeom>
              <a:rect b="b" l="l" r="r" t="t"/>
              <a:pathLst>
                <a:path extrusionOk="0" h="12212" w="20700">
                  <a:moveTo>
                    <a:pt x="7052" y="449"/>
                  </a:moveTo>
                  <a:lnTo>
                    <a:pt x="20122" y="7956"/>
                  </a:lnTo>
                  <a:lnTo>
                    <a:pt x="13709" y="11756"/>
                  </a:lnTo>
                  <a:lnTo>
                    <a:pt x="578" y="4096"/>
                  </a:lnTo>
                  <a:lnTo>
                    <a:pt x="7052" y="449"/>
                  </a:lnTo>
                  <a:close/>
                  <a:moveTo>
                    <a:pt x="7068" y="0"/>
                  </a:moveTo>
                  <a:cubicBezTo>
                    <a:pt x="7030" y="0"/>
                    <a:pt x="6992" y="8"/>
                    <a:pt x="6961" y="23"/>
                  </a:cubicBezTo>
                  <a:lnTo>
                    <a:pt x="92" y="3914"/>
                  </a:lnTo>
                  <a:cubicBezTo>
                    <a:pt x="31" y="3944"/>
                    <a:pt x="1" y="4005"/>
                    <a:pt x="1" y="4096"/>
                  </a:cubicBezTo>
                  <a:cubicBezTo>
                    <a:pt x="1" y="4157"/>
                    <a:pt x="31" y="4218"/>
                    <a:pt x="92" y="4248"/>
                  </a:cubicBezTo>
                  <a:lnTo>
                    <a:pt x="13618" y="12181"/>
                  </a:lnTo>
                  <a:cubicBezTo>
                    <a:pt x="13648" y="12181"/>
                    <a:pt x="13679" y="12212"/>
                    <a:pt x="13709" y="12212"/>
                  </a:cubicBezTo>
                  <a:cubicBezTo>
                    <a:pt x="13739" y="12212"/>
                    <a:pt x="13770" y="12181"/>
                    <a:pt x="13800" y="12181"/>
                  </a:cubicBezTo>
                  <a:lnTo>
                    <a:pt x="20609" y="8139"/>
                  </a:lnTo>
                  <a:cubicBezTo>
                    <a:pt x="20670" y="8108"/>
                    <a:pt x="20700" y="8048"/>
                    <a:pt x="20700" y="7956"/>
                  </a:cubicBezTo>
                  <a:cubicBezTo>
                    <a:pt x="20700" y="7896"/>
                    <a:pt x="20670" y="7835"/>
                    <a:pt x="20609" y="7804"/>
                  </a:cubicBezTo>
                  <a:lnTo>
                    <a:pt x="7174" y="23"/>
                  </a:lnTo>
                  <a:cubicBezTo>
                    <a:pt x="7144" y="8"/>
                    <a:pt x="7106" y="0"/>
                    <a:pt x="7068"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5" name="Google Shape;445;p9"/>
          <p:cNvSpPr/>
          <p:nvPr/>
        </p:nvSpPr>
        <p:spPr>
          <a:xfrm flipH="1" rot="-8999956">
            <a:off x="4614747" y="4594368"/>
            <a:ext cx="1904283" cy="1267422"/>
          </a:xfrm>
          <a:custGeom>
            <a:rect b="b" l="l" r="r" t="t"/>
            <a:pathLst>
              <a:path extrusionOk="0" h="50698" w="76173">
                <a:moveTo>
                  <a:pt x="761" y="0"/>
                </a:moveTo>
                <a:lnTo>
                  <a:pt x="761" y="0"/>
                </a:lnTo>
                <a:cubicBezTo>
                  <a:pt x="1" y="22554"/>
                  <a:pt x="14955" y="43375"/>
                  <a:pt x="37722" y="49180"/>
                </a:cubicBezTo>
                <a:cubicBezTo>
                  <a:pt x="41765" y="50207"/>
                  <a:pt x="45819" y="50697"/>
                  <a:pt x="49809" y="50697"/>
                </a:cubicBezTo>
                <a:cubicBezTo>
                  <a:pt x="59288" y="50697"/>
                  <a:pt x="68407" y="47930"/>
                  <a:pt x="76172" y="43010"/>
                </a:cubicBezTo>
                <a:lnTo>
                  <a:pt x="72282" y="36475"/>
                </a:lnTo>
                <a:cubicBezTo>
                  <a:pt x="65675" y="40722"/>
                  <a:pt x="57888" y="43107"/>
                  <a:pt x="49796" y="43107"/>
                </a:cubicBezTo>
                <a:cubicBezTo>
                  <a:pt x="46421" y="43107"/>
                  <a:pt x="42993" y="42692"/>
                  <a:pt x="39576" y="41825"/>
                </a:cubicBezTo>
                <a:cubicBezTo>
                  <a:pt x="20518" y="36992"/>
                  <a:pt x="7934" y="19575"/>
                  <a:pt x="8329" y="699"/>
                </a:cubicBezTo>
                <a:lnTo>
                  <a:pt x="76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6" name="Shape 446"/>
        <p:cNvGrpSpPr/>
        <p:nvPr/>
      </p:nvGrpSpPr>
      <p:grpSpPr>
        <a:xfrm>
          <a:off x="0" y="0"/>
          <a:ext cx="0" cy="0"/>
          <a:chOff x="0" y="0"/>
          <a:chExt cx="0" cy="0"/>
        </a:xfrm>
      </p:grpSpPr>
      <p:sp>
        <p:nvSpPr>
          <p:cNvPr id="447" name="Google Shape;447;p10"/>
          <p:cNvSpPr txBox="1"/>
          <p:nvPr>
            <p:ph type="title"/>
          </p:nvPr>
        </p:nvSpPr>
        <p:spPr>
          <a:xfrm>
            <a:off x="695175" y="519680"/>
            <a:ext cx="2389500" cy="7674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500"/>
              <a:buNone/>
              <a:defRPr/>
            </a:lvl1pPr>
            <a:lvl2pPr lvl="1" rtl="0">
              <a:spcBef>
                <a:spcPts val="0"/>
              </a:spcBef>
              <a:spcAft>
                <a:spcPts val="0"/>
              </a:spcAft>
              <a:buSzPts val="2500"/>
              <a:buFont typeface="Montserrat"/>
              <a:buNone/>
              <a:defRPr b="0">
                <a:latin typeface="Montserrat"/>
                <a:ea typeface="Montserrat"/>
                <a:cs typeface="Montserrat"/>
                <a:sym typeface="Montserrat"/>
              </a:defRPr>
            </a:lvl2pPr>
            <a:lvl3pPr lvl="2" rtl="0">
              <a:spcBef>
                <a:spcPts val="0"/>
              </a:spcBef>
              <a:spcAft>
                <a:spcPts val="0"/>
              </a:spcAft>
              <a:buSzPts val="2500"/>
              <a:buFont typeface="Montserrat"/>
              <a:buNone/>
              <a:defRPr b="0">
                <a:latin typeface="Montserrat"/>
                <a:ea typeface="Montserrat"/>
                <a:cs typeface="Montserrat"/>
                <a:sym typeface="Montserrat"/>
              </a:defRPr>
            </a:lvl3pPr>
            <a:lvl4pPr lvl="3" rtl="0">
              <a:spcBef>
                <a:spcPts val="0"/>
              </a:spcBef>
              <a:spcAft>
                <a:spcPts val="0"/>
              </a:spcAft>
              <a:buSzPts val="2500"/>
              <a:buFont typeface="Montserrat"/>
              <a:buNone/>
              <a:defRPr b="0">
                <a:latin typeface="Montserrat"/>
                <a:ea typeface="Montserrat"/>
                <a:cs typeface="Montserrat"/>
                <a:sym typeface="Montserrat"/>
              </a:defRPr>
            </a:lvl4pPr>
            <a:lvl5pPr lvl="4" rtl="0">
              <a:spcBef>
                <a:spcPts val="0"/>
              </a:spcBef>
              <a:spcAft>
                <a:spcPts val="0"/>
              </a:spcAft>
              <a:buSzPts val="2500"/>
              <a:buFont typeface="Montserrat"/>
              <a:buNone/>
              <a:defRPr b="0">
                <a:latin typeface="Montserrat"/>
                <a:ea typeface="Montserrat"/>
                <a:cs typeface="Montserrat"/>
                <a:sym typeface="Montserrat"/>
              </a:defRPr>
            </a:lvl5pPr>
            <a:lvl6pPr lvl="5" rtl="0">
              <a:spcBef>
                <a:spcPts val="0"/>
              </a:spcBef>
              <a:spcAft>
                <a:spcPts val="0"/>
              </a:spcAft>
              <a:buSzPts val="2500"/>
              <a:buFont typeface="Montserrat"/>
              <a:buNone/>
              <a:defRPr b="0">
                <a:latin typeface="Montserrat"/>
                <a:ea typeface="Montserrat"/>
                <a:cs typeface="Montserrat"/>
                <a:sym typeface="Montserrat"/>
              </a:defRPr>
            </a:lvl6pPr>
            <a:lvl7pPr lvl="6" rtl="0">
              <a:spcBef>
                <a:spcPts val="0"/>
              </a:spcBef>
              <a:spcAft>
                <a:spcPts val="0"/>
              </a:spcAft>
              <a:buSzPts val="2500"/>
              <a:buFont typeface="Montserrat"/>
              <a:buNone/>
              <a:defRPr b="0">
                <a:latin typeface="Montserrat"/>
                <a:ea typeface="Montserrat"/>
                <a:cs typeface="Montserrat"/>
                <a:sym typeface="Montserrat"/>
              </a:defRPr>
            </a:lvl7pPr>
            <a:lvl8pPr lvl="7" rtl="0">
              <a:spcBef>
                <a:spcPts val="0"/>
              </a:spcBef>
              <a:spcAft>
                <a:spcPts val="0"/>
              </a:spcAft>
              <a:buSzPts val="2500"/>
              <a:buFont typeface="Montserrat"/>
              <a:buNone/>
              <a:defRPr b="0">
                <a:latin typeface="Montserrat"/>
                <a:ea typeface="Montserrat"/>
                <a:cs typeface="Montserrat"/>
                <a:sym typeface="Montserrat"/>
              </a:defRPr>
            </a:lvl8pPr>
            <a:lvl9pPr lvl="8" rtl="0">
              <a:spcBef>
                <a:spcPts val="0"/>
              </a:spcBef>
              <a:spcAft>
                <a:spcPts val="0"/>
              </a:spcAft>
              <a:buSzPts val="2500"/>
              <a:buFont typeface="Montserrat"/>
              <a:buNone/>
              <a:defRPr b="0">
                <a:latin typeface="Montserrat"/>
                <a:ea typeface="Montserrat"/>
                <a:cs typeface="Montserrat"/>
                <a:sym typeface="Montserrat"/>
              </a:defRPr>
            </a:lvl9pPr>
          </a:lstStyle>
          <a:p/>
        </p:txBody>
      </p:sp>
      <p:sp>
        <p:nvSpPr>
          <p:cNvPr id="448" name="Google Shape;448;p10"/>
          <p:cNvSpPr/>
          <p:nvPr/>
        </p:nvSpPr>
        <p:spPr>
          <a:xfrm>
            <a:off x="8546100" y="4431338"/>
            <a:ext cx="874650" cy="875425"/>
          </a:xfrm>
          <a:custGeom>
            <a:rect b="b" l="l" r="r" t="t"/>
            <a:pathLst>
              <a:path extrusionOk="0" h="35017" w="34986">
                <a:moveTo>
                  <a:pt x="17478" y="1"/>
                </a:moveTo>
                <a:cubicBezTo>
                  <a:pt x="7842" y="1"/>
                  <a:pt x="0" y="7843"/>
                  <a:pt x="0" y="17508"/>
                </a:cubicBezTo>
                <a:cubicBezTo>
                  <a:pt x="0" y="27174"/>
                  <a:pt x="7842" y="35016"/>
                  <a:pt x="17478" y="35016"/>
                </a:cubicBezTo>
                <a:cubicBezTo>
                  <a:pt x="27144" y="35016"/>
                  <a:pt x="34986" y="27174"/>
                  <a:pt x="34986" y="17508"/>
                </a:cubicBezTo>
                <a:cubicBezTo>
                  <a:pt x="34986" y="7843"/>
                  <a:pt x="27144" y="1"/>
                  <a:pt x="174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0"/>
          <p:cNvSpPr/>
          <p:nvPr/>
        </p:nvSpPr>
        <p:spPr>
          <a:xfrm>
            <a:off x="7989675" y="-539775"/>
            <a:ext cx="1904325" cy="1267450"/>
          </a:xfrm>
          <a:custGeom>
            <a:rect b="b" l="l" r="r" t="t"/>
            <a:pathLst>
              <a:path extrusionOk="0" h="50698" w="76173">
                <a:moveTo>
                  <a:pt x="761" y="0"/>
                </a:moveTo>
                <a:lnTo>
                  <a:pt x="761" y="0"/>
                </a:lnTo>
                <a:cubicBezTo>
                  <a:pt x="1" y="22554"/>
                  <a:pt x="14955" y="43375"/>
                  <a:pt x="37722" y="49180"/>
                </a:cubicBezTo>
                <a:cubicBezTo>
                  <a:pt x="41765" y="50207"/>
                  <a:pt x="45819" y="50697"/>
                  <a:pt x="49809" y="50697"/>
                </a:cubicBezTo>
                <a:cubicBezTo>
                  <a:pt x="59288" y="50697"/>
                  <a:pt x="68407" y="47930"/>
                  <a:pt x="76172" y="43010"/>
                </a:cubicBezTo>
                <a:lnTo>
                  <a:pt x="72282" y="36475"/>
                </a:lnTo>
                <a:cubicBezTo>
                  <a:pt x="65675" y="40722"/>
                  <a:pt x="57888" y="43107"/>
                  <a:pt x="49796" y="43107"/>
                </a:cubicBezTo>
                <a:cubicBezTo>
                  <a:pt x="46421" y="43107"/>
                  <a:pt x="42993" y="42692"/>
                  <a:pt x="39576" y="41825"/>
                </a:cubicBezTo>
                <a:cubicBezTo>
                  <a:pt x="20518" y="36992"/>
                  <a:pt x="7934" y="19575"/>
                  <a:pt x="8329" y="699"/>
                </a:cubicBezTo>
                <a:lnTo>
                  <a:pt x="7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0"/>
          <p:cNvSpPr/>
          <p:nvPr/>
        </p:nvSpPr>
        <p:spPr>
          <a:xfrm>
            <a:off x="29350" y="-727675"/>
            <a:ext cx="965850" cy="965850"/>
          </a:xfrm>
          <a:custGeom>
            <a:rect b="b" l="l" r="r" t="t"/>
            <a:pathLst>
              <a:path extrusionOk="0" h="38634" w="38634">
                <a:moveTo>
                  <a:pt x="19301" y="0"/>
                </a:moveTo>
                <a:cubicBezTo>
                  <a:pt x="8633" y="0"/>
                  <a:pt x="0" y="8663"/>
                  <a:pt x="0" y="19332"/>
                </a:cubicBezTo>
                <a:cubicBezTo>
                  <a:pt x="0" y="30001"/>
                  <a:pt x="8633" y="38633"/>
                  <a:pt x="19301" y="38633"/>
                </a:cubicBezTo>
                <a:cubicBezTo>
                  <a:pt x="29970" y="38633"/>
                  <a:pt x="38633" y="30001"/>
                  <a:pt x="38633" y="19332"/>
                </a:cubicBezTo>
                <a:cubicBezTo>
                  <a:pt x="38633" y="8663"/>
                  <a:pt x="29970" y="0"/>
                  <a:pt x="193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1" name="Google Shape;451;p10"/>
          <p:cNvGrpSpPr/>
          <p:nvPr/>
        </p:nvGrpSpPr>
        <p:grpSpPr>
          <a:xfrm rot="2700000">
            <a:off x="1468681" y="4600857"/>
            <a:ext cx="670994" cy="821442"/>
            <a:chOff x="5847850" y="2941500"/>
            <a:chExt cx="671000" cy="821450"/>
          </a:xfrm>
        </p:grpSpPr>
        <p:sp>
          <p:nvSpPr>
            <p:cNvPr id="452" name="Google Shape;452;p10"/>
            <p:cNvSpPr/>
            <p:nvPr/>
          </p:nvSpPr>
          <p:spPr>
            <a:xfrm>
              <a:off x="6475525" y="2941500"/>
              <a:ext cx="43325" cy="43325"/>
            </a:xfrm>
            <a:custGeom>
              <a:rect b="b" l="l" r="r" t="t"/>
              <a:pathLst>
                <a:path extrusionOk="0" h="1733" w="1733">
                  <a:moveTo>
                    <a:pt x="882" y="0"/>
                  </a:moveTo>
                  <a:cubicBezTo>
                    <a:pt x="395" y="0"/>
                    <a:pt x="0" y="395"/>
                    <a:pt x="0" y="882"/>
                  </a:cubicBezTo>
                  <a:cubicBezTo>
                    <a:pt x="0" y="1368"/>
                    <a:pt x="395" y="1733"/>
                    <a:pt x="882" y="1733"/>
                  </a:cubicBezTo>
                  <a:cubicBezTo>
                    <a:pt x="1338" y="1733"/>
                    <a:pt x="1733" y="1368"/>
                    <a:pt x="1733" y="882"/>
                  </a:cubicBezTo>
                  <a:cubicBezTo>
                    <a:pt x="1733" y="39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0"/>
            <p:cNvSpPr/>
            <p:nvPr/>
          </p:nvSpPr>
          <p:spPr>
            <a:xfrm>
              <a:off x="6388900" y="3025650"/>
              <a:ext cx="48650" cy="43725"/>
            </a:xfrm>
            <a:custGeom>
              <a:rect b="b" l="l" r="r" t="t"/>
              <a:pathLst>
                <a:path extrusionOk="0" h="1749" w="1946">
                  <a:moveTo>
                    <a:pt x="973" y="0"/>
                  </a:moveTo>
                  <a:cubicBezTo>
                    <a:pt x="752" y="0"/>
                    <a:pt x="532" y="84"/>
                    <a:pt x="365" y="251"/>
                  </a:cubicBezTo>
                  <a:cubicBezTo>
                    <a:pt x="0" y="586"/>
                    <a:pt x="0" y="1133"/>
                    <a:pt x="365" y="1497"/>
                  </a:cubicBezTo>
                  <a:cubicBezTo>
                    <a:pt x="532" y="1665"/>
                    <a:pt x="752" y="1748"/>
                    <a:pt x="973" y="1748"/>
                  </a:cubicBezTo>
                  <a:cubicBezTo>
                    <a:pt x="1193" y="1748"/>
                    <a:pt x="1413" y="1665"/>
                    <a:pt x="1581" y="1497"/>
                  </a:cubicBezTo>
                  <a:cubicBezTo>
                    <a:pt x="1945" y="1133"/>
                    <a:pt x="1945" y="586"/>
                    <a:pt x="1581" y="251"/>
                  </a:cubicBezTo>
                  <a:cubicBezTo>
                    <a:pt x="1413" y="84"/>
                    <a:pt x="1193"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0"/>
            <p:cNvSpPr/>
            <p:nvPr/>
          </p:nvSpPr>
          <p:spPr>
            <a:xfrm>
              <a:off x="6305300" y="3109225"/>
              <a:ext cx="47900" cy="43725"/>
            </a:xfrm>
            <a:custGeom>
              <a:rect b="b" l="l" r="r" t="t"/>
              <a:pathLst>
                <a:path extrusionOk="0" h="1749" w="1916">
                  <a:moveTo>
                    <a:pt x="958" y="1"/>
                  </a:moveTo>
                  <a:cubicBezTo>
                    <a:pt x="730" y="1"/>
                    <a:pt x="502" y="85"/>
                    <a:pt x="335" y="252"/>
                  </a:cubicBezTo>
                  <a:cubicBezTo>
                    <a:pt x="0" y="616"/>
                    <a:pt x="0" y="1164"/>
                    <a:pt x="335" y="1498"/>
                  </a:cubicBezTo>
                  <a:cubicBezTo>
                    <a:pt x="502" y="1665"/>
                    <a:pt x="722" y="1749"/>
                    <a:pt x="947" y="1749"/>
                  </a:cubicBezTo>
                  <a:cubicBezTo>
                    <a:pt x="1171" y="1749"/>
                    <a:pt x="1399" y="1665"/>
                    <a:pt x="1581" y="1498"/>
                  </a:cubicBezTo>
                  <a:cubicBezTo>
                    <a:pt x="1915" y="1164"/>
                    <a:pt x="1915" y="616"/>
                    <a:pt x="1581" y="252"/>
                  </a:cubicBezTo>
                  <a:cubicBezTo>
                    <a:pt x="1414" y="85"/>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0"/>
            <p:cNvSpPr/>
            <p:nvPr/>
          </p:nvSpPr>
          <p:spPr>
            <a:xfrm>
              <a:off x="6223225" y="3193775"/>
              <a:ext cx="43350" cy="43350"/>
            </a:xfrm>
            <a:custGeom>
              <a:rect b="b" l="l" r="r" t="t"/>
              <a:pathLst>
                <a:path extrusionOk="0" h="1734" w="1734">
                  <a:moveTo>
                    <a:pt x="882" y="0"/>
                  </a:moveTo>
                  <a:cubicBezTo>
                    <a:pt x="396" y="0"/>
                    <a:pt x="1" y="365"/>
                    <a:pt x="1" y="852"/>
                  </a:cubicBezTo>
                  <a:cubicBezTo>
                    <a:pt x="1" y="1338"/>
                    <a:pt x="396" y="1733"/>
                    <a:pt x="882" y="1733"/>
                  </a:cubicBezTo>
                  <a:cubicBezTo>
                    <a:pt x="1369" y="1733"/>
                    <a:pt x="1733" y="1338"/>
                    <a:pt x="1733" y="852"/>
                  </a:cubicBezTo>
                  <a:cubicBezTo>
                    <a:pt x="1733" y="365"/>
                    <a:pt x="1369"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0"/>
            <p:cNvSpPr/>
            <p:nvPr/>
          </p:nvSpPr>
          <p:spPr>
            <a:xfrm>
              <a:off x="6137375" y="3277375"/>
              <a:ext cx="47875" cy="44075"/>
            </a:xfrm>
            <a:custGeom>
              <a:rect b="b" l="l" r="r" t="t"/>
              <a:pathLst>
                <a:path extrusionOk="0" h="1763" w="1915">
                  <a:moveTo>
                    <a:pt x="942" y="0"/>
                  </a:moveTo>
                  <a:cubicBezTo>
                    <a:pt x="722" y="0"/>
                    <a:pt x="502" y="91"/>
                    <a:pt x="334" y="274"/>
                  </a:cubicBezTo>
                  <a:cubicBezTo>
                    <a:pt x="0" y="608"/>
                    <a:pt x="0" y="1155"/>
                    <a:pt x="334" y="1489"/>
                  </a:cubicBezTo>
                  <a:cubicBezTo>
                    <a:pt x="502" y="1672"/>
                    <a:pt x="722" y="1763"/>
                    <a:pt x="942" y="1763"/>
                  </a:cubicBezTo>
                  <a:cubicBezTo>
                    <a:pt x="1163" y="1763"/>
                    <a:pt x="1383" y="1672"/>
                    <a:pt x="1550" y="1489"/>
                  </a:cubicBezTo>
                  <a:cubicBezTo>
                    <a:pt x="1915" y="1155"/>
                    <a:pt x="1915" y="608"/>
                    <a:pt x="1550" y="274"/>
                  </a:cubicBezTo>
                  <a:cubicBezTo>
                    <a:pt x="1383" y="91"/>
                    <a:pt x="1163" y="0"/>
                    <a:pt x="9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0"/>
            <p:cNvSpPr/>
            <p:nvPr/>
          </p:nvSpPr>
          <p:spPr>
            <a:xfrm>
              <a:off x="6055300" y="3361700"/>
              <a:ext cx="43325" cy="43350"/>
            </a:xfrm>
            <a:custGeom>
              <a:rect b="b" l="l" r="r" t="t"/>
              <a:pathLst>
                <a:path extrusionOk="0" h="1734" w="1733">
                  <a:moveTo>
                    <a:pt x="882" y="1"/>
                  </a:moveTo>
                  <a:cubicBezTo>
                    <a:pt x="395" y="1"/>
                    <a:pt x="0" y="396"/>
                    <a:pt x="0" y="882"/>
                  </a:cubicBezTo>
                  <a:cubicBezTo>
                    <a:pt x="0" y="1338"/>
                    <a:pt x="395" y="1733"/>
                    <a:pt x="882" y="1733"/>
                  </a:cubicBezTo>
                  <a:cubicBezTo>
                    <a:pt x="1338" y="1733"/>
                    <a:pt x="1733" y="1338"/>
                    <a:pt x="1733" y="882"/>
                  </a:cubicBezTo>
                  <a:cubicBezTo>
                    <a:pt x="1733" y="396"/>
                    <a:pt x="133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0"/>
            <p:cNvSpPr/>
            <p:nvPr/>
          </p:nvSpPr>
          <p:spPr>
            <a:xfrm>
              <a:off x="5970950" y="3445300"/>
              <a:ext cx="44100" cy="44100"/>
            </a:xfrm>
            <a:custGeom>
              <a:rect b="b" l="l" r="r" t="t"/>
              <a:pathLst>
                <a:path extrusionOk="0" h="1764" w="1764">
                  <a:moveTo>
                    <a:pt x="882" y="0"/>
                  </a:moveTo>
                  <a:cubicBezTo>
                    <a:pt x="396" y="0"/>
                    <a:pt x="0" y="396"/>
                    <a:pt x="0" y="882"/>
                  </a:cubicBezTo>
                  <a:cubicBezTo>
                    <a:pt x="0" y="1368"/>
                    <a:pt x="396" y="1763"/>
                    <a:pt x="882" y="1763"/>
                  </a:cubicBezTo>
                  <a:cubicBezTo>
                    <a:pt x="1368" y="1763"/>
                    <a:pt x="1763" y="1368"/>
                    <a:pt x="1763" y="882"/>
                  </a:cubicBezTo>
                  <a:cubicBezTo>
                    <a:pt x="1763" y="396"/>
                    <a:pt x="136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0"/>
            <p:cNvSpPr/>
            <p:nvPr/>
          </p:nvSpPr>
          <p:spPr>
            <a:xfrm>
              <a:off x="5885075" y="3529450"/>
              <a:ext cx="47900" cy="43725"/>
            </a:xfrm>
            <a:custGeom>
              <a:rect b="b" l="l" r="r" t="t"/>
              <a:pathLst>
                <a:path extrusionOk="0" h="1749" w="1916">
                  <a:moveTo>
                    <a:pt x="958" y="1"/>
                  </a:moveTo>
                  <a:cubicBezTo>
                    <a:pt x="730" y="1"/>
                    <a:pt x="502" y="84"/>
                    <a:pt x="335" y="252"/>
                  </a:cubicBezTo>
                  <a:cubicBezTo>
                    <a:pt x="1" y="616"/>
                    <a:pt x="1" y="1163"/>
                    <a:pt x="335" y="1498"/>
                  </a:cubicBezTo>
                  <a:cubicBezTo>
                    <a:pt x="502" y="1665"/>
                    <a:pt x="730" y="1749"/>
                    <a:pt x="958" y="1749"/>
                  </a:cubicBezTo>
                  <a:cubicBezTo>
                    <a:pt x="1186" y="1749"/>
                    <a:pt x="1414" y="1665"/>
                    <a:pt x="1581" y="1498"/>
                  </a:cubicBezTo>
                  <a:cubicBezTo>
                    <a:pt x="1916" y="1163"/>
                    <a:pt x="1916" y="616"/>
                    <a:pt x="1581" y="252"/>
                  </a:cubicBezTo>
                  <a:cubicBezTo>
                    <a:pt x="1414" y="84"/>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0"/>
            <p:cNvSpPr/>
            <p:nvPr/>
          </p:nvSpPr>
          <p:spPr>
            <a:xfrm>
              <a:off x="6436000" y="3130700"/>
              <a:ext cx="43350" cy="44100"/>
            </a:xfrm>
            <a:custGeom>
              <a:rect b="b" l="l" r="r" t="t"/>
              <a:pathLst>
                <a:path extrusionOk="0" h="1764" w="1734">
                  <a:moveTo>
                    <a:pt x="882" y="1"/>
                  </a:moveTo>
                  <a:cubicBezTo>
                    <a:pt x="396" y="1"/>
                    <a:pt x="1" y="396"/>
                    <a:pt x="1" y="882"/>
                  </a:cubicBezTo>
                  <a:cubicBezTo>
                    <a:pt x="1" y="1368"/>
                    <a:pt x="396" y="1764"/>
                    <a:pt x="882" y="1764"/>
                  </a:cubicBezTo>
                  <a:cubicBezTo>
                    <a:pt x="1368" y="1764"/>
                    <a:pt x="1733" y="1368"/>
                    <a:pt x="1733" y="882"/>
                  </a:cubicBezTo>
                  <a:cubicBezTo>
                    <a:pt x="1733" y="39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0"/>
            <p:cNvSpPr/>
            <p:nvPr/>
          </p:nvSpPr>
          <p:spPr>
            <a:xfrm>
              <a:off x="6351650" y="3215050"/>
              <a:ext cx="44100" cy="43350"/>
            </a:xfrm>
            <a:custGeom>
              <a:rect b="b" l="l" r="r" t="t"/>
              <a:pathLst>
                <a:path extrusionOk="0" h="1734" w="1764">
                  <a:moveTo>
                    <a:pt x="882" y="1"/>
                  </a:moveTo>
                  <a:cubicBezTo>
                    <a:pt x="396" y="1"/>
                    <a:pt x="1" y="396"/>
                    <a:pt x="1" y="882"/>
                  </a:cubicBezTo>
                  <a:cubicBezTo>
                    <a:pt x="1" y="1368"/>
                    <a:pt x="396" y="1733"/>
                    <a:pt x="882" y="1733"/>
                  </a:cubicBezTo>
                  <a:cubicBezTo>
                    <a:pt x="1368" y="1733"/>
                    <a:pt x="1764" y="1368"/>
                    <a:pt x="1764" y="882"/>
                  </a:cubicBezTo>
                  <a:cubicBezTo>
                    <a:pt x="1764" y="39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0"/>
            <p:cNvSpPr/>
            <p:nvPr/>
          </p:nvSpPr>
          <p:spPr>
            <a:xfrm>
              <a:off x="6265775" y="3299200"/>
              <a:ext cx="47900" cy="43725"/>
            </a:xfrm>
            <a:custGeom>
              <a:rect b="b" l="l" r="r" t="t"/>
              <a:pathLst>
                <a:path extrusionOk="0" h="1749" w="1916">
                  <a:moveTo>
                    <a:pt x="958" y="1"/>
                  </a:moveTo>
                  <a:cubicBezTo>
                    <a:pt x="730" y="1"/>
                    <a:pt x="502" y="84"/>
                    <a:pt x="335" y="252"/>
                  </a:cubicBezTo>
                  <a:cubicBezTo>
                    <a:pt x="1" y="586"/>
                    <a:pt x="1" y="1133"/>
                    <a:pt x="335" y="1498"/>
                  </a:cubicBezTo>
                  <a:cubicBezTo>
                    <a:pt x="502" y="1665"/>
                    <a:pt x="730" y="1749"/>
                    <a:pt x="958" y="1749"/>
                  </a:cubicBezTo>
                  <a:cubicBezTo>
                    <a:pt x="1186" y="1749"/>
                    <a:pt x="1414" y="1665"/>
                    <a:pt x="1581" y="1498"/>
                  </a:cubicBezTo>
                  <a:cubicBezTo>
                    <a:pt x="1916" y="1133"/>
                    <a:pt x="1916" y="586"/>
                    <a:pt x="1581" y="252"/>
                  </a:cubicBezTo>
                  <a:cubicBezTo>
                    <a:pt x="1414" y="84"/>
                    <a:pt x="1186" y="1"/>
                    <a:pt x="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0"/>
            <p:cNvSpPr/>
            <p:nvPr/>
          </p:nvSpPr>
          <p:spPr>
            <a:xfrm>
              <a:off x="6183725" y="3383000"/>
              <a:ext cx="44100" cy="44075"/>
            </a:xfrm>
            <a:custGeom>
              <a:rect b="b" l="l" r="r" t="t"/>
              <a:pathLst>
                <a:path extrusionOk="0" h="1763" w="1764">
                  <a:moveTo>
                    <a:pt x="882" y="0"/>
                  </a:moveTo>
                  <a:cubicBezTo>
                    <a:pt x="395" y="0"/>
                    <a:pt x="0" y="395"/>
                    <a:pt x="0" y="881"/>
                  </a:cubicBezTo>
                  <a:cubicBezTo>
                    <a:pt x="0" y="1368"/>
                    <a:pt x="395" y="1763"/>
                    <a:pt x="882" y="1763"/>
                  </a:cubicBezTo>
                  <a:cubicBezTo>
                    <a:pt x="1368" y="1763"/>
                    <a:pt x="1763" y="1368"/>
                    <a:pt x="1763" y="881"/>
                  </a:cubicBezTo>
                  <a:cubicBezTo>
                    <a:pt x="1763" y="395"/>
                    <a:pt x="136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0"/>
            <p:cNvSpPr/>
            <p:nvPr/>
          </p:nvSpPr>
          <p:spPr>
            <a:xfrm>
              <a:off x="6099375" y="3467325"/>
              <a:ext cx="44100" cy="43350"/>
            </a:xfrm>
            <a:custGeom>
              <a:rect b="b" l="l" r="r" t="t"/>
              <a:pathLst>
                <a:path extrusionOk="0" h="1734" w="1764">
                  <a:moveTo>
                    <a:pt x="882" y="1"/>
                  </a:moveTo>
                  <a:cubicBezTo>
                    <a:pt x="395" y="1"/>
                    <a:pt x="0" y="366"/>
                    <a:pt x="0" y="852"/>
                  </a:cubicBezTo>
                  <a:cubicBezTo>
                    <a:pt x="0" y="1338"/>
                    <a:pt x="395" y="1733"/>
                    <a:pt x="882" y="1733"/>
                  </a:cubicBezTo>
                  <a:cubicBezTo>
                    <a:pt x="1368" y="1733"/>
                    <a:pt x="1763" y="1338"/>
                    <a:pt x="1763" y="852"/>
                  </a:cubicBezTo>
                  <a:cubicBezTo>
                    <a:pt x="1763" y="366"/>
                    <a:pt x="136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0"/>
            <p:cNvSpPr/>
            <p:nvPr/>
          </p:nvSpPr>
          <p:spPr>
            <a:xfrm>
              <a:off x="6013500" y="3550925"/>
              <a:ext cx="47900" cy="44100"/>
            </a:xfrm>
            <a:custGeom>
              <a:rect b="b" l="l" r="r" t="t"/>
              <a:pathLst>
                <a:path extrusionOk="0" h="1764" w="1916">
                  <a:moveTo>
                    <a:pt x="958" y="0"/>
                  </a:moveTo>
                  <a:cubicBezTo>
                    <a:pt x="730" y="0"/>
                    <a:pt x="502" y="92"/>
                    <a:pt x="335" y="274"/>
                  </a:cubicBezTo>
                  <a:cubicBezTo>
                    <a:pt x="1" y="608"/>
                    <a:pt x="1" y="1155"/>
                    <a:pt x="335" y="1490"/>
                  </a:cubicBezTo>
                  <a:cubicBezTo>
                    <a:pt x="517" y="1672"/>
                    <a:pt x="745" y="1763"/>
                    <a:pt x="969" y="1763"/>
                  </a:cubicBezTo>
                  <a:cubicBezTo>
                    <a:pt x="1194" y="1763"/>
                    <a:pt x="1414" y="1672"/>
                    <a:pt x="1581" y="1490"/>
                  </a:cubicBezTo>
                  <a:cubicBezTo>
                    <a:pt x="1915" y="1155"/>
                    <a:pt x="1915" y="608"/>
                    <a:pt x="1581" y="274"/>
                  </a:cubicBezTo>
                  <a:cubicBezTo>
                    <a:pt x="1414" y="92"/>
                    <a:pt x="1186" y="0"/>
                    <a:pt x="9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0"/>
            <p:cNvSpPr/>
            <p:nvPr/>
          </p:nvSpPr>
          <p:spPr>
            <a:xfrm>
              <a:off x="5931425" y="3635275"/>
              <a:ext cx="44100" cy="43325"/>
            </a:xfrm>
            <a:custGeom>
              <a:rect b="b" l="l" r="r" t="t"/>
              <a:pathLst>
                <a:path extrusionOk="0" h="1733" w="1764">
                  <a:moveTo>
                    <a:pt x="882" y="0"/>
                  </a:moveTo>
                  <a:cubicBezTo>
                    <a:pt x="396" y="0"/>
                    <a:pt x="1" y="396"/>
                    <a:pt x="1" y="882"/>
                  </a:cubicBezTo>
                  <a:cubicBezTo>
                    <a:pt x="1" y="1368"/>
                    <a:pt x="396" y="1733"/>
                    <a:pt x="882" y="1733"/>
                  </a:cubicBezTo>
                  <a:cubicBezTo>
                    <a:pt x="1369" y="1733"/>
                    <a:pt x="1764" y="1368"/>
                    <a:pt x="1764" y="882"/>
                  </a:cubicBezTo>
                  <a:cubicBezTo>
                    <a:pt x="1764" y="396"/>
                    <a:pt x="1369"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0"/>
            <p:cNvSpPr/>
            <p:nvPr/>
          </p:nvSpPr>
          <p:spPr>
            <a:xfrm>
              <a:off x="5847850" y="3719625"/>
              <a:ext cx="43325" cy="43325"/>
            </a:xfrm>
            <a:custGeom>
              <a:rect b="b" l="l" r="r" t="t"/>
              <a:pathLst>
                <a:path extrusionOk="0" h="1733" w="1733">
                  <a:moveTo>
                    <a:pt x="851" y="0"/>
                  </a:moveTo>
                  <a:cubicBezTo>
                    <a:pt x="395" y="0"/>
                    <a:pt x="0" y="365"/>
                    <a:pt x="0" y="851"/>
                  </a:cubicBezTo>
                  <a:cubicBezTo>
                    <a:pt x="0" y="1338"/>
                    <a:pt x="395" y="1733"/>
                    <a:pt x="851" y="1733"/>
                  </a:cubicBezTo>
                  <a:cubicBezTo>
                    <a:pt x="1338" y="1733"/>
                    <a:pt x="1733" y="1338"/>
                    <a:pt x="1733" y="851"/>
                  </a:cubicBezTo>
                  <a:cubicBezTo>
                    <a:pt x="1733" y="365"/>
                    <a:pt x="1338"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8" name="Google Shape;468;p10"/>
          <p:cNvGrpSpPr/>
          <p:nvPr/>
        </p:nvGrpSpPr>
        <p:grpSpPr>
          <a:xfrm>
            <a:off x="154538" y="92950"/>
            <a:ext cx="308525" cy="454325"/>
            <a:chOff x="5154075" y="2882225"/>
            <a:chExt cx="308525" cy="454325"/>
          </a:xfrm>
        </p:grpSpPr>
        <p:sp>
          <p:nvSpPr>
            <p:cNvPr id="469" name="Google Shape;469;p10"/>
            <p:cNvSpPr/>
            <p:nvPr/>
          </p:nvSpPr>
          <p:spPr>
            <a:xfrm>
              <a:off x="5166975" y="2882225"/>
              <a:ext cx="282700" cy="320700"/>
            </a:xfrm>
            <a:custGeom>
              <a:rect b="b" l="l" r="r" t="t"/>
              <a:pathLst>
                <a:path extrusionOk="0" h="12828" w="11308">
                  <a:moveTo>
                    <a:pt x="5654" y="730"/>
                  </a:moveTo>
                  <a:cubicBezTo>
                    <a:pt x="8360" y="730"/>
                    <a:pt x="10578" y="2949"/>
                    <a:pt x="10578" y="5654"/>
                  </a:cubicBezTo>
                  <a:lnTo>
                    <a:pt x="10578" y="12098"/>
                  </a:lnTo>
                  <a:lnTo>
                    <a:pt x="730" y="12098"/>
                  </a:lnTo>
                  <a:lnTo>
                    <a:pt x="730" y="5654"/>
                  </a:lnTo>
                  <a:cubicBezTo>
                    <a:pt x="730" y="2949"/>
                    <a:pt x="2949" y="730"/>
                    <a:pt x="5654" y="730"/>
                  </a:cubicBezTo>
                  <a:close/>
                  <a:moveTo>
                    <a:pt x="5654" y="0"/>
                  </a:moveTo>
                  <a:cubicBezTo>
                    <a:pt x="2524" y="0"/>
                    <a:pt x="1" y="2553"/>
                    <a:pt x="1" y="5654"/>
                  </a:cubicBezTo>
                  <a:lnTo>
                    <a:pt x="1" y="12462"/>
                  </a:lnTo>
                  <a:cubicBezTo>
                    <a:pt x="1" y="12675"/>
                    <a:pt x="153" y="12827"/>
                    <a:pt x="365" y="12827"/>
                  </a:cubicBezTo>
                  <a:lnTo>
                    <a:pt x="10943" y="12827"/>
                  </a:lnTo>
                  <a:cubicBezTo>
                    <a:pt x="11126" y="12827"/>
                    <a:pt x="11308" y="12675"/>
                    <a:pt x="11308" y="12462"/>
                  </a:cubicBezTo>
                  <a:lnTo>
                    <a:pt x="11308" y="5654"/>
                  </a:lnTo>
                  <a:cubicBezTo>
                    <a:pt x="11308" y="2553"/>
                    <a:pt x="8755" y="0"/>
                    <a:pt x="56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0"/>
            <p:cNvSpPr/>
            <p:nvPr/>
          </p:nvSpPr>
          <p:spPr>
            <a:xfrm>
              <a:off x="5154075" y="3051000"/>
              <a:ext cx="308525" cy="285550"/>
            </a:xfrm>
            <a:custGeom>
              <a:rect b="b" l="l" r="r" t="t"/>
              <a:pathLst>
                <a:path extrusionOk="0" h="11422" w="12341">
                  <a:moveTo>
                    <a:pt x="6144" y="0"/>
                  </a:moveTo>
                  <a:cubicBezTo>
                    <a:pt x="3427" y="0"/>
                    <a:pt x="1005" y="1943"/>
                    <a:pt x="517" y="4708"/>
                  </a:cubicBezTo>
                  <a:cubicBezTo>
                    <a:pt x="0" y="7839"/>
                    <a:pt x="2067" y="10788"/>
                    <a:pt x="5167" y="11335"/>
                  </a:cubicBezTo>
                  <a:cubicBezTo>
                    <a:pt x="5499" y="11393"/>
                    <a:pt x="5829" y="11421"/>
                    <a:pt x="6156" y="11421"/>
                  </a:cubicBezTo>
                  <a:cubicBezTo>
                    <a:pt x="8877" y="11421"/>
                    <a:pt x="11305" y="9453"/>
                    <a:pt x="11794" y="6684"/>
                  </a:cubicBezTo>
                  <a:cubicBezTo>
                    <a:pt x="12341" y="3584"/>
                    <a:pt x="10243" y="605"/>
                    <a:pt x="7143" y="88"/>
                  </a:cubicBezTo>
                  <a:cubicBezTo>
                    <a:pt x="6808" y="29"/>
                    <a:pt x="6474" y="0"/>
                    <a:pt x="61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1" name="Google Shape;471;p10"/>
          <p:cNvGrpSpPr/>
          <p:nvPr/>
        </p:nvGrpSpPr>
        <p:grpSpPr>
          <a:xfrm rot="5400000">
            <a:off x="-570500" y="3927400"/>
            <a:ext cx="1674825" cy="392325"/>
            <a:chOff x="2173775" y="1420000"/>
            <a:chExt cx="1674825" cy="392325"/>
          </a:xfrm>
        </p:grpSpPr>
        <p:sp>
          <p:nvSpPr>
            <p:cNvPr id="472" name="Google Shape;472;p10"/>
            <p:cNvSpPr/>
            <p:nvPr/>
          </p:nvSpPr>
          <p:spPr>
            <a:xfrm>
              <a:off x="2176800" y="1524300"/>
              <a:ext cx="1666475" cy="288025"/>
            </a:xfrm>
            <a:custGeom>
              <a:rect b="b" l="l" r="r" t="t"/>
              <a:pathLst>
                <a:path extrusionOk="0" h="11521" w="66659">
                  <a:moveTo>
                    <a:pt x="51309" y="0"/>
                  </a:moveTo>
                  <a:cubicBezTo>
                    <a:pt x="50708" y="0"/>
                    <a:pt x="50108" y="213"/>
                    <a:pt x="49637" y="639"/>
                  </a:cubicBezTo>
                  <a:lnTo>
                    <a:pt x="44500" y="5198"/>
                  </a:lnTo>
                  <a:cubicBezTo>
                    <a:pt x="44394" y="5304"/>
                    <a:pt x="44257" y="5357"/>
                    <a:pt x="44120" y="5357"/>
                  </a:cubicBezTo>
                  <a:cubicBezTo>
                    <a:pt x="43983" y="5357"/>
                    <a:pt x="43846" y="5304"/>
                    <a:pt x="43740" y="5198"/>
                  </a:cubicBezTo>
                  <a:lnTo>
                    <a:pt x="38603" y="669"/>
                  </a:lnTo>
                  <a:cubicBezTo>
                    <a:pt x="38117" y="243"/>
                    <a:pt x="37509" y="31"/>
                    <a:pt x="36905" y="31"/>
                  </a:cubicBezTo>
                  <a:cubicBezTo>
                    <a:pt x="36301" y="31"/>
                    <a:pt x="35700" y="243"/>
                    <a:pt x="35229" y="669"/>
                  </a:cubicBezTo>
                  <a:lnTo>
                    <a:pt x="30092" y="5228"/>
                  </a:lnTo>
                  <a:cubicBezTo>
                    <a:pt x="29986" y="5335"/>
                    <a:pt x="29849" y="5388"/>
                    <a:pt x="29712" y="5388"/>
                  </a:cubicBezTo>
                  <a:cubicBezTo>
                    <a:pt x="29576" y="5388"/>
                    <a:pt x="29439" y="5335"/>
                    <a:pt x="29332" y="5228"/>
                  </a:cubicBezTo>
                  <a:lnTo>
                    <a:pt x="24196" y="699"/>
                  </a:lnTo>
                  <a:cubicBezTo>
                    <a:pt x="23709" y="274"/>
                    <a:pt x="23109" y="61"/>
                    <a:pt x="22509" y="61"/>
                  </a:cubicBezTo>
                  <a:cubicBezTo>
                    <a:pt x="21908" y="61"/>
                    <a:pt x="21308" y="274"/>
                    <a:pt x="20822" y="699"/>
                  </a:cubicBezTo>
                  <a:lnTo>
                    <a:pt x="15715" y="5259"/>
                  </a:lnTo>
                  <a:cubicBezTo>
                    <a:pt x="15594" y="5350"/>
                    <a:pt x="15449" y="5395"/>
                    <a:pt x="15309" y="5395"/>
                  </a:cubicBezTo>
                  <a:cubicBezTo>
                    <a:pt x="15168" y="5395"/>
                    <a:pt x="15031" y="5350"/>
                    <a:pt x="14925" y="5259"/>
                  </a:cubicBezTo>
                  <a:lnTo>
                    <a:pt x="9788" y="699"/>
                  </a:lnTo>
                  <a:cubicBezTo>
                    <a:pt x="9325" y="281"/>
                    <a:pt x="8738" y="76"/>
                    <a:pt x="8148" y="76"/>
                  </a:cubicBezTo>
                  <a:cubicBezTo>
                    <a:pt x="7537" y="76"/>
                    <a:pt x="6924" y="297"/>
                    <a:pt x="6445" y="730"/>
                  </a:cubicBezTo>
                  <a:lnTo>
                    <a:pt x="1125" y="5441"/>
                  </a:lnTo>
                  <a:cubicBezTo>
                    <a:pt x="92" y="6353"/>
                    <a:pt x="1" y="7964"/>
                    <a:pt x="913" y="8997"/>
                  </a:cubicBezTo>
                  <a:cubicBezTo>
                    <a:pt x="1419" y="9570"/>
                    <a:pt x="2120" y="9860"/>
                    <a:pt x="2819" y="9860"/>
                  </a:cubicBezTo>
                  <a:cubicBezTo>
                    <a:pt x="3421" y="9860"/>
                    <a:pt x="4022" y="9646"/>
                    <a:pt x="4499" y="9210"/>
                  </a:cubicBezTo>
                  <a:lnTo>
                    <a:pt x="7721" y="6353"/>
                  </a:lnTo>
                  <a:cubicBezTo>
                    <a:pt x="7843" y="6247"/>
                    <a:pt x="7987" y="6193"/>
                    <a:pt x="8128" y="6193"/>
                  </a:cubicBezTo>
                  <a:cubicBezTo>
                    <a:pt x="8268" y="6193"/>
                    <a:pt x="8405" y="6247"/>
                    <a:pt x="8511" y="6353"/>
                  </a:cubicBezTo>
                  <a:lnTo>
                    <a:pt x="13648" y="10882"/>
                  </a:lnTo>
                  <a:cubicBezTo>
                    <a:pt x="14135" y="11307"/>
                    <a:pt x="14735" y="11520"/>
                    <a:pt x="15335" y="11520"/>
                  </a:cubicBezTo>
                  <a:cubicBezTo>
                    <a:pt x="15936" y="11520"/>
                    <a:pt x="16536" y="11307"/>
                    <a:pt x="17022" y="10882"/>
                  </a:cubicBezTo>
                  <a:lnTo>
                    <a:pt x="22129" y="6323"/>
                  </a:lnTo>
                  <a:cubicBezTo>
                    <a:pt x="22250" y="6231"/>
                    <a:pt x="22395" y="6186"/>
                    <a:pt x="22535" y="6186"/>
                  </a:cubicBezTo>
                  <a:cubicBezTo>
                    <a:pt x="22676" y="6186"/>
                    <a:pt x="22813" y="6231"/>
                    <a:pt x="22919" y="6323"/>
                  </a:cubicBezTo>
                  <a:lnTo>
                    <a:pt x="28056" y="10851"/>
                  </a:lnTo>
                  <a:cubicBezTo>
                    <a:pt x="28527" y="11277"/>
                    <a:pt x="29127" y="11490"/>
                    <a:pt x="29731" y="11490"/>
                  </a:cubicBezTo>
                  <a:cubicBezTo>
                    <a:pt x="30336" y="11490"/>
                    <a:pt x="30943" y="11277"/>
                    <a:pt x="31430" y="10851"/>
                  </a:cubicBezTo>
                  <a:lnTo>
                    <a:pt x="36536" y="6292"/>
                  </a:lnTo>
                  <a:cubicBezTo>
                    <a:pt x="36643" y="6201"/>
                    <a:pt x="36779" y="6155"/>
                    <a:pt x="36920" y="6155"/>
                  </a:cubicBezTo>
                  <a:cubicBezTo>
                    <a:pt x="37061" y="6155"/>
                    <a:pt x="37205" y="6201"/>
                    <a:pt x="37327" y="6292"/>
                  </a:cubicBezTo>
                  <a:lnTo>
                    <a:pt x="42463" y="10851"/>
                  </a:lnTo>
                  <a:cubicBezTo>
                    <a:pt x="42935" y="11277"/>
                    <a:pt x="43535" y="11490"/>
                    <a:pt x="44135" y="11490"/>
                  </a:cubicBezTo>
                  <a:cubicBezTo>
                    <a:pt x="44736" y="11490"/>
                    <a:pt x="45336" y="11277"/>
                    <a:pt x="45807" y="10851"/>
                  </a:cubicBezTo>
                  <a:lnTo>
                    <a:pt x="50944" y="6292"/>
                  </a:lnTo>
                  <a:cubicBezTo>
                    <a:pt x="51050" y="6186"/>
                    <a:pt x="51187" y="6133"/>
                    <a:pt x="51324" y="6133"/>
                  </a:cubicBezTo>
                  <a:cubicBezTo>
                    <a:pt x="51461" y="6133"/>
                    <a:pt x="51597" y="6186"/>
                    <a:pt x="51704" y="6292"/>
                  </a:cubicBezTo>
                  <a:lnTo>
                    <a:pt x="56841" y="10821"/>
                  </a:lnTo>
                  <a:cubicBezTo>
                    <a:pt x="57327" y="11247"/>
                    <a:pt x="57935" y="11459"/>
                    <a:pt x="58539" y="11459"/>
                  </a:cubicBezTo>
                  <a:cubicBezTo>
                    <a:pt x="59143" y="11459"/>
                    <a:pt x="59743" y="11247"/>
                    <a:pt x="60215" y="10821"/>
                  </a:cubicBezTo>
                  <a:lnTo>
                    <a:pt x="65503" y="6110"/>
                  </a:lnTo>
                  <a:cubicBezTo>
                    <a:pt x="66567" y="5167"/>
                    <a:pt x="66658" y="3587"/>
                    <a:pt x="65716" y="2523"/>
                  </a:cubicBezTo>
                  <a:cubicBezTo>
                    <a:pt x="65225" y="1966"/>
                    <a:pt x="64530" y="1683"/>
                    <a:pt x="63827" y="1683"/>
                  </a:cubicBezTo>
                  <a:cubicBezTo>
                    <a:pt x="63227" y="1683"/>
                    <a:pt x="62620" y="1890"/>
                    <a:pt x="62129" y="2310"/>
                  </a:cubicBezTo>
                  <a:lnTo>
                    <a:pt x="58908" y="5198"/>
                  </a:lnTo>
                  <a:cubicBezTo>
                    <a:pt x="58801" y="5289"/>
                    <a:pt x="58664" y="5335"/>
                    <a:pt x="58524" y="5335"/>
                  </a:cubicBezTo>
                  <a:cubicBezTo>
                    <a:pt x="58383" y="5335"/>
                    <a:pt x="58239" y="5289"/>
                    <a:pt x="58117" y="5198"/>
                  </a:cubicBezTo>
                  <a:lnTo>
                    <a:pt x="52980" y="639"/>
                  </a:lnTo>
                  <a:cubicBezTo>
                    <a:pt x="52509" y="213"/>
                    <a:pt x="51909" y="0"/>
                    <a:pt x="513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0"/>
            <p:cNvSpPr/>
            <p:nvPr/>
          </p:nvSpPr>
          <p:spPr>
            <a:xfrm>
              <a:off x="2173775" y="1420000"/>
              <a:ext cx="1674825" cy="301900"/>
            </a:xfrm>
            <a:custGeom>
              <a:rect b="b" l="l" r="r" t="t"/>
              <a:pathLst>
                <a:path extrusionOk="0" h="12076" w="66993">
                  <a:moveTo>
                    <a:pt x="51642" y="563"/>
                  </a:moveTo>
                  <a:cubicBezTo>
                    <a:pt x="52174" y="563"/>
                    <a:pt x="52706" y="753"/>
                    <a:pt x="53132" y="1133"/>
                  </a:cubicBezTo>
                  <a:lnTo>
                    <a:pt x="58269" y="5662"/>
                  </a:lnTo>
                  <a:cubicBezTo>
                    <a:pt x="58436" y="5814"/>
                    <a:pt x="58641" y="5890"/>
                    <a:pt x="58846" y="5890"/>
                  </a:cubicBezTo>
                  <a:cubicBezTo>
                    <a:pt x="59051" y="5890"/>
                    <a:pt x="59256" y="5814"/>
                    <a:pt x="59424" y="5662"/>
                  </a:cubicBezTo>
                  <a:lnTo>
                    <a:pt x="62646" y="2804"/>
                  </a:lnTo>
                  <a:cubicBezTo>
                    <a:pt x="63073" y="2434"/>
                    <a:pt x="63607" y="2224"/>
                    <a:pt x="64172" y="2224"/>
                  </a:cubicBezTo>
                  <a:cubicBezTo>
                    <a:pt x="64210" y="2224"/>
                    <a:pt x="64249" y="2225"/>
                    <a:pt x="64287" y="2227"/>
                  </a:cubicBezTo>
                  <a:cubicBezTo>
                    <a:pt x="64864" y="2257"/>
                    <a:pt x="65442" y="2531"/>
                    <a:pt x="65837" y="2987"/>
                  </a:cubicBezTo>
                  <a:cubicBezTo>
                    <a:pt x="66658" y="3899"/>
                    <a:pt x="66567" y="5327"/>
                    <a:pt x="65655" y="6178"/>
                  </a:cubicBezTo>
                  <a:lnTo>
                    <a:pt x="60336" y="10859"/>
                  </a:lnTo>
                  <a:cubicBezTo>
                    <a:pt x="59906" y="11243"/>
                    <a:pt x="59367" y="11433"/>
                    <a:pt x="58830" y="11433"/>
                  </a:cubicBezTo>
                  <a:cubicBezTo>
                    <a:pt x="58303" y="11433"/>
                    <a:pt x="57778" y="11251"/>
                    <a:pt x="57357" y="10890"/>
                  </a:cubicBezTo>
                  <a:lnTo>
                    <a:pt x="52220" y="6330"/>
                  </a:lnTo>
                  <a:cubicBezTo>
                    <a:pt x="52053" y="6178"/>
                    <a:pt x="51848" y="6102"/>
                    <a:pt x="51642" y="6102"/>
                  </a:cubicBezTo>
                  <a:cubicBezTo>
                    <a:pt x="51437" y="6102"/>
                    <a:pt x="51232" y="6178"/>
                    <a:pt x="51065" y="6330"/>
                  </a:cubicBezTo>
                  <a:lnTo>
                    <a:pt x="45958" y="10890"/>
                  </a:lnTo>
                  <a:cubicBezTo>
                    <a:pt x="45518" y="11270"/>
                    <a:pt x="44978" y="11460"/>
                    <a:pt x="44442" y="11460"/>
                  </a:cubicBezTo>
                  <a:cubicBezTo>
                    <a:pt x="43907" y="11460"/>
                    <a:pt x="43375" y="11270"/>
                    <a:pt x="42949" y="10890"/>
                  </a:cubicBezTo>
                  <a:lnTo>
                    <a:pt x="37812" y="6361"/>
                  </a:lnTo>
                  <a:cubicBezTo>
                    <a:pt x="37645" y="6209"/>
                    <a:pt x="37440" y="6133"/>
                    <a:pt x="37235" y="6133"/>
                  </a:cubicBezTo>
                  <a:cubicBezTo>
                    <a:pt x="37030" y="6133"/>
                    <a:pt x="36824" y="6209"/>
                    <a:pt x="36657" y="6361"/>
                  </a:cubicBezTo>
                  <a:lnTo>
                    <a:pt x="31551" y="10920"/>
                  </a:lnTo>
                  <a:cubicBezTo>
                    <a:pt x="31125" y="11300"/>
                    <a:pt x="30586" y="11490"/>
                    <a:pt x="30046" y="11490"/>
                  </a:cubicBezTo>
                  <a:cubicBezTo>
                    <a:pt x="29507" y="11490"/>
                    <a:pt x="28967" y="11300"/>
                    <a:pt x="28542" y="10920"/>
                  </a:cubicBezTo>
                  <a:lnTo>
                    <a:pt x="23405" y="6391"/>
                  </a:lnTo>
                  <a:cubicBezTo>
                    <a:pt x="23253" y="6239"/>
                    <a:pt x="23048" y="6163"/>
                    <a:pt x="22842" y="6163"/>
                  </a:cubicBezTo>
                  <a:cubicBezTo>
                    <a:pt x="22637" y="6163"/>
                    <a:pt x="22432" y="6239"/>
                    <a:pt x="22280" y="6391"/>
                  </a:cubicBezTo>
                  <a:lnTo>
                    <a:pt x="17143" y="10920"/>
                  </a:lnTo>
                  <a:cubicBezTo>
                    <a:pt x="16718" y="11300"/>
                    <a:pt x="16186" y="11490"/>
                    <a:pt x="15654" y="11490"/>
                  </a:cubicBezTo>
                  <a:cubicBezTo>
                    <a:pt x="15122" y="11490"/>
                    <a:pt x="14590" y="11300"/>
                    <a:pt x="14164" y="10920"/>
                  </a:cubicBezTo>
                  <a:lnTo>
                    <a:pt x="9028" y="6391"/>
                  </a:lnTo>
                  <a:cubicBezTo>
                    <a:pt x="8845" y="6270"/>
                    <a:pt x="8663" y="6178"/>
                    <a:pt x="8450" y="6178"/>
                  </a:cubicBezTo>
                  <a:cubicBezTo>
                    <a:pt x="8237" y="6178"/>
                    <a:pt x="8025" y="6270"/>
                    <a:pt x="7873" y="6391"/>
                  </a:cubicBezTo>
                  <a:lnTo>
                    <a:pt x="4651" y="9279"/>
                  </a:lnTo>
                  <a:cubicBezTo>
                    <a:pt x="4227" y="9646"/>
                    <a:pt x="3699" y="9829"/>
                    <a:pt x="3139" y="9829"/>
                  </a:cubicBezTo>
                  <a:cubicBezTo>
                    <a:pt x="3096" y="9829"/>
                    <a:pt x="3053" y="9828"/>
                    <a:pt x="3009" y="9826"/>
                  </a:cubicBezTo>
                  <a:cubicBezTo>
                    <a:pt x="2401" y="9795"/>
                    <a:pt x="1854" y="9522"/>
                    <a:pt x="1459" y="9096"/>
                  </a:cubicBezTo>
                  <a:cubicBezTo>
                    <a:pt x="638" y="8154"/>
                    <a:pt x="699" y="6725"/>
                    <a:pt x="1641" y="5905"/>
                  </a:cubicBezTo>
                  <a:lnTo>
                    <a:pt x="6930" y="1193"/>
                  </a:lnTo>
                  <a:cubicBezTo>
                    <a:pt x="7356" y="814"/>
                    <a:pt x="7895" y="624"/>
                    <a:pt x="8435" y="624"/>
                  </a:cubicBezTo>
                  <a:cubicBezTo>
                    <a:pt x="8974" y="624"/>
                    <a:pt x="9514" y="814"/>
                    <a:pt x="9939" y="1193"/>
                  </a:cubicBezTo>
                  <a:lnTo>
                    <a:pt x="15076" y="5722"/>
                  </a:lnTo>
                  <a:cubicBezTo>
                    <a:pt x="15228" y="5874"/>
                    <a:pt x="15433" y="5950"/>
                    <a:pt x="15642" y="5950"/>
                  </a:cubicBezTo>
                  <a:cubicBezTo>
                    <a:pt x="15851" y="5950"/>
                    <a:pt x="16064" y="5874"/>
                    <a:pt x="16231" y="5722"/>
                  </a:cubicBezTo>
                  <a:lnTo>
                    <a:pt x="21338" y="1163"/>
                  </a:lnTo>
                  <a:cubicBezTo>
                    <a:pt x="21763" y="783"/>
                    <a:pt x="22295" y="593"/>
                    <a:pt x="22831" y="593"/>
                  </a:cubicBezTo>
                  <a:cubicBezTo>
                    <a:pt x="23367" y="593"/>
                    <a:pt x="23906" y="783"/>
                    <a:pt x="24347" y="1163"/>
                  </a:cubicBezTo>
                  <a:lnTo>
                    <a:pt x="29453" y="5692"/>
                  </a:lnTo>
                  <a:cubicBezTo>
                    <a:pt x="29621" y="5844"/>
                    <a:pt x="29833" y="5920"/>
                    <a:pt x="30042" y="5920"/>
                  </a:cubicBezTo>
                  <a:cubicBezTo>
                    <a:pt x="30251" y="5920"/>
                    <a:pt x="30457" y="5844"/>
                    <a:pt x="30609" y="5692"/>
                  </a:cubicBezTo>
                  <a:lnTo>
                    <a:pt x="35745" y="1163"/>
                  </a:lnTo>
                  <a:cubicBezTo>
                    <a:pt x="36179" y="776"/>
                    <a:pt x="36724" y="578"/>
                    <a:pt x="37267" y="578"/>
                  </a:cubicBezTo>
                  <a:cubicBezTo>
                    <a:pt x="37788" y="578"/>
                    <a:pt x="38307" y="760"/>
                    <a:pt x="38724" y="1133"/>
                  </a:cubicBezTo>
                  <a:lnTo>
                    <a:pt x="43861" y="5692"/>
                  </a:lnTo>
                  <a:cubicBezTo>
                    <a:pt x="44028" y="5829"/>
                    <a:pt x="44233" y="5897"/>
                    <a:pt x="44439" y="5897"/>
                  </a:cubicBezTo>
                  <a:cubicBezTo>
                    <a:pt x="44644" y="5897"/>
                    <a:pt x="44849" y="5829"/>
                    <a:pt x="45016" y="5692"/>
                  </a:cubicBezTo>
                  <a:lnTo>
                    <a:pt x="50153" y="1133"/>
                  </a:lnTo>
                  <a:cubicBezTo>
                    <a:pt x="50579" y="753"/>
                    <a:pt x="51110" y="563"/>
                    <a:pt x="51642" y="563"/>
                  </a:cubicBezTo>
                  <a:close/>
                  <a:moveTo>
                    <a:pt x="51627" y="0"/>
                  </a:moveTo>
                  <a:cubicBezTo>
                    <a:pt x="50958" y="0"/>
                    <a:pt x="50290" y="236"/>
                    <a:pt x="49758" y="707"/>
                  </a:cubicBezTo>
                  <a:lnTo>
                    <a:pt x="44651" y="5266"/>
                  </a:lnTo>
                  <a:cubicBezTo>
                    <a:pt x="44591" y="5312"/>
                    <a:pt x="44515" y="5335"/>
                    <a:pt x="44439" y="5335"/>
                  </a:cubicBezTo>
                  <a:cubicBezTo>
                    <a:pt x="44363" y="5335"/>
                    <a:pt x="44287" y="5312"/>
                    <a:pt x="44226" y="5266"/>
                  </a:cubicBezTo>
                  <a:lnTo>
                    <a:pt x="39089" y="738"/>
                  </a:lnTo>
                  <a:cubicBezTo>
                    <a:pt x="38561" y="255"/>
                    <a:pt x="37899" y="19"/>
                    <a:pt x="37236" y="19"/>
                  </a:cubicBezTo>
                  <a:cubicBezTo>
                    <a:pt x="36562" y="19"/>
                    <a:pt x="35886" y="263"/>
                    <a:pt x="35350" y="738"/>
                  </a:cubicBezTo>
                  <a:lnTo>
                    <a:pt x="30244" y="5297"/>
                  </a:lnTo>
                  <a:cubicBezTo>
                    <a:pt x="30183" y="5342"/>
                    <a:pt x="30107" y="5365"/>
                    <a:pt x="30035" y="5365"/>
                  </a:cubicBezTo>
                  <a:cubicBezTo>
                    <a:pt x="29963" y="5365"/>
                    <a:pt x="29894" y="5342"/>
                    <a:pt x="29849" y="5297"/>
                  </a:cubicBezTo>
                  <a:lnTo>
                    <a:pt x="24712" y="738"/>
                  </a:lnTo>
                  <a:cubicBezTo>
                    <a:pt x="24180" y="266"/>
                    <a:pt x="23511" y="31"/>
                    <a:pt x="22842" y="31"/>
                  </a:cubicBezTo>
                  <a:cubicBezTo>
                    <a:pt x="22174" y="31"/>
                    <a:pt x="21505" y="266"/>
                    <a:pt x="20973" y="738"/>
                  </a:cubicBezTo>
                  <a:lnTo>
                    <a:pt x="15836" y="5297"/>
                  </a:lnTo>
                  <a:cubicBezTo>
                    <a:pt x="15775" y="5358"/>
                    <a:pt x="15707" y="5388"/>
                    <a:pt x="15639" y="5388"/>
                  </a:cubicBezTo>
                  <a:cubicBezTo>
                    <a:pt x="15570" y="5388"/>
                    <a:pt x="15502" y="5358"/>
                    <a:pt x="15441" y="5297"/>
                  </a:cubicBezTo>
                  <a:lnTo>
                    <a:pt x="10304" y="768"/>
                  </a:lnTo>
                  <a:cubicBezTo>
                    <a:pt x="9772" y="297"/>
                    <a:pt x="9104" y="61"/>
                    <a:pt x="8435" y="61"/>
                  </a:cubicBezTo>
                  <a:cubicBezTo>
                    <a:pt x="7766" y="61"/>
                    <a:pt x="7097" y="297"/>
                    <a:pt x="6566" y="768"/>
                  </a:cubicBezTo>
                  <a:lnTo>
                    <a:pt x="1277" y="5479"/>
                  </a:lnTo>
                  <a:cubicBezTo>
                    <a:pt x="122" y="6513"/>
                    <a:pt x="0" y="8306"/>
                    <a:pt x="1034" y="9461"/>
                  </a:cubicBezTo>
                  <a:cubicBezTo>
                    <a:pt x="1550" y="10008"/>
                    <a:pt x="2219" y="10343"/>
                    <a:pt x="2979" y="10403"/>
                  </a:cubicBezTo>
                  <a:cubicBezTo>
                    <a:pt x="3021" y="10405"/>
                    <a:pt x="3063" y="10406"/>
                    <a:pt x="3106" y="10406"/>
                  </a:cubicBezTo>
                  <a:cubicBezTo>
                    <a:pt x="3819" y="10406"/>
                    <a:pt x="4499" y="10163"/>
                    <a:pt x="5015" y="9704"/>
                  </a:cubicBezTo>
                  <a:lnTo>
                    <a:pt x="8237" y="6817"/>
                  </a:lnTo>
                  <a:cubicBezTo>
                    <a:pt x="8298" y="6771"/>
                    <a:pt x="8374" y="6748"/>
                    <a:pt x="8450" y="6748"/>
                  </a:cubicBezTo>
                  <a:cubicBezTo>
                    <a:pt x="8526" y="6748"/>
                    <a:pt x="8602" y="6771"/>
                    <a:pt x="8663" y="6817"/>
                  </a:cubicBezTo>
                  <a:lnTo>
                    <a:pt x="13769" y="11376"/>
                  </a:lnTo>
                  <a:cubicBezTo>
                    <a:pt x="14316" y="11832"/>
                    <a:pt x="14985" y="12075"/>
                    <a:pt x="15654" y="12075"/>
                  </a:cubicBezTo>
                  <a:cubicBezTo>
                    <a:pt x="16323" y="12075"/>
                    <a:pt x="16991" y="11832"/>
                    <a:pt x="17508" y="11346"/>
                  </a:cubicBezTo>
                  <a:lnTo>
                    <a:pt x="22645" y="6786"/>
                  </a:lnTo>
                  <a:cubicBezTo>
                    <a:pt x="22706" y="6741"/>
                    <a:pt x="22774" y="6718"/>
                    <a:pt x="22842" y="6718"/>
                  </a:cubicBezTo>
                  <a:cubicBezTo>
                    <a:pt x="22911" y="6718"/>
                    <a:pt x="22979" y="6741"/>
                    <a:pt x="23040" y="6786"/>
                  </a:cubicBezTo>
                  <a:lnTo>
                    <a:pt x="28177" y="11346"/>
                  </a:lnTo>
                  <a:cubicBezTo>
                    <a:pt x="28709" y="11817"/>
                    <a:pt x="29378" y="12052"/>
                    <a:pt x="30046" y="12052"/>
                  </a:cubicBezTo>
                  <a:cubicBezTo>
                    <a:pt x="30715" y="12052"/>
                    <a:pt x="31384" y="11817"/>
                    <a:pt x="31916" y="11346"/>
                  </a:cubicBezTo>
                  <a:lnTo>
                    <a:pt x="37052" y="6786"/>
                  </a:lnTo>
                  <a:cubicBezTo>
                    <a:pt x="37113" y="6725"/>
                    <a:pt x="37182" y="6695"/>
                    <a:pt x="37250" y="6695"/>
                  </a:cubicBezTo>
                  <a:cubicBezTo>
                    <a:pt x="37318" y="6695"/>
                    <a:pt x="37387" y="6725"/>
                    <a:pt x="37448" y="6786"/>
                  </a:cubicBezTo>
                  <a:lnTo>
                    <a:pt x="42584" y="11315"/>
                  </a:lnTo>
                  <a:cubicBezTo>
                    <a:pt x="43116" y="11786"/>
                    <a:pt x="43785" y="12022"/>
                    <a:pt x="44454" y="12022"/>
                  </a:cubicBezTo>
                  <a:cubicBezTo>
                    <a:pt x="45122" y="12022"/>
                    <a:pt x="45791" y="11786"/>
                    <a:pt x="46323" y="11315"/>
                  </a:cubicBezTo>
                  <a:lnTo>
                    <a:pt x="51430" y="6756"/>
                  </a:lnTo>
                  <a:cubicBezTo>
                    <a:pt x="51490" y="6710"/>
                    <a:pt x="51566" y="6687"/>
                    <a:pt x="51642" y="6687"/>
                  </a:cubicBezTo>
                  <a:cubicBezTo>
                    <a:pt x="51718" y="6687"/>
                    <a:pt x="51794" y="6710"/>
                    <a:pt x="51855" y="6756"/>
                  </a:cubicBezTo>
                  <a:lnTo>
                    <a:pt x="56992" y="11285"/>
                  </a:lnTo>
                  <a:cubicBezTo>
                    <a:pt x="57520" y="11767"/>
                    <a:pt x="58182" y="12003"/>
                    <a:pt x="58845" y="12003"/>
                  </a:cubicBezTo>
                  <a:cubicBezTo>
                    <a:pt x="59519" y="12003"/>
                    <a:pt x="60195" y="11760"/>
                    <a:pt x="60731" y="11285"/>
                  </a:cubicBezTo>
                  <a:lnTo>
                    <a:pt x="66020" y="6573"/>
                  </a:lnTo>
                  <a:cubicBezTo>
                    <a:pt x="66567" y="6087"/>
                    <a:pt x="66901" y="5388"/>
                    <a:pt x="66962" y="4659"/>
                  </a:cubicBezTo>
                  <a:cubicBezTo>
                    <a:pt x="66992" y="3899"/>
                    <a:pt x="66749" y="3169"/>
                    <a:pt x="66263" y="2622"/>
                  </a:cubicBezTo>
                  <a:cubicBezTo>
                    <a:pt x="65746" y="2045"/>
                    <a:pt x="65077" y="1710"/>
                    <a:pt x="64317" y="1680"/>
                  </a:cubicBezTo>
                  <a:cubicBezTo>
                    <a:pt x="64241" y="1674"/>
                    <a:pt x="64165" y="1671"/>
                    <a:pt x="64089" y="1671"/>
                  </a:cubicBezTo>
                  <a:cubicBezTo>
                    <a:pt x="63413" y="1671"/>
                    <a:pt x="62773" y="1914"/>
                    <a:pt x="62281" y="2379"/>
                  </a:cubicBezTo>
                  <a:lnTo>
                    <a:pt x="59059" y="5236"/>
                  </a:lnTo>
                  <a:cubicBezTo>
                    <a:pt x="58998" y="5297"/>
                    <a:pt x="58922" y="5327"/>
                    <a:pt x="58846" y="5327"/>
                  </a:cubicBezTo>
                  <a:cubicBezTo>
                    <a:pt x="58770" y="5327"/>
                    <a:pt x="58694" y="5297"/>
                    <a:pt x="58633" y="5236"/>
                  </a:cubicBezTo>
                  <a:lnTo>
                    <a:pt x="53496" y="707"/>
                  </a:lnTo>
                  <a:cubicBezTo>
                    <a:pt x="52965" y="236"/>
                    <a:pt x="52296" y="0"/>
                    <a:pt x="51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4" name="Google Shape;474;p10"/>
          <p:cNvGrpSpPr/>
          <p:nvPr/>
        </p:nvGrpSpPr>
        <p:grpSpPr>
          <a:xfrm>
            <a:off x="8301800" y="4321425"/>
            <a:ext cx="522825" cy="502875"/>
            <a:chOff x="7116875" y="2700800"/>
            <a:chExt cx="522825" cy="502875"/>
          </a:xfrm>
        </p:grpSpPr>
        <p:sp>
          <p:nvSpPr>
            <p:cNvPr id="475" name="Google Shape;475;p10"/>
            <p:cNvSpPr/>
            <p:nvPr/>
          </p:nvSpPr>
          <p:spPr>
            <a:xfrm>
              <a:off x="7121425" y="2803200"/>
              <a:ext cx="341975" cy="395150"/>
            </a:xfrm>
            <a:custGeom>
              <a:rect b="b" l="l" r="r" t="t"/>
              <a:pathLst>
                <a:path extrusionOk="0" h="15806" w="13679">
                  <a:moveTo>
                    <a:pt x="31" y="0"/>
                  </a:moveTo>
                  <a:lnTo>
                    <a:pt x="0" y="7903"/>
                  </a:lnTo>
                  <a:lnTo>
                    <a:pt x="13679" y="15806"/>
                  </a:lnTo>
                  <a:lnTo>
                    <a:pt x="13557" y="7903"/>
                  </a:lnTo>
                  <a:lnTo>
                    <a:pt x="3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0"/>
            <p:cNvSpPr/>
            <p:nvPr/>
          </p:nvSpPr>
          <p:spPr>
            <a:xfrm>
              <a:off x="7116875" y="2798050"/>
              <a:ext cx="351850" cy="405625"/>
            </a:xfrm>
            <a:custGeom>
              <a:rect b="b" l="l" r="r" t="t"/>
              <a:pathLst>
                <a:path extrusionOk="0" h="16225" w="14074">
                  <a:moveTo>
                    <a:pt x="426" y="540"/>
                  </a:moveTo>
                  <a:lnTo>
                    <a:pt x="13526" y="8231"/>
                  </a:lnTo>
                  <a:lnTo>
                    <a:pt x="13648" y="15678"/>
                  </a:lnTo>
                  <a:lnTo>
                    <a:pt x="395" y="7987"/>
                  </a:lnTo>
                  <a:lnTo>
                    <a:pt x="426" y="540"/>
                  </a:lnTo>
                  <a:close/>
                  <a:moveTo>
                    <a:pt x="213" y="1"/>
                  </a:moveTo>
                  <a:cubicBezTo>
                    <a:pt x="182" y="1"/>
                    <a:pt x="152" y="9"/>
                    <a:pt x="122" y="24"/>
                  </a:cubicBezTo>
                  <a:cubicBezTo>
                    <a:pt x="61" y="54"/>
                    <a:pt x="31" y="115"/>
                    <a:pt x="31" y="206"/>
                  </a:cubicBezTo>
                  <a:lnTo>
                    <a:pt x="0" y="8109"/>
                  </a:lnTo>
                  <a:cubicBezTo>
                    <a:pt x="0" y="8170"/>
                    <a:pt x="31" y="8261"/>
                    <a:pt x="91" y="8291"/>
                  </a:cubicBezTo>
                  <a:lnTo>
                    <a:pt x="13769" y="16194"/>
                  </a:lnTo>
                  <a:cubicBezTo>
                    <a:pt x="13800" y="16225"/>
                    <a:pt x="13830" y="16225"/>
                    <a:pt x="13861" y="16225"/>
                  </a:cubicBezTo>
                  <a:cubicBezTo>
                    <a:pt x="13891" y="16225"/>
                    <a:pt x="13921" y="16225"/>
                    <a:pt x="13952" y="16194"/>
                  </a:cubicBezTo>
                  <a:cubicBezTo>
                    <a:pt x="14013" y="16164"/>
                    <a:pt x="14073" y="16103"/>
                    <a:pt x="14073" y="16012"/>
                  </a:cubicBezTo>
                  <a:lnTo>
                    <a:pt x="13921" y="8109"/>
                  </a:lnTo>
                  <a:cubicBezTo>
                    <a:pt x="13921" y="8048"/>
                    <a:pt x="13891" y="7987"/>
                    <a:pt x="13830" y="7927"/>
                  </a:cubicBezTo>
                  <a:lnTo>
                    <a:pt x="304" y="24"/>
                  </a:lnTo>
                  <a:cubicBezTo>
                    <a:pt x="274" y="9"/>
                    <a:pt x="243" y="1"/>
                    <a:pt x="213"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0"/>
            <p:cNvSpPr/>
            <p:nvPr/>
          </p:nvSpPr>
          <p:spPr>
            <a:xfrm>
              <a:off x="7460325" y="2899700"/>
              <a:ext cx="174050" cy="298650"/>
            </a:xfrm>
            <a:custGeom>
              <a:rect b="b" l="l" r="r" t="t"/>
              <a:pathLst>
                <a:path extrusionOk="0" h="11946" w="6962">
                  <a:moveTo>
                    <a:pt x="6810" y="0"/>
                  </a:moveTo>
                  <a:lnTo>
                    <a:pt x="1" y="4043"/>
                  </a:lnTo>
                  <a:lnTo>
                    <a:pt x="123" y="11946"/>
                  </a:lnTo>
                  <a:lnTo>
                    <a:pt x="6962" y="7994"/>
                  </a:lnTo>
                  <a:lnTo>
                    <a:pt x="6810"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0"/>
            <p:cNvSpPr/>
            <p:nvPr/>
          </p:nvSpPr>
          <p:spPr>
            <a:xfrm>
              <a:off x="7455025" y="2894650"/>
              <a:ext cx="184675" cy="309025"/>
            </a:xfrm>
            <a:custGeom>
              <a:rect b="b" l="l" r="r" t="t"/>
              <a:pathLst>
                <a:path extrusionOk="0" h="12361" w="7387">
                  <a:moveTo>
                    <a:pt x="6809" y="567"/>
                  </a:moveTo>
                  <a:lnTo>
                    <a:pt x="6961" y="8105"/>
                  </a:lnTo>
                  <a:lnTo>
                    <a:pt x="517" y="11814"/>
                  </a:lnTo>
                  <a:lnTo>
                    <a:pt x="395" y="4367"/>
                  </a:lnTo>
                  <a:lnTo>
                    <a:pt x="6809" y="567"/>
                  </a:lnTo>
                  <a:close/>
                  <a:moveTo>
                    <a:pt x="7026" y="0"/>
                  </a:moveTo>
                  <a:cubicBezTo>
                    <a:pt x="6982" y="0"/>
                    <a:pt x="6936" y="15"/>
                    <a:pt x="6900" y="50"/>
                  </a:cubicBezTo>
                  <a:lnTo>
                    <a:pt x="122" y="4063"/>
                  </a:lnTo>
                  <a:cubicBezTo>
                    <a:pt x="61" y="4123"/>
                    <a:pt x="0" y="4184"/>
                    <a:pt x="0" y="4245"/>
                  </a:cubicBezTo>
                  <a:lnTo>
                    <a:pt x="152" y="12148"/>
                  </a:lnTo>
                  <a:cubicBezTo>
                    <a:pt x="152" y="12239"/>
                    <a:pt x="183" y="12300"/>
                    <a:pt x="243" y="12330"/>
                  </a:cubicBezTo>
                  <a:cubicBezTo>
                    <a:pt x="274" y="12361"/>
                    <a:pt x="304" y="12361"/>
                    <a:pt x="335" y="12361"/>
                  </a:cubicBezTo>
                  <a:cubicBezTo>
                    <a:pt x="365" y="12361"/>
                    <a:pt x="395" y="12361"/>
                    <a:pt x="426" y="12330"/>
                  </a:cubicBezTo>
                  <a:lnTo>
                    <a:pt x="7265" y="8379"/>
                  </a:lnTo>
                  <a:cubicBezTo>
                    <a:pt x="7326" y="8348"/>
                    <a:pt x="7386" y="8257"/>
                    <a:pt x="7386" y="8196"/>
                  </a:cubicBezTo>
                  <a:lnTo>
                    <a:pt x="7204" y="202"/>
                  </a:lnTo>
                  <a:cubicBezTo>
                    <a:pt x="7204" y="142"/>
                    <a:pt x="7174" y="81"/>
                    <a:pt x="7113" y="20"/>
                  </a:cubicBezTo>
                  <a:cubicBezTo>
                    <a:pt x="7088" y="7"/>
                    <a:pt x="7057" y="0"/>
                    <a:pt x="70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0"/>
            <p:cNvSpPr/>
            <p:nvPr/>
          </p:nvSpPr>
          <p:spPr>
            <a:xfrm>
              <a:off x="7122175" y="2705925"/>
              <a:ext cx="508400" cy="294850"/>
            </a:xfrm>
            <a:custGeom>
              <a:rect b="b" l="l" r="r" t="t"/>
              <a:pathLst>
                <a:path extrusionOk="0" h="11794" w="20336">
                  <a:moveTo>
                    <a:pt x="6901" y="0"/>
                  </a:moveTo>
                  <a:lnTo>
                    <a:pt x="1" y="3891"/>
                  </a:lnTo>
                  <a:lnTo>
                    <a:pt x="13527" y="11794"/>
                  </a:lnTo>
                  <a:lnTo>
                    <a:pt x="20336" y="7751"/>
                  </a:lnTo>
                  <a:lnTo>
                    <a:pt x="690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0"/>
            <p:cNvSpPr/>
            <p:nvPr/>
          </p:nvSpPr>
          <p:spPr>
            <a:xfrm>
              <a:off x="7117625" y="2700800"/>
              <a:ext cx="517500" cy="305300"/>
            </a:xfrm>
            <a:custGeom>
              <a:rect b="b" l="l" r="r" t="t"/>
              <a:pathLst>
                <a:path extrusionOk="0" h="12212" w="20700">
                  <a:moveTo>
                    <a:pt x="7052" y="449"/>
                  </a:moveTo>
                  <a:lnTo>
                    <a:pt x="20122" y="7956"/>
                  </a:lnTo>
                  <a:lnTo>
                    <a:pt x="13709" y="11756"/>
                  </a:lnTo>
                  <a:lnTo>
                    <a:pt x="578" y="4096"/>
                  </a:lnTo>
                  <a:lnTo>
                    <a:pt x="7052" y="449"/>
                  </a:lnTo>
                  <a:close/>
                  <a:moveTo>
                    <a:pt x="7068" y="0"/>
                  </a:moveTo>
                  <a:cubicBezTo>
                    <a:pt x="7030" y="0"/>
                    <a:pt x="6992" y="8"/>
                    <a:pt x="6961" y="23"/>
                  </a:cubicBezTo>
                  <a:lnTo>
                    <a:pt x="92" y="3914"/>
                  </a:lnTo>
                  <a:cubicBezTo>
                    <a:pt x="31" y="3944"/>
                    <a:pt x="1" y="4005"/>
                    <a:pt x="1" y="4096"/>
                  </a:cubicBezTo>
                  <a:cubicBezTo>
                    <a:pt x="1" y="4157"/>
                    <a:pt x="31" y="4218"/>
                    <a:pt x="92" y="4248"/>
                  </a:cubicBezTo>
                  <a:lnTo>
                    <a:pt x="13618" y="12181"/>
                  </a:lnTo>
                  <a:cubicBezTo>
                    <a:pt x="13648" y="12181"/>
                    <a:pt x="13679" y="12212"/>
                    <a:pt x="13709" y="12212"/>
                  </a:cubicBezTo>
                  <a:cubicBezTo>
                    <a:pt x="13739" y="12212"/>
                    <a:pt x="13770" y="12181"/>
                    <a:pt x="13800" y="12181"/>
                  </a:cubicBezTo>
                  <a:lnTo>
                    <a:pt x="20609" y="8139"/>
                  </a:lnTo>
                  <a:cubicBezTo>
                    <a:pt x="20670" y="8108"/>
                    <a:pt x="20700" y="8048"/>
                    <a:pt x="20700" y="7956"/>
                  </a:cubicBezTo>
                  <a:cubicBezTo>
                    <a:pt x="20700" y="7896"/>
                    <a:pt x="20670" y="7835"/>
                    <a:pt x="20609" y="7804"/>
                  </a:cubicBezTo>
                  <a:lnTo>
                    <a:pt x="7174" y="23"/>
                  </a:lnTo>
                  <a:cubicBezTo>
                    <a:pt x="7144" y="8"/>
                    <a:pt x="7106" y="0"/>
                    <a:pt x="7068"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accent6"/>
            </a:gs>
            <a:gs pos="100000">
              <a:schemeClr val="accent5"/>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80250" y="528000"/>
            <a:ext cx="6983400" cy="968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1pPr>
            <a:lvl2pPr lvl="1">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2pPr>
            <a:lvl3pPr lvl="2">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3pPr>
            <a:lvl4pPr lvl="3">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4pPr>
            <a:lvl5pPr lvl="4">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5pPr>
            <a:lvl6pPr lvl="5">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6pPr>
            <a:lvl7pPr lvl="6">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7pPr>
            <a:lvl8pPr lvl="7">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8pPr>
            <a:lvl9pPr lvl="8">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9pPr>
          </a:lstStyle>
          <a:p/>
        </p:txBody>
      </p:sp>
      <p:sp>
        <p:nvSpPr>
          <p:cNvPr id="7" name="Google Shape;7;p1"/>
          <p:cNvSpPr txBox="1"/>
          <p:nvPr>
            <p:ph idx="1" type="body"/>
          </p:nvPr>
        </p:nvSpPr>
        <p:spPr>
          <a:xfrm>
            <a:off x="566325" y="2615525"/>
            <a:ext cx="6897300" cy="2047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1pPr>
            <a:lvl2pPr indent="-317500" lvl="1" marL="914400">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2pPr>
            <a:lvl3pPr indent="-317500" lvl="2" marL="1371600">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3pPr>
            <a:lvl4pPr indent="-317500" lvl="3" marL="1828800">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4pPr>
            <a:lvl5pPr indent="-317500" lvl="4" marL="2286000">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5pPr>
            <a:lvl6pPr indent="-317500" lvl="5" marL="2743200">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6pPr>
            <a:lvl7pPr indent="-317500" lvl="6" marL="3200400">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7pPr>
            <a:lvl8pPr indent="-317500" lvl="7" marL="3657600">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8pPr>
            <a:lvl9pPr indent="-317500" lvl="8" marL="4114800">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 Id="rId3" Type="http://schemas.openxmlformats.org/officeDocument/2006/relationships/hyperlink" Target="https://github.com/Ayushi-Khare" TargetMode="External"/><Relationship Id="rId4" Type="http://schemas.openxmlformats.org/officeDocument/2006/relationships/hyperlink" Target="https://www.linkedin.com/in/ayushi-khare-963668167/" TargetMode="External"/><Relationship Id="rId9" Type="http://schemas.openxmlformats.org/officeDocument/2006/relationships/hyperlink" Target="https://github.com/Pragya-PS/" TargetMode="External"/><Relationship Id="rId5" Type="http://schemas.openxmlformats.org/officeDocument/2006/relationships/hyperlink" Target="https://github.com/Chhavi-Trivedi" TargetMode="External"/><Relationship Id="rId6" Type="http://schemas.openxmlformats.org/officeDocument/2006/relationships/hyperlink" Target="https://www.linkedin.com/in/chhavi-trivedi-8a77b9193/" TargetMode="External"/><Relationship Id="rId7" Type="http://schemas.openxmlformats.org/officeDocument/2006/relationships/hyperlink" Target="https://github.com/Meghna-DAS" TargetMode="External"/><Relationship Id="rId8" Type="http://schemas.openxmlformats.org/officeDocument/2006/relationships/hyperlink" Target="https://www.linkedin.com/in/meghna-das15/" TargetMode="External"/><Relationship Id="rId11" Type="http://schemas.openxmlformats.org/officeDocument/2006/relationships/image" Target="../media/image3.png"/><Relationship Id="rId10" Type="http://schemas.openxmlformats.org/officeDocument/2006/relationships/hyperlink" Target="https://www.linkedin.com/in/pragya-parmita-sambodhi-6ab109192/" TargetMode="External"/><Relationship Id="rId13" Type="http://schemas.openxmlformats.org/officeDocument/2006/relationships/image" Target="../media/image1.png"/><Relationship Id="rId12" Type="http://schemas.openxmlformats.org/officeDocument/2006/relationships/image" Target="../media/image4.png"/><Relationship Id="rId1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AFA"/>
            </a:gs>
            <a:gs pos="100000">
              <a:schemeClr val="accent5"/>
            </a:gs>
          </a:gsLst>
          <a:lin ang="5400012" scaled="0"/>
        </a:gradFill>
      </p:bgPr>
    </p:bg>
    <p:spTree>
      <p:nvGrpSpPr>
        <p:cNvPr id="1233" name="Shape 1233"/>
        <p:cNvGrpSpPr/>
        <p:nvPr/>
      </p:nvGrpSpPr>
      <p:grpSpPr>
        <a:xfrm>
          <a:off x="0" y="0"/>
          <a:ext cx="0" cy="0"/>
          <a:chOff x="0" y="0"/>
          <a:chExt cx="0" cy="0"/>
        </a:xfrm>
      </p:grpSpPr>
      <p:grpSp>
        <p:nvGrpSpPr>
          <p:cNvPr id="1234" name="Google Shape;1234;p30"/>
          <p:cNvGrpSpPr/>
          <p:nvPr/>
        </p:nvGrpSpPr>
        <p:grpSpPr>
          <a:xfrm>
            <a:off x="2158952" y="3359735"/>
            <a:ext cx="4656955" cy="553204"/>
            <a:chOff x="547138" y="2070875"/>
            <a:chExt cx="714662" cy="882162"/>
          </a:xfrm>
        </p:grpSpPr>
        <p:sp>
          <p:nvSpPr>
            <p:cNvPr id="1235" name="Google Shape;1235;p30"/>
            <p:cNvSpPr/>
            <p:nvPr/>
          </p:nvSpPr>
          <p:spPr>
            <a:xfrm>
              <a:off x="547138" y="2256137"/>
              <a:ext cx="696900" cy="6969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0"/>
            <p:cNvSpPr/>
            <p:nvPr/>
          </p:nvSpPr>
          <p:spPr>
            <a:xfrm>
              <a:off x="564900" y="2070875"/>
              <a:ext cx="696900" cy="6969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7" name="Google Shape;1237;p30"/>
          <p:cNvSpPr txBox="1"/>
          <p:nvPr>
            <p:ph type="ctrTitle"/>
          </p:nvPr>
        </p:nvSpPr>
        <p:spPr>
          <a:xfrm>
            <a:off x="1614300" y="673826"/>
            <a:ext cx="5915400" cy="209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Medico Guide</a:t>
            </a:r>
            <a:endParaRPr/>
          </a:p>
          <a:p>
            <a:pPr indent="0" lvl="0" marL="0" rtl="0" algn="ctr">
              <a:spcBef>
                <a:spcPts val="1000"/>
              </a:spcBef>
              <a:spcAft>
                <a:spcPts val="0"/>
              </a:spcAft>
              <a:buNone/>
            </a:pPr>
            <a:r>
              <a:rPr lang="en" sz="2300"/>
              <a:t>A multidimensional hybrid healthcare assistant</a:t>
            </a:r>
            <a:endParaRPr sz="1200"/>
          </a:p>
        </p:txBody>
      </p:sp>
      <p:sp>
        <p:nvSpPr>
          <p:cNvPr id="1238" name="Google Shape;1238;p30"/>
          <p:cNvSpPr txBox="1"/>
          <p:nvPr>
            <p:ph idx="1" type="subTitle"/>
          </p:nvPr>
        </p:nvSpPr>
        <p:spPr>
          <a:xfrm>
            <a:off x="1999375" y="3330273"/>
            <a:ext cx="5096100" cy="47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Ayushi, Chhavi, Meghna, Pragya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2" name="Shape 1392"/>
        <p:cNvGrpSpPr/>
        <p:nvPr/>
      </p:nvGrpSpPr>
      <p:grpSpPr>
        <a:xfrm>
          <a:off x="0" y="0"/>
          <a:ext cx="0" cy="0"/>
          <a:chOff x="0" y="0"/>
          <a:chExt cx="0" cy="0"/>
        </a:xfrm>
      </p:grpSpPr>
      <p:grpSp>
        <p:nvGrpSpPr>
          <p:cNvPr id="1393" name="Google Shape;1393;p39"/>
          <p:cNvGrpSpPr/>
          <p:nvPr/>
        </p:nvGrpSpPr>
        <p:grpSpPr>
          <a:xfrm>
            <a:off x="611079" y="1119296"/>
            <a:ext cx="825931" cy="986183"/>
            <a:chOff x="500363" y="2070875"/>
            <a:chExt cx="761438" cy="760650"/>
          </a:xfrm>
        </p:grpSpPr>
        <p:sp>
          <p:nvSpPr>
            <p:cNvPr id="1394" name="Google Shape;1394;p39"/>
            <p:cNvSpPr/>
            <p:nvPr/>
          </p:nvSpPr>
          <p:spPr>
            <a:xfrm>
              <a:off x="500363" y="2134625"/>
              <a:ext cx="696900" cy="6969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9"/>
            <p:cNvSpPr/>
            <p:nvPr/>
          </p:nvSpPr>
          <p:spPr>
            <a:xfrm>
              <a:off x="564900" y="2070875"/>
              <a:ext cx="696900" cy="6969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6" name="Google Shape;1396;p39"/>
          <p:cNvGrpSpPr/>
          <p:nvPr/>
        </p:nvGrpSpPr>
        <p:grpSpPr>
          <a:xfrm>
            <a:off x="611079" y="3138966"/>
            <a:ext cx="825931" cy="873226"/>
            <a:chOff x="500363" y="2070875"/>
            <a:chExt cx="761438" cy="760650"/>
          </a:xfrm>
        </p:grpSpPr>
        <p:sp>
          <p:nvSpPr>
            <p:cNvPr id="1397" name="Google Shape;1397;p39"/>
            <p:cNvSpPr/>
            <p:nvPr/>
          </p:nvSpPr>
          <p:spPr>
            <a:xfrm>
              <a:off x="500363" y="2134625"/>
              <a:ext cx="696900" cy="6969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9"/>
            <p:cNvSpPr/>
            <p:nvPr/>
          </p:nvSpPr>
          <p:spPr>
            <a:xfrm>
              <a:off x="564900" y="2070875"/>
              <a:ext cx="696900" cy="696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9" name="Google Shape;1399;p39"/>
          <p:cNvGrpSpPr/>
          <p:nvPr/>
        </p:nvGrpSpPr>
        <p:grpSpPr>
          <a:xfrm>
            <a:off x="4603204" y="1062776"/>
            <a:ext cx="825931" cy="986183"/>
            <a:chOff x="500363" y="2070875"/>
            <a:chExt cx="761438" cy="760650"/>
          </a:xfrm>
        </p:grpSpPr>
        <p:sp>
          <p:nvSpPr>
            <p:cNvPr id="1400" name="Google Shape;1400;p39"/>
            <p:cNvSpPr/>
            <p:nvPr/>
          </p:nvSpPr>
          <p:spPr>
            <a:xfrm>
              <a:off x="500363" y="2134625"/>
              <a:ext cx="696900" cy="6969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9"/>
            <p:cNvSpPr/>
            <p:nvPr/>
          </p:nvSpPr>
          <p:spPr>
            <a:xfrm>
              <a:off x="564900" y="2070875"/>
              <a:ext cx="696900" cy="696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2" name="Google Shape;1402;p39"/>
          <p:cNvGrpSpPr/>
          <p:nvPr/>
        </p:nvGrpSpPr>
        <p:grpSpPr>
          <a:xfrm>
            <a:off x="4603205" y="3138963"/>
            <a:ext cx="825931" cy="873226"/>
            <a:chOff x="500363" y="2070875"/>
            <a:chExt cx="761438" cy="760650"/>
          </a:xfrm>
        </p:grpSpPr>
        <p:sp>
          <p:nvSpPr>
            <p:cNvPr id="1403" name="Google Shape;1403;p39"/>
            <p:cNvSpPr/>
            <p:nvPr/>
          </p:nvSpPr>
          <p:spPr>
            <a:xfrm>
              <a:off x="500363" y="2134625"/>
              <a:ext cx="696900" cy="6969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9"/>
            <p:cNvSpPr/>
            <p:nvPr/>
          </p:nvSpPr>
          <p:spPr>
            <a:xfrm>
              <a:off x="564900" y="2070875"/>
              <a:ext cx="696900" cy="6969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5" name="Google Shape;1405;p39"/>
          <p:cNvSpPr txBox="1"/>
          <p:nvPr>
            <p:ph idx="2" type="ctrTitle"/>
          </p:nvPr>
        </p:nvSpPr>
        <p:spPr>
          <a:xfrm>
            <a:off x="5517200" y="708100"/>
            <a:ext cx="3840900" cy="71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600"/>
              <a:t>SUGGESTIONS FOR DOCTOR’S APPOINTMENT</a:t>
            </a:r>
            <a:endParaRPr sz="1600"/>
          </a:p>
        </p:txBody>
      </p:sp>
      <p:sp>
        <p:nvSpPr>
          <p:cNvPr id="1406" name="Google Shape;1406;p39"/>
          <p:cNvSpPr txBox="1"/>
          <p:nvPr>
            <p:ph idx="1" type="subTitle"/>
          </p:nvPr>
        </p:nvSpPr>
        <p:spPr>
          <a:xfrm>
            <a:off x="1541275" y="1205475"/>
            <a:ext cx="2098200" cy="1252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t>Relaxing Sounds for all kinds of frame of minds; Motivational voice interviews (Volunteer professionals)</a:t>
            </a:r>
            <a:endParaRPr sz="1200"/>
          </a:p>
        </p:txBody>
      </p:sp>
      <p:sp>
        <p:nvSpPr>
          <p:cNvPr id="1407" name="Google Shape;1407;p39"/>
          <p:cNvSpPr txBox="1"/>
          <p:nvPr>
            <p:ph idx="3" type="ctrTitle"/>
          </p:nvPr>
        </p:nvSpPr>
        <p:spPr>
          <a:xfrm>
            <a:off x="1541275" y="893500"/>
            <a:ext cx="27543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700"/>
              <a:t>RELAXING PLAYLIST</a:t>
            </a:r>
            <a:endParaRPr sz="1700"/>
          </a:p>
        </p:txBody>
      </p:sp>
      <p:sp>
        <p:nvSpPr>
          <p:cNvPr id="1408" name="Google Shape;1408;p39"/>
          <p:cNvSpPr txBox="1"/>
          <p:nvPr>
            <p:ph idx="4" type="subTitle"/>
          </p:nvPr>
        </p:nvSpPr>
        <p:spPr>
          <a:xfrm>
            <a:off x="5517200" y="1383375"/>
            <a:ext cx="2754300" cy="1386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t>The app suggests the doctor names, </a:t>
            </a:r>
            <a:r>
              <a:rPr lang="en" sz="1200"/>
              <a:t>according</a:t>
            </a:r>
            <a:r>
              <a:rPr lang="en" sz="1200"/>
              <a:t> to the problems user have along with the complete information of the doctor that helps in contacting them easily</a:t>
            </a:r>
            <a:endParaRPr sz="1200"/>
          </a:p>
        </p:txBody>
      </p:sp>
      <p:sp>
        <p:nvSpPr>
          <p:cNvPr id="1409" name="Google Shape;1409;p39"/>
          <p:cNvSpPr txBox="1"/>
          <p:nvPr>
            <p:ph idx="7" type="ctrTitle"/>
          </p:nvPr>
        </p:nvSpPr>
        <p:spPr>
          <a:xfrm>
            <a:off x="1541275" y="3011726"/>
            <a:ext cx="19722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700"/>
              <a:t>FORUM</a:t>
            </a:r>
            <a:endParaRPr sz="1700"/>
          </a:p>
        </p:txBody>
      </p:sp>
      <p:sp>
        <p:nvSpPr>
          <p:cNvPr id="1410" name="Google Shape;1410;p39"/>
          <p:cNvSpPr txBox="1"/>
          <p:nvPr>
            <p:ph idx="8" type="subTitle"/>
          </p:nvPr>
        </p:nvSpPr>
        <p:spPr>
          <a:xfrm>
            <a:off x="1541275" y="3296400"/>
            <a:ext cx="1972200" cy="1165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300"/>
              <a:t>A forum having all users connected to each other where they can share their issues.</a:t>
            </a:r>
            <a:endParaRPr sz="1300"/>
          </a:p>
        </p:txBody>
      </p:sp>
      <p:sp>
        <p:nvSpPr>
          <p:cNvPr id="1411" name="Google Shape;1411;p39"/>
          <p:cNvSpPr txBox="1"/>
          <p:nvPr>
            <p:ph idx="9" type="ctrTitle"/>
          </p:nvPr>
        </p:nvSpPr>
        <p:spPr>
          <a:xfrm>
            <a:off x="5594600" y="3138975"/>
            <a:ext cx="3090000" cy="3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600"/>
              <a:t>MONITORS MENSTRUAL CYCLE</a:t>
            </a:r>
            <a:endParaRPr sz="1600"/>
          </a:p>
        </p:txBody>
      </p:sp>
      <p:sp>
        <p:nvSpPr>
          <p:cNvPr id="1412" name="Google Shape;1412;p39"/>
          <p:cNvSpPr txBox="1"/>
          <p:nvPr>
            <p:ph idx="13" type="subTitle"/>
          </p:nvPr>
        </p:nvSpPr>
        <p:spPr>
          <a:xfrm>
            <a:off x="5650800" y="3358950"/>
            <a:ext cx="2754300" cy="1040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t>Monitors cycle and gives suggestions or remedies for problems </a:t>
            </a:r>
            <a:r>
              <a:rPr lang="en" sz="1200"/>
              <a:t>related</a:t>
            </a:r>
            <a:r>
              <a:rPr lang="en" sz="1200"/>
              <a:t> to that (ex. Cramp remedies etc.)</a:t>
            </a:r>
            <a:endParaRPr sz="1200"/>
          </a:p>
        </p:txBody>
      </p:sp>
      <p:grpSp>
        <p:nvGrpSpPr>
          <p:cNvPr id="1413" name="Google Shape;1413;p39"/>
          <p:cNvGrpSpPr/>
          <p:nvPr/>
        </p:nvGrpSpPr>
        <p:grpSpPr>
          <a:xfrm>
            <a:off x="4838327" y="1383363"/>
            <a:ext cx="355663" cy="308725"/>
            <a:chOff x="-28462125" y="3199700"/>
            <a:chExt cx="298550" cy="259150"/>
          </a:xfrm>
        </p:grpSpPr>
        <p:sp>
          <p:nvSpPr>
            <p:cNvPr id="1414" name="Google Shape;1414;p39"/>
            <p:cNvSpPr/>
            <p:nvPr/>
          </p:nvSpPr>
          <p:spPr>
            <a:xfrm>
              <a:off x="-28459750" y="3284775"/>
              <a:ext cx="296175" cy="104775"/>
            </a:xfrm>
            <a:custGeom>
              <a:rect b="b" l="l" r="r" t="t"/>
              <a:pathLst>
                <a:path extrusionOk="0" h="4191" w="11847">
                  <a:moveTo>
                    <a:pt x="5230" y="0"/>
                  </a:moveTo>
                  <a:cubicBezTo>
                    <a:pt x="5073" y="0"/>
                    <a:pt x="4947" y="63"/>
                    <a:pt x="4915" y="189"/>
                  </a:cubicBezTo>
                  <a:lnTo>
                    <a:pt x="4096" y="2080"/>
                  </a:lnTo>
                  <a:lnTo>
                    <a:pt x="347" y="2080"/>
                  </a:lnTo>
                  <a:cubicBezTo>
                    <a:pt x="158" y="2080"/>
                    <a:pt x="0" y="2237"/>
                    <a:pt x="0" y="2426"/>
                  </a:cubicBezTo>
                  <a:cubicBezTo>
                    <a:pt x="0" y="2615"/>
                    <a:pt x="158" y="2773"/>
                    <a:pt x="347" y="2773"/>
                  </a:cubicBezTo>
                  <a:lnTo>
                    <a:pt x="4316" y="2773"/>
                  </a:lnTo>
                  <a:cubicBezTo>
                    <a:pt x="4411" y="2773"/>
                    <a:pt x="4505" y="2710"/>
                    <a:pt x="4600" y="2584"/>
                  </a:cubicBezTo>
                  <a:lnTo>
                    <a:pt x="5199" y="1292"/>
                  </a:lnTo>
                  <a:lnTo>
                    <a:pt x="6238" y="3970"/>
                  </a:lnTo>
                  <a:cubicBezTo>
                    <a:pt x="6301" y="4096"/>
                    <a:pt x="6396" y="4159"/>
                    <a:pt x="6522" y="4191"/>
                  </a:cubicBezTo>
                  <a:lnTo>
                    <a:pt x="6553" y="4191"/>
                  </a:lnTo>
                  <a:cubicBezTo>
                    <a:pt x="6679" y="4191"/>
                    <a:pt x="6805" y="4127"/>
                    <a:pt x="6868" y="4033"/>
                  </a:cubicBezTo>
                  <a:lnTo>
                    <a:pt x="7624" y="2836"/>
                  </a:lnTo>
                  <a:lnTo>
                    <a:pt x="11500" y="2836"/>
                  </a:lnTo>
                  <a:cubicBezTo>
                    <a:pt x="11689" y="2836"/>
                    <a:pt x="11846" y="2678"/>
                    <a:pt x="11846" y="2458"/>
                  </a:cubicBezTo>
                  <a:cubicBezTo>
                    <a:pt x="11846" y="2269"/>
                    <a:pt x="11689" y="2111"/>
                    <a:pt x="11500" y="2111"/>
                  </a:cubicBezTo>
                  <a:lnTo>
                    <a:pt x="7435" y="2111"/>
                  </a:lnTo>
                  <a:cubicBezTo>
                    <a:pt x="7309" y="2111"/>
                    <a:pt x="7183" y="2206"/>
                    <a:pt x="7120" y="2269"/>
                  </a:cubicBezTo>
                  <a:lnTo>
                    <a:pt x="6648" y="3056"/>
                  </a:lnTo>
                  <a:lnTo>
                    <a:pt x="5545" y="221"/>
                  </a:lnTo>
                  <a:cubicBezTo>
                    <a:pt x="5514" y="95"/>
                    <a:pt x="5388" y="0"/>
                    <a:pt x="5230"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9"/>
            <p:cNvSpPr/>
            <p:nvPr/>
          </p:nvSpPr>
          <p:spPr>
            <a:xfrm>
              <a:off x="-28462125" y="3199700"/>
              <a:ext cx="295400" cy="125275"/>
            </a:xfrm>
            <a:custGeom>
              <a:rect b="b" l="l" r="r" t="t"/>
              <a:pathLst>
                <a:path extrusionOk="0" h="5011" w="11816">
                  <a:moveTo>
                    <a:pt x="3151" y="1"/>
                  </a:moveTo>
                  <a:cubicBezTo>
                    <a:pt x="1387" y="1"/>
                    <a:pt x="1" y="1419"/>
                    <a:pt x="1" y="3277"/>
                  </a:cubicBezTo>
                  <a:cubicBezTo>
                    <a:pt x="1" y="3876"/>
                    <a:pt x="158" y="4349"/>
                    <a:pt x="442" y="4821"/>
                  </a:cubicBezTo>
                  <a:lnTo>
                    <a:pt x="3655" y="4821"/>
                  </a:lnTo>
                  <a:lnTo>
                    <a:pt x="4285" y="3340"/>
                  </a:lnTo>
                  <a:cubicBezTo>
                    <a:pt x="4443" y="2994"/>
                    <a:pt x="4821" y="2773"/>
                    <a:pt x="5199" y="2710"/>
                  </a:cubicBezTo>
                  <a:cubicBezTo>
                    <a:pt x="5672" y="2710"/>
                    <a:pt x="6018" y="2994"/>
                    <a:pt x="6176" y="3403"/>
                  </a:cubicBezTo>
                  <a:lnTo>
                    <a:pt x="6806" y="5010"/>
                  </a:lnTo>
                  <a:cubicBezTo>
                    <a:pt x="6963" y="4884"/>
                    <a:pt x="7215" y="4821"/>
                    <a:pt x="7404" y="4821"/>
                  </a:cubicBezTo>
                  <a:lnTo>
                    <a:pt x="11374" y="4821"/>
                  </a:lnTo>
                  <a:cubicBezTo>
                    <a:pt x="11626" y="4349"/>
                    <a:pt x="11815" y="3813"/>
                    <a:pt x="11815" y="3277"/>
                  </a:cubicBezTo>
                  <a:cubicBezTo>
                    <a:pt x="11815" y="1419"/>
                    <a:pt x="10429" y="1"/>
                    <a:pt x="8665" y="1"/>
                  </a:cubicBezTo>
                  <a:cubicBezTo>
                    <a:pt x="7247" y="1"/>
                    <a:pt x="6396" y="977"/>
                    <a:pt x="5924" y="1860"/>
                  </a:cubicBezTo>
                  <a:cubicBezTo>
                    <a:pt x="5451" y="977"/>
                    <a:pt x="4537" y="1"/>
                    <a:pt x="3151"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9"/>
            <p:cNvSpPr/>
            <p:nvPr/>
          </p:nvSpPr>
          <p:spPr>
            <a:xfrm>
              <a:off x="-28405400" y="3360375"/>
              <a:ext cx="186675" cy="98475"/>
            </a:xfrm>
            <a:custGeom>
              <a:rect b="b" l="l" r="r" t="t"/>
              <a:pathLst>
                <a:path extrusionOk="0" h="3939" w="7467">
                  <a:moveTo>
                    <a:pt x="2962" y="1"/>
                  </a:moveTo>
                  <a:cubicBezTo>
                    <a:pt x="2773" y="284"/>
                    <a:pt x="2458" y="442"/>
                    <a:pt x="2111" y="442"/>
                  </a:cubicBezTo>
                  <a:lnTo>
                    <a:pt x="0" y="442"/>
                  </a:lnTo>
                  <a:cubicBezTo>
                    <a:pt x="158" y="599"/>
                    <a:pt x="347" y="757"/>
                    <a:pt x="536" y="914"/>
                  </a:cubicBezTo>
                  <a:cubicBezTo>
                    <a:pt x="1449" y="1734"/>
                    <a:pt x="2426" y="2647"/>
                    <a:pt x="3434" y="3813"/>
                  </a:cubicBezTo>
                  <a:cubicBezTo>
                    <a:pt x="3529" y="3907"/>
                    <a:pt x="3592" y="3939"/>
                    <a:pt x="3718" y="3939"/>
                  </a:cubicBezTo>
                  <a:cubicBezTo>
                    <a:pt x="3844" y="3939"/>
                    <a:pt x="3907" y="3907"/>
                    <a:pt x="4001" y="3813"/>
                  </a:cubicBezTo>
                  <a:cubicBezTo>
                    <a:pt x="4978" y="2584"/>
                    <a:pt x="6018" y="1734"/>
                    <a:pt x="6900" y="914"/>
                  </a:cubicBezTo>
                  <a:cubicBezTo>
                    <a:pt x="7120" y="757"/>
                    <a:pt x="7278" y="599"/>
                    <a:pt x="7467" y="442"/>
                  </a:cubicBezTo>
                  <a:lnTo>
                    <a:pt x="5860" y="442"/>
                  </a:lnTo>
                  <a:lnTo>
                    <a:pt x="5293" y="1324"/>
                  </a:lnTo>
                  <a:cubicBezTo>
                    <a:pt x="5104" y="1639"/>
                    <a:pt x="4789" y="1860"/>
                    <a:pt x="4379" y="1860"/>
                  </a:cubicBezTo>
                  <a:lnTo>
                    <a:pt x="4316" y="1860"/>
                  </a:lnTo>
                  <a:cubicBezTo>
                    <a:pt x="3907" y="1797"/>
                    <a:pt x="3592" y="1576"/>
                    <a:pt x="3434" y="1167"/>
                  </a:cubicBezTo>
                  <a:lnTo>
                    <a:pt x="2962" y="1"/>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7" name="Google Shape;1417;p39"/>
          <p:cNvGrpSpPr/>
          <p:nvPr/>
        </p:nvGrpSpPr>
        <p:grpSpPr>
          <a:xfrm>
            <a:off x="845311" y="3399256"/>
            <a:ext cx="357468" cy="352675"/>
            <a:chOff x="-33645475" y="3228075"/>
            <a:chExt cx="294600" cy="290650"/>
          </a:xfrm>
        </p:grpSpPr>
        <p:sp>
          <p:nvSpPr>
            <p:cNvPr id="1418" name="Google Shape;1418;p39"/>
            <p:cNvSpPr/>
            <p:nvPr/>
          </p:nvSpPr>
          <p:spPr>
            <a:xfrm>
              <a:off x="-33456450" y="3261925"/>
              <a:ext cx="84300" cy="85100"/>
            </a:xfrm>
            <a:custGeom>
              <a:rect b="b" l="l" r="r" t="t"/>
              <a:pathLst>
                <a:path extrusionOk="0" h="3404" w="3372">
                  <a:moveTo>
                    <a:pt x="347" y="1"/>
                  </a:moveTo>
                  <a:cubicBezTo>
                    <a:pt x="158" y="1"/>
                    <a:pt x="1" y="158"/>
                    <a:pt x="1" y="347"/>
                  </a:cubicBezTo>
                  <a:cubicBezTo>
                    <a:pt x="1" y="536"/>
                    <a:pt x="158" y="694"/>
                    <a:pt x="347" y="694"/>
                  </a:cubicBezTo>
                  <a:lnTo>
                    <a:pt x="1009" y="694"/>
                  </a:lnTo>
                  <a:cubicBezTo>
                    <a:pt x="1576" y="694"/>
                    <a:pt x="2049" y="1166"/>
                    <a:pt x="2049" y="1733"/>
                  </a:cubicBezTo>
                  <a:lnTo>
                    <a:pt x="2049" y="2269"/>
                  </a:lnTo>
                  <a:lnTo>
                    <a:pt x="1923" y="2175"/>
                  </a:lnTo>
                  <a:cubicBezTo>
                    <a:pt x="1860" y="2112"/>
                    <a:pt x="1773" y="2080"/>
                    <a:pt x="1686" y="2080"/>
                  </a:cubicBezTo>
                  <a:cubicBezTo>
                    <a:pt x="1600" y="2080"/>
                    <a:pt x="1513" y="2112"/>
                    <a:pt x="1450" y="2175"/>
                  </a:cubicBezTo>
                  <a:cubicBezTo>
                    <a:pt x="1324" y="2269"/>
                    <a:pt x="1324" y="2521"/>
                    <a:pt x="1450" y="2647"/>
                  </a:cubicBezTo>
                  <a:lnTo>
                    <a:pt x="2112" y="3309"/>
                  </a:lnTo>
                  <a:cubicBezTo>
                    <a:pt x="2175" y="3372"/>
                    <a:pt x="2269" y="3403"/>
                    <a:pt x="2360" y="3403"/>
                  </a:cubicBezTo>
                  <a:cubicBezTo>
                    <a:pt x="2450" y="3403"/>
                    <a:pt x="2537" y="3372"/>
                    <a:pt x="2584" y="3309"/>
                  </a:cubicBezTo>
                  <a:lnTo>
                    <a:pt x="3277" y="2647"/>
                  </a:lnTo>
                  <a:cubicBezTo>
                    <a:pt x="3372" y="2521"/>
                    <a:pt x="3372" y="2269"/>
                    <a:pt x="3277" y="2175"/>
                  </a:cubicBezTo>
                  <a:cubicBezTo>
                    <a:pt x="3214" y="2112"/>
                    <a:pt x="3120" y="2080"/>
                    <a:pt x="3029" y="2080"/>
                  </a:cubicBezTo>
                  <a:cubicBezTo>
                    <a:pt x="2939" y="2080"/>
                    <a:pt x="2852" y="2112"/>
                    <a:pt x="2805" y="2175"/>
                  </a:cubicBezTo>
                  <a:lnTo>
                    <a:pt x="2679" y="2269"/>
                  </a:lnTo>
                  <a:lnTo>
                    <a:pt x="2679" y="1733"/>
                  </a:lnTo>
                  <a:cubicBezTo>
                    <a:pt x="2742" y="788"/>
                    <a:pt x="1954" y="1"/>
                    <a:pt x="1009"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9"/>
            <p:cNvSpPr/>
            <p:nvPr/>
          </p:nvSpPr>
          <p:spPr>
            <a:xfrm>
              <a:off x="-33575375" y="3433625"/>
              <a:ext cx="85075" cy="85100"/>
            </a:xfrm>
            <a:custGeom>
              <a:rect b="b" l="l" r="r" t="t"/>
              <a:pathLst>
                <a:path extrusionOk="0" h="3404" w="3403">
                  <a:moveTo>
                    <a:pt x="1013" y="1"/>
                  </a:moveTo>
                  <a:cubicBezTo>
                    <a:pt x="922" y="1"/>
                    <a:pt x="835" y="32"/>
                    <a:pt x="788" y="95"/>
                  </a:cubicBezTo>
                  <a:lnTo>
                    <a:pt x="127" y="757"/>
                  </a:lnTo>
                  <a:cubicBezTo>
                    <a:pt x="1" y="883"/>
                    <a:pt x="1" y="1135"/>
                    <a:pt x="127" y="1229"/>
                  </a:cubicBezTo>
                  <a:cubicBezTo>
                    <a:pt x="174" y="1292"/>
                    <a:pt x="260" y="1324"/>
                    <a:pt x="351" y="1324"/>
                  </a:cubicBezTo>
                  <a:cubicBezTo>
                    <a:pt x="442" y="1324"/>
                    <a:pt x="536" y="1292"/>
                    <a:pt x="599" y="1229"/>
                  </a:cubicBezTo>
                  <a:lnTo>
                    <a:pt x="694" y="1135"/>
                  </a:lnTo>
                  <a:lnTo>
                    <a:pt x="694" y="1671"/>
                  </a:lnTo>
                  <a:cubicBezTo>
                    <a:pt x="694" y="2616"/>
                    <a:pt x="1450" y="3372"/>
                    <a:pt x="2395" y="3372"/>
                  </a:cubicBezTo>
                  <a:lnTo>
                    <a:pt x="3057" y="3372"/>
                  </a:lnTo>
                  <a:lnTo>
                    <a:pt x="3057" y="3403"/>
                  </a:lnTo>
                  <a:cubicBezTo>
                    <a:pt x="3246" y="3403"/>
                    <a:pt x="3403" y="3246"/>
                    <a:pt x="3403" y="3057"/>
                  </a:cubicBezTo>
                  <a:cubicBezTo>
                    <a:pt x="3403" y="2868"/>
                    <a:pt x="3246" y="2710"/>
                    <a:pt x="3057" y="2710"/>
                  </a:cubicBezTo>
                  <a:lnTo>
                    <a:pt x="2363" y="2710"/>
                  </a:lnTo>
                  <a:cubicBezTo>
                    <a:pt x="1796" y="2710"/>
                    <a:pt x="1324" y="2238"/>
                    <a:pt x="1324" y="1671"/>
                  </a:cubicBezTo>
                  <a:lnTo>
                    <a:pt x="1324" y="1135"/>
                  </a:lnTo>
                  <a:lnTo>
                    <a:pt x="1450" y="1229"/>
                  </a:lnTo>
                  <a:cubicBezTo>
                    <a:pt x="1513" y="1292"/>
                    <a:pt x="1599" y="1324"/>
                    <a:pt x="1686" y="1324"/>
                  </a:cubicBezTo>
                  <a:cubicBezTo>
                    <a:pt x="1773" y="1324"/>
                    <a:pt x="1859" y="1292"/>
                    <a:pt x="1922" y="1229"/>
                  </a:cubicBezTo>
                  <a:cubicBezTo>
                    <a:pt x="2048" y="1135"/>
                    <a:pt x="2048" y="883"/>
                    <a:pt x="1922" y="757"/>
                  </a:cubicBezTo>
                  <a:lnTo>
                    <a:pt x="1261" y="95"/>
                  </a:lnTo>
                  <a:cubicBezTo>
                    <a:pt x="1198" y="32"/>
                    <a:pt x="1103" y="1"/>
                    <a:pt x="1013"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9"/>
            <p:cNvSpPr/>
            <p:nvPr/>
          </p:nvSpPr>
          <p:spPr>
            <a:xfrm>
              <a:off x="-33645475" y="3228075"/>
              <a:ext cx="206375" cy="153600"/>
            </a:xfrm>
            <a:custGeom>
              <a:rect b="b" l="l" r="r" t="t"/>
              <a:pathLst>
                <a:path extrusionOk="0" h="6144" w="8255">
                  <a:moveTo>
                    <a:pt x="4191" y="0"/>
                  </a:moveTo>
                  <a:cubicBezTo>
                    <a:pt x="2300" y="0"/>
                    <a:pt x="757" y="1544"/>
                    <a:pt x="757" y="3434"/>
                  </a:cubicBezTo>
                  <a:lnTo>
                    <a:pt x="757" y="3529"/>
                  </a:lnTo>
                  <a:cubicBezTo>
                    <a:pt x="347" y="3686"/>
                    <a:pt x="95" y="4033"/>
                    <a:pt x="95" y="4474"/>
                  </a:cubicBezTo>
                  <a:lnTo>
                    <a:pt x="95" y="5135"/>
                  </a:lnTo>
                  <a:cubicBezTo>
                    <a:pt x="1" y="5671"/>
                    <a:pt x="473" y="6143"/>
                    <a:pt x="1009" y="6143"/>
                  </a:cubicBezTo>
                  <a:cubicBezTo>
                    <a:pt x="1135" y="6143"/>
                    <a:pt x="1261" y="6112"/>
                    <a:pt x="1387" y="6080"/>
                  </a:cubicBezTo>
                  <a:lnTo>
                    <a:pt x="1387" y="3403"/>
                  </a:lnTo>
                  <a:cubicBezTo>
                    <a:pt x="1387" y="1890"/>
                    <a:pt x="2647" y="630"/>
                    <a:pt x="4128" y="630"/>
                  </a:cubicBezTo>
                  <a:cubicBezTo>
                    <a:pt x="5640" y="630"/>
                    <a:pt x="6900" y="1890"/>
                    <a:pt x="6900" y="3403"/>
                  </a:cubicBezTo>
                  <a:lnTo>
                    <a:pt x="6900" y="6080"/>
                  </a:lnTo>
                  <a:cubicBezTo>
                    <a:pt x="6995" y="6112"/>
                    <a:pt x="7121" y="6143"/>
                    <a:pt x="7247" y="6143"/>
                  </a:cubicBezTo>
                  <a:cubicBezTo>
                    <a:pt x="7782" y="6143"/>
                    <a:pt x="8255" y="5671"/>
                    <a:pt x="8255" y="5135"/>
                  </a:cubicBezTo>
                  <a:lnTo>
                    <a:pt x="8255" y="4474"/>
                  </a:lnTo>
                  <a:cubicBezTo>
                    <a:pt x="8255" y="4033"/>
                    <a:pt x="8003" y="3623"/>
                    <a:pt x="7593" y="3529"/>
                  </a:cubicBezTo>
                  <a:lnTo>
                    <a:pt x="7593" y="3434"/>
                  </a:lnTo>
                  <a:cubicBezTo>
                    <a:pt x="7593" y="1544"/>
                    <a:pt x="6050" y="0"/>
                    <a:pt x="4191"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9"/>
            <p:cNvSpPr/>
            <p:nvPr/>
          </p:nvSpPr>
          <p:spPr>
            <a:xfrm>
              <a:off x="-33593500" y="3279250"/>
              <a:ext cx="104775" cy="52275"/>
            </a:xfrm>
            <a:custGeom>
              <a:rect b="b" l="l" r="r" t="t"/>
              <a:pathLst>
                <a:path extrusionOk="0" h="2091" w="4191">
                  <a:moveTo>
                    <a:pt x="1734" y="1"/>
                  </a:moveTo>
                  <a:cubicBezTo>
                    <a:pt x="789" y="1"/>
                    <a:pt x="1" y="757"/>
                    <a:pt x="1" y="1702"/>
                  </a:cubicBezTo>
                  <a:lnTo>
                    <a:pt x="1" y="2049"/>
                  </a:lnTo>
                  <a:lnTo>
                    <a:pt x="1230" y="2049"/>
                  </a:lnTo>
                  <a:cubicBezTo>
                    <a:pt x="1545" y="2049"/>
                    <a:pt x="1891" y="2049"/>
                    <a:pt x="2017" y="1986"/>
                  </a:cubicBezTo>
                  <a:cubicBezTo>
                    <a:pt x="2049" y="1954"/>
                    <a:pt x="2080" y="1828"/>
                    <a:pt x="2080" y="1734"/>
                  </a:cubicBezTo>
                  <a:cubicBezTo>
                    <a:pt x="2080" y="1545"/>
                    <a:pt x="2238" y="1387"/>
                    <a:pt x="2458" y="1387"/>
                  </a:cubicBezTo>
                  <a:cubicBezTo>
                    <a:pt x="2647" y="1387"/>
                    <a:pt x="2805" y="1545"/>
                    <a:pt x="2805" y="1734"/>
                  </a:cubicBezTo>
                  <a:cubicBezTo>
                    <a:pt x="2805" y="1828"/>
                    <a:pt x="2805" y="1954"/>
                    <a:pt x="2868" y="1986"/>
                  </a:cubicBezTo>
                  <a:cubicBezTo>
                    <a:pt x="2942" y="2059"/>
                    <a:pt x="3091" y="2090"/>
                    <a:pt x="3266" y="2090"/>
                  </a:cubicBezTo>
                  <a:cubicBezTo>
                    <a:pt x="3389" y="2090"/>
                    <a:pt x="3525" y="2075"/>
                    <a:pt x="3656" y="2049"/>
                  </a:cubicBezTo>
                  <a:lnTo>
                    <a:pt x="4191" y="2049"/>
                  </a:lnTo>
                  <a:lnTo>
                    <a:pt x="4191" y="1702"/>
                  </a:lnTo>
                  <a:lnTo>
                    <a:pt x="4128" y="1702"/>
                  </a:lnTo>
                  <a:cubicBezTo>
                    <a:pt x="4128" y="757"/>
                    <a:pt x="3340" y="1"/>
                    <a:pt x="2395"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39"/>
            <p:cNvSpPr/>
            <p:nvPr/>
          </p:nvSpPr>
          <p:spPr>
            <a:xfrm>
              <a:off x="-33593500" y="3341475"/>
              <a:ext cx="104775" cy="74075"/>
            </a:xfrm>
            <a:custGeom>
              <a:rect b="b" l="l" r="r" t="t"/>
              <a:pathLst>
                <a:path extrusionOk="0" h="2963" w="4191">
                  <a:moveTo>
                    <a:pt x="2395" y="1"/>
                  </a:moveTo>
                  <a:cubicBezTo>
                    <a:pt x="2080" y="253"/>
                    <a:pt x="1671" y="253"/>
                    <a:pt x="1230" y="253"/>
                  </a:cubicBezTo>
                  <a:lnTo>
                    <a:pt x="1" y="253"/>
                  </a:lnTo>
                  <a:lnTo>
                    <a:pt x="1" y="914"/>
                  </a:lnTo>
                  <a:cubicBezTo>
                    <a:pt x="1" y="2049"/>
                    <a:pt x="946" y="2962"/>
                    <a:pt x="2112" y="2962"/>
                  </a:cubicBezTo>
                  <a:cubicBezTo>
                    <a:pt x="3246" y="2962"/>
                    <a:pt x="4191" y="2049"/>
                    <a:pt x="4191" y="914"/>
                  </a:cubicBezTo>
                  <a:lnTo>
                    <a:pt x="4191" y="253"/>
                  </a:lnTo>
                  <a:lnTo>
                    <a:pt x="3466" y="253"/>
                  </a:lnTo>
                  <a:cubicBezTo>
                    <a:pt x="3088" y="253"/>
                    <a:pt x="2679" y="190"/>
                    <a:pt x="2395"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9"/>
            <p:cNvSpPr/>
            <p:nvPr/>
          </p:nvSpPr>
          <p:spPr>
            <a:xfrm>
              <a:off x="-33455650" y="3381650"/>
              <a:ext cx="104775" cy="52250"/>
            </a:xfrm>
            <a:custGeom>
              <a:rect b="b" l="l" r="r" t="t"/>
              <a:pathLst>
                <a:path extrusionOk="0" h="2090" w="4191">
                  <a:moveTo>
                    <a:pt x="1702" y="0"/>
                  </a:moveTo>
                  <a:cubicBezTo>
                    <a:pt x="756" y="0"/>
                    <a:pt x="0" y="757"/>
                    <a:pt x="0" y="1702"/>
                  </a:cubicBezTo>
                  <a:lnTo>
                    <a:pt x="0" y="2048"/>
                  </a:lnTo>
                  <a:lnTo>
                    <a:pt x="1229" y="2048"/>
                  </a:lnTo>
                  <a:cubicBezTo>
                    <a:pt x="1544" y="2048"/>
                    <a:pt x="1891" y="2048"/>
                    <a:pt x="2017" y="1985"/>
                  </a:cubicBezTo>
                  <a:cubicBezTo>
                    <a:pt x="2048" y="1954"/>
                    <a:pt x="2080" y="1828"/>
                    <a:pt x="2080" y="1733"/>
                  </a:cubicBezTo>
                  <a:cubicBezTo>
                    <a:pt x="2080" y="1544"/>
                    <a:pt x="2237" y="1387"/>
                    <a:pt x="2458" y="1387"/>
                  </a:cubicBezTo>
                  <a:cubicBezTo>
                    <a:pt x="2647" y="1387"/>
                    <a:pt x="2804" y="1544"/>
                    <a:pt x="2804" y="1733"/>
                  </a:cubicBezTo>
                  <a:cubicBezTo>
                    <a:pt x="2804" y="1828"/>
                    <a:pt x="2804" y="1954"/>
                    <a:pt x="2867" y="1985"/>
                  </a:cubicBezTo>
                  <a:cubicBezTo>
                    <a:pt x="2941" y="2059"/>
                    <a:pt x="3091" y="2090"/>
                    <a:pt x="3265" y="2090"/>
                  </a:cubicBezTo>
                  <a:cubicBezTo>
                    <a:pt x="3388" y="2090"/>
                    <a:pt x="3524" y="2074"/>
                    <a:pt x="3655" y="2048"/>
                  </a:cubicBezTo>
                  <a:lnTo>
                    <a:pt x="4190" y="2048"/>
                  </a:lnTo>
                  <a:lnTo>
                    <a:pt x="4190" y="1702"/>
                  </a:lnTo>
                  <a:cubicBezTo>
                    <a:pt x="4096" y="757"/>
                    <a:pt x="3308" y="0"/>
                    <a:pt x="2363"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9"/>
            <p:cNvSpPr/>
            <p:nvPr/>
          </p:nvSpPr>
          <p:spPr>
            <a:xfrm>
              <a:off x="-33456450" y="3443875"/>
              <a:ext cx="102425" cy="74850"/>
            </a:xfrm>
            <a:custGeom>
              <a:rect b="b" l="l" r="r" t="t"/>
              <a:pathLst>
                <a:path extrusionOk="0" h="2994" w="4097">
                  <a:moveTo>
                    <a:pt x="2395" y="0"/>
                  </a:moveTo>
                  <a:cubicBezTo>
                    <a:pt x="2080" y="252"/>
                    <a:pt x="1639" y="252"/>
                    <a:pt x="1230" y="252"/>
                  </a:cubicBezTo>
                  <a:lnTo>
                    <a:pt x="1" y="252"/>
                  </a:lnTo>
                  <a:lnTo>
                    <a:pt x="1" y="914"/>
                  </a:lnTo>
                  <a:cubicBezTo>
                    <a:pt x="1" y="2048"/>
                    <a:pt x="914" y="2993"/>
                    <a:pt x="2049" y="2993"/>
                  </a:cubicBezTo>
                  <a:cubicBezTo>
                    <a:pt x="3183" y="2993"/>
                    <a:pt x="4096" y="2048"/>
                    <a:pt x="4096" y="914"/>
                  </a:cubicBezTo>
                  <a:lnTo>
                    <a:pt x="4096" y="252"/>
                  </a:lnTo>
                  <a:lnTo>
                    <a:pt x="3435" y="252"/>
                  </a:lnTo>
                  <a:cubicBezTo>
                    <a:pt x="3025" y="252"/>
                    <a:pt x="2679" y="189"/>
                    <a:pt x="2395"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5" name="Google Shape;1425;p39"/>
          <p:cNvGrpSpPr/>
          <p:nvPr/>
        </p:nvGrpSpPr>
        <p:grpSpPr>
          <a:xfrm>
            <a:off x="4828672" y="3401114"/>
            <a:ext cx="353802" cy="348926"/>
            <a:chOff x="2034675" y="3617925"/>
            <a:chExt cx="299325" cy="295200"/>
          </a:xfrm>
        </p:grpSpPr>
        <p:sp>
          <p:nvSpPr>
            <p:cNvPr id="1426" name="Google Shape;1426;p39"/>
            <p:cNvSpPr/>
            <p:nvPr/>
          </p:nvSpPr>
          <p:spPr>
            <a:xfrm>
              <a:off x="2195350" y="3721900"/>
              <a:ext cx="69350" cy="33900"/>
            </a:xfrm>
            <a:custGeom>
              <a:rect b="b" l="l" r="r" t="t"/>
              <a:pathLst>
                <a:path extrusionOk="0" h="1356" w="2774">
                  <a:moveTo>
                    <a:pt x="1387" y="1"/>
                  </a:moveTo>
                  <a:cubicBezTo>
                    <a:pt x="631" y="1"/>
                    <a:pt x="1" y="631"/>
                    <a:pt x="1" y="1355"/>
                  </a:cubicBezTo>
                  <a:lnTo>
                    <a:pt x="2773" y="1355"/>
                  </a:lnTo>
                  <a:cubicBezTo>
                    <a:pt x="2773" y="599"/>
                    <a:pt x="2143" y="1"/>
                    <a:pt x="1387"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39"/>
            <p:cNvSpPr/>
            <p:nvPr/>
          </p:nvSpPr>
          <p:spPr>
            <a:xfrm>
              <a:off x="2211900" y="3669125"/>
              <a:ext cx="35475" cy="35475"/>
            </a:xfrm>
            <a:custGeom>
              <a:rect b="b" l="l" r="r" t="t"/>
              <a:pathLst>
                <a:path extrusionOk="0" h="1419" w="1419">
                  <a:moveTo>
                    <a:pt x="725" y="1"/>
                  </a:moveTo>
                  <a:cubicBezTo>
                    <a:pt x="315" y="1"/>
                    <a:pt x="0" y="316"/>
                    <a:pt x="0" y="725"/>
                  </a:cubicBezTo>
                  <a:cubicBezTo>
                    <a:pt x="0" y="1103"/>
                    <a:pt x="315" y="1418"/>
                    <a:pt x="725" y="1418"/>
                  </a:cubicBezTo>
                  <a:cubicBezTo>
                    <a:pt x="1103" y="1418"/>
                    <a:pt x="1418" y="1103"/>
                    <a:pt x="1418" y="725"/>
                  </a:cubicBezTo>
                  <a:cubicBezTo>
                    <a:pt x="1418" y="316"/>
                    <a:pt x="1103" y="1"/>
                    <a:pt x="725"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39"/>
            <p:cNvSpPr/>
            <p:nvPr/>
          </p:nvSpPr>
          <p:spPr>
            <a:xfrm>
              <a:off x="2125250" y="3617925"/>
              <a:ext cx="208750" cy="208750"/>
            </a:xfrm>
            <a:custGeom>
              <a:rect b="b" l="l" r="r" t="t"/>
              <a:pathLst>
                <a:path extrusionOk="0" h="8350" w="8350">
                  <a:moveTo>
                    <a:pt x="4128" y="1387"/>
                  </a:moveTo>
                  <a:cubicBezTo>
                    <a:pt x="4884" y="1387"/>
                    <a:pt x="5514" y="2017"/>
                    <a:pt x="5514" y="2773"/>
                  </a:cubicBezTo>
                  <a:cubicBezTo>
                    <a:pt x="5514" y="3120"/>
                    <a:pt x="5357" y="3466"/>
                    <a:pt x="5136" y="3718"/>
                  </a:cubicBezTo>
                  <a:cubicBezTo>
                    <a:pt x="5766" y="4065"/>
                    <a:pt x="6176" y="4727"/>
                    <a:pt x="6176" y="5514"/>
                  </a:cubicBezTo>
                  <a:lnTo>
                    <a:pt x="6176" y="5892"/>
                  </a:lnTo>
                  <a:lnTo>
                    <a:pt x="6270" y="5892"/>
                  </a:lnTo>
                  <a:cubicBezTo>
                    <a:pt x="6270" y="6081"/>
                    <a:pt x="6113" y="6239"/>
                    <a:pt x="5924" y="6239"/>
                  </a:cubicBezTo>
                  <a:lnTo>
                    <a:pt x="2458" y="6239"/>
                  </a:lnTo>
                  <a:cubicBezTo>
                    <a:pt x="2238" y="6239"/>
                    <a:pt x="2080" y="6081"/>
                    <a:pt x="2080" y="5892"/>
                  </a:cubicBezTo>
                  <a:lnTo>
                    <a:pt x="2080" y="5514"/>
                  </a:lnTo>
                  <a:cubicBezTo>
                    <a:pt x="2080" y="4727"/>
                    <a:pt x="2521" y="4065"/>
                    <a:pt x="3151" y="3718"/>
                  </a:cubicBezTo>
                  <a:cubicBezTo>
                    <a:pt x="2931" y="3466"/>
                    <a:pt x="2773" y="3120"/>
                    <a:pt x="2773" y="2773"/>
                  </a:cubicBezTo>
                  <a:cubicBezTo>
                    <a:pt x="2773" y="2017"/>
                    <a:pt x="3403" y="1387"/>
                    <a:pt x="4128" y="1387"/>
                  </a:cubicBezTo>
                  <a:close/>
                  <a:moveTo>
                    <a:pt x="4191" y="1"/>
                  </a:moveTo>
                  <a:cubicBezTo>
                    <a:pt x="1891" y="1"/>
                    <a:pt x="1" y="1860"/>
                    <a:pt x="1" y="4191"/>
                  </a:cubicBezTo>
                  <a:cubicBezTo>
                    <a:pt x="1" y="6522"/>
                    <a:pt x="1860" y="8350"/>
                    <a:pt x="4191" y="8350"/>
                  </a:cubicBezTo>
                  <a:cubicBezTo>
                    <a:pt x="6459" y="8350"/>
                    <a:pt x="8350" y="6522"/>
                    <a:pt x="8350" y="4191"/>
                  </a:cubicBezTo>
                  <a:cubicBezTo>
                    <a:pt x="8350" y="1860"/>
                    <a:pt x="6459" y="1"/>
                    <a:pt x="4191"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9"/>
            <p:cNvSpPr/>
            <p:nvPr/>
          </p:nvSpPr>
          <p:spPr>
            <a:xfrm>
              <a:off x="2107150" y="3771525"/>
              <a:ext cx="73275" cy="72475"/>
            </a:xfrm>
            <a:custGeom>
              <a:rect b="b" l="l" r="r" t="t"/>
              <a:pathLst>
                <a:path extrusionOk="0" h="2899" w="2931">
                  <a:moveTo>
                    <a:pt x="504" y="0"/>
                  </a:moveTo>
                  <a:lnTo>
                    <a:pt x="378" y="126"/>
                  </a:lnTo>
                  <a:cubicBezTo>
                    <a:pt x="0" y="536"/>
                    <a:pt x="0" y="1198"/>
                    <a:pt x="378" y="1576"/>
                  </a:cubicBezTo>
                  <a:lnTo>
                    <a:pt x="1355" y="2584"/>
                  </a:lnTo>
                  <a:cubicBezTo>
                    <a:pt x="1576" y="2773"/>
                    <a:pt x="1828" y="2899"/>
                    <a:pt x="2111" y="2899"/>
                  </a:cubicBezTo>
                  <a:cubicBezTo>
                    <a:pt x="2395" y="2899"/>
                    <a:pt x="2678" y="2773"/>
                    <a:pt x="2867" y="2584"/>
                  </a:cubicBezTo>
                  <a:lnTo>
                    <a:pt x="2930" y="2458"/>
                  </a:lnTo>
                  <a:cubicBezTo>
                    <a:pt x="1828" y="1985"/>
                    <a:pt x="977" y="1071"/>
                    <a:pt x="504"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9"/>
            <p:cNvSpPr/>
            <p:nvPr/>
          </p:nvSpPr>
          <p:spPr>
            <a:xfrm>
              <a:off x="2034675" y="3816425"/>
              <a:ext cx="100050" cy="96700"/>
            </a:xfrm>
            <a:custGeom>
              <a:rect b="b" l="l" r="r" t="t"/>
              <a:pathLst>
                <a:path extrusionOk="0" h="3868" w="4002">
                  <a:moveTo>
                    <a:pt x="2521" y="0"/>
                  </a:moveTo>
                  <a:lnTo>
                    <a:pt x="410" y="2111"/>
                  </a:lnTo>
                  <a:cubicBezTo>
                    <a:pt x="1" y="2520"/>
                    <a:pt x="1" y="3182"/>
                    <a:pt x="410" y="3560"/>
                  </a:cubicBezTo>
                  <a:cubicBezTo>
                    <a:pt x="599" y="3765"/>
                    <a:pt x="867" y="3867"/>
                    <a:pt x="1135" y="3867"/>
                  </a:cubicBezTo>
                  <a:cubicBezTo>
                    <a:pt x="1403" y="3867"/>
                    <a:pt x="1671" y="3765"/>
                    <a:pt x="1860" y="3560"/>
                  </a:cubicBezTo>
                  <a:lnTo>
                    <a:pt x="4002" y="1449"/>
                  </a:lnTo>
                  <a:cubicBezTo>
                    <a:pt x="3907" y="1418"/>
                    <a:pt x="3844" y="1323"/>
                    <a:pt x="3750" y="1260"/>
                  </a:cubicBezTo>
                  <a:lnTo>
                    <a:pt x="2773" y="252"/>
                  </a:lnTo>
                  <a:cubicBezTo>
                    <a:pt x="2679" y="189"/>
                    <a:pt x="2616" y="95"/>
                    <a:pt x="2521"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1" name="Google Shape;1431;p39"/>
          <p:cNvGrpSpPr/>
          <p:nvPr/>
        </p:nvGrpSpPr>
        <p:grpSpPr>
          <a:xfrm>
            <a:off x="846389" y="1456191"/>
            <a:ext cx="355288" cy="312375"/>
            <a:chOff x="-46779900" y="3588000"/>
            <a:chExt cx="300125" cy="263875"/>
          </a:xfrm>
        </p:grpSpPr>
        <p:sp>
          <p:nvSpPr>
            <p:cNvPr id="1432" name="Google Shape;1432;p39"/>
            <p:cNvSpPr/>
            <p:nvPr/>
          </p:nvSpPr>
          <p:spPr>
            <a:xfrm>
              <a:off x="-46746025" y="3588000"/>
              <a:ext cx="230800" cy="263875"/>
            </a:xfrm>
            <a:custGeom>
              <a:rect b="b" l="l" r="r" t="t"/>
              <a:pathLst>
                <a:path extrusionOk="0" h="10555" w="9232">
                  <a:moveTo>
                    <a:pt x="4632" y="1"/>
                  </a:moveTo>
                  <a:cubicBezTo>
                    <a:pt x="3309" y="1"/>
                    <a:pt x="2017" y="442"/>
                    <a:pt x="1040" y="1355"/>
                  </a:cubicBezTo>
                  <a:cubicBezTo>
                    <a:pt x="694" y="1670"/>
                    <a:pt x="599" y="2206"/>
                    <a:pt x="851" y="2679"/>
                  </a:cubicBezTo>
                  <a:cubicBezTo>
                    <a:pt x="284" y="3403"/>
                    <a:pt x="1" y="4317"/>
                    <a:pt x="1" y="5262"/>
                  </a:cubicBezTo>
                  <a:lnTo>
                    <a:pt x="1" y="9484"/>
                  </a:lnTo>
                  <a:cubicBezTo>
                    <a:pt x="1" y="10082"/>
                    <a:pt x="473" y="10555"/>
                    <a:pt x="1072" y="10555"/>
                  </a:cubicBezTo>
                  <a:cubicBezTo>
                    <a:pt x="1670" y="10555"/>
                    <a:pt x="2143" y="10082"/>
                    <a:pt x="2143" y="9484"/>
                  </a:cubicBezTo>
                  <a:lnTo>
                    <a:pt x="2143" y="6680"/>
                  </a:lnTo>
                  <a:cubicBezTo>
                    <a:pt x="2143" y="6081"/>
                    <a:pt x="1670" y="5609"/>
                    <a:pt x="1072" y="5609"/>
                  </a:cubicBezTo>
                  <a:cubicBezTo>
                    <a:pt x="946" y="5609"/>
                    <a:pt x="851" y="5672"/>
                    <a:pt x="725" y="5703"/>
                  </a:cubicBezTo>
                  <a:lnTo>
                    <a:pt x="725" y="5262"/>
                  </a:lnTo>
                  <a:cubicBezTo>
                    <a:pt x="725" y="4474"/>
                    <a:pt x="946" y="3750"/>
                    <a:pt x="1387" y="3151"/>
                  </a:cubicBezTo>
                  <a:cubicBezTo>
                    <a:pt x="1499" y="3182"/>
                    <a:pt x="1620" y="3199"/>
                    <a:pt x="1745" y="3199"/>
                  </a:cubicBezTo>
                  <a:cubicBezTo>
                    <a:pt x="2005" y="3199"/>
                    <a:pt x="2276" y="3123"/>
                    <a:pt x="2489" y="2931"/>
                  </a:cubicBezTo>
                  <a:cubicBezTo>
                    <a:pt x="3057" y="2427"/>
                    <a:pt x="3836" y="2175"/>
                    <a:pt x="4616" y="2175"/>
                  </a:cubicBezTo>
                  <a:cubicBezTo>
                    <a:pt x="5396" y="2175"/>
                    <a:pt x="6176" y="2427"/>
                    <a:pt x="6743" y="2931"/>
                  </a:cubicBezTo>
                  <a:cubicBezTo>
                    <a:pt x="6942" y="3107"/>
                    <a:pt x="7187" y="3207"/>
                    <a:pt x="7468" y="3207"/>
                  </a:cubicBezTo>
                  <a:cubicBezTo>
                    <a:pt x="7588" y="3207"/>
                    <a:pt x="7714" y="3189"/>
                    <a:pt x="7845" y="3151"/>
                  </a:cubicBezTo>
                  <a:cubicBezTo>
                    <a:pt x="8286" y="3781"/>
                    <a:pt x="8507" y="4506"/>
                    <a:pt x="8507" y="5262"/>
                  </a:cubicBezTo>
                  <a:lnTo>
                    <a:pt x="8507" y="5703"/>
                  </a:lnTo>
                  <a:cubicBezTo>
                    <a:pt x="8412" y="5640"/>
                    <a:pt x="8286" y="5609"/>
                    <a:pt x="8160" y="5609"/>
                  </a:cubicBezTo>
                  <a:cubicBezTo>
                    <a:pt x="7562" y="5609"/>
                    <a:pt x="7089" y="6081"/>
                    <a:pt x="7089" y="6680"/>
                  </a:cubicBezTo>
                  <a:lnTo>
                    <a:pt x="7089" y="9484"/>
                  </a:lnTo>
                  <a:cubicBezTo>
                    <a:pt x="7089" y="10082"/>
                    <a:pt x="7562" y="10555"/>
                    <a:pt x="8160" y="10555"/>
                  </a:cubicBezTo>
                  <a:cubicBezTo>
                    <a:pt x="8759" y="10555"/>
                    <a:pt x="9232" y="10082"/>
                    <a:pt x="9232" y="9484"/>
                  </a:cubicBezTo>
                  <a:lnTo>
                    <a:pt x="9232" y="5262"/>
                  </a:lnTo>
                  <a:cubicBezTo>
                    <a:pt x="9232" y="4317"/>
                    <a:pt x="8948" y="3466"/>
                    <a:pt x="8412" y="2679"/>
                  </a:cubicBezTo>
                  <a:cubicBezTo>
                    <a:pt x="8664" y="2206"/>
                    <a:pt x="8570" y="1670"/>
                    <a:pt x="8223" y="1355"/>
                  </a:cubicBezTo>
                  <a:cubicBezTo>
                    <a:pt x="7215" y="442"/>
                    <a:pt x="5955" y="1"/>
                    <a:pt x="4632"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9"/>
            <p:cNvSpPr/>
            <p:nvPr/>
          </p:nvSpPr>
          <p:spPr>
            <a:xfrm>
              <a:off x="-46674350" y="3710075"/>
              <a:ext cx="91400" cy="122900"/>
            </a:xfrm>
            <a:custGeom>
              <a:rect b="b" l="l" r="r" t="t"/>
              <a:pathLst>
                <a:path extrusionOk="0" h="4916" w="3656">
                  <a:moveTo>
                    <a:pt x="1765" y="1"/>
                  </a:moveTo>
                  <a:cubicBezTo>
                    <a:pt x="1544" y="1"/>
                    <a:pt x="1418" y="158"/>
                    <a:pt x="1418" y="348"/>
                  </a:cubicBezTo>
                  <a:lnTo>
                    <a:pt x="1418" y="2868"/>
                  </a:lnTo>
                  <a:cubicBezTo>
                    <a:pt x="1292" y="2805"/>
                    <a:pt x="1166" y="2773"/>
                    <a:pt x="1040" y="2773"/>
                  </a:cubicBezTo>
                  <a:cubicBezTo>
                    <a:pt x="473" y="2773"/>
                    <a:pt x="1" y="3246"/>
                    <a:pt x="1" y="3845"/>
                  </a:cubicBezTo>
                  <a:cubicBezTo>
                    <a:pt x="1" y="4443"/>
                    <a:pt x="473" y="4916"/>
                    <a:pt x="1040" y="4916"/>
                  </a:cubicBezTo>
                  <a:cubicBezTo>
                    <a:pt x="1639" y="4916"/>
                    <a:pt x="2111" y="4443"/>
                    <a:pt x="2111" y="3845"/>
                  </a:cubicBezTo>
                  <a:lnTo>
                    <a:pt x="2111" y="1450"/>
                  </a:lnTo>
                  <a:cubicBezTo>
                    <a:pt x="2363" y="1513"/>
                    <a:pt x="2521" y="1639"/>
                    <a:pt x="2584" y="1797"/>
                  </a:cubicBezTo>
                  <a:cubicBezTo>
                    <a:pt x="2868" y="2112"/>
                    <a:pt x="2931" y="2584"/>
                    <a:pt x="2836" y="3057"/>
                  </a:cubicBezTo>
                  <a:cubicBezTo>
                    <a:pt x="2773" y="3246"/>
                    <a:pt x="2899" y="3435"/>
                    <a:pt x="3057" y="3498"/>
                  </a:cubicBezTo>
                  <a:lnTo>
                    <a:pt x="3151" y="3498"/>
                  </a:lnTo>
                  <a:cubicBezTo>
                    <a:pt x="3309" y="3498"/>
                    <a:pt x="3466" y="3372"/>
                    <a:pt x="3498" y="3214"/>
                  </a:cubicBezTo>
                  <a:cubicBezTo>
                    <a:pt x="3655" y="2553"/>
                    <a:pt x="3529" y="1828"/>
                    <a:pt x="3151" y="1324"/>
                  </a:cubicBezTo>
                  <a:cubicBezTo>
                    <a:pt x="2899" y="1041"/>
                    <a:pt x="2552" y="820"/>
                    <a:pt x="2111" y="726"/>
                  </a:cubicBezTo>
                  <a:lnTo>
                    <a:pt x="2111" y="348"/>
                  </a:lnTo>
                  <a:cubicBezTo>
                    <a:pt x="2111" y="158"/>
                    <a:pt x="1954" y="1"/>
                    <a:pt x="1765"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9"/>
            <p:cNvSpPr/>
            <p:nvPr/>
          </p:nvSpPr>
          <p:spPr>
            <a:xfrm>
              <a:off x="-46779900" y="3754200"/>
              <a:ext cx="17350" cy="70125"/>
            </a:xfrm>
            <a:custGeom>
              <a:rect b="b" l="l" r="r" t="t"/>
              <a:pathLst>
                <a:path extrusionOk="0" h="2805" w="694">
                  <a:moveTo>
                    <a:pt x="694" y="0"/>
                  </a:moveTo>
                  <a:cubicBezTo>
                    <a:pt x="253" y="347"/>
                    <a:pt x="1" y="819"/>
                    <a:pt x="1" y="1418"/>
                  </a:cubicBezTo>
                  <a:cubicBezTo>
                    <a:pt x="1" y="2017"/>
                    <a:pt x="253" y="2458"/>
                    <a:pt x="694" y="2804"/>
                  </a:cubicBezTo>
                  <a:lnTo>
                    <a:pt x="694"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9"/>
            <p:cNvSpPr/>
            <p:nvPr/>
          </p:nvSpPr>
          <p:spPr>
            <a:xfrm>
              <a:off x="-46497925" y="3754200"/>
              <a:ext cx="18150" cy="70125"/>
            </a:xfrm>
            <a:custGeom>
              <a:rect b="b" l="l" r="r" t="t"/>
              <a:pathLst>
                <a:path extrusionOk="0" h="2805" w="726">
                  <a:moveTo>
                    <a:pt x="1" y="0"/>
                  </a:moveTo>
                  <a:lnTo>
                    <a:pt x="1" y="2804"/>
                  </a:lnTo>
                  <a:cubicBezTo>
                    <a:pt x="442" y="2489"/>
                    <a:pt x="725" y="1954"/>
                    <a:pt x="725" y="1418"/>
                  </a:cubicBezTo>
                  <a:cubicBezTo>
                    <a:pt x="725" y="851"/>
                    <a:pt x="442" y="347"/>
                    <a:pt x="1"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9" name="Shape 1439"/>
        <p:cNvGrpSpPr/>
        <p:nvPr/>
      </p:nvGrpSpPr>
      <p:grpSpPr>
        <a:xfrm>
          <a:off x="0" y="0"/>
          <a:ext cx="0" cy="0"/>
          <a:chOff x="0" y="0"/>
          <a:chExt cx="0" cy="0"/>
        </a:xfrm>
      </p:grpSpPr>
      <p:sp>
        <p:nvSpPr>
          <p:cNvPr id="1440" name="Google Shape;1440;p40"/>
          <p:cNvSpPr txBox="1"/>
          <p:nvPr>
            <p:ph idx="1" type="subTitle"/>
          </p:nvPr>
        </p:nvSpPr>
        <p:spPr>
          <a:xfrm>
            <a:off x="2569625" y="2909450"/>
            <a:ext cx="4133700" cy="65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BENEFITS</a:t>
            </a:r>
            <a:endParaRPr/>
          </a:p>
        </p:txBody>
      </p:sp>
      <p:sp>
        <p:nvSpPr>
          <p:cNvPr id="1441" name="Google Shape;1441;p40"/>
          <p:cNvSpPr txBox="1"/>
          <p:nvPr>
            <p:ph type="title"/>
          </p:nvPr>
        </p:nvSpPr>
        <p:spPr>
          <a:xfrm>
            <a:off x="3391450" y="1483057"/>
            <a:ext cx="2475600" cy="115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5" name="Shape 1445"/>
        <p:cNvGrpSpPr/>
        <p:nvPr/>
      </p:nvGrpSpPr>
      <p:grpSpPr>
        <a:xfrm>
          <a:off x="0" y="0"/>
          <a:ext cx="0" cy="0"/>
          <a:chOff x="0" y="0"/>
          <a:chExt cx="0" cy="0"/>
        </a:xfrm>
      </p:grpSpPr>
      <p:sp>
        <p:nvSpPr>
          <p:cNvPr id="1446" name="Google Shape;1446;p41"/>
          <p:cNvSpPr txBox="1"/>
          <p:nvPr>
            <p:ph type="title"/>
          </p:nvPr>
        </p:nvSpPr>
        <p:spPr>
          <a:xfrm>
            <a:off x="604150" y="521625"/>
            <a:ext cx="6955500" cy="56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BENEFITS</a:t>
            </a:r>
            <a:endParaRPr/>
          </a:p>
        </p:txBody>
      </p:sp>
      <p:sp>
        <p:nvSpPr>
          <p:cNvPr id="1447" name="Google Shape;1447;p41"/>
          <p:cNvSpPr txBox="1"/>
          <p:nvPr/>
        </p:nvSpPr>
        <p:spPr>
          <a:xfrm>
            <a:off x="327875" y="2787275"/>
            <a:ext cx="1816200" cy="809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solidFill>
                  <a:srgbClr val="202124"/>
                </a:solidFill>
                <a:highlight>
                  <a:srgbClr val="FFFFFF"/>
                </a:highlight>
                <a:latin typeface="Verdana"/>
                <a:ea typeface="Verdana"/>
                <a:cs typeface="Verdana"/>
                <a:sym typeface="Verdana"/>
              </a:rPr>
              <a:t>HANDY DURING WORK FROM HOME/ ONLINE CLASSES OF COLLEGE STUDENTS</a:t>
            </a:r>
            <a:endParaRPr sz="1500">
              <a:solidFill>
                <a:srgbClr val="202124"/>
              </a:solidFill>
              <a:highlight>
                <a:srgbClr val="FFFFFF"/>
              </a:highlight>
              <a:latin typeface="Verdana"/>
              <a:ea typeface="Verdana"/>
              <a:cs typeface="Verdana"/>
              <a:sym typeface="Verdana"/>
            </a:endParaRPr>
          </a:p>
        </p:txBody>
      </p:sp>
      <p:sp>
        <p:nvSpPr>
          <p:cNvPr id="1448" name="Google Shape;1448;p41"/>
          <p:cNvSpPr txBox="1"/>
          <p:nvPr/>
        </p:nvSpPr>
        <p:spPr>
          <a:xfrm>
            <a:off x="2198951" y="2839075"/>
            <a:ext cx="1816200" cy="80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202124"/>
                </a:solidFill>
                <a:highlight>
                  <a:srgbClr val="FFFFFF"/>
                </a:highlight>
                <a:latin typeface="Verdana"/>
                <a:ea typeface="Verdana"/>
                <a:cs typeface="Verdana"/>
                <a:sym typeface="Verdana"/>
              </a:rPr>
              <a:t>USEFUL DURING MENSTRUAL CYCLE OF COLLEGE STUDENTS</a:t>
            </a:r>
            <a:endParaRPr>
              <a:solidFill>
                <a:srgbClr val="202124"/>
              </a:solidFill>
              <a:highlight>
                <a:srgbClr val="FFFFFF"/>
              </a:highlight>
              <a:latin typeface="Verdana"/>
              <a:ea typeface="Verdana"/>
              <a:cs typeface="Verdana"/>
              <a:sym typeface="Verdana"/>
            </a:endParaRPr>
          </a:p>
          <a:p>
            <a:pPr indent="0" lvl="0" marL="0" rtl="0" algn="l">
              <a:lnSpc>
                <a:spcPct val="115000"/>
              </a:lnSpc>
              <a:spcBef>
                <a:spcPts val="0"/>
              </a:spcBef>
              <a:spcAft>
                <a:spcPts val="0"/>
              </a:spcAft>
              <a:buNone/>
            </a:pPr>
            <a:r>
              <a:rPr lang="en">
                <a:solidFill>
                  <a:srgbClr val="202124"/>
                </a:solidFill>
                <a:highlight>
                  <a:srgbClr val="FFFFFF"/>
                </a:highlight>
                <a:latin typeface="Verdana"/>
                <a:ea typeface="Verdana"/>
                <a:cs typeface="Verdana"/>
                <a:sym typeface="Verdana"/>
              </a:rPr>
              <a:t>(FEMALES)</a:t>
            </a:r>
            <a:endParaRPr>
              <a:solidFill>
                <a:srgbClr val="202124"/>
              </a:solidFill>
              <a:highlight>
                <a:srgbClr val="FFFFFF"/>
              </a:highlight>
              <a:latin typeface="Verdana"/>
              <a:ea typeface="Verdana"/>
              <a:cs typeface="Verdana"/>
              <a:sym typeface="Verdana"/>
            </a:endParaRPr>
          </a:p>
        </p:txBody>
      </p:sp>
      <p:sp>
        <p:nvSpPr>
          <p:cNvPr id="1449" name="Google Shape;1449;p41"/>
          <p:cNvSpPr txBox="1"/>
          <p:nvPr/>
        </p:nvSpPr>
        <p:spPr>
          <a:xfrm>
            <a:off x="4220001" y="2839375"/>
            <a:ext cx="1816200" cy="80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202124"/>
                </a:solidFill>
                <a:highlight>
                  <a:srgbClr val="FFFFFF"/>
                </a:highlight>
                <a:latin typeface="Verdana"/>
                <a:ea typeface="Verdana"/>
                <a:cs typeface="Verdana"/>
                <a:sym typeface="Verdana"/>
              </a:rPr>
              <a:t>VOICE ASSISTANT TO PROVIDE CONSTANT GUIDANCE</a:t>
            </a:r>
            <a:endParaRPr sz="1800">
              <a:solidFill>
                <a:schemeClr val="dk1"/>
              </a:solidFill>
              <a:latin typeface="Verdana"/>
              <a:ea typeface="Verdana"/>
              <a:cs typeface="Verdana"/>
              <a:sym typeface="Verdana"/>
            </a:endParaRPr>
          </a:p>
        </p:txBody>
      </p:sp>
      <p:grpSp>
        <p:nvGrpSpPr>
          <p:cNvPr id="1450" name="Google Shape;1450;p41"/>
          <p:cNvGrpSpPr/>
          <p:nvPr/>
        </p:nvGrpSpPr>
        <p:grpSpPr>
          <a:xfrm>
            <a:off x="941908" y="1774950"/>
            <a:ext cx="761438" cy="760650"/>
            <a:chOff x="500363" y="2070875"/>
            <a:chExt cx="761438" cy="760650"/>
          </a:xfrm>
        </p:grpSpPr>
        <p:sp>
          <p:nvSpPr>
            <p:cNvPr id="1451" name="Google Shape;1451;p41"/>
            <p:cNvSpPr/>
            <p:nvPr/>
          </p:nvSpPr>
          <p:spPr>
            <a:xfrm>
              <a:off x="500363" y="2134625"/>
              <a:ext cx="696900" cy="6969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41"/>
            <p:cNvSpPr/>
            <p:nvPr/>
          </p:nvSpPr>
          <p:spPr>
            <a:xfrm>
              <a:off x="564900" y="2070875"/>
              <a:ext cx="696900" cy="6969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3" name="Google Shape;1453;p41"/>
          <p:cNvGrpSpPr/>
          <p:nvPr/>
        </p:nvGrpSpPr>
        <p:grpSpPr>
          <a:xfrm>
            <a:off x="2639670" y="1774950"/>
            <a:ext cx="761437" cy="760650"/>
            <a:chOff x="500363" y="2070875"/>
            <a:chExt cx="761438" cy="760650"/>
          </a:xfrm>
        </p:grpSpPr>
        <p:sp>
          <p:nvSpPr>
            <p:cNvPr id="1454" name="Google Shape;1454;p41"/>
            <p:cNvSpPr/>
            <p:nvPr/>
          </p:nvSpPr>
          <p:spPr>
            <a:xfrm>
              <a:off x="500363" y="2134625"/>
              <a:ext cx="696900" cy="6969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41"/>
            <p:cNvSpPr/>
            <p:nvPr/>
          </p:nvSpPr>
          <p:spPr>
            <a:xfrm>
              <a:off x="564900" y="2070875"/>
              <a:ext cx="696900" cy="696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6" name="Google Shape;1456;p41"/>
          <p:cNvGrpSpPr/>
          <p:nvPr/>
        </p:nvGrpSpPr>
        <p:grpSpPr>
          <a:xfrm>
            <a:off x="4560975" y="1782913"/>
            <a:ext cx="761438" cy="760650"/>
            <a:chOff x="500363" y="2070875"/>
            <a:chExt cx="761438" cy="760650"/>
          </a:xfrm>
        </p:grpSpPr>
        <p:sp>
          <p:nvSpPr>
            <p:cNvPr id="1457" name="Google Shape;1457;p41"/>
            <p:cNvSpPr/>
            <p:nvPr/>
          </p:nvSpPr>
          <p:spPr>
            <a:xfrm>
              <a:off x="500363" y="2134625"/>
              <a:ext cx="696900" cy="6969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41"/>
            <p:cNvSpPr/>
            <p:nvPr/>
          </p:nvSpPr>
          <p:spPr>
            <a:xfrm>
              <a:off x="564900" y="2070875"/>
              <a:ext cx="696900" cy="6969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59" name="Google Shape;1459;p41"/>
          <p:cNvCxnSpPr>
            <a:endCxn id="1452" idx="1"/>
          </p:cNvCxnSpPr>
          <p:nvPr/>
        </p:nvCxnSpPr>
        <p:spPr>
          <a:xfrm>
            <a:off x="341346" y="2122500"/>
            <a:ext cx="665100" cy="900"/>
          </a:xfrm>
          <a:prstGeom prst="straightConnector1">
            <a:avLst/>
          </a:prstGeom>
          <a:noFill/>
          <a:ln cap="flat" cmpd="sng" w="28575">
            <a:solidFill>
              <a:schemeClr val="dk1"/>
            </a:solidFill>
            <a:prstDash val="solid"/>
            <a:round/>
            <a:headEnd len="med" w="med" type="oval"/>
            <a:tailEnd len="med" w="med" type="none"/>
          </a:ln>
        </p:spPr>
      </p:cxnSp>
      <p:cxnSp>
        <p:nvCxnSpPr>
          <p:cNvPr id="1460" name="Google Shape;1460;p41"/>
          <p:cNvCxnSpPr>
            <a:stCxn id="1452" idx="3"/>
            <a:endCxn id="1455" idx="1"/>
          </p:cNvCxnSpPr>
          <p:nvPr/>
        </p:nvCxnSpPr>
        <p:spPr>
          <a:xfrm>
            <a:off x="1703346" y="2123400"/>
            <a:ext cx="1000800" cy="0"/>
          </a:xfrm>
          <a:prstGeom prst="straightConnector1">
            <a:avLst/>
          </a:prstGeom>
          <a:noFill/>
          <a:ln cap="flat" cmpd="sng" w="28575">
            <a:solidFill>
              <a:schemeClr val="dk1"/>
            </a:solidFill>
            <a:prstDash val="solid"/>
            <a:round/>
            <a:headEnd len="med" w="med" type="none"/>
            <a:tailEnd len="med" w="med" type="none"/>
          </a:ln>
        </p:spPr>
      </p:cxnSp>
      <p:cxnSp>
        <p:nvCxnSpPr>
          <p:cNvPr id="1461" name="Google Shape;1461;p41"/>
          <p:cNvCxnSpPr>
            <a:stCxn id="1455" idx="3"/>
            <a:endCxn id="1458" idx="1"/>
          </p:cNvCxnSpPr>
          <p:nvPr/>
        </p:nvCxnSpPr>
        <p:spPr>
          <a:xfrm>
            <a:off x="3401107" y="2123400"/>
            <a:ext cx="1224300" cy="8100"/>
          </a:xfrm>
          <a:prstGeom prst="straightConnector1">
            <a:avLst/>
          </a:prstGeom>
          <a:noFill/>
          <a:ln cap="flat" cmpd="sng" w="28575">
            <a:solidFill>
              <a:schemeClr val="dk1"/>
            </a:solidFill>
            <a:prstDash val="solid"/>
            <a:round/>
            <a:headEnd len="med" w="med" type="none"/>
            <a:tailEnd len="med" w="med" type="none"/>
          </a:ln>
        </p:spPr>
      </p:cxnSp>
      <p:cxnSp>
        <p:nvCxnSpPr>
          <p:cNvPr id="1462" name="Google Shape;1462;p41"/>
          <p:cNvCxnSpPr>
            <a:endCxn id="1458" idx="3"/>
          </p:cNvCxnSpPr>
          <p:nvPr/>
        </p:nvCxnSpPr>
        <p:spPr>
          <a:xfrm flipH="1">
            <a:off x="5322413" y="2115763"/>
            <a:ext cx="3251400" cy="15600"/>
          </a:xfrm>
          <a:prstGeom prst="straightConnector1">
            <a:avLst/>
          </a:prstGeom>
          <a:noFill/>
          <a:ln cap="flat" cmpd="sng" w="28575">
            <a:solidFill>
              <a:schemeClr val="dk1"/>
            </a:solidFill>
            <a:prstDash val="solid"/>
            <a:round/>
            <a:headEnd len="med" w="med" type="oval"/>
            <a:tailEnd len="med" w="med" type="none"/>
          </a:ln>
        </p:spPr>
      </p:cxnSp>
      <p:sp>
        <p:nvSpPr>
          <p:cNvPr id="1463" name="Google Shape;1463;p41"/>
          <p:cNvSpPr txBox="1"/>
          <p:nvPr/>
        </p:nvSpPr>
        <p:spPr>
          <a:xfrm>
            <a:off x="808325" y="1169125"/>
            <a:ext cx="855300" cy="31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Montserrat"/>
                <a:ea typeface="Montserrat"/>
                <a:cs typeface="Montserrat"/>
                <a:sym typeface="Montserrat"/>
              </a:rPr>
              <a:t>01</a:t>
            </a:r>
            <a:endParaRPr b="1" sz="24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2400">
              <a:solidFill>
                <a:schemeClr val="dk1"/>
              </a:solidFill>
              <a:latin typeface="Montserrat"/>
              <a:ea typeface="Montserrat"/>
              <a:cs typeface="Montserrat"/>
              <a:sym typeface="Montserrat"/>
            </a:endParaRPr>
          </a:p>
        </p:txBody>
      </p:sp>
      <p:sp>
        <p:nvSpPr>
          <p:cNvPr id="1464" name="Google Shape;1464;p41"/>
          <p:cNvSpPr txBox="1"/>
          <p:nvPr/>
        </p:nvSpPr>
        <p:spPr>
          <a:xfrm>
            <a:off x="2679426" y="1169125"/>
            <a:ext cx="855300" cy="31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Montserrat"/>
                <a:ea typeface="Montserrat"/>
                <a:cs typeface="Montserrat"/>
                <a:sym typeface="Montserrat"/>
              </a:rPr>
              <a:t>02</a:t>
            </a:r>
            <a:endParaRPr b="1" sz="24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2400">
              <a:solidFill>
                <a:schemeClr val="dk1"/>
              </a:solidFill>
              <a:latin typeface="Montserrat"/>
              <a:ea typeface="Montserrat"/>
              <a:cs typeface="Montserrat"/>
              <a:sym typeface="Montserrat"/>
            </a:endParaRPr>
          </a:p>
        </p:txBody>
      </p:sp>
      <p:sp>
        <p:nvSpPr>
          <p:cNvPr id="1465" name="Google Shape;1465;p41"/>
          <p:cNvSpPr txBox="1"/>
          <p:nvPr/>
        </p:nvSpPr>
        <p:spPr>
          <a:xfrm>
            <a:off x="4550527" y="1169125"/>
            <a:ext cx="855300" cy="31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Montserrat"/>
                <a:ea typeface="Montserrat"/>
                <a:cs typeface="Montserrat"/>
                <a:sym typeface="Montserrat"/>
              </a:rPr>
              <a:t>03</a:t>
            </a:r>
            <a:endParaRPr b="1" sz="24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2400">
              <a:solidFill>
                <a:schemeClr val="dk1"/>
              </a:solidFill>
              <a:latin typeface="Montserrat"/>
              <a:ea typeface="Montserrat"/>
              <a:cs typeface="Montserrat"/>
              <a:sym typeface="Montserrat"/>
            </a:endParaRPr>
          </a:p>
        </p:txBody>
      </p:sp>
      <p:grpSp>
        <p:nvGrpSpPr>
          <p:cNvPr id="1466" name="Google Shape;1466;p41"/>
          <p:cNvGrpSpPr/>
          <p:nvPr/>
        </p:nvGrpSpPr>
        <p:grpSpPr>
          <a:xfrm>
            <a:off x="6482300" y="1767613"/>
            <a:ext cx="753800" cy="759688"/>
            <a:chOff x="500363" y="2071838"/>
            <a:chExt cx="753800" cy="759688"/>
          </a:xfrm>
        </p:grpSpPr>
        <p:sp>
          <p:nvSpPr>
            <p:cNvPr id="1467" name="Google Shape;1467;p41"/>
            <p:cNvSpPr/>
            <p:nvPr/>
          </p:nvSpPr>
          <p:spPr>
            <a:xfrm>
              <a:off x="500363" y="2134625"/>
              <a:ext cx="696900" cy="696900"/>
            </a:xfrm>
            <a:prstGeom prst="roundRect">
              <a:avLst>
                <a:gd fmla="val 16667"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41"/>
            <p:cNvSpPr/>
            <p:nvPr/>
          </p:nvSpPr>
          <p:spPr>
            <a:xfrm>
              <a:off x="557263" y="2071838"/>
              <a:ext cx="696900" cy="696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9" name="Google Shape;1469;p41"/>
          <p:cNvSpPr txBox="1"/>
          <p:nvPr/>
        </p:nvSpPr>
        <p:spPr>
          <a:xfrm>
            <a:off x="6322177" y="1169113"/>
            <a:ext cx="855300" cy="31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Montserrat"/>
                <a:ea typeface="Montserrat"/>
                <a:cs typeface="Montserrat"/>
                <a:sym typeface="Montserrat"/>
              </a:rPr>
              <a:t>04</a:t>
            </a:r>
            <a:endParaRPr b="1" sz="24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2400">
              <a:solidFill>
                <a:schemeClr val="dk1"/>
              </a:solidFill>
              <a:latin typeface="Montserrat"/>
              <a:ea typeface="Montserrat"/>
              <a:cs typeface="Montserrat"/>
              <a:sym typeface="Montserrat"/>
            </a:endParaRPr>
          </a:p>
        </p:txBody>
      </p:sp>
      <p:sp>
        <p:nvSpPr>
          <p:cNvPr id="1470" name="Google Shape;1470;p41"/>
          <p:cNvSpPr txBox="1"/>
          <p:nvPr/>
        </p:nvSpPr>
        <p:spPr>
          <a:xfrm>
            <a:off x="6036200" y="2839350"/>
            <a:ext cx="1524000" cy="139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rgbClr val="202124"/>
                </a:solidFill>
                <a:highlight>
                  <a:srgbClr val="FFFFFF"/>
                </a:highlight>
                <a:latin typeface="Verdana"/>
                <a:ea typeface="Verdana"/>
                <a:cs typeface="Verdana"/>
                <a:sym typeface="Verdana"/>
              </a:rPr>
              <a:t>IMPROVED RELAXATION TECHNIQUES LIKE PODCAST AND FORUM</a:t>
            </a:r>
            <a:endParaRPr>
              <a:latin typeface="Verdana"/>
              <a:ea typeface="Verdana"/>
              <a:cs typeface="Verdana"/>
              <a:sym typeface="Verdana"/>
            </a:endParaRPr>
          </a:p>
        </p:txBody>
      </p:sp>
      <p:grpSp>
        <p:nvGrpSpPr>
          <p:cNvPr id="1471" name="Google Shape;1471;p41"/>
          <p:cNvGrpSpPr/>
          <p:nvPr/>
        </p:nvGrpSpPr>
        <p:grpSpPr>
          <a:xfrm>
            <a:off x="4763918" y="1946140"/>
            <a:ext cx="355557" cy="353615"/>
            <a:chOff x="-34406325" y="3919600"/>
            <a:chExt cx="293025" cy="291425"/>
          </a:xfrm>
        </p:grpSpPr>
        <p:sp>
          <p:nvSpPr>
            <p:cNvPr id="1472" name="Google Shape;1472;p41"/>
            <p:cNvSpPr/>
            <p:nvPr/>
          </p:nvSpPr>
          <p:spPr>
            <a:xfrm>
              <a:off x="-34167675" y="3932000"/>
              <a:ext cx="42550" cy="40575"/>
            </a:xfrm>
            <a:custGeom>
              <a:rect b="b" l="l" r="r" t="t"/>
              <a:pathLst>
                <a:path extrusionOk="0" h="1623" w="1702">
                  <a:moveTo>
                    <a:pt x="1352" y="0"/>
                  </a:moveTo>
                  <a:cubicBezTo>
                    <a:pt x="1261" y="0"/>
                    <a:pt x="1167" y="24"/>
                    <a:pt x="1104" y="71"/>
                  </a:cubicBezTo>
                  <a:lnTo>
                    <a:pt x="127" y="1079"/>
                  </a:lnTo>
                  <a:cubicBezTo>
                    <a:pt x="1" y="1205"/>
                    <a:pt x="1" y="1426"/>
                    <a:pt x="127" y="1552"/>
                  </a:cubicBezTo>
                  <a:cubicBezTo>
                    <a:pt x="190" y="1599"/>
                    <a:pt x="284" y="1623"/>
                    <a:pt x="375" y="1623"/>
                  </a:cubicBezTo>
                  <a:cubicBezTo>
                    <a:pt x="466" y="1623"/>
                    <a:pt x="552" y="1599"/>
                    <a:pt x="599" y="1552"/>
                  </a:cubicBezTo>
                  <a:lnTo>
                    <a:pt x="1576" y="544"/>
                  </a:lnTo>
                  <a:cubicBezTo>
                    <a:pt x="1702" y="449"/>
                    <a:pt x="1702" y="260"/>
                    <a:pt x="1576" y="71"/>
                  </a:cubicBezTo>
                  <a:cubicBezTo>
                    <a:pt x="1529" y="24"/>
                    <a:pt x="1442" y="0"/>
                    <a:pt x="1352"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41"/>
            <p:cNvSpPr/>
            <p:nvPr/>
          </p:nvSpPr>
          <p:spPr>
            <a:xfrm>
              <a:off x="-34286600" y="3922950"/>
              <a:ext cx="171725" cy="167575"/>
            </a:xfrm>
            <a:custGeom>
              <a:rect b="b" l="l" r="r" t="t"/>
              <a:pathLst>
                <a:path extrusionOk="0" h="6703" w="6869">
                  <a:moveTo>
                    <a:pt x="772" y="0"/>
                  </a:moveTo>
                  <a:cubicBezTo>
                    <a:pt x="599" y="0"/>
                    <a:pt x="426" y="71"/>
                    <a:pt x="284" y="213"/>
                  </a:cubicBezTo>
                  <a:cubicBezTo>
                    <a:pt x="1" y="496"/>
                    <a:pt x="1" y="937"/>
                    <a:pt x="284" y="1189"/>
                  </a:cubicBezTo>
                  <a:lnTo>
                    <a:pt x="5608" y="6514"/>
                  </a:lnTo>
                  <a:cubicBezTo>
                    <a:pt x="5734" y="6640"/>
                    <a:pt x="5908" y="6703"/>
                    <a:pt x="6085" y="6703"/>
                  </a:cubicBezTo>
                  <a:cubicBezTo>
                    <a:pt x="6262" y="6703"/>
                    <a:pt x="6443" y="6640"/>
                    <a:pt x="6585" y="6514"/>
                  </a:cubicBezTo>
                  <a:cubicBezTo>
                    <a:pt x="6869" y="6230"/>
                    <a:pt x="6869" y="5821"/>
                    <a:pt x="6585" y="5537"/>
                  </a:cubicBezTo>
                  <a:lnTo>
                    <a:pt x="1261" y="213"/>
                  </a:lnTo>
                  <a:cubicBezTo>
                    <a:pt x="1119" y="71"/>
                    <a:pt x="946" y="0"/>
                    <a:pt x="772"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41"/>
            <p:cNvSpPr/>
            <p:nvPr/>
          </p:nvSpPr>
          <p:spPr>
            <a:xfrm>
              <a:off x="-34406325" y="4115900"/>
              <a:ext cx="98475" cy="95125"/>
            </a:xfrm>
            <a:custGeom>
              <a:rect b="b" l="l" r="r" t="t"/>
              <a:pathLst>
                <a:path extrusionOk="0" h="3805" w="3939">
                  <a:moveTo>
                    <a:pt x="757" y="1"/>
                  </a:moveTo>
                  <a:cubicBezTo>
                    <a:pt x="576" y="1"/>
                    <a:pt x="395" y="72"/>
                    <a:pt x="253" y="213"/>
                  </a:cubicBezTo>
                  <a:cubicBezTo>
                    <a:pt x="1" y="497"/>
                    <a:pt x="1" y="938"/>
                    <a:pt x="253" y="1190"/>
                  </a:cubicBezTo>
                  <a:lnTo>
                    <a:pt x="2679" y="3616"/>
                  </a:lnTo>
                  <a:cubicBezTo>
                    <a:pt x="2805" y="3742"/>
                    <a:pt x="2978" y="3805"/>
                    <a:pt x="3155" y="3805"/>
                  </a:cubicBezTo>
                  <a:cubicBezTo>
                    <a:pt x="3332" y="3805"/>
                    <a:pt x="3514" y="3742"/>
                    <a:pt x="3655" y="3616"/>
                  </a:cubicBezTo>
                  <a:cubicBezTo>
                    <a:pt x="3939" y="3332"/>
                    <a:pt x="3939" y="2891"/>
                    <a:pt x="3655" y="2608"/>
                  </a:cubicBezTo>
                  <a:lnTo>
                    <a:pt x="1261" y="213"/>
                  </a:lnTo>
                  <a:cubicBezTo>
                    <a:pt x="1119" y="72"/>
                    <a:pt x="938" y="1"/>
                    <a:pt x="757"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41"/>
            <p:cNvSpPr/>
            <p:nvPr/>
          </p:nvSpPr>
          <p:spPr>
            <a:xfrm>
              <a:off x="-34364575" y="3966850"/>
              <a:ext cx="204025" cy="204025"/>
            </a:xfrm>
            <a:custGeom>
              <a:rect b="b" l="l" r="r" t="t"/>
              <a:pathLst>
                <a:path extrusionOk="0" h="8161" w="8161">
                  <a:moveTo>
                    <a:pt x="2994" y="1"/>
                  </a:moveTo>
                  <a:lnTo>
                    <a:pt x="2489" y="1576"/>
                  </a:lnTo>
                  <a:cubicBezTo>
                    <a:pt x="1985" y="3088"/>
                    <a:pt x="1166" y="4474"/>
                    <a:pt x="1" y="5703"/>
                  </a:cubicBezTo>
                  <a:lnTo>
                    <a:pt x="2458" y="8160"/>
                  </a:lnTo>
                  <a:cubicBezTo>
                    <a:pt x="3687" y="6995"/>
                    <a:pt x="5104" y="6175"/>
                    <a:pt x="6585" y="5671"/>
                  </a:cubicBezTo>
                  <a:lnTo>
                    <a:pt x="8160" y="5136"/>
                  </a:lnTo>
                  <a:lnTo>
                    <a:pt x="2994" y="1"/>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41"/>
            <p:cNvSpPr/>
            <p:nvPr/>
          </p:nvSpPr>
          <p:spPr>
            <a:xfrm>
              <a:off x="-34200750" y="3919600"/>
              <a:ext cx="17350" cy="33875"/>
            </a:xfrm>
            <a:custGeom>
              <a:rect b="b" l="l" r="r" t="t"/>
              <a:pathLst>
                <a:path extrusionOk="0" h="1355" w="694">
                  <a:moveTo>
                    <a:pt x="347" y="0"/>
                  </a:moveTo>
                  <a:cubicBezTo>
                    <a:pt x="158" y="0"/>
                    <a:pt x="1" y="158"/>
                    <a:pt x="1" y="347"/>
                  </a:cubicBezTo>
                  <a:lnTo>
                    <a:pt x="1" y="1008"/>
                  </a:lnTo>
                  <a:cubicBezTo>
                    <a:pt x="1" y="1229"/>
                    <a:pt x="158" y="1355"/>
                    <a:pt x="347" y="1355"/>
                  </a:cubicBezTo>
                  <a:cubicBezTo>
                    <a:pt x="536" y="1355"/>
                    <a:pt x="694" y="1229"/>
                    <a:pt x="694" y="1008"/>
                  </a:cubicBezTo>
                  <a:lnTo>
                    <a:pt x="694" y="347"/>
                  </a:lnTo>
                  <a:cubicBezTo>
                    <a:pt x="694" y="158"/>
                    <a:pt x="536" y="0"/>
                    <a:pt x="347"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41"/>
            <p:cNvSpPr/>
            <p:nvPr/>
          </p:nvSpPr>
          <p:spPr>
            <a:xfrm>
              <a:off x="-34147975" y="3989700"/>
              <a:ext cx="34675" cy="17350"/>
            </a:xfrm>
            <a:custGeom>
              <a:rect b="b" l="l" r="r" t="t"/>
              <a:pathLst>
                <a:path extrusionOk="0" h="694" w="1387">
                  <a:moveTo>
                    <a:pt x="379" y="0"/>
                  </a:moveTo>
                  <a:cubicBezTo>
                    <a:pt x="158" y="0"/>
                    <a:pt x="0" y="126"/>
                    <a:pt x="0" y="347"/>
                  </a:cubicBezTo>
                  <a:cubicBezTo>
                    <a:pt x="0" y="536"/>
                    <a:pt x="158" y="693"/>
                    <a:pt x="379" y="693"/>
                  </a:cubicBezTo>
                  <a:lnTo>
                    <a:pt x="1040" y="693"/>
                  </a:lnTo>
                  <a:cubicBezTo>
                    <a:pt x="1229" y="693"/>
                    <a:pt x="1387" y="536"/>
                    <a:pt x="1387" y="347"/>
                  </a:cubicBezTo>
                  <a:cubicBezTo>
                    <a:pt x="1387" y="126"/>
                    <a:pt x="1229" y="0"/>
                    <a:pt x="1040"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41"/>
            <p:cNvSpPr/>
            <p:nvPr/>
          </p:nvSpPr>
          <p:spPr>
            <a:xfrm>
              <a:off x="-34278725" y="4116500"/>
              <a:ext cx="116600" cy="68600"/>
            </a:xfrm>
            <a:custGeom>
              <a:rect b="b" l="l" r="r" t="t"/>
              <a:pathLst>
                <a:path extrusionOk="0" h="2744" w="4664">
                  <a:moveTo>
                    <a:pt x="4411" y="0"/>
                  </a:moveTo>
                  <a:lnTo>
                    <a:pt x="3750" y="221"/>
                  </a:lnTo>
                  <a:cubicBezTo>
                    <a:pt x="3907" y="378"/>
                    <a:pt x="3813" y="631"/>
                    <a:pt x="3624" y="694"/>
                  </a:cubicBezTo>
                  <a:lnTo>
                    <a:pt x="1072" y="2017"/>
                  </a:lnTo>
                  <a:cubicBezTo>
                    <a:pt x="1030" y="2038"/>
                    <a:pt x="984" y="2048"/>
                    <a:pt x="938" y="2048"/>
                  </a:cubicBezTo>
                  <a:cubicBezTo>
                    <a:pt x="844" y="2048"/>
                    <a:pt x="746" y="2006"/>
                    <a:pt x="662" y="1922"/>
                  </a:cubicBezTo>
                  <a:lnTo>
                    <a:pt x="568" y="1796"/>
                  </a:lnTo>
                  <a:cubicBezTo>
                    <a:pt x="347" y="1922"/>
                    <a:pt x="190" y="2080"/>
                    <a:pt x="1" y="2237"/>
                  </a:cubicBezTo>
                  <a:lnTo>
                    <a:pt x="190" y="2426"/>
                  </a:lnTo>
                  <a:cubicBezTo>
                    <a:pt x="395" y="2632"/>
                    <a:pt x="669" y="2744"/>
                    <a:pt x="947" y="2744"/>
                  </a:cubicBezTo>
                  <a:cubicBezTo>
                    <a:pt x="1095" y="2744"/>
                    <a:pt x="1245" y="2712"/>
                    <a:pt x="1387" y="2647"/>
                  </a:cubicBezTo>
                  <a:lnTo>
                    <a:pt x="3939" y="1324"/>
                  </a:lnTo>
                  <a:cubicBezTo>
                    <a:pt x="4411" y="1103"/>
                    <a:pt x="4663" y="505"/>
                    <a:pt x="4411"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9" name="Google Shape;1479;p41"/>
          <p:cNvGrpSpPr/>
          <p:nvPr/>
        </p:nvGrpSpPr>
        <p:grpSpPr>
          <a:xfrm>
            <a:off x="6681551" y="1966766"/>
            <a:ext cx="355288" cy="312375"/>
            <a:chOff x="-46779900" y="3588000"/>
            <a:chExt cx="300125" cy="263875"/>
          </a:xfrm>
        </p:grpSpPr>
        <p:sp>
          <p:nvSpPr>
            <p:cNvPr id="1480" name="Google Shape;1480;p41"/>
            <p:cNvSpPr/>
            <p:nvPr/>
          </p:nvSpPr>
          <p:spPr>
            <a:xfrm>
              <a:off x="-46746025" y="3588000"/>
              <a:ext cx="230800" cy="263875"/>
            </a:xfrm>
            <a:custGeom>
              <a:rect b="b" l="l" r="r" t="t"/>
              <a:pathLst>
                <a:path extrusionOk="0" h="10555" w="9232">
                  <a:moveTo>
                    <a:pt x="4632" y="1"/>
                  </a:moveTo>
                  <a:cubicBezTo>
                    <a:pt x="3309" y="1"/>
                    <a:pt x="2017" y="442"/>
                    <a:pt x="1040" y="1355"/>
                  </a:cubicBezTo>
                  <a:cubicBezTo>
                    <a:pt x="694" y="1670"/>
                    <a:pt x="599" y="2206"/>
                    <a:pt x="851" y="2679"/>
                  </a:cubicBezTo>
                  <a:cubicBezTo>
                    <a:pt x="284" y="3403"/>
                    <a:pt x="1" y="4317"/>
                    <a:pt x="1" y="5262"/>
                  </a:cubicBezTo>
                  <a:lnTo>
                    <a:pt x="1" y="9484"/>
                  </a:lnTo>
                  <a:cubicBezTo>
                    <a:pt x="1" y="10082"/>
                    <a:pt x="473" y="10555"/>
                    <a:pt x="1072" y="10555"/>
                  </a:cubicBezTo>
                  <a:cubicBezTo>
                    <a:pt x="1670" y="10555"/>
                    <a:pt x="2143" y="10082"/>
                    <a:pt x="2143" y="9484"/>
                  </a:cubicBezTo>
                  <a:lnTo>
                    <a:pt x="2143" y="6680"/>
                  </a:lnTo>
                  <a:cubicBezTo>
                    <a:pt x="2143" y="6081"/>
                    <a:pt x="1670" y="5609"/>
                    <a:pt x="1072" y="5609"/>
                  </a:cubicBezTo>
                  <a:cubicBezTo>
                    <a:pt x="946" y="5609"/>
                    <a:pt x="851" y="5672"/>
                    <a:pt x="725" y="5703"/>
                  </a:cubicBezTo>
                  <a:lnTo>
                    <a:pt x="725" y="5262"/>
                  </a:lnTo>
                  <a:cubicBezTo>
                    <a:pt x="725" y="4474"/>
                    <a:pt x="946" y="3750"/>
                    <a:pt x="1387" y="3151"/>
                  </a:cubicBezTo>
                  <a:cubicBezTo>
                    <a:pt x="1499" y="3182"/>
                    <a:pt x="1620" y="3199"/>
                    <a:pt x="1745" y="3199"/>
                  </a:cubicBezTo>
                  <a:cubicBezTo>
                    <a:pt x="2005" y="3199"/>
                    <a:pt x="2276" y="3123"/>
                    <a:pt x="2489" y="2931"/>
                  </a:cubicBezTo>
                  <a:cubicBezTo>
                    <a:pt x="3057" y="2427"/>
                    <a:pt x="3836" y="2175"/>
                    <a:pt x="4616" y="2175"/>
                  </a:cubicBezTo>
                  <a:cubicBezTo>
                    <a:pt x="5396" y="2175"/>
                    <a:pt x="6176" y="2427"/>
                    <a:pt x="6743" y="2931"/>
                  </a:cubicBezTo>
                  <a:cubicBezTo>
                    <a:pt x="6942" y="3107"/>
                    <a:pt x="7187" y="3207"/>
                    <a:pt x="7468" y="3207"/>
                  </a:cubicBezTo>
                  <a:cubicBezTo>
                    <a:pt x="7588" y="3207"/>
                    <a:pt x="7714" y="3189"/>
                    <a:pt x="7845" y="3151"/>
                  </a:cubicBezTo>
                  <a:cubicBezTo>
                    <a:pt x="8286" y="3781"/>
                    <a:pt x="8507" y="4506"/>
                    <a:pt x="8507" y="5262"/>
                  </a:cubicBezTo>
                  <a:lnTo>
                    <a:pt x="8507" y="5703"/>
                  </a:lnTo>
                  <a:cubicBezTo>
                    <a:pt x="8412" y="5640"/>
                    <a:pt x="8286" y="5609"/>
                    <a:pt x="8160" y="5609"/>
                  </a:cubicBezTo>
                  <a:cubicBezTo>
                    <a:pt x="7562" y="5609"/>
                    <a:pt x="7089" y="6081"/>
                    <a:pt x="7089" y="6680"/>
                  </a:cubicBezTo>
                  <a:lnTo>
                    <a:pt x="7089" y="9484"/>
                  </a:lnTo>
                  <a:cubicBezTo>
                    <a:pt x="7089" y="10082"/>
                    <a:pt x="7562" y="10555"/>
                    <a:pt x="8160" y="10555"/>
                  </a:cubicBezTo>
                  <a:cubicBezTo>
                    <a:pt x="8759" y="10555"/>
                    <a:pt x="9232" y="10082"/>
                    <a:pt x="9232" y="9484"/>
                  </a:cubicBezTo>
                  <a:lnTo>
                    <a:pt x="9232" y="5262"/>
                  </a:lnTo>
                  <a:cubicBezTo>
                    <a:pt x="9232" y="4317"/>
                    <a:pt x="8948" y="3466"/>
                    <a:pt x="8412" y="2679"/>
                  </a:cubicBezTo>
                  <a:cubicBezTo>
                    <a:pt x="8664" y="2206"/>
                    <a:pt x="8570" y="1670"/>
                    <a:pt x="8223" y="1355"/>
                  </a:cubicBezTo>
                  <a:cubicBezTo>
                    <a:pt x="7215" y="442"/>
                    <a:pt x="5955" y="1"/>
                    <a:pt x="4632"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41"/>
            <p:cNvSpPr/>
            <p:nvPr/>
          </p:nvSpPr>
          <p:spPr>
            <a:xfrm>
              <a:off x="-46674350" y="3710075"/>
              <a:ext cx="91400" cy="122900"/>
            </a:xfrm>
            <a:custGeom>
              <a:rect b="b" l="l" r="r" t="t"/>
              <a:pathLst>
                <a:path extrusionOk="0" h="4916" w="3656">
                  <a:moveTo>
                    <a:pt x="1765" y="1"/>
                  </a:moveTo>
                  <a:cubicBezTo>
                    <a:pt x="1544" y="1"/>
                    <a:pt x="1418" y="158"/>
                    <a:pt x="1418" y="348"/>
                  </a:cubicBezTo>
                  <a:lnTo>
                    <a:pt x="1418" y="2868"/>
                  </a:lnTo>
                  <a:cubicBezTo>
                    <a:pt x="1292" y="2805"/>
                    <a:pt x="1166" y="2773"/>
                    <a:pt x="1040" y="2773"/>
                  </a:cubicBezTo>
                  <a:cubicBezTo>
                    <a:pt x="473" y="2773"/>
                    <a:pt x="1" y="3246"/>
                    <a:pt x="1" y="3845"/>
                  </a:cubicBezTo>
                  <a:cubicBezTo>
                    <a:pt x="1" y="4443"/>
                    <a:pt x="473" y="4916"/>
                    <a:pt x="1040" y="4916"/>
                  </a:cubicBezTo>
                  <a:cubicBezTo>
                    <a:pt x="1639" y="4916"/>
                    <a:pt x="2111" y="4443"/>
                    <a:pt x="2111" y="3845"/>
                  </a:cubicBezTo>
                  <a:lnTo>
                    <a:pt x="2111" y="1450"/>
                  </a:lnTo>
                  <a:cubicBezTo>
                    <a:pt x="2363" y="1513"/>
                    <a:pt x="2521" y="1639"/>
                    <a:pt x="2584" y="1797"/>
                  </a:cubicBezTo>
                  <a:cubicBezTo>
                    <a:pt x="2868" y="2112"/>
                    <a:pt x="2931" y="2584"/>
                    <a:pt x="2836" y="3057"/>
                  </a:cubicBezTo>
                  <a:cubicBezTo>
                    <a:pt x="2773" y="3246"/>
                    <a:pt x="2899" y="3435"/>
                    <a:pt x="3057" y="3498"/>
                  </a:cubicBezTo>
                  <a:lnTo>
                    <a:pt x="3151" y="3498"/>
                  </a:lnTo>
                  <a:cubicBezTo>
                    <a:pt x="3309" y="3498"/>
                    <a:pt x="3466" y="3372"/>
                    <a:pt x="3498" y="3214"/>
                  </a:cubicBezTo>
                  <a:cubicBezTo>
                    <a:pt x="3655" y="2553"/>
                    <a:pt x="3529" y="1828"/>
                    <a:pt x="3151" y="1324"/>
                  </a:cubicBezTo>
                  <a:cubicBezTo>
                    <a:pt x="2899" y="1041"/>
                    <a:pt x="2552" y="820"/>
                    <a:pt x="2111" y="726"/>
                  </a:cubicBezTo>
                  <a:lnTo>
                    <a:pt x="2111" y="348"/>
                  </a:lnTo>
                  <a:cubicBezTo>
                    <a:pt x="2111" y="158"/>
                    <a:pt x="1954" y="1"/>
                    <a:pt x="1765"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41"/>
            <p:cNvSpPr/>
            <p:nvPr/>
          </p:nvSpPr>
          <p:spPr>
            <a:xfrm>
              <a:off x="-46779900" y="3754200"/>
              <a:ext cx="17350" cy="70125"/>
            </a:xfrm>
            <a:custGeom>
              <a:rect b="b" l="l" r="r" t="t"/>
              <a:pathLst>
                <a:path extrusionOk="0" h="2805" w="694">
                  <a:moveTo>
                    <a:pt x="694" y="0"/>
                  </a:moveTo>
                  <a:cubicBezTo>
                    <a:pt x="253" y="347"/>
                    <a:pt x="1" y="819"/>
                    <a:pt x="1" y="1418"/>
                  </a:cubicBezTo>
                  <a:cubicBezTo>
                    <a:pt x="1" y="2017"/>
                    <a:pt x="253" y="2458"/>
                    <a:pt x="694" y="2804"/>
                  </a:cubicBezTo>
                  <a:lnTo>
                    <a:pt x="694"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41"/>
            <p:cNvSpPr/>
            <p:nvPr/>
          </p:nvSpPr>
          <p:spPr>
            <a:xfrm>
              <a:off x="-46497925" y="3754200"/>
              <a:ext cx="18150" cy="70125"/>
            </a:xfrm>
            <a:custGeom>
              <a:rect b="b" l="l" r="r" t="t"/>
              <a:pathLst>
                <a:path extrusionOk="0" h="2805" w="726">
                  <a:moveTo>
                    <a:pt x="1" y="0"/>
                  </a:moveTo>
                  <a:lnTo>
                    <a:pt x="1" y="2804"/>
                  </a:lnTo>
                  <a:cubicBezTo>
                    <a:pt x="442" y="2489"/>
                    <a:pt x="725" y="1954"/>
                    <a:pt x="725" y="1418"/>
                  </a:cubicBezTo>
                  <a:cubicBezTo>
                    <a:pt x="725" y="851"/>
                    <a:pt x="442" y="347"/>
                    <a:pt x="1"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4" name="Google Shape;1484;p41"/>
          <p:cNvGrpSpPr/>
          <p:nvPr/>
        </p:nvGrpSpPr>
        <p:grpSpPr>
          <a:xfrm>
            <a:off x="2877104" y="1947915"/>
            <a:ext cx="351024" cy="350079"/>
            <a:chOff x="3859600" y="3591950"/>
            <a:chExt cx="296975" cy="296175"/>
          </a:xfrm>
        </p:grpSpPr>
        <p:sp>
          <p:nvSpPr>
            <p:cNvPr id="1485" name="Google Shape;1485;p41"/>
            <p:cNvSpPr/>
            <p:nvPr/>
          </p:nvSpPr>
          <p:spPr>
            <a:xfrm>
              <a:off x="4034450" y="3766000"/>
              <a:ext cx="122125" cy="122125"/>
            </a:xfrm>
            <a:custGeom>
              <a:rect b="b" l="l" r="r" t="t"/>
              <a:pathLst>
                <a:path extrusionOk="0" h="4885" w="4885">
                  <a:moveTo>
                    <a:pt x="2395" y="1324"/>
                  </a:moveTo>
                  <a:cubicBezTo>
                    <a:pt x="2616" y="1324"/>
                    <a:pt x="2773" y="1482"/>
                    <a:pt x="2773" y="1702"/>
                  </a:cubicBezTo>
                  <a:lnTo>
                    <a:pt x="2773" y="2049"/>
                  </a:lnTo>
                  <a:lnTo>
                    <a:pt x="3120" y="2049"/>
                  </a:lnTo>
                  <a:cubicBezTo>
                    <a:pt x="3309" y="2049"/>
                    <a:pt x="3466" y="2206"/>
                    <a:pt x="3466" y="2395"/>
                  </a:cubicBezTo>
                  <a:cubicBezTo>
                    <a:pt x="3466" y="2584"/>
                    <a:pt x="3309" y="2742"/>
                    <a:pt x="3120" y="2742"/>
                  </a:cubicBezTo>
                  <a:lnTo>
                    <a:pt x="2395" y="2742"/>
                  </a:lnTo>
                  <a:cubicBezTo>
                    <a:pt x="2206" y="2742"/>
                    <a:pt x="2049" y="2584"/>
                    <a:pt x="2049" y="2395"/>
                  </a:cubicBezTo>
                  <a:lnTo>
                    <a:pt x="2049" y="1702"/>
                  </a:lnTo>
                  <a:cubicBezTo>
                    <a:pt x="2049" y="1482"/>
                    <a:pt x="2206" y="1324"/>
                    <a:pt x="2395" y="1324"/>
                  </a:cubicBezTo>
                  <a:close/>
                  <a:moveTo>
                    <a:pt x="2458" y="1"/>
                  </a:moveTo>
                  <a:cubicBezTo>
                    <a:pt x="1104" y="1"/>
                    <a:pt x="1" y="1103"/>
                    <a:pt x="1" y="2427"/>
                  </a:cubicBezTo>
                  <a:cubicBezTo>
                    <a:pt x="1" y="3781"/>
                    <a:pt x="1104" y="4884"/>
                    <a:pt x="2458" y="4884"/>
                  </a:cubicBezTo>
                  <a:cubicBezTo>
                    <a:pt x="3782" y="4884"/>
                    <a:pt x="4884" y="3781"/>
                    <a:pt x="4884" y="2427"/>
                  </a:cubicBezTo>
                  <a:cubicBezTo>
                    <a:pt x="4853" y="1072"/>
                    <a:pt x="3782" y="1"/>
                    <a:pt x="2458"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41"/>
            <p:cNvSpPr/>
            <p:nvPr/>
          </p:nvSpPr>
          <p:spPr>
            <a:xfrm>
              <a:off x="3860400" y="3679375"/>
              <a:ext cx="260725" cy="173300"/>
            </a:xfrm>
            <a:custGeom>
              <a:rect b="b" l="l" r="r" t="t"/>
              <a:pathLst>
                <a:path extrusionOk="0" h="6932" w="10429">
                  <a:moveTo>
                    <a:pt x="2426" y="662"/>
                  </a:moveTo>
                  <a:cubicBezTo>
                    <a:pt x="2647" y="662"/>
                    <a:pt x="2804" y="819"/>
                    <a:pt x="2804" y="1008"/>
                  </a:cubicBezTo>
                  <a:cubicBezTo>
                    <a:pt x="2804" y="1197"/>
                    <a:pt x="2647" y="1355"/>
                    <a:pt x="2426" y="1355"/>
                  </a:cubicBezTo>
                  <a:lnTo>
                    <a:pt x="1733" y="1355"/>
                  </a:lnTo>
                  <a:cubicBezTo>
                    <a:pt x="1544" y="1355"/>
                    <a:pt x="1387" y="1197"/>
                    <a:pt x="1387" y="1008"/>
                  </a:cubicBezTo>
                  <a:cubicBezTo>
                    <a:pt x="1387" y="819"/>
                    <a:pt x="1544" y="662"/>
                    <a:pt x="1733" y="662"/>
                  </a:cubicBezTo>
                  <a:close/>
                  <a:moveTo>
                    <a:pt x="4537" y="662"/>
                  </a:moveTo>
                  <a:cubicBezTo>
                    <a:pt x="4726" y="662"/>
                    <a:pt x="4884" y="819"/>
                    <a:pt x="4884" y="1008"/>
                  </a:cubicBezTo>
                  <a:cubicBezTo>
                    <a:pt x="4884" y="1197"/>
                    <a:pt x="4695" y="1355"/>
                    <a:pt x="4537" y="1355"/>
                  </a:cubicBezTo>
                  <a:lnTo>
                    <a:pt x="3812" y="1355"/>
                  </a:lnTo>
                  <a:cubicBezTo>
                    <a:pt x="3623" y="1355"/>
                    <a:pt x="3466" y="1197"/>
                    <a:pt x="3466" y="1008"/>
                  </a:cubicBezTo>
                  <a:cubicBezTo>
                    <a:pt x="3466" y="819"/>
                    <a:pt x="3623" y="662"/>
                    <a:pt x="3812" y="662"/>
                  </a:cubicBezTo>
                  <a:close/>
                  <a:moveTo>
                    <a:pt x="6648" y="662"/>
                  </a:moveTo>
                  <a:cubicBezTo>
                    <a:pt x="6837" y="662"/>
                    <a:pt x="6994" y="819"/>
                    <a:pt x="6994" y="1008"/>
                  </a:cubicBezTo>
                  <a:cubicBezTo>
                    <a:pt x="6994" y="1197"/>
                    <a:pt x="6837" y="1355"/>
                    <a:pt x="6648" y="1355"/>
                  </a:cubicBezTo>
                  <a:lnTo>
                    <a:pt x="5955" y="1355"/>
                  </a:lnTo>
                  <a:cubicBezTo>
                    <a:pt x="5734" y="1355"/>
                    <a:pt x="5577" y="1197"/>
                    <a:pt x="5577" y="1008"/>
                  </a:cubicBezTo>
                  <a:cubicBezTo>
                    <a:pt x="5577" y="819"/>
                    <a:pt x="5734" y="662"/>
                    <a:pt x="5955" y="662"/>
                  </a:cubicBezTo>
                  <a:close/>
                  <a:moveTo>
                    <a:pt x="8727" y="662"/>
                  </a:moveTo>
                  <a:cubicBezTo>
                    <a:pt x="8948" y="662"/>
                    <a:pt x="9105" y="819"/>
                    <a:pt x="9105" y="1008"/>
                  </a:cubicBezTo>
                  <a:cubicBezTo>
                    <a:pt x="9105" y="1197"/>
                    <a:pt x="8948" y="1355"/>
                    <a:pt x="8727" y="1355"/>
                  </a:cubicBezTo>
                  <a:lnTo>
                    <a:pt x="8034" y="1355"/>
                  </a:lnTo>
                  <a:cubicBezTo>
                    <a:pt x="7845" y="1355"/>
                    <a:pt x="7688" y="1197"/>
                    <a:pt x="7688" y="1008"/>
                  </a:cubicBezTo>
                  <a:cubicBezTo>
                    <a:pt x="7688" y="819"/>
                    <a:pt x="7845" y="662"/>
                    <a:pt x="8034" y="662"/>
                  </a:cubicBezTo>
                  <a:close/>
                  <a:moveTo>
                    <a:pt x="2426" y="2080"/>
                  </a:moveTo>
                  <a:cubicBezTo>
                    <a:pt x="2647" y="2080"/>
                    <a:pt x="2804" y="2237"/>
                    <a:pt x="2804" y="2426"/>
                  </a:cubicBezTo>
                  <a:cubicBezTo>
                    <a:pt x="2804" y="2647"/>
                    <a:pt x="2647" y="2773"/>
                    <a:pt x="2426" y="2773"/>
                  </a:cubicBezTo>
                  <a:lnTo>
                    <a:pt x="1733" y="2773"/>
                  </a:lnTo>
                  <a:cubicBezTo>
                    <a:pt x="1544" y="2773"/>
                    <a:pt x="1387" y="2647"/>
                    <a:pt x="1387" y="2426"/>
                  </a:cubicBezTo>
                  <a:cubicBezTo>
                    <a:pt x="1387" y="2206"/>
                    <a:pt x="1544" y="2080"/>
                    <a:pt x="1733" y="2080"/>
                  </a:cubicBezTo>
                  <a:close/>
                  <a:moveTo>
                    <a:pt x="4537" y="2080"/>
                  </a:moveTo>
                  <a:cubicBezTo>
                    <a:pt x="4726" y="2080"/>
                    <a:pt x="4884" y="2237"/>
                    <a:pt x="4884" y="2426"/>
                  </a:cubicBezTo>
                  <a:cubicBezTo>
                    <a:pt x="4884" y="2647"/>
                    <a:pt x="4695" y="2773"/>
                    <a:pt x="4537" y="2773"/>
                  </a:cubicBezTo>
                  <a:lnTo>
                    <a:pt x="3812" y="2773"/>
                  </a:lnTo>
                  <a:cubicBezTo>
                    <a:pt x="3623" y="2773"/>
                    <a:pt x="3466" y="2647"/>
                    <a:pt x="3466" y="2426"/>
                  </a:cubicBezTo>
                  <a:cubicBezTo>
                    <a:pt x="3466" y="2206"/>
                    <a:pt x="3623" y="2080"/>
                    <a:pt x="3812" y="2080"/>
                  </a:cubicBezTo>
                  <a:close/>
                  <a:moveTo>
                    <a:pt x="6648" y="2080"/>
                  </a:moveTo>
                  <a:cubicBezTo>
                    <a:pt x="6837" y="2080"/>
                    <a:pt x="6994" y="2237"/>
                    <a:pt x="6994" y="2426"/>
                  </a:cubicBezTo>
                  <a:cubicBezTo>
                    <a:pt x="6994" y="2647"/>
                    <a:pt x="6837" y="2773"/>
                    <a:pt x="6648" y="2773"/>
                  </a:cubicBezTo>
                  <a:lnTo>
                    <a:pt x="5955" y="2773"/>
                  </a:lnTo>
                  <a:cubicBezTo>
                    <a:pt x="5734" y="2773"/>
                    <a:pt x="5577" y="2647"/>
                    <a:pt x="5577" y="2426"/>
                  </a:cubicBezTo>
                  <a:cubicBezTo>
                    <a:pt x="5577" y="2206"/>
                    <a:pt x="5734" y="2080"/>
                    <a:pt x="5955" y="2080"/>
                  </a:cubicBezTo>
                  <a:close/>
                  <a:moveTo>
                    <a:pt x="8727" y="2080"/>
                  </a:moveTo>
                  <a:cubicBezTo>
                    <a:pt x="8948" y="2080"/>
                    <a:pt x="9105" y="2237"/>
                    <a:pt x="9105" y="2426"/>
                  </a:cubicBezTo>
                  <a:cubicBezTo>
                    <a:pt x="9105" y="2647"/>
                    <a:pt x="8948" y="2773"/>
                    <a:pt x="8727" y="2773"/>
                  </a:cubicBezTo>
                  <a:lnTo>
                    <a:pt x="8034" y="2773"/>
                  </a:lnTo>
                  <a:cubicBezTo>
                    <a:pt x="7845" y="2773"/>
                    <a:pt x="7688" y="2647"/>
                    <a:pt x="7688" y="2426"/>
                  </a:cubicBezTo>
                  <a:cubicBezTo>
                    <a:pt x="7688" y="2206"/>
                    <a:pt x="7845" y="2080"/>
                    <a:pt x="8034" y="2080"/>
                  </a:cubicBezTo>
                  <a:close/>
                  <a:moveTo>
                    <a:pt x="2426" y="3466"/>
                  </a:moveTo>
                  <a:cubicBezTo>
                    <a:pt x="2647" y="3466"/>
                    <a:pt x="2804" y="3623"/>
                    <a:pt x="2804" y="3812"/>
                  </a:cubicBezTo>
                  <a:cubicBezTo>
                    <a:pt x="2804" y="4001"/>
                    <a:pt x="2647" y="4159"/>
                    <a:pt x="2426" y="4159"/>
                  </a:cubicBezTo>
                  <a:lnTo>
                    <a:pt x="1733" y="4159"/>
                  </a:lnTo>
                  <a:cubicBezTo>
                    <a:pt x="1544" y="4159"/>
                    <a:pt x="1387" y="4001"/>
                    <a:pt x="1387" y="3812"/>
                  </a:cubicBezTo>
                  <a:cubicBezTo>
                    <a:pt x="1387" y="3623"/>
                    <a:pt x="1544" y="3466"/>
                    <a:pt x="1733" y="3466"/>
                  </a:cubicBezTo>
                  <a:close/>
                  <a:moveTo>
                    <a:pt x="4537" y="3466"/>
                  </a:moveTo>
                  <a:cubicBezTo>
                    <a:pt x="4726" y="3466"/>
                    <a:pt x="4884" y="3623"/>
                    <a:pt x="4884" y="3812"/>
                  </a:cubicBezTo>
                  <a:cubicBezTo>
                    <a:pt x="4884" y="4001"/>
                    <a:pt x="4695" y="4159"/>
                    <a:pt x="4537" y="4159"/>
                  </a:cubicBezTo>
                  <a:lnTo>
                    <a:pt x="3812" y="4159"/>
                  </a:lnTo>
                  <a:cubicBezTo>
                    <a:pt x="3623" y="4159"/>
                    <a:pt x="3466" y="4001"/>
                    <a:pt x="3466" y="3812"/>
                  </a:cubicBezTo>
                  <a:cubicBezTo>
                    <a:pt x="3466" y="3623"/>
                    <a:pt x="3623" y="3466"/>
                    <a:pt x="3812" y="3466"/>
                  </a:cubicBezTo>
                  <a:close/>
                  <a:moveTo>
                    <a:pt x="6648" y="3466"/>
                  </a:moveTo>
                  <a:cubicBezTo>
                    <a:pt x="6837" y="3466"/>
                    <a:pt x="6994" y="3623"/>
                    <a:pt x="6994" y="3812"/>
                  </a:cubicBezTo>
                  <a:cubicBezTo>
                    <a:pt x="6994" y="4001"/>
                    <a:pt x="6837" y="4159"/>
                    <a:pt x="6648" y="4159"/>
                  </a:cubicBezTo>
                  <a:lnTo>
                    <a:pt x="5955" y="4159"/>
                  </a:lnTo>
                  <a:cubicBezTo>
                    <a:pt x="5734" y="4159"/>
                    <a:pt x="5577" y="4001"/>
                    <a:pt x="5577" y="3812"/>
                  </a:cubicBezTo>
                  <a:cubicBezTo>
                    <a:pt x="5577" y="3623"/>
                    <a:pt x="5734" y="3466"/>
                    <a:pt x="5955" y="3466"/>
                  </a:cubicBezTo>
                  <a:close/>
                  <a:moveTo>
                    <a:pt x="2426" y="4852"/>
                  </a:moveTo>
                  <a:cubicBezTo>
                    <a:pt x="2647" y="4852"/>
                    <a:pt x="2804" y="5010"/>
                    <a:pt x="2804" y="5199"/>
                  </a:cubicBezTo>
                  <a:cubicBezTo>
                    <a:pt x="2804" y="5388"/>
                    <a:pt x="2647" y="5545"/>
                    <a:pt x="2426" y="5545"/>
                  </a:cubicBezTo>
                  <a:lnTo>
                    <a:pt x="1733" y="5545"/>
                  </a:lnTo>
                  <a:cubicBezTo>
                    <a:pt x="1544" y="5545"/>
                    <a:pt x="1387" y="5388"/>
                    <a:pt x="1387" y="5199"/>
                  </a:cubicBezTo>
                  <a:cubicBezTo>
                    <a:pt x="1387" y="5010"/>
                    <a:pt x="1544" y="4852"/>
                    <a:pt x="1733" y="4852"/>
                  </a:cubicBezTo>
                  <a:close/>
                  <a:moveTo>
                    <a:pt x="4537" y="4852"/>
                  </a:moveTo>
                  <a:cubicBezTo>
                    <a:pt x="4726" y="4852"/>
                    <a:pt x="4884" y="5010"/>
                    <a:pt x="4884" y="5199"/>
                  </a:cubicBezTo>
                  <a:cubicBezTo>
                    <a:pt x="4884" y="5388"/>
                    <a:pt x="4695" y="5545"/>
                    <a:pt x="4537" y="5545"/>
                  </a:cubicBezTo>
                  <a:lnTo>
                    <a:pt x="3812" y="5545"/>
                  </a:lnTo>
                  <a:cubicBezTo>
                    <a:pt x="3623" y="5545"/>
                    <a:pt x="3466" y="5388"/>
                    <a:pt x="3466" y="5199"/>
                  </a:cubicBezTo>
                  <a:cubicBezTo>
                    <a:pt x="3466" y="5010"/>
                    <a:pt x="3623" y="4852"/>
                    <a:pt x="3812" y="4852"/>
                  </a:cubicBezTo>
                  <a:close/>
                  <a:moveTo>
                    <a:pt x="0" y="0"/>
                  </a:moveTo>
                  <a:lnTo>
                    <a:pt x="0" y="5892"/>
                  </a:lnTo>
                  <a:cubicBezTo>
                    <a:pt x="0" y="6459"/>
                    <a:pt x="473" y="6931"/>
                    <a:pt x="1071" y="6931"/>
                  </a:cubicBezTo>
                  <a:lnTo>
                    <a:pt x="6490" y="6931"/>
                  </a:lnTo>
                  <a:cubicBezTo>
                    <a:pt x="6364" y="6616"/>
                    <a:pt x="6301" y="6270"/>
                    <a:pt x="6301" y="5892"/>
                  </a:cubicBezTo>
                  <a:cubicBezTo>
                    <a:pt x="6301" y="5797"/>
                    <a:pt x="6333" y="5671"/>
                    <a:pt x="6333" y="5545"/>
                  </a:cubicBezTo>
                  <a:lnTo>
                    <a:pt x="5955" y="5545"/>
                  </a:lnTo>
                  <a:cubicBezTo>
                    <a:pt x="5734" y="5545"/>
                    <a:pt x="5577" y="5388"/>
                    <a:pt x="5577" y="5199"/>
                  </a:cubicBezTo>
                  <a:cubicBezTo>
                    <a:pt x="5577" y="5010"/>
                    <a:pt x="5734" y="4852"/>
                    <a:pt x="5955" y="4852"/>
                  </a:cubicBezTo>
                  <a:lnTo>
                    <a:pt x="6490" y="4852"/>
                  </a:lnTo>
                  <a:cubicBezTo>
                    <a:pt x="6931" y="3623"/>
                    <a:pt x="8066" y="2741"/>
                    <a:pt x="9420" y="2741"/>
                  </a:cubicBezTo>
                  <a:cubicBezTo>
                    <a:pt x="9767" y="2741"/>
                    <a:pt x="10113" y="2836"/>
                    <a:pt x="10428" y="2962"/>
                  </a:cubicBezTo>
                  <a:lnTo>
                    <a:pt x="10428"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41"/>
            <p:cNvSpPr/>
            <p:nvPr/>
          </p:nvSpPr>
          <p:spPr>
            <a:xfrm>
              <a:off x="3859600" y="3591950"/>
              <a:ext cx="261525" cy="70900"/>
            </a:xfrm>
            <a:custGeom>
              <a:rect b="b" l="l" r="r" t="t"/>
              <a:pathLst>
                <a:path extrusionOk="0" h="2836" w="10461">
                  <a:moveTo>
                    <a:pt x="1734" y="0"/>
                  </a:moveTo>
                  <a:cubicBezTo>
                    <a:pt x="1513" y="0"/>
                    <a:pt x="1356" y="158"/>
                    <a:pt x="1356" y="347"/>
                  </a:cubicBezTo>
                  <a:lnTo>
                    <a:pt x="1356" y="693"/>
                  </a:lnTo>
                  <a:lnTo>
                    <a:pt x="1009" y="693"/>
                  </a:lnTo>
                  <a:cubicBezTo>
                    <a:pt x="410" y="693"/>
                    <a:pt x="1" y="1166"/>
                    <a:pt x="1" y="1733"/>
                  </a:cubicBezTo>
                  <a:lnTo>
                    <a:pt x="1" y="2836"/>
                  </a:lnTo>
                  <a:lnTo>
                    <a:pt x="10429" y="2836"/>
                  </a:lnTo>
                  <a:lnTo>
                    <a:pt x="10429" y="1733"/>
                  </a:lnTo>
                  <a:lnTo>
                    <a:pt x="10460" y="1733"/>
                  </a:lnTo>
                  <a:cubicBezTo>
                    <a:pt x="10460" y="1134"/>
                    <a:pt x="9988" y="693"/>
                    <a:pt x="9421" y="693"/>
                  </a:cubicBezTo>
                  <a:lnTo>
                    <a:pt x="9074" y="693"/>
                  </a:lnTo>
                  <a:lnTo>
                    <a:pt x="9074" y="347"/>
                  </a:lnTo>
                  <a:cubicBezTo>
                    <a:pt x="9074" y="158"/>
                    <a:pt x="8917" y="0"/>
                    <a:pt x="8728" y="0"/>
                  </a:cubicBezTo>
                  <a:cubicBezTo>
                    <a:pt x="8539" y="0"/>
                    <a:pt x="8381" y="158"/>
                    <a:pt x="8381" y="347"/>
                  </a:cubicBezTo>
                  <a:lnTo>
                    <a:pt x="8381" y="693"/>
                  </a:lnTo>
                  <a:lnTo>
                    <a:pt x="6995" y="693"/>
                  </a:lnTo>
                  <a:lnTo>
                    <a:pt x="6995" y="347"/>
                  </a:lnTo>
                  <a:cubicBezTo>
                    <a:pt x="6995" y="158"/>
                    <a:pt x="6837" y="0"/>
                    <a:pt x="6648" y="0"/>
                  </a:cubicBezTo>
                  <a:cubicBezTo>
                    <a:pt x="6459" y="0"/>
                    <a:pt x="6302" y="158"/>
                    <a:pt x="6302" y="347"/>
                  </a:cubicBezTo>
                  <a:lnTo>
                    <a:pt x="6302" y="693"/>
                  </a:lnTo>
                  <a:lnTo>
                    <a:pt x="4159" y="693"/>
                  </a:lnTo>
                  <a:lnTo>
                    <a:pt x="4159" y="347"/>
                  </a:lnTo>
                  <a:cubicBezTo>
                    <a:pt x="4159" y="158"/>
                    <a:pt x="4002" y="0"/>
                    <a:pt x="3813" y="0"/>
                  </a:cubicBezTo>
                  <a:cubicBezTo>
                    <a:pt x="3624" y="0"/>
                    <a:pt x="3466" y="158"/>
                    <a:pt x="3466" y="347"/>
                  </a:cubicBezTo>
                  <a:lnTo>
                    <a:pt x="3466" y="693"/>
                  </a:lnTo>
                  <a:lnTo>
                    <a:pt x="2080" y="693"/>
                  </a:lnTo>
                  <a:lnTo>
                    <a:pt x="2080" y="347"/>
                  </a:lnTo>
                  <a:cubicBezTo>
                    <a:pt x="2080" y="158"/>
                    <a:pt x="1923" y="0"/>
                    <a:pt x="1734"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8" name="Google Shape;1488;p41"/>
          <p:cNvGrpSpPr/>
          <p:nvPr/>
        </p:nvGrpSpPr>
        <p:grpSpPr>
          <a:xfrm>
            <a:off x="1179381" y="1960401"/>
            <a:ext cx="351032" cy="353587"/>
            <a:chOff x="-4837325" y="3612425"/>
            <a:chExt cx="293800" cy="291450"/>
          </a:xfrm>
        </p:grpSpPr>
        <p:sp>
          <p:nvSpPr>
            <p:cNvPr id="1489" name="Google Shape;1489;p41"/>
            <p:cNvSpPr/>
            <p:nvPr/>
          </p:nvSpPr>
          <p:spPr>
            <a:xfrm>
              <a:off x="-4836550" y="3612425"/>
              <a:ext cx="293025" cy="170925"/>
            </a:xfrm>
            <a:custGeom>
              <a:rect b="b" l="l" r="r" t="t"/>
              <a:pathLst>
                <a:path extrusionOk="0" h="6837" w="11721">
                  <a:moveTo>
                    <a:pt x="6837" y="2017"/>
                  </a:moveTo>
                  <a:lnTo>
                    <a:pt x="6837" y="2741"/>
                  </a:lnTo>
                  <a:lnTo>
                    <a:pt x="4789" y="2741"/>
                  </a:lnTo>
                  <a:lnTo>
                    <a:pt x="4789" y="2017"/>
                  </a:lnTo>
                  <a:close/>
                  <a:moveTo>
                    <a:pt x="4411" y="0"/>
                  </a:moveTo>
                  <a:cubicBezTo>
                    <a:pt x="3466" y="0"/>
                    <a:pt x="2741" y="725"/>
                    <a:pt x="2741" y="1702"/>
                  </a:cubicBezTo>
                  <a:lnTo>
                    <a:pt x="2741" y="2741"/>
                  </a:lnTo>
                  <a:lnTo>
                    <a:pt x="1166" y="2741"/>
                  </a:lnTo>
                  <a:cubicBezTo>
                    <a:pt x="536" y="2741"/>
                    <a:pt x="1" y="3277"/>
                    <a:pt x="1" y="3875"/>
                  </a:cubicBezTo>
                  <a:lnTo>
                    <a:pt x="1" y="4254"/>
                  </a:lnTo>
                  <a:cubicBezTo>
                    <a:pt x="1513" y="5860"/>
                    <a:pt x="3592" y="6837"/>
                    <a:pt x="5829" y="6837"/>
                  </a:cubicBezTo>
                  <a:cubicBezTo>
                    <a:pt x="8097" y="6837"/>
                    <a:pt x="10208" y="5892"/>
                    <a:pt x="11720" y="4254"/>
                  </a:cubicBezTo>
                  <a:lnTo>
                    <a:pt x="11720" y="3718"/>
                  </a:lnTo>
                  <a:cubicBezTo>
                    <a:pt x="11657" y="3214"/>
                    <a:pt x="11185" y="2741"/>
                    <a:pt x="10649" y="2741"/>
                  </a:cubicBezTo>
                  <a:lnTo>
                    <a:pt x="8885" y="2741"/>
                  </a:lnTo>
                  <a:lnTo>
                    <a:pt x="8885" y="1702"/>
                  </a:lnTo>
                  <a:cubicBezTo>
                    <a:pt x="8885" y="756"/>
                    <a:pt x="8129" y="0"/>
                    <a:pt x="7184"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41"/>
            <p:cNvSpPr/>
            <p:nvPr/>
          </p:nvSpPr>
          <p:spPr>
            <a:xfrm>
              <a:off x="-4837325" y="3743950"/>
              <a:ext cx="291425" cy="159925"/>
            </a:xfrm>
            <a:custGeom>
              <a:rect b="b" l="l" r="r" t="t"/>
              <a:pathLst>
                <a:path extrusionOk="0" h="6397" w="11657">
                  <a:moveTo>
                    <a:pt x="11657" y="1"/>
                  </a:moveTo>
                  <a:cubicBezTo>
                    <a:pt x="10523" y="1072"/>
                    <a:pt x="9073" y="1828"/>
                    <a:pt x="7530" y="2143"/>
                  </a:cubicBezTo>
                  <a:lnTo>
                    <a:pt x="7530" y="2647"/>
                  </a:lnTo>
                  <a:cubicBezTo>
                    <a:pt x="7530" y="3214"/>
                    <a:pt x="7057" y="3687"/>
                    <a:pt x="6490" y="3687"/>
                  </a:cubicBezTo>
                  <a:lnTo>
                    <a:pt x="5135" y="3687"/>
                  </a:lnTo>
                  <a:cubicBezTo>
                    <a:pt x="4568" y="3687"/>
                    <a:pt x="4096" y="3214"/>
                    <a:pt x="4096" y="2647"/>
                  </a:cubicBezTo>
                  <a:lnTo>
                    <a:pt x="4096" y="2143"/>
                  </a:lnTo>
                  <a:cubicBezTo>
                    <a:pt x="2552" y="1828"/>
                    <a:pt x="1134" y="1103"/>
                    <a:pt x="0" y="64"/>
                  </a:cubicBezTo>
                  <a:lnTo>
                    <a:pt x="0" y="4695"/>
                  </a:lnTo>
                  <a:cubicBezTo>
                    <a:pt x="0" y="5640"/>
                    <a:pt x="756" y="6396"/>
                    <a:pt x="1701" y="6396"/>
                  </a:cubicBezTo>
                  <a:lnTo>
                    <a:pt x="9956" y="6396"/>
                  </a:lnTo>
                  <a:cubicBezTo>
                    <a:pt x="10901" y="6396"/>
                    <a:pt x="11657" y="5640"/>
                    <a:pt x="11657" y="4695"/>
                  </a:cubicBezTo>
                  <a:lnTo>
                    <a:pt x="11657" y="1"/>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41"/>
            <p:cNvSpPr/>
            <p:nvPr/>
          </p:nvSpPr>
          <p:spPr>
            <a:xfrm>
              <a:off x="-4716825" y="3799075"/>
              <a:ext cx="51225" cy="18950"/>
            </a:xfrm>
            <a:custGeom>
              <a:rect b="b" l="l" r="r" t="t"/>
              <a:pathLst>
                <a:path extrusionOk="0" h="758" w="2049">
                  <a:moveTo>
                    <a:pt x="0" y="1"/>
                  </a:moveTo>
                  <a:lnTo>
                    <a:pt x="0" y="411"/>
                  </a:lnTo>
                  <a:cubicBezTo>
                    <a:pt x="0" y="600"/>
                    <a:pt x="158" y="757"/>
                    <a:pt x="347" y="757"/>
                  </a:cubicBezTo>
                  <a:lnTo>
                    <a:pt x="1670" y="757"/>
                  </a:lnTo>
                  <a:cubicBezTo>
                    <a:pt x="1891" y="757"/>
                    <a:pt x="2048" y="600"/>
                    <a:pt x="2048" y="411"/>
                  </a:cubicBezTo>
                  <a:lnTo>
                    <a:pt x="2048" y="1"/>
                  </a:lnTo>
                  <a:cubicBezTo>
                    <a:pt x="1686" y="48"/>
                    <a:pt x="1347" y="72"/>
                    <a:pt x="1012" y="72"/>
                  </a:cubicBezTo>
                  <a:cubicBezTo>
                    <a:pt x="678" y="72"/>
                    <a:pt x="347" y="48"/>
                    <a:pt x="0"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2" name="Google Shape;1492;p41"/>
          <p:cNvGrpSpPr/>
          <p:nvPr/>
        </p:nvGrpSpPr>
        <p:grpSpPr>
          <a:xfrm>
            <a:off x="8025350" y="1747113"/>
            <a:ext cx="761438" cy="760650"/>
            <a:chOff x="500363" y="2070875"/>
            <a:chExt cx="761438" cy="760650"/>
          </a:xfrm>
        </p:grpSpPr>
        <p:sp>
          <p:nvSpPr>
            <p:cNvPr id="1493" name="Google Shape;1493;p41"/>
            <p:cNvSpPr/>
            <p:nvPr/>
          </p:nvSpPr>
          <p:spPr>
            <a:xfrm>
              <a:off x="500363" y="2134625"/>
              <a:ext cx="696900" cy="6969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41"/>
            <p:cNvSpPr/>
            <p:nvPr/>
          </p:nvSpPr>
          <p:spPr>
            <a:xfrm>
              <a:off x="564900" y="2070875"/>
              <a:ext cx="696900" cy="6969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5" name="Google Shape;1495;p41"/>
          <p:cNvSpPr txBox="1"/>
          <p:nvPr/>
        </p:nvSpPr>
        <p:spPr>
          <a:xfrm>
            <a:off x="6968075" y="1175250"/>
            <a:ext cx="3000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chemeClr val="dk1"/>
                </a:solidFill>
                <a:latin typeface="Montserrat"/>
                <a:ea typeface="Montserrat"/>
                <a:cs typeface="Montserrat"/>
                <a:sym typeface="Montserrat"/>
              </a:rPr>
              <a:t>05</a:t>
            </a:r>
            <a:endParaRPr/>
          </a:p>
        </p:txBody>
      </p:sp>
      <p:sp>
        <p:nvSpPr>
          <p:cNvPr id="1496" name="Google Shape;1496;p41"/>
          <p:cNvSpPr txBox="1"/>
          <p:nvPr/>
        </p:nvSpPr>
        <p:spPr>
          <a:xfrm>
            <a:off x="7585726" y="2839350"/>
            <a:ext cx="1640700" cy="139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rgbClr val="202124"/>
                </a:solidFill>
                <a:highlight>
                  <a:srgbClr val="FFFFFF"/>
                </a:highlight>
                <a:latin typeface="Verdana"/>
                <a:ea typeface="Verdana"/>
                <a:cs typeface="Verdana"/>
                <a:sym typeface="Verdana"/>
              </a:rPr>
              <a:t>EASY CONSULTATION WITH DOCTORS- IF REQUIRED</a:t>
            </a:r>
            <a:endParaRPr sz="1800">
              <a:solidFill>
                <a:srgbClr val="202124"/>
              </a:solidFill>
              <a:highlight>
                <a:srgbClr val="FFFFFF"/>
              </a:highlight>
              <a:latin typeface="Verdana"/>
              <a:ea typeface="Verdana"/>
              <a:cs typeface="Verdana"/>
              <a:sym typeface="Verdana"/>
            </a:endParaRPr>
          </a:p>
        </p:txBody>
      </p:sp>
      <p:grpSp>
        <p:nvGrpSpPr>
          <p:cNvPr id="1497" name="Google Shape;1497;p41"/>
          <p:cNvGrpSpPr/>
          <p:nvPr/>
        </p:nvGrpSpPr>
        <p:grpSpPr>
          <a:xfrm>
            <a:off x="8292575" y="1931598"/>
            <a:ext cx="351021" cy="312376"/>
            <a:chOff x="-30345325" y="3184750"/>
            <a:chExt cx="292225" cy="291450"/>
          </a:xfrm>
        </p:grpSpPr>
        <p:sp>
          <p:nvSpPr>
            <p:cNvPr id="1498" name="Google Shape;1498;p41"/>
            <p:cNvSpPr/>
            <p:nvPr/>
          </p:nvSpPr>
          <p:spPr>
            <a:xfrm>
              <a:off x="-30328000" y="3184750"/>
              <a:ext cx="258375" cy="120950"/>
            </a:xfrm>
            <a:custGeom>
              <a:rect b="b" l="l" r="r" t="t"/>
              <a:pathLst>
                <a:path extrusionOk="0" h="4838" w="10335">
                  <a:moveTo>
                    <a:pt x="1040" y="0"/>
                  </a:moveTo>
                  <a:cubicBezTo>
                    <a:pt x="473" y="0"/>
                    <a:pt x="1" y="473"/>
                    <a:pt x="1" y="1071"/>
                  </a:cubicBezTo>
                  <a:lnTo>
                    <a:pt x="1" y="2458"/>
                  </a:lnTo>
                  <a:cubicBezTo>
                    <a:pt x="1" y="2993"/>
                    <a:pt x="473" y="3466"/>
                    <a:pt x="1040" y="3466"/>
                  </a:cubicBezTo>
                  <a:lnTo>
                    <a:pt x="2048" y="3466"/>
                  </a:lnTo>
                  <a:lnTo>
                    <a:pt x="2048" y="4505"/>
                  </a:lnTo>
                  <a:cubicBezTo>
                    <a:pt x="2048" y="4663"/>
                    <a:pt x="2143" y="4757"/>
                    <a:pt x="2269" y="4820"/>
                  </a:cubicBezTo>
                  <a:cubicBezTo>
                    <a:pt x="2300" y="4831"/>
                    <a:pt x="2339" y="4838"/>
                    <a:pt x="2380" y="4838"/>
                  </a:cubicBezTo>
                  <a:cubicBezTo>
                    <a:pt x="2461" y="4838"/>
                    <a:pt x="2552" y="4810"/>
                    <a:pt x="2615" y="4726"/>
                  </a:cubicBezTo>
                  <a:lnTo>
                    <a:pt x="3876" y="3466"/>
                  </a:lnTo>
                  <a:lnTo>
                    <a:pt x="6365" y="3466"/>
                  </a:lnTo>
                  <a:lnTo>
                    <a:pt x="7625" y="4726"/>
                  </a:lnTo>
                  <a:cubicBezTo>
                    <a:pt x="7688" y="4810"/>
                    <a:pt x="7765" y="4838"/>
                    <a:pt x="7846" y="4838"/>
                  </a:cubicBezTo>
                  <a:cubicBezTo>
                    <a:pt x="7887" y="4838"/>
                    <a:pt x="7929" y="4831"/>
                    <a:pt x="7971" y="4820"/>
                  </a:cubicBezTo>
                  <a:cubicBezTo>
                    <a:pt x="8097" y="4789"/>
                    <a:pt x="8160" y="4631"/>
                    <a:pt x="8160" y="4505"/>
                  </a:cubicBezTo>
                  <a:lnTo>
                    <a:pt x="8160" y="3466"/>
                  </a:lnTo>
                  <a:lnTo>
                    <a:pt x="9231" y="3466"/>
                  </a:lnTo>
                  <a:cubicBezTo>
                    <a:pt x="9862" y="3466"/>
                    <a:pt x="10334" y="2993"/>
                    <a:pt x="10334" y="2458"/>
                  </a:cubicBezTo>
                  <a:lnTo>
                    <a:pt x="10334" y="1071"/>
                  </a:lnTo>
                  <a:cubicBezTo>
                    <a:pt x="10334" y="536"/>
                    <a:pt x="9862" y="0"/>
                    <a:pt x="9294"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41"/>
            <p:cNvSpPr/>
            <p:nvPr/>
          </p:nvSpPr>
          <p:spPr>
            <a:xfrm>
              <a:off x="-30310675" y="3322575"/>
              <a:ext cx="68550" cy="69350"/>
            </a:xfrm>
            <a:custGeom>
              <a:rect b="b" l="l" r="r" t="t"/>
              <a:pathLst>
                <a:path extrusionOk="0" h="2774" w="2742">
                  <a:moveTo>
                    <a:pt x="1387" y="1"/>
                  </a:moveTo>
                  <a:cubicBezTo>
                    <a:pt x="599" y="1"/>
                    <a:pt x="1" y="631"/>
                    <a:pt x="1" y="1387"/>
                  </a:cubicBezTo>
                  <a:cubicBezTo>
                    <a:pt x="1" y="2143"/>
                    <a:pt x="599" y="2773"/>
                    <a:pt x="1387" y="2773"/>
                  </a:cubicBezTo>
                  <a:cubicBezTo>
                    <a:pt x="2143" y="2773"/>
                    <a:pt x="2742" y="2143"/>
                    <a:pt x="2742" y="1387"/>
                  </a:cubicBezTo>
                  <a:cubicBezTo>
                    <a:pt x="2742" y="631"/>
                    <a:pt x="2143" y="1"/>
                    <a:pt x="1387"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41"/>
            <p:cNvSpPr/>
            <p:nvPr/>
          </p:nvSpPr>
          <p:spPr>
            <a:xfrm>
              <a:off x="-30345325" y="3408425"/>
              <a:ext cx="137075" cy="67775"/>
            </a:xfrm>
            <a:custGeom>
              <a:rect b="b" l="l" r="r" t="t"/>
              <a:pathLst>
                <a:path extrusionOk="0" h="2711" w="5483">
                  <a:moveTo>
                    <a:pt x="2741" y="1"/>
                  </a:moveTo>
                  <a:cubicBezTo>
                    <a:pt x="1387" y="1"/>
                    <a:pt x="221" y="1040"/>
                    <a:pt x="32" y="2332"/>
                  </a:cubicBezTo>
                  <a:cubicBezTo>
                    <a:pt x="0" y="2521"/>
                    <a:pt x="158" y="2710"/>
                    <a:pt x="378" y="2710"/>
                  </a:cubicBezTo>
                  <a:lnTo>
                    <a:pt x="5104" y="2710"/>
                  </a:lnTo>
                  <a:cubicBezTo>
                    <a:pt x="5325" y="2710"/>
                    <a:pt x="5482" y="2521"/>
                    <a:pt x="5482" y="2332"/>
                  </a:cubicBezTo>
                  <a:cubicBezTo>
                    <a:pt x="5262" y="977"/>
                    <a:pt x="4128" y="1"/>
                    <a:pt x="2741"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41"/>
            <p:cNvSpPr/>
            <p:nvPr/>
          </p:nvSpPr>
          <p:spPr>
            <a:xfrm>
              <a:off x="-30156300" y="3322575"/>
              <a:ext cx="68550" cy="69350"/>
            </a:xfrm>
            <a:custGeom>
              <a:rect b="b" l="l" r="r" t="t"/>
              <a:pathLst>
                <a:path extrusionOk="0" h="2774" w="2742">
                  <a:moveTo>
                    <a:pt x="1387" y="1"/>
                  </a:moveTo>
                  <a:cubicBezTo>
                    <a:pt x="631" y="1"/>
                    <a:pt x="1" y="631"/>
                    <a:pt x="1" y="1387"/>
                  </a:cubicBezTo>
                  <a:cubicBezTo>
                    <a:pt x="1" y="2143"/>
                    <a:pt x="631" y="2773"/>
                    <a:pt x="1387" y="2773"/>
                  </a:cubicBezTo>
                  <a:cubicBezTo>
                    <a:pt x="2111" y="2773"/>
                    <a:pt x="2742" y="2143"/>
                    <a:pt x="2742" y="1387"/>
                  </a:cubicBezTo>
                  <a:cubicBezTo>
                    <a:pt x="2742" y="631"/>
                    <a:pt x="2111" y="1"/>
                    <a:pt x="1387"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41"/>
            <p:cNvSpPr/>
            <p:nvPr/>
          </p:nvSpPr>
          <p:spPr>
            <a:xfrm>
              <a:off x="-30190950" y="3408425"/>
              <a:ext cx="137850" cy="67775"/>
            </a:xfrm>
            <a:custGeom>
              <a:rect b="b" l="l" r="r" t="t"/>
              <a:pathLst>
                <a:path extrusionOk="0" h="2711" w="5514">
                  <a:moveTo>
                    <a:pt x="2773" y="1"/>
                  </a:moveTo>
                  <a:cubicBezTo>
                    <a:pt x="1387" y="1"/>
                    <a:pt x="252" y="1040"/>
                    <a:pt x="32" y="2332"/>
                  </a:cubicBezTo>
                  <a:cubicBezTo>
                    <a:pt x="0" y="2521"/>
                    <a:pt x="158" y="2710"/>
                    <a:pt x="410" y="2710"/>
                  </a:cubicBezTo>
                  <a:lnTo>
                    <a:pt x="5167" y="2710"/>
                  </a:lnTo>
                  <a:cubicBezTo>
                    <a:pt x="5356" y="2710"/>
                    <a:pt x="5514" y="2521"/>
                    <a:pt x="5514" y="2332"/>
                  </a:cubicBezTo>
                  <a:cubicBezTo>
                    <a:pt x="5293" y="977"/>
                    <a:pt x="4128" y="1"/>
                    <a:pt x="2773"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6" name="Shape 1506"/>
        <p:cNvGrpSpPr/>
        <p:nvPr/>
      </p:nvGrpSpPr>
      <p:grpSpPr>
        <a:xfrm>
          <a:off x="0" y="0"/>
          <a:ext cx="0" cy="0"/>
          <a:chOff x="0" y="0"/>
          <a:chExt cx="0" cy="0"/>
        </a:xfrm>
      </p:grpSpPr>
      <p:sp>
        <p:nvSpPr>
          <p:cNvPr id="1507" name="Google Shape;1507;p42"/>
          <p:cNvSpPr txBox="1"/>
          <p:nvPr>
            <p:ph type="title"/>
          </p:nvPr>
        </p:nvSpPr>
        <p:spPr>
          <a:xfrm>
            <a:off x="3334200" y="1491257"/>
            <a:ext cx="2475600" cy="115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1508" name="Google Shape;1508;p42"/>
          <p:cNvSpPr txBox="1"/>
          <p:nvPr>
            <p:ph idx="1" type="subTitle"/>
          </p:nvPr>
        </p:nvSpPr>
        <p:spPr>
          <a:xfrm>
            <a:off x="3065100" y="3118568"/>
            <a:ext cx="3013800" cy="65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TECHNOLOGY USED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2" name="Shape 1512"/>
        <p:cNvGrpSpPr/>
        <p:nvPr/>
      </p:nvGrpSpPr>
      <p:grpSpPr>
        <a:xfrm>
          <a:off x="0" y="0"/>
          <a:ext cx="0" cy="0"/>
          <a:chOff x="0" y="0"/>
          <a:chExt cx="0" cy="0"/>
        </a:xfrm>
      </p:grpSpPr>
      <p:grpSp>
        <p:nvGrpSpPr>
          <p:cNvPr id="1513" name="Google Shape;1513;p43"/>
          <p:cNvGrpSpPr/>
          <p:nvPr/>
        </p:nvGrpSpPr>
        <p:grpSpPr>
          <a:xfrm>
            <a:off x="1633400" y="1962588"/>
            <a:ext cx="761437" cy="760650"/>
            <a:chOff x="500363" y="2070875"/>
            <a:chExt cx="761438" cy="760650"/>
          </a:xfrm>
        </p:grpSpPr>
        <p:sp>
          <p:nvSpPr>
            <p:cNvPr id="1514" name="Google Shape;1514;p43"/>
            <p:cNvSpPr/>
            <p:nvPr/>
          </p:nvSpPr>
          <p:spPr>
            <a:xfrm>
              <a:off x="500363" y="2134625"/>
              <a:ext cx="696900" cy="6969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43"/>
            <p:cNvSpPr/>
            <p:nvPr/>
          </p:nvSpPr>
          <p:spPr>
            <a:xfrm>
              <a:off x="564900" y="2070875"/>
              <a:ext cx="696900" cy="6969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6" name="Google Shape;1516;p43"/>
          <p:cNvGrpSpPr/>
          <p:nvPr/>
        </p:nvGrpSpPr>
        <p:grpSpPr>
          <a:xfrm>
            <a:off x="6749162" y="1962588"/>
            <a:ext cx="761438" cy="760650"/>
            <a:chOff x="500363" y="2070875"/>
            <a:chExt cx="761438" cy="760650"/>
          </a:xfrm>
        </p:grpSpPr>
        <p:sp>
          <p:nvSpPr>
            <p:cNvPr id="1517" name="Google Shape;1517;p43"/>
            <p:cNvSpPr/>
            <p:nvPr/>
          </p:nvSpPr>
          <p:spPr>
            <a:xfrm>
              <a:off x="500363" y="2134625"/>
              <a:ext cx="696900" cy="6969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43"/>
            <p:cNvSpPr/>
            <p:nvPr/>
          </p:nvSpPr>
          <p:spPr>
            <a:xfrm>
              <a:off x="564900" y="2070875"/>
              <a:ext cx="696900" cy="6969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9" name="Google Shape;1519;p43"/>
          <p:cNvGrpSpPr/>
          <p:nvPr/>
        </p:nvGrpSpPr>
        <p:grpSpPr>
          <a:xfrm>
            <a:off x="4213260" y="1962588"/>
            <a:ext cx="761438" cy="760650"/>
            <a:chOff x="500363" y="2070875"/>
            <a:chExt cx="761438" cy="760650"/>
          </a:xfrm>
        </p:grpSpPr>
        <p:sp>
          <p:nvSpPr>
            <p:cNvPr id="1520" name="Google Shape;1520;p43"/>
            <p:cNvSpPr/>
            <p:nvPr/>
          </p:nvSpPr>
          <p:spPr>
            <a:xfrm>
              <a:off x="500363" y="2134625"/>
              <a:ext cx="696900" cy="6969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43"/>
            <p:cNvSpPr/>
            <p:nvPr/>
          </p:nvSpPr>
          <p:spPr>
            <a:xfrm>
              <a:off x="564900" y="2070875"/>
              <a:ext cx="696900" cy="696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2" name="Google Shape;1522;p43"/>
          <p:cNvSpPr txBox="1"/>
          <p:nvPr>
            <p:ph idx="1" type="subTitle"/>
          </p:nvPr>
        </p:nvSpPr>
        <p:spPr>
          <a:xfrm>
            <a:off x="3131179" y="2805575"/>
            <a:ext cx="2925600" cy="34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Android Studio</a:t>
            </a:r>
            <a:endParaRPr/>
          </a:p>
        </p:txBody>
      </p:sp>
      <p:sp>
        <p:nvSpPr>
          <p:cNvPr id="1523" name="Google Shape;1523;p43"/>
          <p:cNvSpPr txBox="1"/>
          <p:nvPr>
            <p:ph idx="2" type="subTitle"/>
          </p:nvPr>
        </p:nvSpPr>
        <p:spPr>
          <a:xfrm>
            <a:off x="5667081" y="2805563"/>
            <a:ext cx="2925600" cy="34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MySQL</a:t>
            </a:r>
            <a:endParaRPr/>
          </a:p>
        </p:txBody>
      </p:sp>
      <p:sp>
        <p:nvSpPr>
          <p:cNvPr id="1524" name="Google Shape;1524;p43"/>
          <p:cNvSpPr txBox="1"/>
          <p:nvPr>
            <p:ph idx="3" type="subTitle"/>
          </p:nvPr>
        </p:nvSpPr>
        <p:spPr>
          <a:xfrm>
            <a:off x="551319" y="2805563"/>
            <a:ext cx="2925600" cy="34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InVision</a:t>
            </a:r>
            <a:endParaRPr/>
          </a:p>
        </p:txBody>
      </p:sp>
      <p:sp>
        <p:nvSpPr>
          <p:cNvPr id="1525" name="Google Shape;1525;p43"/>
          <p:cNvSpPr txBox="1"/>
          <p:nvPr>
            <p:ph idx="4" type="subTitle"/>
          </p:nvPr>
        </p:nvSpPr>
        <p:spPr>
          <a:xfrm>
            <a:off x="837069" y="3142005"/>
            <a:ext cx="2354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For Prototype Design</a:t>
            </a:r>
            <a:endParaRPr/>
          </a:p>
        </p:txBody>
      </p:sp>
      <p:sp>
        <p:nvSpPr>
          <p:cNvPr id="1526" name="Google Shape;1526;p43"/>
          <p:cNvSpPr txBox="1"/>
          <p:nvPr>
            <p:ph idx="5" type="subTitle"/>
          </p:nvPr>
        </p:nvSpPr>
        <p:spPr>
          <a:xfrm>
            <a:off x="3476929" y="3140493"/>
            <a:ext cx="2234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For Application Development</a:t>
            </a:r>
            <a:endParaRPr/>
          </a:p>
        </p:txBody>
      </p:sp>
      <p:sp>
        <p:nvSpPr>
          <p:cNvPr id="1527" name="Google Shape;1527;p43"/>
          <p:cNvSpPr txBox="1"/>
          <p:nvPr>
            <p:ph idx="6" type="subTitle"/>
          </p:nvPr>
        </p:nvSpPr>
        <p:spPr>
          <a:xfrm>
            <a:off x="6012831" y="3142008"/>
            <a:ext cx="2234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For Database Connectivity </a:t>
            </a:r>
            <a:r>
              <a:rPr lang="en"/>
              <a:t>in App</a:t>
            </a:r>
            <a:endParaRPr/>
          </a:p>
        </p:txBody>
      </p:sp>
      <p:sp>
        <p:nvSpPr>
          <p:cNvPr id="1528" name="Google Shape;1528;p43"/>
          <p:cNvSpPr txBox="1"/>
          <p:nvPr>
            <p:ph type="title"/>
          </p:nvPr>
        </p:nvSpPr>
        <p:spPr>
          <a:xfrm>
            <a:off x="604150" y="521625"/>
            <a:ext cx="6955500" cy="56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Technology Stack</a:t>
            </a:r>
            <a:endParaRPr/>
          </a:p>
        </p:txBody>
      </p:sp>
      <p:grpSp>
        <p:nvGrpSpPr>
          <p:cNvPr id="1529" name="Google Shape;1529;p43"/>
          <p:cNvGrpSpPr/>
          <p:nvPr/>
        </p:nvGrpSpPr>
        <p:grpSpPr>
          <a:xfrm>
            <a:off x="1816221" y="2139311"/>
            <a:ext cx="395828" cy="407236"/>
            <a:chOff x="-48262200" y="3200500"/>
            <a:chExt cx="301675" cy="300100"/>
          </a:xfrm>
        </p:grpSpPr>
        <p:sp>
          <p:nvSpPr>
            <p:cNvPr id="1530" name="Google Shape;1530;p43"/>
            <p:cNvSpPr/>
            <p:nvPr/>
          </p:nvSpPr>
          <p:spPr>
            <a:xfrm>
              <a:off x="-48191325" y="3288700"/>
              <a:ext cx="51225" cy="51225"/>
            </a:xfrm>
            <a:custGeom>
              <a:rect b="b" l="l" r="r" t="t"/>
              <a:pathLst>
                <a:path extrusionOk="0" h="2049" w="2049">
                  <a:moveTo>
                    <a:pt x="1072" y="1"/>
                  </a:moveTo>
                  <a:cubicBezTo>
                    <a:pt x="474" y="1"/>
                    <a:pt x="1" y="473"/>
                    <a:pt x="1" y="1041"/>
                  </a:cubicBezTo>
                  <a:cubicBezTo>
                    <a:pt x="1" y="1513"/>
                    <a:pt x="285" y="1891"/>
                    <a:pt x="726" y="2049"/>
                  </a:cubicBezTo>
                  <a:lnTo>
                    <a:pt x="726" y="1041"/>
                  </a:lnTo>
                  <a:cubicBezTo>
                    <a:pt x="726" y="852"/>
                    <a:pt x="883" y="694"/>
                    <a:pt x="1072" y="694"/>
                  </a:cubicBezTo>
                  <a:lnTo>
                    <a:pt x="2049" y="694"/>
                  </a:lnTo>
                  <a:cubicBezTo>
                    <a:pt x="1891" y="253"/>
                    <a:pt x="1513" y="1"/>
                    <a:pt x="1072"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43"/>
            <p:cNvSpPr/>
            <p:nvPr/>
          </p:nvSpPr>
          <p:spPr>
            <a:xfrm>
              <a:off x="-48155875" y="3324150"/>
              <a:ext cx="15775" cy="15775"/>
            </a:xfrm>
            <a:custGeom>
              <a:rect b="b" l="l" r="r" t="t"/>
              <a:pathLst>
                <a:path extrusionOk="0" h="631" w="631">
                  <a:moveTo>
                    <a:pt x="1" y="1"/>
                  </a:moveTo>
                  <a:lnTo>
                    <a:pt x="1" y="631"/>
                  </a:lnTo>
                  <a:cubicBezTo>
                    <a:pt x="284" y="505"/>
                    <a:pt x="536" y="253"/>
                    <a:pt x="631"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43"/>
            <p:cNvSpPr/>
            <p:nvPr/>
          </p:nvSpPr>
          <p:spPr>
            <a:xfrm>
              <a:off x="-48085775" y="3206000"/>
              <a:ext cx="47275" cy="47300"/>
            </a:xfrm>
            <a:custGeom>
              <a:rect b="b" l="l" r="r" t="t"/>
              <a:pathLst>
                <a:path extrusionOk="0" h="1892" w="1891">
                  <a:moveTo>
                    <a:pt x="1" y="1"/>
                  </a:moveTo>
                  <a:lnTo>
                    <a:pt x="1" y="1891"/>
                  </a:lnTo>
                  <a:lnTo>
                    <a:pt x="1891" y="1891"/>
                  </a:lnTo>
                  <a:lnTo>
                    <a:pt x="1"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43"/>
            <p:cNvSpPr/>
            <p:nvPr/>
          </p:nvSpPr>
          <p:spPr>
            <a:xfrm>
              <a:off x="-48262200" y="3200500"/>
              <a:ext cx="228425" cy="300100"/>
            </a:xfrm>
            <a:custGeom>
              <a:rect b="b" l="l" r="r" t="t"/>
              <a:pathLst>
                <a:path extrusionOk="0" h="12004" w="9137">
                  <a:moveTo>
                    <a:pt x="3907" y="2773"/>
                  </a:moveTo>
                  <a:cubicBezTo>
                    <a:pt x="4789" y="2773"/>
                    <a:pt x="5482" y="3371"/>
                    <a:pt x="5640" y="4190"/>
                  </a:cubicBezTo>
                  <a:lnTo>
                    <a:pt x="6743" y="4190"/>
                  </a:lnTo>
                  <a:cubicBezTo>
                    <a:pt x="6900" y="4222"/>
                    <a:pt x="7058" y="4380"/>
                    <a:pt x="7058" y="4569"/>
                  </a:cubicBezTo>
                  <a:lnTo>
                    <a:pt x="7058" y="7372"/>
                  </a:lnTo>
                  <a:cubicBezTo>
                    <a:pt x="7058" y="7562"/>
                    <a:pt x="6900" y="7719"/>
                    <a:pt x="6711" y="7719"/>
                  </a:cubicBezTo>
                  <a:lnTo>
                    <a:pt x="3907" y="7719"/>
                  </a:lnTo>
                  <a:cubicBezTo>
                    <a:pt x="3718" y="7719"/>
                    <a:pt x="3561" y="7562"/>
                    <a:pt x="3561" y="7372"/>
                  </a:cubicBezTo>
                  <a:lnTo>
                    <a:pt x="3561" y="6270"/>
                  </a:lnTo>
                  <a:cubicBezTo>
                    <a:pt x="2773" y="6112"/>
                    <a:pt x="2143" y="5419"/>
                    <a:pt x="2143" y="4537"/>
                  </a:cubicBezTo>
                  <a:cubicBezTo>
                    <a:pt x="2143" y="3560"/>
                    <a:pt x="2931" y="2773"/>
                    <a:pt x="3907" y="2773"/>
                  </a:cubicBezTo>
                  <a:close/>
                  <a:moveTo>
                    <a:pt x="5293" y="8475"/>
                  </a:moveTo>
                  <a:cubicBezTo>
                    <a:pt x="5482" y="8475"/>
                    <a:pt x="5640" y="8633"/>
                    <a:pt x="5640" y="8822"/>
                  </a:cubicBezTo>
                  <a:cubicBezTo>
                    <a:pt x="5640" y="9042"/>
                    <a:pt x="5482" y="9200"/>
                    <a:pt x="5293" y="9200"/>
                  </a:cubicBezTo>
                  <a:lnTo>
                    <a:pt x="2489" y="9200"/>
                  </a:lnTo>
                  <a:cubicBezTo>
                    <a:pt x="2300" y="9200"/>
                    <a:pt x="2143" y="9042"/>
                    <a:pt x="2143" y="8822"/>
                  </a:cubicBezTo>
                  <a:cubicBezTo>
                    <a:pt x="2143" y="8633"/>
                    <a:pt x="2300" y="8475"/>
                    <a:pt x="2489" y="8475"/>
                  </a:cubicBezTo>
                  <a:close/>
                  <a:moveTo>
                    <a:pt x="6711" y="8475"/>
                  </a:moveTo>
                  <a:cubicBezTo>
                    <a:pt x="6900" y="8475"/>
                    <a:pt x="7058" y="8633"/>
                    <a:pt x="7058" y="8822"/>
                  </a:cubicBezTo>
                  <a:cubicBezTo>
                    <a:pt x="7058" y="9042"/>
                    <a:pt x="6900" y="9200"/>
                    <a:pt x="6711" y="9200"/>
                  </a:cubicBezTo>
                  <a:cubicBezTo>
                    <a:pt x="6522" y="9200"/>
                    <a:pt x="6365" y="9042"/>
                    <a:pt x="6365" y="8822"/>
                  </a:cubicBezTo>
                  <a:cubicBezTo>
                    <a:pt x="6365" y="8633"/>
                    <a:pt x="6522" y="8475"/>
                    <a:pt x="6711" y="8475"/>
                  </a:cubicBezTo>
                  <a:close/>
                  <a:moveTo>
                    <a:pt x="6711" y="9893"/>
                  </a:moveTo>
                  <a:cubicBezTo>
                    <a:pt x="6900" y="9893"/>
                    <a:pt x="7058" y="10050"/>
                    <a:pt x="7058" y="10239"/>
                  </a:cubicBezTo>
                  <a:cubicBezTo>
                    <a:pt x="7058" y="10428"/>
                    <a:pt x="6900" y="10617"/>
                    <a:pt x="6711" y="10617"/>
                  </a:cubicBezTo>
                  <a:lnTo>
                    <a:pt x="2489" y="10617"/>
                  </a:lnTo>
                  <a:cubicBezTo>
                    <a:pt x="2300" y="10617"/>
                    <a:pt x="2143" y="10460"/>
                    <a:pt x="2143" y="10239"/>
                  </a:cubicBezTo>
                  <a:cubicBezTo>
                    <a:pt x="2143" y="10050"/>
                    <a:pt x="2300" y="9893"/>
                    <a:pt x="2489" y="9893"/>
                  </a:cubicBezTo>
                  <a:close/>
                  <a:moveTo>
                    <a:pt x="379" y="0"/>
                  </a:moveTo>
                  <a:cubicBezTo>
                    <a:pt x="158" y="0"/>
                    <a:pt x="1" y="158"/>
                    <a:pt x="1" y="378"/>
                  </a:cubicBezTo>
                  <a:lnTo>
                    <a:pt x="1" y="11657"/>
                  </a:lnTo>
                  <a:cubicBezTo>
                    <a:pt x="1" y="11878"/>
                    <a:pt x="158" y="12004"/>
                    <a:pt x="379" y="12004"/>
                  </a:cubicBezTo>
                  <a:lnTo>
                    <a:pt x="8790" y="12004"/>
                  </a:lnTo>
                  <a:cubicBezTo>
                    <a:pt x="8979" y="12004"/>
                    <a:pt x="9137" y="11878"/>
                    <a:pt x="9137" y="11657"/>
                  </a:cubicBezTo>
                  <a:lnTo>
                    <a:pt x="9137" y="2804"/>
                  </a:lnTo>
                  <a:lnTo>
                    <a:pt x="6711" y="2804"/>
                  </a:lnTo>
                  <a:cubicBezTo>
                    <a:pt x="6522" y="2804"/>
                    <a:pt x="6365" y="2647"/>
                    <a:pt x="6365" y="2458"/>
                  </a:cubicBezTo>
                  <a:lnTo>
                    <a:pt x="6365"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43"/>
            <p:cNvSpPr/>
            <p:nvPr/>
          </p:nvSpPr>
          <p:spPr>
            <a:xfrm>
              <a:off x="-48155075" y="3322575"/>
              <a:ext cx="52775" cy="53575"/>
            </a:xfrm>
            <a:custGeom>
              <a:rect b="b" l="l" r="r" t="t"/>
              <a:pathLst>
                <a:path extrusionOk="0" h="2143" w="2111">
                  <a:moveTo>
                    <a:pt x="1355" y="1"/>
                  </a:moveTo>
                  <a:cubicBezTo>
                    <a:pt x="1197" y="725"/>
                    <a:pt x="662" y="1261"/>
                    <a:pt x="0" y="1387"/>
                  </a:cubicBezTo>
                  <a:lnTo>
                    <a:pt x="0" y="2143"/>
                  </a:lnTo>
                  <a:lnTo>
                    <a:pt x="2111" y="2143"/>
                  </a:lnTo>
                  <a:lnTo>
                    <a:pt x="2111"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43"/>
            <p:cNvSpPr/>
            <p:nvPr/>
          </p:nvSpPr>
          <p:spPr>
            <a:xfrm>
              <a:off x="-48014100" y="3417100"/>
              <a:ext cx="53575" cy="18125"/>
            </a:xfrm>
            <a:custGeom>
              <a:rect b="b" l="l" r="r" t="t"/>
              <a:pathLst>
                <a:path extrusionOk="0" h="725" w="2143">
                  <a:moveTo>
                    <a:pt x="1" y="0"/>
                  </a:moveTo>
                  <a:lnTo>
                    <a:pt x="1" y="725"/>
                  </a:lnTo>
                  <a:lnTo>
                    <a:pt x="2143" y="725"/>
                  </a:lnTo>
                  <a:lnTo>
                    <a:pt x="2143"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43"/>
            <p:cNvSpPr/>
            <p:nvPr/>
          </p:nvSpPr>
          <p:spPr>
            <a:xfrm>
              <a:off x="-48014100" y="3289500"/>
              <a:ext cx="53575" cy="110300"/>
            </a:xfrm>
            <a:custGeom>
              <a:rect b="b" l="l" r="r" t="t"/>
              <a:pathLst>
                <a:path extrusionOk="0" h="4412" w="2143">
                  <a:moveTo>
                    <a:pt x="1" y="0"/>
                  </a:moveTo>
                  <a:lnTo>
                    <a:pt x="1" y="4411"/>
                  </a:lnTo>
                  <a:lnTo>
                    <a:pt x="2143" y="4411"/>
                  </a:lnTo>
                  <a:lnTo>
                    <a:pt x="2143"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43"/>
            <p:cNvSpPr/>
            <p:nvPr/>
          </p:nvSpPr>
          <p:spPr>
            <a:xfrm>
              <a:off x="-48014100" y="3451750"/>
              <a:ext cx="53575" cy="48075"/>
            </a:xfrm>
            <a:custGeom>
              <a:rect b="b" l="l" r="r" t="t"/>
              <a:pathLst>
                <a:path extrusionOk="0" h="1923" w="2143">
                  <a:moveTo>
                    <a:pt x="1" y="0"/>
                  </a:moveTo>
                  <a:lnTo>
                    <a:pt x="1" y="883"/>
                  </a:lnTo>
                  <a:cubicBezTo>
                    <a:pt x="1" y="1450"/>
                    <a:pt x="473" y="1922"/>
                    <a:pt x="1072" y="1922"/>
                  </a:cubicBezTo>
                  <a:cubicBezTo>
                    <a:pt x="1670" y="1922"/>
                    <a:pt x="2143" y="1450"/>
                    <a:pt x="2143" y="883"/>
                  </a:cubicBezTo>
                  <a:lnTo>
                    <a:pt x="2143"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43"/>
            <p:cNvSpPr/>
            <p:nvPr/>
          </p:nvSpPr>
          <p:spPr>
            <a:xfrm>
              <a:off x="-48011725" y="3220375"/>
              <a:ext cx="48050" cy="51025"/>
            </a:xfrm>
            <a:custGeom>
              <a:rect b="b" l="l" r="r" t="t"/>
              <a:pathLst>
                <a:path extrusionOk="0" h="2041" w="1922">
                  <a:moveTo>
                    <a:pt x="985" y="1"/>
                  </a:moveTo>
                  <a:cubicBezTo>
                    <a:pt x="843" y="1"/>
                    <a:pt x="693" y="72"/>
                    <a:pt x="630" y="213"/>
                  </a:cubicBezTo>
                  <a:lnTo>
                    <a:pt x="0" y="2041"/>
                  </a:lnTo>
                  <a:lnTo>
                    <a:pt x="1922" y="2041"/>
                  </a:lnTo>
                  <a:lnTo>
                    <a:pt x="1292" y="213"/>
                  </a:lnTo>
                  <a:cubicBezTo>
                    <a:pt x="1260" y="72"/>
                    <a:pt x="1126" y="1"/>
                    <a:pt x="985"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9" name="Google Shape;1539;p43"/>
          <p:cNvGrpSpPr/>
          <p:nvPr/>
        </p:nvGrpSpPr>
        <p:grpSpPr>
          <a:xfrm>
            <a:off x="4374088" y="2083454"/>
            <a:ext cx="395819" cy="407252"/>
            <a:chOff x="-50469125" y="3183175"/>
            <a:chExt cx="233150" cy="301825"/>
          </a:xfrm>
        </p:grpSpPr>
        <p:sp>
          <p:nvSpPr>
            <p:cNvPr id="1540" name="Google Shape;1540;p43"/>
            <p:cNvSpPr/>
            <p:nvPr/>
          </p:nvSpPr>
          <p:spPr>
            <a:xfrm>
              <a:off x="-50388775" y="3227275"/>
              <a:ext cx="70900" cy="70900"/>
            </a:xfrm>
            <a:custGeom>
              <a:rect b="b" l="l" r="r" t="t"/>
              <a:pathLst>
                <a:path extrusionOk="0" h="2836" w="2836">
                  <a:moveTo>
                    <a:pt x="1418" y="1072"/>
                  </a:moveTo>
                  <a:cubicBezTo>
                    <a:pt x="1638" y="1072"/>
                    <a:pt x="1796" y="1229"/>
                    <a:pt x="1796" y="1418"/>
                  </a:cubicBezTo>
                  <a:cubicBezTo>
                    <a:pt x="1796" y="1607"/>
                    <a:pt x="1638" y="1765"/>
                    <a:pt x="1418" y="1765"/>
                  </a:cubicBezTo>
                  <a:cubicBezTo>
                    <a:pt x="1229" y="1765"/>
                    <a:pt x="1071" y="1607"/>
                    <a:pt x="1071" y="1418"/>
                  </a:cubicBezTo>
                  <a:cubicBezTo>
                    <a:pt x="1071" y="1229"/>
                    <a:pt x="1229" y="1072"/>
                    <a:pt x="1418" y="1072"/>
                  </a:cubicBezTo>
                  <a:close/>
                  <a:moveTo>
                    <a:pt x="1418" y="1"/>
                  </a:moveTo>
                  <a:cubicBezTo>
                    <a:pt x="630" y="1"/>
                    <a:pt x="0" y="631"/>
                    <a:pt x="0" y="1418"/>
                  </a:cubicBezTo>
                  <a:cubicBezTo>
                    <a:pt x="0" y="2206"/>
                    <a:pt x="630" y="2836"/>
                    <a:pt x="1418" y="2836"/>
                  </a:cubicBezTo>
                  <a:cubicBezTo>
                    <a:pt x="2206" y="2836"/>
                    <a:pt x="2836" y="2206"/>
                    <a:pt x="2836" y="1418"/>
                  </a:cubicBezTo>
                  <a:cubicBezTo>
                    <a:pt x="2836" y="631"/>
                    <a:pt x="2206" y="1"/>
                    <a:pt x="141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43"/>
            <p:cNvSpPr/>
            <p:nvPr/>
          </p:nvSpPr>
          <p:spPr>
            <a:xfrm>
              <a:off x="-50469125" y="3290275"/>
              <a:ext cx="233150" cy="194725"/>
            </a:xfrm>
            <a:custGeom>
              <a:rect b="b" l="l" r="r" t="t"/>
              <a:pathLst>
                <a:path extrusionOk="0" h="7789" w="9326">
                  <a:moveTo>
                    <a:pt x="4663" y="1072"/>
                  </a:moveTo>
                  <a:lnTo>
                    <a:pt x="6018" y="3907"/>
                  </a:lnTo>
                  <a:cubicBezTo>
                    <a:pt x="5672" y="4034"/>
                    <a:pt x="5356" y="4097"/>
                    <a:pt x="5010" y="4128"/>
                  </a:cubicBezTo>
                  <a:lnTo>
                    <a:pt x="5010" y="3813"/>
                  </a:lnTo>
                  <a:cubicBezTo>
                    <a:pt x="5010" y="3624"/>
                    <a:pt x="4852" y="3466"/>
                    <a:pt x="4663" y="3466"/>
                  </a:cubicBezTo>
                  <a:cubicBezTo>
                    <a:pt x="4443" y="3466"/>
                    <a:pt x="4285" y="3624"/>
                    <a:pt x="4285" y="3813"/>
                  </a:cubicBezTo>
                  <a:lnTo>
                    <a:pt x="4285" y="4128"/>
                  </a:lnTo>
                  <a:cubicBezTo>
                    <a:pt x="3939" y="4097"/>
                    <a:pt x="3592" y="4034"/>
                    <a:pt x="3277" y="3907"/>
                  </a:cubicBezTo>
                  <a:lnTo>
                    <a:pt x="4663" y="1072"/>
                  </a:lnTo>
                  <a:close/>
                  <a:moveTo>
                    <a:pt x="2836" y="1"/>
                  </a:moveTo>
                  <a:lnTo>
                    <a:pt x="1576" y="2647"/>
                  </a:lnTo>
                  <a:cubicBezTo>
                    <a:pt x="1387" y="2395"/>
                    <a:pt x="1229" y="2143"/>
                    <a:pt x="1103" y="1860"/>
                  </a:cubicBezTo>
                  <a:cubicBezTo>
                    <a:pt x="1034" y="1721"/>
                    <a:pt x="914" y="1634"/>
                    <a:pt x="781" y="1634"/>
                  </a:cubicBezTo>
                  <a:cubicBezTo>
                    <a:pt x="732" y="1634"/>
                    <a:pt x="681" y="1645"/>
                    <a:pt x="631" y="1671"/>
                  </a:cubicBezTo>
                  <a:cubicBezTo>
                    <a:pt x="442" y="1734"/>
                    <a:pt x="347" y="1923"/>
                    <a:pt x="442" y="2143"/>
                  </a:cubicBezTo>
                  <a:cubicBezTo>
                    <a:pt x="631" y="2553"/>
                    <a:pt x="914" y="2994"/>
                    <a:pt x="1229" y="3340"/>
                  </a:cubicBezTo>
                  <a:lnTo>
                    <a:pt x="158" y="5546"/>
                  </a:lnTo>
                  <a:cubicBezTo>
                    <a:pt x="1" y="5955"/>
                    <a:pt x="64" y="6396"/>
                    <a:pt x="347" y="6711"/>
                  </a:cubicBezTo>
                  <a:lnTo>
                    <a:pt x="127" y="7247"/>
                  </a:lnTo>
                  <a:cubicBezTo>
                    <a:pt x="32" y="7405"/>
                    <a:pt x="127" y="7657"/>
                    <a:pt x="284" y="7720"/>
                  </a:cubicBezTo>
                  <a:cubicBezTo>
                    <a:pt x="328" y="7746"/>
                    <a:pt x="376" y="7757"/>
                    <a:pt x="425" y="7757"/>
                  </a:cubicBezTo>
                  <a:cubicBezTo>
                    <a:pt x="554" y="7757"/>
                    <a:pt x="688" y="7676"/>
                    <a:pt x="757" y="7562"/>
                  </a:cubicBezTo>
                  <a:lnTo>
                    <a:pt x="977" y="7026"/>
                  </a:lnTo>
                  <a:cubicBezTo>
                    <a:pt x="1025" y="7032"/>
                    <a:pt x="1072" y="7035"/>
                    <a:pt x="1118" y="7035"/>
                  </a:cubicBezTo>
                  <a:cubicBezTo>
                    <a:pt x="1562" y="7035"/>
                    <a:pt x="1937" y="6770"/>
                    <a:pt x="2080" y="6428"/>
                  </a:cubicBezTo>
                  <a:lnTo>
                    <a:pt x="2962" y="4601"/>
                  </a:lnTo>
                  <a:cubicBezTo>
                    <a:pt x="3372" y="4758"/>
                    <a:pt x="3813" y="4884"/>
                    <a:pt x="4285" y="4916"/>
                  </a:cubicBezTo>
                  <a:lnTo>
                    <a:pt x="4285" y="5294"/>
                  </a:lnTo>
                  <a:cubicBezTo>
                    <a:pt x="4285" y="5483"/>
                    <a:pt x="4443" y="5640"/>
                    <a:pt x="4632" y="5640"/>
                  </a:cubicBezTo>
                  <a:cubicBezTo>
                    <a:pt x="4852" y="5640"/>
                    <a:pt x="5010" y="5483"/>
                    <a:pt x="5010" y="5294"/>
                  </a:cubicBezTo>
                  <a:lnTo>
                    <a:pt x="5010" y="4916"/>
                  </a:lnTo>
                  <a:cubicBezTo>
                    <a:pt x="5483" y="4884"/>
                    <a:pt x="5892" y="4821"/>
                    <a:pt x="6333" y="4601"/>
                  </a:cubicBezTo>
                  <a:lnTo>
                    <a:pt x="7215" y="6428"/>
                  </a:lnTo>
                  <a:cubicBezTo>
                    <a:pt x="7365" y="6787"/>
                    <a:pt x="7741" y="7060"/>
                    <a:pt x="8237" y="7060"/>
                  </a:cubicBezTo>
                  <a:cubicBezTo>
                    <a:pt x="8264" y="7060"/>
                    <a:pt x="8291" y="7060"/>
                    <a:pt x="8318" y="7058"/>
                  </a:cubicBezTo>
                  <a:lnTo>
                    <a:pt x="8538" y="7594"/>
                  </a:lnTo>
                  <a:cubicBezTo>
                    <a:pt x="8607" y="7708"/>
                    <a:pt x="8742" y="7789"/>
                    <a:pt x="8871" y="7789"/>
                  </a:cubicBezTo>
                  <a:cubicBezTo>
                    <a:pt x="8920" y="7789"/>
                    <a:pt x="8968" y="7777"/>
                    <a:pt x="9011" y="7751"/>
                  </a:cubicBezTo>
                  <a:cubicBezTo>
                    <a:pt x="9169" y="7562"/>
                    <a:pt x="9263" y="7373"/>
                    <a:pt x="9169" y="7215"/>
                  </a:cubicBezTo>
                  <a:lnTo>
                    <a:pt x="8948" y="6648"/>
                  </a:lnTo>
                  <a:cubicBezTo>
                    <a:pt x="9200" y="6333"/>
                    <a:pt x="9326" y="5924"/>
                    <a:pt x="9137" y="5514"/>
                  </a:cubicBezTo>
                  <a:lnTo>
                    <a:pt x="8066" y="3340"/>
                  </a:lnTo>
                  <a:cubicBezTo>
                    <a:pt x="8381" y="2994"/>
                    <a:pt x="8665" y="2553"/>
                    <a:pt x="8854" y="2143"/>
                  </a:cubicBezTo>
                  <a:cubicBezTo>
                    <a:pt x="8948" y="1923"/>
                    <a:pt x="8854" y="1734"/>
                    <a:pt x="8665" y="1671"/>
                  </a:cubicBezTo>
                  <a:cubicBezTo>
                    <a:pt x="8614" y="1645"/>
                    <a:pt x="8561" y="1634"/>
                    <a:pt x="8509" y="1634"/>
                  </a:cubicBezTo>
                  <a:cubicBezTo>
                    <a:pt x="8369" y="1634"/>
                    <a:pt x="8238" y="1721"/>
                    <a:pt x="8192" y="1860"/>
                  </a:cubicBezTo>
                  <a:cubicBezTo>
                    <a:pt x="8066" y="2143"/>
                    <a:pt x="7908" y="2395"/>
                    <a:pt x="7719" y="2647"/>
                  </a:cubicBezTo>
                  <a:lnTo>
                    <a:pt x="6459" y="1"/>
                  </a:lnTo>
                  <a:cubicBezTo>
                    <a:pt x="6113" y="631"/>
                    <a:pt x="5420" y="1041"/>
                    <a:pt x="4632" y="1041"/>
                  </a:cubicBezTo>
                  <a:cubicBezTo>
                    <a:pt x="3844" y="1041"/>
                    <a:pt x="3183" y="599"/>
                    <a:pt x="2836"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43"/>
            <p:cNvSpPr/>
            <p:nvPr/>
          </p:nvSpPr>
          <p:spPr>
            <a:xfrm>
              <a:off x="-50379325" y="3183175"/>
              <a:ext cx="52775" cy="34675"/>
            </a:xfrm>
            <a:custGeom>
              <a:rect b="b" l="l" r="r" t="t"/>
              <a:pathLst>
                <a:path extrusionOk="0" h="1387" w="2111">
                  <a:moveTo>
                    <a:pt x="1071" y="0"/>
                  </a:moveTo>
                  <a:cubicBezTo>
                    <a:pt x="473" y="0"/>
                    <a:pt x="0" y="473"/>
                    <a:pt x="0" y="1071"/>
                  </a:cubicBezTo>
                  <a:lnTo>
                    <a:pt x="0" y="1386"/>
                  </a:lnTo>
                  <a:cubicBezTo>
                    <a:pt x="315" y="1166"/>
                    <a:pt x="662" y="1103"/>
                    <a:pt x="1071" y="1103"/>
                  </a:cubicBezTo>
                  <a:cubicBezTo>
                    <a:pt x="1449" y="1103"/>
                    <a:pt x="1796" y="1166"/>
                    <a:pt x="2111" y="1386"/>
                  </a:cubicBezTo>
                  <a:lnTo>
                    <a:pt x="2111" y="1071"/>
                  </a:lnTo>
                  <a:cubicBezTo>
                    <a:pt x="2111" y="473"/>
                    <a:pt x="1638" y="0"/>
                    <a:pt x="1071"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3" name="Google Shape;1543;p43"/>
          <p:cNvSpPr/>
          <p:nvPr/>
        </p:nvSpPr>
        <p:spPr>
          <a:xfrm>
            <a:off x="6975900" y="2139288"/>
            <a:ext cx="302913" cy="407264"/>
          </a:xfrm>
          <a:custGeom>
            <a:rect b="b" l="l" r="r" t="t"/>
            <a:pathLst>
              <a:path extrusionOk="0" h="12729" w="10776">
                <a:moveTo>
                  <a:pt x="1670" y="851"/>
                </a:moveTo>
                <a:lnTo>
                  <a:pt x="1670" y="9326"/>
                </a:lnTo>
                <a:cubicBezTo>
                  <a:pt x="1355" y="9326"/>
                  <a:pt x="1072" y="9421"/>
                  <a:pt x="851" y="9578"/>
                </a:cubicBezTo>
                <a:lnTo>
                  <a:pt x="851" y="2049"/>
                </a:lnTo>
                <a:cubicBezTo>
                  <a:pt x="851" y="1481"/>
                  <a:pt x="1198" y="1072"/>
                  <a:pt x="1670" y="851"/>
                </a:cubicBezTo>
                <a:close/>
                <a:moveTo>
                  <a:pt x="9925" y="10177"/>
                </a:moveTo>
                <a:lnTo>
                  <a:pt x="9925" y="10208"/>
                </a:lnTo>
                <a:lnTo>
                  <a:pt x="9925" y="11846"/>
                </a:lnTo>
                <a:lnTo>
                  <a:pt x="1670" y="11846"/>
                </a:lnTo>
                <a:cubicBezTo>
                  <a:pt x="1229" y="11846"/>
                  <a:pt x="851" y="11468"/>
                  <a:pt x="851" y="11027"/>
                </a:cubicBezTo>
                <a:cubicBezTo>
                  <a:pt x="851" y="10586"/>
                  <a:pt x="1229" y="10177"/>
                  <a:pt x="1670" y="10177"/>
                </a:cubicBezTo>
                <a:close/>
                <a:moveTo>
                  <a:pt x="2111" y="1"/>
                </a:moveTo>
                <a:cubicBezTo>
                  <a:pt x="914" y="1"/>
                  <a:pt x="1" y="946"/>
                  <a:pt x="1" y="2080"/>
                </a:cubicBezTo>
                <a:lnTo>
                  <a:pt x="1" y="11059"/>
                </a:lnTo>
                <a:cubicBezTo>
                  <a:pt x="1" y="11973"/>
                  <a:pt x="757" y="12729"/>
                  <a:pt x="1670" y="12729"/>
                </a:cubicBezTo>
                <a:lnTo>
                  <a:pt x="10334" y="12729"/>
                </a:lnTo>
                <a:cubicBezTo>
                  <a:pt x="10586" y="12729"/>
                  <a:pt x="10775" y="12508"/>
                  <a:pt x="10775" y="12319"/>
                </a:cubicBezTo>
                <a:lnTo>
                  <a:pt x="10775" y="473"/>
                </a:lnTo>
                <a:cubicBezTo>
                  <a:pt x="10775" y="221"/>
                  <a:pt x="10586" y="64"/>
                  <a:pt x="10334" y="64"/>
                </a:cubicBezTo>
                <a:lnTo>
                  <a:pt x="9105" y="64"/>
                </a:lnTo>
                <a:lnTo>
                  <a:pt x="9105" y="3781"/>
                </a:lnTo>
                <a:cubicBezTo>
                  <a:pt x="9105" y="4011"/>
                  <a:pt x="8912" y="4171"/>
                  <a:pt x="8708" y="4171"/>
                </a:cubicBezTo>
                <a:cubicBezTo>
                  <a:pt x="8604" y="4171"/>
                  <a:pt x="8498" y="4129"/>
                  <a:pt x="8412" y="4033"/>
                </a:cubicBezTo>
                <a:lnTo>
                  <a:pt x="7845" y="3498"/>
                </a:lnTo>
                <a:lnTo>
                  <a:pt x="7310" y="4033"/>
                </a:lnTo>
                <a:cubicBezTo>
                  <a:pt x="7214" y="4129"/>
                  <a:pt x="7100" y="4171"/>
                  <a:pt x="6991" y="4171"/>
                </a:cubicBezTo>
                <a:cubicBezTo>
                  <a:pt x="6778" y="4171"/>
                  <a:pt x="6585" y="4011"/>
                  <a:pt x="6585" y="3781"/>
                </a:cubicBezTo>
                <a:lnTo>
                  <a:pt x="6585" y="64"/>
                </a:lnTo>
                <a:lnTo>
                  <a:pt x="2111" y="64"/>
                </a:lnTo>
                <a:lnTo>
                  <a:pt x="2111"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7" name="Shape 1547"/>
        <p:cNvGrpSpPr/>
        <p:nvPr/>
      </p:nvGrpSpPr>
      <p:grpSpPr>
        <a:xfrm>
          <a:off x="0" y="0"/>
          <a:ext cx="0" cy="0"/>
          <a:chOff x="0" y="0"/>
          <a:chExt cx="0" cy="0"/>
        </a:xfrm>
      </p:grpSpPr>
      <p:sp>
        <p:nvSpPr>
          <p:cNvPr id="1548" name="Google Shape;1548;p44"/>
          <p:cNvSpPr txBox="1"/>
          <p:nvPr>
            <p:ph idx="1" type="subTitle"/>
          </p:nvPr>
        </p:nvSpPr>
        <p:spPr>
          <a:xfrm>
            <a:off x="2674400" y="3299975"/>
            <a:ext cx="4133700" cy="65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PERMISSIONS REQUIRED FOR APP</a:t>
            </a:r>
            <a:endParaRPr/>
          </a:p>
        </p:txBody>
      </p:sp>
      <p:sp>
        <p:nvSpPr>
          <p:cNvPr id="1549" name="Google Shape;1549;p44"/>
          <p:cNvSpPr txBox="1"/>
          <p:nvPr>
            <p:ph type="title"/>
          </p:nvPr>
        </p:nvSpPr>
        <p:spPr>
          <a:xfrm>
            <a:off x="3391450" y="1483057"/>
            <a:ext cx="2475600" cy="115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3" name="Shape 1553"/>
        <p:cNvGrpSpPr/>
        <p:nvPr/>
      </p:nvGrpSpPr>
      <p:grpSpPr>
        <a:xfrm>
          <a:off x="0" y="0"/>
          <a:ext cx="0" cy="0"/>
          <a:chOff x="0" y="0"/>
          <a:chExt cx="0" cy="0"/>
        </a:xfrm>
      </p:grpSpPr>
      <p:grpSp>
        <p:nvGrpSpPr>
          <p:cNvPr id="1554" name="Google Shape;1554;p45"/>
          <p:cNvGrpSpPr/>
          <p:nvPr/>
        </p:nvGrpSpPr>
        <p:grpSpPr>
          <a:xfrm>
            <a:off x="928700" y="1327213"/>
            <a:ext cx="761437" cy="760650"/>
            <a:chOff x="500363" y="2070875"/>
            <a:chExt cx="761438" cy="760650"/>
          </a:xfrm>
        </p:grpSpPr>
        <p:sp>
          <p:nvSpPr>
            <p:cNvPr id="1555" name="Google Shape;1555;p45"/>
            <p:cNvSpPr/>
            <p:nvPr/>
          </p:nvSpPr>
          <p:spPr>
            <a:xfrm>
              <a:off x="500363" y="2134625"/>
              <a:ext cx="696900" cy="6969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45"/>
            <p:cNvSpPr/>
            <p:nvPr/>
          </p:nvSpPr>
          <p:spPr>
            <a:xfrm>
              <a:off x="564900" y="2070875"/>
              <a:ext cx="696900" cy="6969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7" name="Google Shape;1557;p45"/>
          <p:cNvGrpSpPr/>
          <p:nvPr/>
        </p:nvGrpSpPr>
        <p:grpSpPr>
          <a:xfrm>
            <a:off x="6917362" y="1327213"/>
            <a:ext cx="761438" cy="760650"/>
            <a:chOff x="500363" y="2070875"/>
            <a:chExt cx="761438" cy="760650"/>
          </a:xfrm>
        </p:grpSpPr>
        <p:sp>
          <p:nvSpPr>
            <p:cNvPr id="1558" name="Google Shape;1558;p45"/>
            <p:cNvSpPr/>
            <p:nvPr/>
          </p:nvSpPr>
          <p:spPr>
            <a:xfrm>
              <a:off x="500363" y="2134625"/>
              <a:ext cx="696900" cy="6969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45"/>
            <p:cNvSpPr/>
            <p:nvPr/>
          </p:nvSpPr>
          <p:spPr>
            <a:xfrm>
              <a:off x="564900" y="2070875"/>
              <a:ext cx="696900" cy="696900"/>
            </a:xfrm>
            <a:prstGeom prst="roundRect">
              <a:avLst>
                <a:gd fmla="val 16667" name="adj"/>
              </a:avLst>
            </a:pr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0" name="Google Shape;1560;p45"/>
          <p:cNvGrpSpPr/>
          <p:nvPr/>
        </p:nvGrpSpPr>
        <p:grpSpPr>
          <a:xfrm>
            <a:off x="3923035" y="1327213"/>
            <a:ext cx="761438" cy="760650"/>
            <a:chOff x="500363" y="2070875"/>
            <a:chExt cx="761438" cy="760650"/>
          </a:xfrm>
        </p:grpSpPr>
        <p:sp>
          <p:nvSpPr>
            <p:cNvPr id="1561" name="Google Shape;1561;p45"/>
            <p:cNvSpPr/>
            <p:nvPr/>
          </p:nvSpPr>
          <p:spPr>
            <a:xfrm>
              <a:off x="500363" y="2134625"/>
              <a:ext cx="696900" cy="6969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45"/>
            <p:cNvSpPr/>
            <p:nvPr/>
          </p:nvSpPr>
          <p:spPr>
            <a:xfrm>
              <a:off x="564900" y="2070875"/>
              <a:ext cx="696900" cy="696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3" name="Google Shape;1563;p45"/>
          <p:cNvSpPr txBox="1"/>
          <p:nvPr>
            <p:ph idx="1" type="subTitle"/>
          </p:nvPr>
        </p:nvSpPr>
        <p:spPr>
          <a:xfrm>
            <a:off x="3506075" y="2332875"/>
            <a:ext cx="1569300" cy="34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Speaker</a:t>
            </a:r>
            <a:endParaRPr/>
          </a:p>
        </p:txBody>
      </p:sp>
      <p:sp>
        <p:nvSpPr>
          <p:cNvPr id="1564" name="Google Shape;1564;p45"/>
          <p:cNvSpPr txBox="1"/>
          <p:nvPr>
            <p:ph idx="2" type="subTitle"/>
          </p:nvPr>
        </p:nvSpPr>
        <p:spPr>
          <a:xfrm>
            <a:off x="6459425" y="2332875"/>
            <a:ext cx="1655400" cy="34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Calendar</a:t>
            </a:r>
            <a:endParaRPr/>
          </a:p>
        </p:txBody>
      </p:sp>
      <p:sp>
        <p:nvSpPr>
          <p:cNvPr id="1565" name="Google Shape;1565;p45"/>
          <p:cNvSpPr txBox="1"/>
          <p:nvPr>
            <p:ph idx="3" type="subTitle"/>
          </p:nvPr>
        </p:nvSpPr>
        <p:spPr>
          <a:xfrm>
            <a:off x="631922" y="2332875"/>
            <a:ext cx="1490100" cy="3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Location</a:t>
            </a:r>
            <a:endParaRPr/>
          </a:p>
        </p:txBody>
      </p:sp>
      <p:grpSp>
        <p:nvGrpSpPr>
          <p:cNvPr id="1566" name="Google Shape;1566;p45"/>
          <p:cNvGrpSpPr/>
          <p:nvPr/>
        </p:nvGrpSpPr>
        <p:grpSpPr>
          <a:xfrm>
            <a:off x="2397200" y="3381363"/>
            <a:ext cx="761438" cy="760650"/>
            <a:chOff x="500363" y="2070875"/>
            <a:chExt cx="761438" cy="760650"/>
          </a:xfrm>
        </p:grpSpPr>
        <p:sp>
          <p:nvSpPr>
            <p:cNvPr id="1567" name="Google Shape;1567;p45"/>
            <p:cNvSpPr/>
            <p:nvPr/>
          </p:nvSpPr>
          <p:spPr>
            <a:xfrm>
              <a:off x="500363" y="2134625"/>
              <a:ext cx="696900" cy="6969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45"/>
            <p:cNvSpPr/>
            <p:nvPr/>
          </p:nvSpPr>
          <p:spPr>
            <a:xfrm>
              <a:off x="564900" y="2070875"/>
              <a:ext cx="696900" cy="696900"/>
            </a:xfrm>
            <a:prstGeom prst="roundRect">
              <a:avLst>
                <a:gd fmla="val 16667" name="adj"/>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9" name="Google Shape;1569;p45"/>
          <p:cNvGrpSpPr/>
          <p:nvPr/>
        </p:nvGrpSpPr>
        <p:grpSpPr>
          <a:xfrm>
            <a:off x="5557800" y="3381363"/>
            <a:ext cx="761438" cy="760650"/>
            <a:chOff x="500363" y="2070875"/>
            <a:chExt cx="761438" cy="760650"/>
          </a:xfrm>
        </p:grpSpPr>
        <p:sp>
          <p:nvSpPr>
            <p:cNvPr id="1570" name="Google Shape;1570;p45"/>
            <p:cNvSpPr/>
            <p:nvPr/>
          </p:nvSpPr>
          <p:spPr>
            <a:xfrm>
              <a:off x="500363" y="2134625"/>
              <a:ext cx="696900" cy="6969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45"/>
            <p:cNvSpPr/>
            <p:nvPr/>
          </p:nvSpPr>
          <p:spPr>
            <a:xfrm>
              <a:off x="564900" y="2070875"/>
              <a:ext cx="696900" cy="696900"/>
            </a:xfrm>
            <a:prstGeom prst="roundRect">
              <a:avLst>
                <a:gd fmla="val 16667" name="adj"/>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2" name="Google Shape;1572;p45"/>
          <p:cNvSpPr txBox="1"/>
          <p:nvPr>
            <p:ph idx="3" type="subTitle"/>
          </p:nvPr>
        </p:nvSpPr>
        <p:spPr>
          <a:xfrm>
            <a:off x="2337224" y="4274050"/>
            <a:ext cx="881400" cy="3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a:t>
            </a:r>
            <a:endParaRPr/>
          </a:p>
        </p:txBody>
      </p:sp>
      <p:sp>
        <p:nvSpPr>
          <p:cNvPr id="1573" name="Google Shape;1573;p45"/>
          <p:cNvSpPr txBox="1"/>
          <p:nvPr>
            <p:ph idx="3" type="subTitle"/>
          </p:nvPr>
        </p:nvSpPr>
        <p:spPr>
          <a:xfrm>
            <a:off x="5292175" y="4274050"/>
            <a:ext cx="1292700" cy="3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Storage</a:t>
            </a:r>
            <a:endParaRPr/>
          </a:p>
        </p:txBody>
      </p:sp>
      <p:grpSp>
        <p:nvGrpSpPr>
          <p:cNvPr id="1574" name="Google Shape;1574;p45"/>
          <p:cNvGrpSpPr/>
          <p:nvPr/>
        </p:nvGrpSpPr>
        <p:grpSpPr>
          <a:xfrm>
            <a:off x="1180891" y="1537928"/>
            <a:ext cx="298169" cy="339253"/>
            <a:chOff x="1529350" y="258825"/>
            <a:chExt cx="423475" cy="481825"/>
          </a:xfrm>
        </p:grpSpPr>
        <p:sp>
          <p:nvSpPr>
            <p:cNvPr id="1575" name="Google Shape;1575;p45"/>
            <p:cNvSpPr/>
            <p:nvPr/>
          </p:nvSpPr>
          <p:spPr>
            <a:xfrm>
              <a:off x="1585800" y="258825"/>
              <a:ext cx="310650" cy="430550"/>
            </a:xfrm>
            <a:custGeom>
              <a:rect b="b" l="l" r="r" t="t"/>
              <a:pathLst>
                <a:path extrusionOk="0" h="17222" w="12426">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76" name="Google Shape;1576;p45"/>
            <p:cNvSpPr/>
            <p:nvPr/>
          </p:nvSpPr>
          <p:spPr>
            <a:xfrm>
              <a:off x="1529350" y="583200"/>
              <a:ext cx="423475" cy="157450"/>
            </a:xfrm>
            <a:custGeom>
              <a:rect b="b" l="l" r="r" t="t"/>
              <a:pathLst>
                <a:path extrusionOk="0" h="6298" w="16939">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577" name="Google Shape;1577;p45"/>
          <p:cNvGrpSpPr/>
          <p:nvPr/>
        </p:nvGrpSpPr>
        <p:grpSpPr>
          <a:xfrm>
            <a:off x="7128443" y="1537927"/>
            <a:ext cx="339253" cy="339253"/>
            <a:chOff x="5660400" y="238125"/>
            <a:chExt cx="481825" cy="481825"/>
          </a:xfrm>
        </p:grpSpPr>
        <p:sp>
          <p:nvSpPr>
            <p:cNvPr id="1578" name="Google Shape;1578;p45"/>
            <p:cNvSpPr/>
            <p:nvPr/>
          </p:nvSpPr>
          <p:spPr>
            <a:xfrm>
              <a:off x="5660400" y="436700"/>
              <a:ext cx="481825" cy="283250"/>
            </a:xfrm>
            <a:custGeom>
              <a:rect b="b" l="l" r="r" t="t"/>
              <a:pathLst>
                <a:path extrusionOk="0" h="11330" w="19273">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79" name="Google Shape;1579;p45"/>
            <p:cNvSpPr/>
            <p:nvPr/>
          </p:nvSpPr>
          <p:spPr>
            <a:xfrm>
              <a:off x="5660400" y="238125"/>
              <a:ext cx="481825" cy="170375"/>
            </a:xfrm>
            <a:custGeom>
              <a:rect b="b" l="l" r="r" t="t"/>
              <a:pathLst>
                <a:path extrusionOk="0" h="6815" w="19273">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580" name="Google Shape;1580;p45"/>
          <p:cNvGrpSpPr/>
          <p:nvPr/>
        </p:nvGrpSpPr>
        <p:grpSpPr>
          <a:xfrm>
            <a:off x="5768900" y="3592070"/>
            <a:ext cx="339253" cy="339253"/>
            <a:chOff x="900750" y="1436075"/>
            <a:chExt cx="481825" cy="481825"/>
          </a:xfrm>
        </p:grpSpPr>
        <p:sp>
          <p:nvSpPr>
            <p:cNvPr id="1581" name="Google Shape;1581;p45"/>
            <p:cNvSpPr/>
            <p:nvPr/>
          </p:nvSpPr>
          <p:spPr>
            <a:xfrm>
              <a:off x="900750" y="1627500"/>
              <a:ext cx="481825" cy="290400"/>
            </a:xfrm>
            <a:custGeom>
              <a:rect b="b" l="l" r="r" t="t"/>
              <a:pathLst>
                <a:path extrusionOk="0" h="11616" w="19273">
                  <a:moveTo>
                    <a:pt x="0" y="1"/>
                  </a:moveTo>
                  <a:lnTo>
                    <a:pt x="0" y="9920"/>
                  </a:lnTo>
                  <a:cubicBezTo>
                    <a:pt x="0" y="10856"/>
                    <a:pt x="759" y="11612"/>
                    <a:pt x="1696" y="11615"/>
                  </a:cubicBezTo>
                  <a:lnTo>
                    <a:pt x="17580" y="11615"/>
                  </a:lnTo>
                  <a:cubicBezTo>
                    <a:pt x="18513" y="11612"/>
                    <a:pt x="19272" y="10856"/>
                    <a:pt x="19272" y="9920"/>
                  </a:cubicBezTo>
                  <a:lnTo>
                    <a:pt x="19272" y="1"/>
                  </a:lnTo>
                  <a:lnTo>
                    <a:pt x="9977" y="6948"/>
                  </a:lnTo>
                  <a:cubicBezTo>
                    <a:pt x="9877" y="7020"/>
                    <a:pt x="9760" y="7059"/>
                    <a:pt x="9636" y="7059"/>
                  </a:cubicBezTo>
                  <a:cubicBezTo>
                    <a:pt x="9513" y="7059"/>
                    <a:pt x="9395" y="7020"/>
                    <a:pt x="9299" y="6948"/>
                  </a:cubicBezTo>
                  <a:lnTo>
                    <a:pt x="0" y="1"/>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82" name="Google Shape;1582;p45"/>
            <p:cNvSpPr/>
            <p:nvPr/>
          </p:nvSpPr>
          <p:spPr>
            <a:xfrm>
              <a:off x="1296950" y="1549900"/>
              <a:ext cx="71550" cy="105850"/>
            </a:xfrm>
            <a:custGeom>
              <a:rect b="b" l="l" r="r" t="t"/>
              <a:pathLst>
                <a:path extrusionOk="0" h="4234" w="2862">
                  <a:moveTo>
                    <a:pt x="0" y="0"/>
                  </a:moveTo>
                  <a:lnTo>
                    <a:pt x="0" y="4234"/>
                  </a:lnTo>
                  <a:lnTo>
                    <a:pt x="2861" y="2117"/>
                  </a:lnTo>
                  <a:lnTo>
                    <a:pt x="0"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83" name="Google Shape;1583;p45"/>
            <p:cNvSpPr/>
            <p:nvPr/>
          </p:nvSpPr>
          <p:spPr>
            <a:xfrm>
              <a:off x="914900" y="1549900"/>
              <a:ext cx="71550" cy="105850"/>
            </a:xfrm>
            <a:custGeom>
              <a:rect b="b" l="l" r="r" t="t"/>
              <a:pathLst>
                <a:path extrusionOk="0" h="4234" w="2862">
                  <a:moveTo>
                    <a:pt x="2861" y="0"/>
                  </a:moveTo>
                  <a:lnTo>
                    <a:pt x="0" y="2117"/>
                  </a:lnTo>
                  <a:lnTo>
                    <a:pt x="2861" y="4234"/>
                  </a:lnTo>
                  <a:lnTo>
                    <a:pt x="2861"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84" name="Google Shape;1584;p45"/>
            <p:cNvSpPr/>
            <p:nvPr/>
          </p:nvSpPr>
          <p:spPr>
            <a:xfrm>
              <a:off x="1014650" y="1436075"/>
              <a:ext cx="254100" cy="336150"/>
            </a:xfrm>
            <a:custGeom>
              <a:rect b="b" l="l" r="r" t="t"/>
              <a:pathLst>
                <a:path extrusionOk="0" h="13446" w="10164">
                  <a:moveTo>
                    <a:pt x="8468" y="3424"/>
                  </a:moveTo>
                  <a:cubicBezTo>
                    <a:pt x="8781" y="3424"/>
                    <a:pt x="9031" y="3677"/>
                    <a:pt x="9031" y="3990"/>
                  </a:cubicBezTo>
                  <a:cubicBezTo>
                    <a:pt x="9031" y="4300"/>
                    <a:pt x="8781" y="4553"/>
                    <a:pt x="8468" y="4553"/>
                  </a:cubicBezTo>
                  <a:lnTo>
                    <a:pt x="1693" y="4553"/>
                  </a:lnTo>
                  <a:cubicBezTo>
                    <a:pt x="1379" y="4553"/>
                    <a:pt x="1130" y="4300"/>
                    <a:pt x="1130" y="3990"/>
                  </a:cubicBezTo>
                  <a:cubicBezTo>
                    <a:pt x="1130" y="3677"/>
                    <a:pt x="1379" y="3424"/>
                    <a:pt x="1693" y="3424"/>
                  </a:cubicBezTo>
                  <a:close/>
                  <a:moveTo>
                    <a:pt x="8468" y="5682"/>
                  </a:moveTo>
                  <a:cubicBezTo>
                    <a:pt x="8781" y="5682"/>
                    <a:pt x="9031" y="5935"/>
                    <a:pt x="9031" y="6248"/>
                  </a:cubicBezTo>
                  <a:cubicBezTo>
                    <a:pt x="9031" y="6559"/>
                    <a:pt x="8781" y="6812"/>
                    <a:pt x="8468" y="6812"/>
                  </a:cubicBezTo>
                  <a:lnTo>
                    <a:pt x="1693" y="6812"/>
                  </a:lnTo>
                  <a:cubicBezTo>
                    <a:pt x="1379" y="6812"/>
                    <a:pt x="1130" y="6559"/>
                    <a:pt x="1130" y="6248"/>
                  </a:cubicBezTo>
                  <a:cubicBezTo>
                    <a:pt x="1130" y="5935"/>
                    <a:pt x="1379" y="5682"/>
                    <a:pt x="1693" y="5682"/>
                  </a:cubicBezTo>
                  <a:close/>
                  <a:moveTo>
                    <a:pt x="5080" y="7941"/>
                  </a:moveTo>
                  <a:cubicBezTo>
                    <a:pt x="5393" y="7941"/>
                    <a:pt x="5643" y="8194"/>
                    <a:pt x="5643" y="8507"/>
                  </a:cubicBezTo>
                  <a:cubicBezTo>
                    <a:pt x="5643" y="8817"/>
                    <a:pt x="5393" y="9070"/>
                    <a:pt x="5080" y="9070"/>
                  </a:cubicBezTo>
                  <a:lnTo>
                    <a:pt x="1693" y="9070"/>
                  </a:lnTo>
                  <a:cubicBezTo>
                    <a:pt x="1379" y="9070"/>
                    <a:pt x="1130" y="8817"/>
                    <a:pt x="1130" y="8507"/>
                  </a:cubicBezTo>
                  <a:cubicBezTo>
                    <a:pt x="1130" y="8194"/>
                    <a:pt x="1379" y="7941"/>
                    <a:pt x="1693" y="7941"/>
                  </a:cubicBezTo>
                  <a:close/>
                  <a:moveTo>
                    <a:pt x="563" y="0"/>
                  </a:moveTo>
                  <a:cubicBezTo>
                    <a:pt x="250" y="0"/>
                    <a:pt x="0" y="250"/>
                    <a:pt x="0" y="563"/>
                  </a:cubicBezTo>
                  <a:lnTo>
                    <a:pt x="0" y="9636"/>
                  </a:lnTo>
                  <a:lnTo>
                    <a:pt x="5080" y="13445"/>
                  </a:lnTo>
                  <a:lnTo>
                    <a:pt x="10163" y="9636"/>
                  </a:lnTo>
                  <a:lnTo>
                    <a:pt x="10163" y="563"/>
                  </a:lnTo>
                  <a:cubicBezTo>
                    <a:pt x="10163" y="250"/>
                    <a:pt x="9910" y="0"/>
                    <a:pt x="9597"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585" name="Google Shape;1585;p45"/>
          <p:cNvGrpSpPr/>
          <p:nvPr/>
        </p:nvGrpSpPr>
        <p:grpSpPr>
          <a:xfrm>
            <a:off x="4118089" y="1534303"/>
            <a:ext cx="371314" cy="346487"/>
            <a:chOff x="2678350" y="1464650"/>
            <a:chExt cx="499750" cy="422700"/>
          </a:xfrm>
        </p:grpSpPr>
        <p:sp>
          <p:nvSpPr>
            <p:cNvPr id="1586" name="Google Shape;1586;p45"/>
            <p:cNvSpPr/>
            <p:nvPr/>
          </p:nvSpPr>
          <p:spPr>
            <a:xfrm>
              <a:off x="3081050" y="1542700"/>
              <a:ext cx="97050" cy="267350"/>
            </a:xfrm>
            <a:custGeom>
              <a:rect b="b" l="l" r="r" t="t"/>
              <a:pathLst>
                <a:path extrusionOk="0" h="10694" w="3882">
                  <a:moveTo>
                    <a:pt x="618" y="0"/>
                  </a:moveTo>
                  <a:cubicBezTo>
                    <a:pt x="474" y="0"/>
                    <a:pt x="329" y="55"/>
                    <a:pt x="220" y="165"/>
                  </a:cubicBezTo>
                  <a:cubicBezTo>
                    <a:pt x="3" y="384"/>
                    <a:pt x="0" y="737"/>
                    <a:pt x="214" y="957"/>
                  </a:cubicBezTo>
                  <a:cubicBezTo>
                    <a:pt x="2650" y="3375"/>
                    <a:pt x="2650" y="7316"/>
                    <a:pt x="214" y="9737"/>
                  </a:cubicBezTo>
                  <a:cubicBezTo>
                    <a:pt x="0" y="9957"/>
                    <a:pt x="3" y="10310"/>
                    <a:pt x="220" y="10526"/>
                  </a:cubicBezTo>
                  <a:cubicBezTo>
                    <a:pt x="330" y="10638"/>
                    <a:pt x="475" y="10693"/>
                    <a:pt x="620" y="10693"/>
                  </a:cubicBezTo>
                  <a:cubicBezTo>
                    <a:pt x="761" y="10693"/>
                    <a:pt x="902" y="10641"/>
                    <a:pt x="1012" y="10535"/>
                  </a:cubicBezTo>
                  <a:cubicBezTo>
                    <a:pt x="3882" y="7672"/>
                    <a:pt x="3882" y="3022"/>
                    <a:pt x="1012" y="159"/>
                  </a:cubicBezTo>
                  <a:cubicBezTo>
                    <a:pt x="902" y="53"/>
                    <a:pt x="760" y="0"/>
                    <a:pt x="618"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87" name="Google Shape;1587;p45"/>
            <p:cNvSpPr/>
            <p:nvPr/>
          </p:nvSpPr>
          <p:spPr>
            <a:xfrm>
              <a:off x="3041000" y="1582600"/>
              <a:ext cx="75075" cy="187725"/>
            </a:xfrm>
            <a:custGeom>
              <a:rect b="b" l="l" r="r" t="t"/>
              <a:pathLst>
                <a:path extrusionOk="0" h="7509" w="3003">
                  <a:moveTo>
                    <a:pt x="626" y="0"/>
                  </a:moveTo>
                  <a:cubicBezTo>
                    <a:pt x="482" y="0"/>
                    <a:pt x="337" y="55"/>
                    <a:pt x="226" y="165"/>
                  </a:cubicBezTo>
                  <a:cubicBezTo>
                    <a:pt x="9" y="381"/>
                    <a:pt x="6" y="734"/>
                    <a:pt x="220" y="957"/>
                  </a:cubicBezTo>
                  <a:cubicBezTo>
                    <a:pt x="1774" y="2495"/>
                    <a:pt x="1774" y="5007"/>
                    <a:pt x="220" y="6545"/>
                  </a:cubicBezTo>
                  <a:cubicBezTo>
                    <a:pt x="0" y="6765"/>
                    <a:pt x="0" y="7124"/>
                    <a:pt x="220" y="7343"/>
                  </a:cubicBezTo>
                  <a:cubicBezTo>
                    <a:pt x="330" y="7453"/>
                    <a:pt x="474" y="7508"/>
                    <a:pt x="619" y="7508"/>
                  </a:cubicBezTo>
                  <a:cubicBezTo>
                    <a:pt x="763" y="7508"/>
                    <a:pt x="908" y="7453"/>
                    <a:pt x="1018" y="7343"/>
                  </a:cubicBezTo>
                  <a:cubicBezTo>
                    <a:pt x="3002" y="5359"/>
                    <a:pt x="3002" y="2143"/>
                    <a:pt x="1018" y="159"/>
                  </a:cubicBezTo>
                  <a:cubicBezTo>
                    <a:pt x="909" y="53"/>
                    <a:pt x="768" y="0"/>
                    <a:pt x="626"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88" name="Google Shape;1588;p45"/>
            <p:cNvSpPr/>
            <p:nvPr/>
          </p:nvSpPr>
          <p:spPr>
            <a:xfrm>
              <a:off x="2678350" y="1464650"/>
              <a:ext cx="339700" cy="422700"/>
            </a:xfrm>
            <a:custGeom>
              <a:rect b="b" l="l" r="r" t="t"/>
              <a:pathLst>
                <a:path extrusionOk="0" h="16908" w="13588">
                  <a:moveTo>
                    <a:pt x="5683" y="5632"/>
                  </a:moveTo>
                  <a:lnTo>
                    <a:pt x="5683" y="11278"/>
                  </a:lnTo>
                  <a:lnTo>
                    <a:pt x="3952" y="11278"/>
                  </a:lnTo>
                  <a:cubicBezTo>
                    <a:pt x="3638" y="11278"/>
                    <a:pt x="3389" y="11026"/>
                    <a:pt x="3389" y="10712"/>
                  </a:cubicBezTo>
                  <a:lnTo>
                    <a:pt x="3389" y="6195"/>
                  </a:lnTo>
                  <a:cubicBezTo>
                    <a:pt x="3389" y="5882"/>
                    <a:pt x="3638" y="5632"/>
                    <a:pt x="3952" y="5632"/>
                  </a:cubicBezTo>
                  <a:close/>
                  <a:moveTo>
                    <a:pt x="11895" y="1115"/>
                  </a:moveTo>
                  <a:cubicBezTo>
                    <a:pt x="12206" y="1115"/>
                    <a:pt x="12458" y="1365"/>
                    <a:pt x="12458" y="1679"/>
                  </a:cubicBezTo>
                  <a:lnTo>
                    <a:pt x="12458" y="15229"/>
                  </a:lnTo>
                  <a:cubicBezTo>
                    <a:pt x="12458" y="15542"/>
                    <a:pt x="12206" y="15792"/>
                    <a:pt x="11895" y="15792"/>
                  </a:cubicBezTo>
                  <a:cubicBezTo>
                    <a:pt x="11582" y="15792"/>
                    <a:pt x="11329" y="15542"/>
                    <a:pt x="11329" y="15229"/>
                  </a:cubicBezTo>
                  <a:lnTo>
                    <a:pt x="11329" y="1679"/>
                  </a:lnTo>
                  <a:cubicBezTo>
                    <a:pt x="11329" y="1365"/>
                    <a:pt x="11582" y="1115"/>
                    <a:pt x="11895" y="1115"/>
                  </a:cubicBezTo>
                  <a:close/>
                  <a:moveTo>
                    <a:pt x="11892" y="0"/>
                  </a:moveTo>
                  <a:cubicBezTo>
                    <a:pt x="11090" y="0"/>
                    <a:pt x="10386" y="570"/>
                    <a:pt x="10230" y="1374"/>
                  </a:cubicBezTo>
                  <a:lnTo>
                    <a:pt x="6060" y="4503"/>
                  </a:lnTo>
                  <a:lnTo>
                    <a:pt x="3952" y="4503"/>
                  </a:lnTo>
                  <a:cubicBezTo>
                    <a:pt x="3235" y="4503"/>
                    <a:pt x="2600" y="4955"/>
                    <a:pt x="2362" y="5632"/>
                  </a:cubicBezTo>
                  <a:lnTo>
                    <a:pt x="1693" y="5632"/>
                  </a:lnTo>
                  <a:cubicBezTo>
                    <a:pt x="757" y="5632"/>
                    <a:pt x="1" y="6388"/>
                    <a:pt x="1" y="7325"/>
                  </a:cubicBezTo>
                  <a:lnTo>
                    <a:pt x="1" y="9583"/>
                  </a:lnTo>
                  <a:cubicBezTo>
                    <a:pt x="1" y="10520"/>
                    <a:pt x="757" y="11275"/>
                    <a:pt x="1693" y="11278"/>
                  </a:cubicBezTo>
                  <a:lnTo>
                    <a:pt x="2362" y="11278"/>
                  </a:lnTo>
                  <a:cubicBezTo>
                    <a:pt x="2600" y="11953"/>
                    <a:pt x="3235" y="12405"/>
                    <a:pt x="3952" y="12408"/>
                  </a:cubicBezTo>
                  <a:lnTo>
                    <a:pt x="6060" y="12408"/>
                  </a:lnTo>
                  <a:lnTo>
                    <a:pt x="10230" y="15533"/>
                  </a:lnTo>
                  <a:cubicBezTo>
                    <a:pt x="10386" y="16336"/>
                    <a:pt x="11087" y="16908"/>
                    <a:pt x="11888" y="16908"/>
                  </a:cubicBezTo>
                  <a:cubicBezTo>
                    <a:pt x="11940" y="16908"/>
                    <a:pt x="11993" y="16905"/>
                    <a:pt x="12046" y="16900"/>
                  </a:cubicBezTo>
                  <a:cubicBezTo>
                    <a:pt x="12913" y="16822"/>
                    <a:pt x="13582" y="16099"/>
                    <a:pt x="13588" y="15229"/>
                  </a:cubicBezTo>
                  <a:lnTo>
                    <a:pt x="13588" y="1679"/>
                  </a:lnTo>
                  <a:cubicBezTo>
                    <a:pt x="13579" y="808"/>
                    <a:pt x="12913" y="86"/>
                    <a:pt x="12046" y="7"/>
                  </a:cubicBezTo>
                  <a:cubicBezTo>
                    <a:pt x="11994" y="3"/>
                    <a:pt x="11943" y="0"/>
                    <a:pt x="11892"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589" name="Google Shape;1589;p45"/>
          <p:cNvSpPr/>
          <p:nvPr/>
        </p:nvSpPr>
        <p:spPr>
          <a:xfrm>
            <a:off x="2608304" y="3602673"/>
            <a:ext cx="339253" cy="318060"/>
          </a:xfrm>
          <a:custGeom>
            <a:rect b="b" l="l" r="r" t="t"/>
            <a:pathLst>
              <a:path extrusionOk="0" h="18069" w="19273">
                <a:moveTo>
                  <a:pt x="5456" y="7679"/>
                </a:moveTo>
                <a:cubicBezTo>
                  <a:pt x="6294" y="7679"/>
                  <a:pt x="6715" y="8694"/>
                  <a:pt x="6122" y="9284"/>
                </a:cubicBezTo>
                <a:cubicBezTo>
                  <a:pt x="5930" y="9476"/>
                  <a:pt x="5694" y="9562"/>
                  <a:pt x="5462" y="9562"/>
                </a:cubicBezTo>
                <a:cubicBezTo>
                  <a:pt x="4979" y="9562"/>
                  <a:pt x="4517" y="9188"/>
                  <a:pt x="4517" y="8622"/>
                </a:cubicBezTo>
                <a:cubicBezTo>
                  <a:pt x="4517" y="8101"/>
                  <a:pt x="4936" y="7679"/>
                  <a:pt x="5456" y="7679"/>
                </a:cubicBezTo>
                <a:close/>
                <a:moveTo>
                  <a:pt x="9636" y="7679"/>
                </a:moveTo>
                <a:cubicBezTo>
                  <a:pt x="10473" y="7679"/>
                  <a:pt x="10892" y="8694"/>
                  <a:pt x="10299" y="9284"/>
                </a:cubicBezTo>
                <a:cubicBezTo>
                  <a:pt x="10107" y="9476"/>
                  <a:pt x="9872" y="9562"/>
                  <a:pt x="9640" y="9562"/>
                </a:cubicBezTo>
                <a:cubicBezTo>
                  <a:pt x="9157" y="9562"/>
                  <a:pt x="8694" y="9188"/>
                  <a:pt x="8694" y="8622"/>
                </a:cubicBezTo>
                <a:cubicBezTo>
                  <a:pt x="8694" y="8101"/>
                  <a:pt x="9115" y="7679"/>
                  <a:pt x="9636" y="7679"/>
                </a:cubicBezTo>
                <a:close/>
                <a:moveTo>
                  <a:pt x="13813" y="7679"/>
                </a:moveTo>
                <a:cubicBezTo>
                  <a:pt x="14650" y="7679"/>
                  <a:pt x="15071" y="8694"/>
                  <a:pt x="14478" y="9284"/>
                </a:cubicBezTo>
                <a:cubicBezTo>
                  <a:pt x="14286" y="9476"/>
                  <a:pt x="14050" y="9562"/>
                  <a:pt x="13819" y="9562"/>
                </a:cubicBezTo>
                <a:cubicBezTo>
                  <a:pt x="13336" y="9562"/>
                  <a:pt x="12873" y="9188"/>
                  <a:pt x="12873" y="8622"/>
                </a:cubicBezTo>
                <a:cubicBezTo>
                  <a:pt x="12873" y="8101"/>
                  <a:pt x="13292" y="7679"/>
                  <a:pt x="13813" y="7679"/>
                </a:cubicBezTo>
                <a:close/>
                <a:moveTo>
                  <a:pt x="9597" y="1"/>
                </a:moveTo>
                <a:cubicBezTo>
                  <a:pt x="4303" y="1"/>
                  <a:pt x="0" y="3801"/>
                  <a:pt x="0" y="8471"/>
                </a:cubicBezTo>
                <a:cubicBezTo>
                  <a:pt x="0" y="10444"/>
                  <a:pt x="780" y="12356"/>
                  <a:pt x="2201" y="13870"/>
                </a:cubicBezTo>
                <a:cubicBezTo>
                  <a:pt x="2481" y="15033"/>
                  <a:pt x="2138" y="16258"/>
                  <a:pt x="1292" y="17104"/>
                </a:cubicBezTo>
                <a:cubicBezTo>
                  <a:pt x="940" y="17460"/>
                  <a:pt x="1190" y="18068"/>
                  <a:pt x="1692" y="18068"/>
                </a:cubicBezTo>
                <a:cubicBezTo>
                  <a:pt x="3300" y="18065"/>
                  <a:pt x="4845" y="17442"/>
                  <a:pt x="6005" y="16328"/>
                </a:cubicBezTo>
                <a:cubicBezTo>
                  <a:pt x="7150" y="16731"/>
                  <a:pt x="8357" y="16939"/>
                  <a:pt x="9571" y="16939"/>
                </a:cubicBezTo>
                <a:cubicBezTo>
                  <a:pt x="9579" y="16939"/>
                  <a:pt x="9588" y="16939"/>
                  <a:pt x="9597" y="16939"/>
                </a:cubicBezTo>
                <a:cubicBezTo>
                  <a:pt x="14891" y="16939"/>
                  <a:pt x="19272" y="13139"/>
                  <a:pt x="19272" y="8471"/>
                </a:cubicBezTo>
                <a:cubicBezTo>
                  <a:pt x="19272" y="3801"/>
                  <a:pt x="14891" y="1"/>
                  <a:pt x="9597"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90" name="Google Shape;1590;p45"/>
          <p:cNvSpPr txBox="1"/>
          <p:nvPr>
            <p:ph type="title"/>
          </p:nvPr>
        </p:nvSpPr>
        <p:spPr>
          <a:xfrm>
            <a:off x="2947550" y="212775"/>
            <a:ext cx="3020100" cy="56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Roboto"/>
                <a:ea typeface="Roboto"/>
                <a:cs typeface="Roboto"/>
                <a:sym typeface="Roboto"/>
              </a:rPr>
              <a:t>Permissions Required</a:t>
            </a:r>
            <a:endParaRPr sz="22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4" name="Shape 1594"/>
        <p:cNvGrpSpPr/>
        <p:nvPr/>
      </p:nvGrpSpPr>
      <p:grpSpPr>
        <a:xfrm>
          <a:off x="0" y="0"/>
          <a:ext cx="0" cy="0"/>
          <a:chOff x="0" y="0"/>
          <a:chExt cx="0" cy="0"/>
        </a:xfrm>
      </p:grpSpPr>
      <p:sp>
        <p:nvSpPr>
          <p:cNvPr id="1595" name="Google Shape;1595;p46"/>
          <p:cNvSpPr txBox="1"/>
          <p:nvPr>
            <p:ph idx="1" type="subTitle"/>
          </p:nvPr>
        </p:nvSpPr>
        <p:spPr>
          <a:xfrm>
            <a:off x="2674400" y="3299975"/>
            <a:ext cx="4133700" cy="65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NEEDS </a:t>
            </a:r>
            <a:r>
              <a:rPr lang="en"/>
              <a:t>FOR APP TO GET STARTED</a:t>
            </a:r>
            <a:endParaRPr/>
          </a:p>
        </p:txBody>
      </p:sp>
      <p:sp>
        <p:nvSpPr>
          <p:cNvPr id="1596" name="Google Shape;1596;p46"/>
          <p:cNvSpPr txBox="1"/>
          <p:nvPr>
            <p:ph type="title"/>
          </p:nvPr>
        </p:nvSpPr>
        <p:spPr>
          <a:xfrm>
            <a:off x="3391450" y="1483057"/>
            <a:ext cx="2475600" cy="115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07</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0" name="Shape 1600"/>
        <p:cNvGrpSpPr/>
        <p:nvPr/>
      </p:nvGrpSpPr>
      <p:grpSpPr>
        <a:xfrm>
          <a:off x="0" y="0"/>
          <a:ext cx="0" cy="0"/>
          <a:chOff x="0" y="0"/>
          <a:chExt cx="0" cy="0"/>
        </a:xfrm>
      </p:grpSpPr>
      <p:sp>
        <p:nvSpPr>
          <p:cNvPr id="1601" name="Google Shape;1601;p47"/>
          <p:cNvSpPr txBox="1"/>
          <p:nvPr>
            <p:ph type="title"/>
          </p:nvPr>
        </p:nvSpPr>
        <p:spPr>
          <a:xfrm>
            <a:off x="604150" y="521625"/>
            <a:ext cx="6955500" cy="56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Needs for the application</a:t>
            </a:r>
            <a:endParaRPr/>
          </a:p>
        </p:txBody>
      </p:sp>
      <p:sp>
        <p:nvSpPr>
          <p:cNvPr id="1602" name="Google Shape;1602;p47"/>
          <p:cNvSpPr txBox="1"/>
          <p:nvPr/>
        </p:nvSpPr>
        <p:spPr>
          <a:xfrm>
            <a:off x="703092" y="1404138"/>
            <a:ext cx="13158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Montserrat"/>
                <a:ea typeface="Montserrat"/>
                <a:cs typeface="Montserrat"/>
                <a:sym typeface="Montserrat"/>
              </a:rPr>
              <a:t>Doctors</a:t>
            </a:r>
            <a:endParaRPr b="1" sz="2000">
              <a:solidFill>
                <a:schemeClr val="dk1"/>
              </a:solidFill>
              <a:latin typeface="Montserrat"/>
              <a:ea typeface="Montserrat"/>
              <a:cs typeface="Montserrat"/>
              <a:sym typeface="Montserrat"/>
            </a:endParaRPr>
          </a:p>
        </p:txBody>
      </p:sp>
      <p:sp>
        <p:nvSpPr>
          <p:cNvPr id="1603" name="Google Shape;1603;p47"/>
          <p:cNvSpPr txBox="1"/>
          <p:nvPr/>
        </p:nvSpPr>
        <p:spPr>
          <a:xfrm>
            <a:off x="6447301" y="1404150"/>
            <a:ext cx="1993800" cy="392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000">
                <a:solidFill>
                  <a:schemeClr val="dk1"/>
                </a:solidFill>
                <a:latin typeface="Montserrat"/>
                <a:ea typeface="Montserrat"/>
                <a:cs typeface="Montserrat"/>
                <a:sym typeface="Montserrat"/>
              </a:rPr>
              <a:t>Motivational Speakers</a:t>
            </a:r>
            <a:endParaRPr b="1" sz="2000">
              <a:solidFill>
                <a:schemeClr val="dk1"/>
              </a:solidFill>
              <a:latin typeface="Montserrat"/>
              <a:ea typeface="Montserrat"/>
              <a:cs typeface="Montserrat"/>
              <a:sym typeface="Montserrat"/>
            </a:endParaRPr>
          </a:p>
        </p:txBody>
      </p:sp>
      <p:grpSp>
        <p:nvGrpSpPr>
          <p:cNvPr id="1604" name="Google Shape;1604;p47"/>
          <p:cNvGrpSpPr/>
          <p:nvPr/>
        </p:nvGrpSpPr>
        <p:grpSpPr>
          <a:xfrm>
            <a:off x="7015916" y="2242884"/>
            <a:ext cx="1425175" cy="70675"/>
            <a:chOff x="773341" y="2500497"/>
            <a:chExt cx="1425175" cy="70675"/>
          </a:xfrm>
        </p:grpSpPr>
        <p:sp>
          <p:nvSpPr>
            <p:cNvPr id="1605" name="Google Shape;1605;p47"/>
            <p:cNvSpPr/>
            <p:nvPr/>
          </p:nvSpPr>
          <p:spPr>
            <a:xfrm>
              <a:off x="773341" y="2528159"/>
              <a:ext cx="1425175" cy="15350"/>
            </a:xfrm>
            <a:custGeom>
              <a:rect b="b" l="l" r="r" t="t"/>
              <a:pathLst>
                <a:path extrusionOk="0" h="614" w="57007">
                  <a:moveTo>
                    <a:pt x="307" y="1"/>
                  </a:moveTo>
                  <a:cubicBezTo>
                    <a:pt x="137" y="1"/>
                    <a:pt x="1" y="137"/>
                    <a:pt x="1" y="307"/>
                  </a:cubicBezTo>
                  <a:cubicBezTo>
                    <a:pt x="1" y="477"/>
                    <a:pt x="137" y="613"/>
                    <a:pt x="307" y="613"/>
                  </a:cubicBezTo>
                  <a:lnTo>
                    <a:pt x="56700" y="613"/>
                  </a:lnTo>
                  <a:cubicBezTo>
                    <a:pt x="56871" y="613"/>
                    <a:pt x="57007" y="477"/>
                    <a:pt x="57007" y="307"/>
                  </a:cubicBezTo>
                  <a:cubicBezTo>
                    <a:pt x="57007" y="137"/>
                    <a:pt x="56871" y="1"/>
                    <a:pt x="56700"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47"/>
            <p:cNvSpPr/>
            <p:nvPr/>
          </p:nvSpPr>
          <p:spPr>
            <a:xfrm>
              <a:off x="1643816" y="2500497"/>
              <a:ext cx="70800" cy="70675"/>
            </a:xfrm>
            <a:custGeom>
              <a:rect b="b" l="l" r="r" t="t"/>
              <a:pathLst>
                <a:path extrusionOk="0" h="2827" w="2832">
                  <a:moveTo>
                    <a:pt x="1419" y="1"/>
                  </a:moveTo>
                  <a:cubicBezTo>
                    <a:pt x="636" y="1"/>
                    <a:pt x="1" y="630"/>
                    <a:pt x="1" y="1413"/>
                  </a:cubicBezTo>
                  <a:cubicBezTo>
                    <a:pt x="1" y="2196"/>
                    <a:pt x="636" y="2826"/>
                    <a:pt x="1419" y="2826"/>
                  </a:cubicBezTo>
                  <a:cubicBezTo>
                    <a:pt x="2202" y="2826"/>
                    <a:pt x="2831" y="2196"/>
                    <a:pt x="2831" y="1413"/>
                  </a:cubicBezTo>
                  <a:cubicBezTo>
                    <a:pt x="2831" y="630"/>
                    <a:pt x="2202" y="1"/>
                    <a:pt x="1419" y="1"/>
                  </a:cubicBezTo>
                  <a:close/>
                </a:path>
              </a:pathLst>
            </a:custGeom>
            <a:solidFill>
              <a:schemeClr val="lt2"/>
            </a:solid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7" name="Google Shape;1607;p47"/>
          <p:cNvGrpSpPr/>
          <p:nvPr/>
        </p:nvGrpSpPr>
        <p:grpSpPr>
          <a:xfrm>
            <a:off x="705366" y="2242804"/>
            <a:ext cx="1425175" cy="70800"/>
            <a:chOff x="773341" y="3474429"/>
            <a:chExt cx="1425175" cy="70800"/>
          </a:xfrm>
        </p:grpSpPr>
        <p:sp>
          <p:nvSpPr>
            <p:cNvPr id="1608" name="Google Shape;1608;p47"/>
            <p:cNvSpPr/>
            <p:nvPr/>
          </p:nvSpPr>
          <p:spPr>
            <a:xfrm>
              <a:off x="773341" y="3502104"/>
              <a:ext cx="1425175" cy="15350"/>
            </a:xfrm>
            <a:custGeom>
              <a:rect b="b" l="l" r="r" t="t"/>
              <a:pathLst>
                <a:path extrusionOk="0" h="614" w="57007">
                  <a:moveTo>
                    <a:pt x="307" y="1"/>
                  </a:moveTo>
                  <a:cubicBezTo>
                    <a:pt x="137" y="1"/>
                    <a:pt x="1" y="137"/>
                    <a:pt x="1" y="307"/>
                  </a:cubicBezTo>
                  <a:cubicBezTo>
                    <a:pt x="1" y="477"/>
                    <a:pt x="137" y="613"/>
                    <a:pt x="307" y="613"/>
                  </a:cubicBezTo>
                  <a:lnTo>
                    <a:pt x="56700" y="613"/>
                  </a:lnTo>
                  <a:cubicBezTo>
                    <a:pt x="56871" y="613"/>
                    <a:pt x="57007" y="477"/>
                    <a:pt x="57007" y="307"/>
                  </a:cubicBezTo>
                  <a:cubicBezTo>
                    <a:pt x="57007" y="137"/>
                    <a:pt x="56871" y="1"/>
                    <a:pt x="56700"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47"/>
            <p:cNvSpPr/>
            <p:nvPr/>
          </p:nvSpPr>
          <p:spPr>
            <a:xfrm>
              <a:off x="1750866" y="3474429"/>
              <a:ext cx="70675" cy="70800"/>
            </a:xfrm>
            <a:custGeom>
              <a:rect b="b" l="l" r="r" t="t"/>
              <a:pathLst>
                <a:path extrusionOk="0" h="2832" w="2827">
                  <a:moveTo>
                    <a:pt x="1414" y="0"/>
                  </a:moveTo>
                  <a:cubicBezTo>
                    <a:pt x="631" y="0"/>
                    <a:pt x="1" y="636"/>
                    <a:pt x="1" y="1419"/>
                  </a:cubicBezTo>
                  <a:cubicBezTo>
                    <a:pt x="1" y="2197"/>
                    <a:pt x="631" y="2831"/>
                    <a:pt x="1414" y="2831"/>
                  </a:cubicBezTo>
                  <a:cubicBezTo>
                    <a:pt x="2197" y="2831"/>
                    <a:pt x="2826" y="2197"/>
                    <a:pt x="2826" y="1419"/>
                  </a:cubicBezTo>
                  <a:cubicBezTo>
                    <a:pt x="2826" y="636"/>
                    <a:pt x="2197" y="0"/>
                    <a:pt x="1414" y="0"/>
                  </a:cubicBezTo>
                  <a:close/>
                </a:path>
              </a:pathLst>
            </a:custGeom>
            <a:solidFill>
              <a:schemeClr val="dk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0" name="Google Shape;1610;p47"/>
          <p:cNvSpPr txBox="1"/>
          <p:nvPr>
            <p:ph idx="4294967295" type="subTitle"/>
          </p:nvPr>
        </p:nvSpPr>
        <p:spPr>
          <a:xfrm>
            <a:off x="6206950" y="2500506"/>
            <a:ext cx="2234100" cy="1420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400"/>
              <a:t>Connect with Motivational Speakers to post their Content on this app</a:t>
            </a:r>
            <a:endParaRPr sz="1400"/>
          </a:p>
        </p:txBody>
      </p:sp>
      <p:sp>
        <p:nvSpPr>
          <p:cNvPr id="1611" name="Google Shape;1611;p47"/>
          <p:cNvSpPr txBox="1"/>
          <p:nvPr/>
        </p:nvSpPr>
        <p:spPr>
          <a:xfrm flipH="1">
            <a:off x="705375" y="2493900"/>
            <a:ext cx="1993800" cy="14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ontserrat Medium"/>
                <a:ea typeface="Montserrat Medium"/>
                <a:cs typeface="Montserrat Medium"/>
                <a:sym typeface="Montserrat Medium"/>
              </a:rPr>
              <a:t>Tie-up with Doctors and Counsellors for Professional help in health related issues </a:t>
            </a:r>
            <a:endParaRPr>
              <a:solidFill>
                <a:schemeClr val="dk1"/>
              </a:solidFill>
              <a:latin typeface="Montserrat Medium"/>
              <a:ea typeface="Montserrat Medium"/>
              <a:cs typeface="Montserrat Medium"/>
              <a:sym typeface="Montserrat Medium"/>
            </a:endParaRPr>
          </a:p>
        </p:txBody>
      </p:sp>
      <p:grpSp>
        <p:nvGrpSpPr>
          <p:cNvPr id="1612" name="Google Shape;1612;p47"/>
          <p:cNvGrpSpPr/>
          <p:nvPr/>
        </p:nvGrpSpPr>
        <p:grpSpPr>
          <a:xfrm>
            <a:off x="3941737" y="2049450"/>
            <a:ext cx="1239163" cy="1145181"/>
            <a:chOff x="3941737" y="2049450"/>
            <a:chExt cx="1239163" cy="1145181"/>
          </a:xfrm>
        </p:grpSpPr>
        <p:grpSp>
          <p:nvGrpSpPr>
            <p:cNvPr id="1613" name="Google Shape;1613;p47"/>
            <p:cNvGrpSpPr/>
            <p:nvPr/>
          </p:nvGrpSpPr>
          <p:grpSpPr>
            <a:xfrm>
              <a:off x="3941737" y="2049473"/>
              <a:ext cx="1239163" cy="1145159"/>
              <a:chOff x="500363" y="2070875"/>
              <a:chExt cx="761438" cy="760650"/>
            </a:xfrm>
          </p:grpSpPr>
          <p:sp>
            <p:nvSpPr>
              <p:cNvPr id="1614" name="Google Shape;1614;p47"/>
              <p:cNvSpPr/>
              <p:nvPr/>
            </p:nvSpPr>
            <p:spPr>
              <a:xfrm>
                <a:off x="500363" y="2134625"/>
                <a:ext cx="696900" cy="6969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47"/>
              <p:cNvSpPr/>
              <p:nvPr/>
            </p:nvSpPr>
            <p:spPr>
              <a:xfrm>
                <a:off x="564900" y="2070875"/>
                <a:ext cx="696900" cy="6969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6" name="Google Shape;1616;p47"/>
            <p:cNvGrpSpPr/>
            <p:nvPr/>
          </p:nvGrpSpPr>
          <p:grpSpPr>
            <a:xfrm>
              <a:off x="4030062" y="2049450"/>
              <a:ext cx="1150800" cy="1044600"/>
              <a:chOff x="3877662" y="2049450"/>
              <a:chExt cx="1150800" cy="1044600"/>
            </a:xfrm>
          </p:grpSpPr>
          <p:sp>
            <p:nvSpPr>
              <p:cNvPr id="1617" name="Google Shape;1617;p47"/>
              <p:cNvSpPr/>
              <p:nvPr/>
            </p:nvSpPr>
            <p:spPr>
              <a:xfrm>
                <a:off x="3877662" y="2049450"/>
                <a:ext cx="1150800" cy="10446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8" name="Google Shape;1618;p47"/>
              <p:cNvGrpSpPr/>
              <p:nvPr/>
            </p:nvGrpSpPr>
            <p:grpSpPr>
              <a:xfrm>
                <a:off x="4042499" y="2192157"/>
                <a:ext cx="821126" cy="759186"/>
                <a:chOff x="-5254775" y="3631325"/>
                <a:chExt cx="296950" cy="292625"/>
              </a:xfrm>
            </p:grpSpPr>
            <p:sp>
              <p:nvSpPr>
                <p:cNvPr id="1619" name="Google Shape;1619;p47"/>
                <p:cNvSpPr/>
                <p:nvPr/>
              </p:nvSpPr>
              <p:spPr>
                <a:xfrm>
                  <a:off x="-5246900" y="3766400"/>
                  <a:ext cx="58300" cy="55150"/>
                </a:xfrm>
                <a:custGeom>
                  <a:rect b="b" l="l" r="r" t="t"/>
                  <a:pathLst>
                    <a:path extrusionOk="0" h="2206" w="2332">
                      <a:moveTo>
                        <a:pt x="1769" y="1"/>
                      </a:moveTo>
                      <a:cubicBezTo>
                        <a:pt x="1639" y="1"/>
                        <a:pt x="1513" y="48"/>
                        <a:pt x="1418" y="142"/>
                      </a:cubicBezTo>
                      <a:lnTo>
                        <a:pt x="189" y="1371"/>
                      </a:lnTo>
                      <a:cubicBezTo>
                        <a:pt x="0" y="1560"/>
                        <a:pt x="0" y="1875"/>
                        <a:pt x="189" y="2064"/>
                      </a:cubicBezTo>
                      <a:cubicBezTo>
                        <a:pt x="300" y="2159"/>
                        <a:pt x="434" y="2206"/>
                        <a:pt x="564" y="2206"/>
                      </a:cubicBezTo>
                      <a:cubicBezTo>
                        <a:pt x="694" y="2206"/>
                        <a:pt x="820" y="2159"/>
                        <a:pt x="914" y="2064"/>
                      </a:cubicBezTo>
                      <a:lnTo>
                        <a:pt x="2143" y="835"/>
                      </a:lnTo>
                      <a:cubicBezTo>
                        <a:pt x="2332" y="646"/>
                        <a:pt x="2332" y="331"/>
                        <a:pt x="2143" y="142"/>
                      </a:cubicBezTo>
                      <a:cubicBezTo>
                        <a:pt x="2033" y="48"/>
                        <a:pt x="1899" y="1"/>
                        <a:pt x="1769"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47"/>
                <p:cNvSpPr/>
                <p:nvPr/>
              </p:nvSpPr>
              <p:spPr>
                <a:xfrm>
                  <a:off x="-5216175" y="3795550"/>
                  <a:ext cx="58300" cy="55950"/>
                </a:xfrm>
                <a:custGeom>
                  <a:rect b="b" l="l" r="r" t="t"/>
                  <a:pathLst>
                    <a:path extrusionOk="0" h="2238" w="2332">
                      <a:moveTo>
                        <a:pt x="1764" y="0"/>
                      </a:moveTo>
                      <a:cubicBezTo>
                        <a:pt x="1638" y="0"/>
                        <a:pt x="1512" y="47"/>
                        <a:pt x="1418" y="142"/>
                      </a:cubicBezTo>
                      <a:lnTo>
                        <a:pt x="189" y="1371"/>
                      </a:lnTo>
                      <a:cubicBezTo>
                        <a:pt x="0" y="1560"/>
                        <a:pt x="0" y="1875"/>
                        <a:pt x="189" y="2095"/>
                      </a:cubicBezTo>
                      <a:cubicBezTo>
                        <a:pt x="284" y="2190"/>
                        <a:pt x="410" y="2237"/>
                        <a:pt x="540" y="2237"/>
                      </a:cubicBezTo>
                      <a:cubicBezTo>
                        <a:pt x="670" y="2237"/>
                        <a:pt x="804" y="2190"/>
                        <a:pt x="914" y="2095"/>
                      </a:cubicBezTo>
                      <a:lnTo>
                        <a:pt x="2111" y="867"/>
                      </a:lnTo>
                      <a:cubicBezTo>
                        <a:pt x="2332" y="678"/>
                        <a:pt x="2332" y="363"/>
                        <a:pt x="2111" y="142"/>
                      </a:cubicBezTo>
                      <a:cubicBezTo>
                        <a:pt x="2016" y="47"/>
                        <a:pt x="1890" y="0"/>
                        <a:pt x="1764"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47"/>
                <p:cNvSpPr/>
                <p:nvPr/>
              </p:nvSpPr>
              <p:spPr>
                <a:xfrm>
                  <a:off x="-5185475" y="3826250"/>
                  <a:ext cx="57525" cy="55750"/>
                </a:xfrm>
                <a:custGeom>
                  <a:rect b="b" l="l" r="r" t="t"/>
                  <a:pathLst>
                    <a:path extrusionOk="0" h="2230" w="2301">
                      <a:moveTo>
                        <a:pt x="1765" y="1"/>
                      </a:moveTo>
                      <a:cubicBezTo>
                        <a:pt x="1639" y="1"/>
                        <a:pt x="1513" y="48"/>
                        <a:pt x="1419" y="143"/>
                      </a:cubicBezTo>
                      <a:lnTo>
                        <a:pt x="190" y="1371"/>
                      </a:lnTo>
                      <a:cubicBezTo>
                        <a:pt x="1" y="1560"/>
                        <a:pt x="1" y="1875"/>
                        <a:pt x="190" y="2064"/>
                      </a:cubicBezTo>
                      <a:cubicBezTo>
                        <a:pt x="284" y="2175"/>
                        <a:pt x="410" y="2230"/>
                        <a:pt x="536" y="2230"/>
                      </a:cubicBezTo>
                      <a:cubicBezTo>
                        <a:pt x="662" y="2230"/>
                        <a:pt x="788" y="2175"/>
                        <a:pt x="883" y="2064"/>
                      </a:cubicBezTo>
                      <a:lnTo>
                        <a:pt x="2112" y="836"/>
                      </a:lnTo>
                      <a:cubicBezTo>
                        <a:pt x="2301" y="647"/>
                        <a:pt x="2301" y="332"/>
                        <a:pt x="2112" y="143"/>
                      </a:cubicBezTo>
                      <a:cubicBezTo>
                        <a:pt x="2017" y="48"/>
                        <a:pt x="1891" y="1"/>
                        <a:pt x="1765"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47"/>
                <p:cNvSpPr/>
                <p:nvPr/>
              </p:nvSpPr>
              <p:spPr>
                <a:xfrm>
                  <a:off x="-5156325" y="3856375"/>
                  <a:ext cx="58300" cy="55750"/>
                </a:xfrm>
                <a:custGeom>
                  <a:rect b="b" l="l" r="r" t="t"/>
                  <a:pathLst>
                    <a:path extrusionOk="0" h="2230" w="2332">
                      <a:moveTo>
                        <a:pt x="1781" y="1"/>
                      </a:moveTo>
                      <a:cubicBezTo>
                        <a:pt x="1655" y="1"/>
                        <a:pt x="1529" y="56"/>
                        <a:pt x="1418" y="166"/>
                      </a:cubicBezTo>
                      <a:lnTo>
                        <a:pt x="190" y="1395"/>
                      </a:lnTo>
                      <a:cubicBezTo>
                        <a:pt x="1" y="1584"/>
                        <a:pt x="1" y="1899"/>
                        <a:pt x="190" y="2088"/>
                      </a:cubicBezTo>
                      <a:cubicBezTo>
                        <a:pt x="300" y="2183"/>
                        <a:pt x="442" y="2230"/>
                        <a:pt x="575" y="2230"/>
                      </a:cubicBezTo>
                      <a:cubicBezTo>
                        <a:pt x="709" y="2230"/>
                        <a:pt x="835" y="2183"/>
                        <a:pt x="914" y="2088"/>
                      </a:cubicBezTo>
                      <a:lnTo>
                        <a:pt x="2143" y="859"/>
                      </a:lnTo>
                      <a:cubicBezTo>
                        <a:pt x="2332" y="670"/>
                        <a:pt x="2332" y="355"/>
                        <a:pt x="2143" y="166"/>
                      </a:cubicBezTo>
                      <a:cubicBezTo>
                        <a:pt x="2033" y="56"/>
                        <a:pt x="1907" y="1"/>
                        <a:pt x="1781"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47"/>
                <p:cNvSpPr/>
                <p:nvPr/>
              </p:nvSpPr>
              <p:spPr>
                <a:xfrm>
                  <a:off x="-5105925" y="3886525"/>
                  <a:ext cx="37050" cy="37425"/>
                </a:xfrm>
                <a:custGeom>
                  <a:rect b="b" l="l" r="r" t="t"/>
                  <a:pathLst>
                    <a:path extrusionOk="0" h="1497" w="1482">
                      <a:moveTo>
                        <a:pt x="662" y="0"/>
                      </a:moveTo>
                      <a:lnTo>
                        <a:pt x="536" y="126"/>
                      </a:lnTo>
                      <a:lnTo>
                        <a:pt x="1" y="756"/>
                      </a:lnTo>
                      <a:lnTo>
                        <a:pt x="599" y="1355"/>
                      </a:lnTo>
                      <a:cubicBezTo>
                        <a:pt x="694" y="1449"/>
                        <a:pt x="820" y="1497"/>
                        <a:pt x="946" y="1497"/>
                      </a:cubicBezTo>
                      <a:cubicBezTo>
                        <a:pt x="1072" y="1497"/>
                        <a:pt x="1198" y="1449"/>
                        <a:pt x="1293" y="1355"/>
                      </a:cubicBezTo>
                      <a:cubicBezTo>
                        <a:pt x="1482" y="1166"/>
                        <a:pt x="1482" y="851"/>
                        <a:pt x="1293" y="662"/>
                      </a:cubicBezTo>
                      <a:lnTo>
                        <a:pt x="662"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47"/>
                <p:cNvSpPr/>
                <p:nvPr/>
              </p:nvSpPr>
              <p:spPr>
                <a:xfrm>
                  <a:off x="-5254775" y="3648050"/>
                  <a:ext cx="278050" cy="248325"/>
                </a:xfrm>
                <a:custGeom>
                  <a:rect b="b" l="l" r="r" t="t"/>
                  <a:pathLst>
                    <a:path extrusionOk="0" h="9933" w="11122">
                      <a:moveTo>
                        <a:pt x="4049" y="1"/>
                      </a:moveTo>
                      <a:cubicBezTo>
                        <a:pt x="3781" y="1"/>
                        <a:pt x="3513" y="103"/>
                        <a:pt x="3308" y="308"/>
                      </a:cubicBezTo>
                      <a:lnTo>
                        <a:pt x="410" y="3364"/>
                      </a:lnTo>
                      <a:cubicBezTo>
                        <a:pt x="0" y="3774"/>
                        <a:pt x="0" y="4435"/>
                        <a:pt x="410" y="4813"/>
                      </a:cubicBezTo>
                      <a:lnTo>
                        <a:pt x="631" y="5065"/>
                      </a:lnTo>
                      <a:lnTo>
                        <a:pt x="1198" y="4498"/>
                      </a:lnTo>
                      <a:cubicBezTo>
                        <a:pt x="1454" y="4242"/>
                        <a:pt x="1794" y="4106"/>
                        <a:pt x="2122" y="4106"/>
                      </a:cubicBezTo>
                      <a:cubicBezTo>
                        <a:pt x="2398" y="4106"/>
                        <a:pt x="2666" y="4202"/>
                        <a:pt x="2867" y="4404"/>
                      </a:cubicBezTo>
                      <a:cubicBezTo>
                        <a:pt x="3151" y="4624"/>
                        <a:pt x="3308" y="4971"/>
                        <a:pt x="3277" y="5286"/>
                      </a:cubicBezTo>
                      <a:cubicBezTo>
                        <a:pt x="3592" y="5286"/>
                        <a:pt x="3907" y="5412"/>
                        <a:pt x="4128" y="5664"/>
                      </a:cubicBezTo>
                      <a:cubicBezTo>
                        <a:pt x="4380" y="5884"/>
                        <a:pt x="4506" y="6200"/>
                        <a:pt x="4506" y="6515"/>
                      </a:cubicBezTo>
                      <a:cubicBezTo>
                        <a:pt x="4821" y="6515"/>
                        <a:pt x="5136" y="6641"/>
                        <a:pt x="5356" y="6861"/>
                      </a:cubicBezTo>
                      <a:cubicBezTo>
                        <a:pt x="5608" y="7113"/>
                        <a:pt x="5703" y="7428"/>
                        <a:pt x="5703" y="7743"/>
                      </a:cubicBezTo>
                      <a:cubicBezTo>
                        <a:pt x="6018" y="7743"/>
                        <a:pt x="6364" y="7869"/>
                        <a:pt x="6585" y="8090"/>
                      </a:cubicBezTo>
                      <a:cubicBezTo>
                        <a:pt x="6837" y="8342"/>
                        <a:pt x="6931" y="8657"/>
                        <a:pt x="6931" y="8909"/>
                      </a:cubicBezTo>
                      <a:lnTo>
                        <a:pt x="7814" y="9791"/>
                      </a:lnTo>
                      <a:cubicBezTo>
                        <a:pt x="7908" y="9886"/>
                        <a:pt x="8034" y="9933"/>
                        <a:pt x="8160" y="9933"/>
                      </a:cubicBezTo>
                      <a:cubicBezTo>
                        <a:pt x="8286" y="9933"/>
                        <a:pt x="8412" y="9886"/>
                        <a:pt x="8507" y="9791"/>
                      </a:cubicBezTo>
                      <a:cubicBezTo>
                        <a:pt x="8727" y="9602"/>
                        <a:pt x="8727" y="9287"/>
                        <a:pt x="8507" y="9066"/>
                      </a:cubicBezTo>
                      <a:lnTo>
                        <a:pt x="7656" y="8216"/>
                      </a:lnTo>
                      <a:cubicBezTo>
                        <a:pt x="7530" y="8090"/>
                        <a:pt x="7530" y="7869"/>
                        <a:pt x="7656" y="7743"/>
                      </a:cubicBezTo>
                      <a:cubicBezTo>
                        <a:pt x="7748" y="7596"/>
                        <a:pt x="7851" y="7534"/>
                        <a:pt x="7953" y="7534"/>
                      </a:cubicBezTo>
                      <a:cubicBezTo>
                        <a:pt x="8024" y="7534"/>
                        <a:pt x="8095" y="7565"/>
                        <a:pt x="8160" y="7617"/>
                      </a:cubicBezTo>
                      <a:lnTo>
                        <a:pt x="9011" y="8499"/>
                      </a:lnTo>
                      <a:cubicBezTo>
                        <a:pt x="9121" y="8594"/>
                        <a:pt x="9255" y="8641"/>
                        <a:pt x="9385" y="8641"/>
                      </a:cubicBezTo>
                      <a:cubicBezTo>
                        <a:pt x="9515" y="8641"/>
                        <a:pt x="9641" y="8594"/>
                        <a:pt x="9735" y="8499"/>
                      </a:cubicBezTo>
                      <a:cubicBezTo>
                        <a:pt x="9924" y="8279"/>
                        <a:pt x="9924" y="7964"/>
                        <a:pt x="9735" y="7775"/>
                      </a:cubicBezTo>
                      <a:lnTo>
                        <a:pt x="8853" y="6924"/>
                      </a:lnTo>
                      <a:cubicBezTo>
                        <a:pt x="8759" y="6798"/>
                        <a:pt x="8759" y="6578"/>
                        <a:pt x="8853" y="6452"/>
                      </a:cubicBezTo>
                      <a:cubicBezTo>
                        <a:pt x="8916" y="6389"/>
                        <a:pt x="9011" y="6357"/>
                        <a:pt x="9101" y="6357"/>
                      </a:cubicBezTo>
                      <a:cubicBezTo>
                        <a:pt x="9192" y="6357"/>
                        <a:pt x="9279" y="6389"/>
                        <a:pt x="9326" y="6452"/>
                      </a:cubicBezTo>
                      <a:lnTo>
                        <a:pt x="10208" y="7302"/>
                      </a:lnTo>
                      <a:cubicBezTo>
                        <a:pt x="10303" y="7397"/>
                        <a:pt x="10429" y="7444"/>
                        <a:pt x="10555" y="7444"/>
                      </a:cubicBezTo>
                      <a:cubicBezTo>
                        <a:pt x="10681" y="7444"/>
                        <a:pt x="10807" y="7397"/>
                        <a:pt x="10901" y="7302"/>
                      </a:cubicBezTo>
                      <a:cubicBezTo>
                        <a:pt x="11122" y="7113"/>
                        <a:pt x="11122" y="6798"/>
                        <a:pt x="10901" y="6609"/>
                      </a:cubicBezTo>
                      <a:lnTo>
                        <a:pt x="10334" y="6010"/>
                      </a:lnTo>
                      <a:lnTo>
                        <a:pt x="10208" y="5884"/>
                      </a:lnTo>
                      <a:lnTo>
                        <a:pt x="6931" y="2608"/>
                      </a:lnTo>
                      <a:cubicBezTo>
                        <a:pt x="6884" y="2561"/>
                        <a:pt x="6798" y="2537"/>
                        <a:pt x="6707" y="2537"/>
                      </a:cubicBezTo>
                      <a:cubicBezTo>
                        <a:pt x="6616" y="2537"/>
                        <a:pt x="6522" y="2561"/>
                        <a:pt x="6459" y="2608"/>
                      </a:cubicBezTo>
                      <a:lnTo>
                        <a:pt x="5167" y="3931"/>
                      </a:lnTo>
                      <a:cubicBezTo>
                        <a:pt x="4904" y="4176"/>
                        <a:pt x="4562" y="4308"/>
                        <a:pt x="4229" y="4308"/>
                      </a:cubicBezTo>
                      <a:cubicBezTo>
                        <a:pt x="4004" y="4308"/>
                        <a:pt x="3783" y="4247"/>
                        <a:pt x="3592" y="4120"/>
                      </a:cubicBezTo>
                      <a:cubicBezTo>
                        <a:pt x="2962" y="3679"/>
                        <a:pt x="2930" y="2829"/>
                        <a:pt x="3434" y="2293"/>
                      </a:cubicBezTo>
                      <a:lnTo>
                        <a:pt x="5010" y="529"/>
                      </a:lnTo>
                      <a:lnTo>
                        <a:pt x="4789" y="308"/>
                      </a:lnTo>
                      <a:cubicBezTo>
                        <a:pt x="4584" y="103"/>
                        <a:pt x="4317" y="1"/>
                        <a:pt x="4049"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47"/>
                <p:cNvSpPr/>
                <p:nvPr/>
              </p:nvSpPr>
              <p:spPr>
                <a:xfrm>
                  <a:off x="-5163425" y="3631325"/>
                  <a:ext cx="205600" cy="150450"/>
                </a:xfrm>
                <a:custGeom>
                  <a:rect b="b" l="l" r="r" t="t"/>
                  <a:pathLst>
                    <a:path extrusionOk="0" h="6018" w="8224">
                      <a:moveTo>
                        <a:pt x="3699" y="0"/>
                      </a:moveTo>
                      <a:cubicBezTo>
                        <a:pt x="3435" y="0"/>
                        <a:pt x="3167" y="95"/>
                        <a:pt x="2962" y="284"/>
                      </a:cubicBezTo>
                      <a:lnTo>
                        <a:pt x="2364" y="883"/>
                      </a:lnTo>
                      <a:lnTo>
                        <a:pt x="2269" y="1009"/>
                      </a:lnTo>
                      <a:lnTo>
                        <a:pt x="222" y="3245"/>
                      </a:lnTo>
                      <a:cubicBezTo>
                        <a:pt x="1" y="3435"/>
                        <a:pt x="1" y="3781"/>
                        <a:pt x="222" y="3970"/>
                      </a:cubicBezTo>
                      <a:cubicBezTo>
                        <a:pt x="316" y="4065"/>
                        <a:pt x="442" y="4112"/>
                        <a:pt x="568" y="4112"/>
                      </a:cubicBezTo>
                      <a:cubicBezTo>
                        <a:pt x="694" y="4112"/>
                        <a:pt x="820" y="4065"/>
                        <a:pt x="915" y="3970"/>
                      </a:cubicBezTo>
                      <a:lnTo>
                        <a:pt x="2269" y="2615"/>
                      </a:lnTo>
                      <a:cubicBezTo>
                        <a:pt x="2458" y="2426"/>
                        <a:pt x="2718" y="2332"/>
                        <a:pt x="2982" y="2332"/>
                      </a:cubicBezTo>
                      <a:cubicBezTo>
                        <a:pt x="3246" y="2332"/>
                        <a:pt x="3514" y="2426"/>
                        <a:pt x="3719" y="2615"/>
                      </a:cubicBezTo>
                      <a:lnTo>
                        <a:pt x="7090" y="6018"/>
                      </a:lnTo>
                      <a:lnTo>
                        <a:pt x="7814" y="5356"/>
                      </a:lnTo>
                      <a:cubicBezTo>
                        <a:pt x="8224" y="4947"/>
                        <a:pt x="8224" y="4285"/>
                        <a:pt x="7814" y="3876"/>
                      </a:cubicBezTo>
                      <a:lnTo>
                        <a:pt x="4412" y="284"/>
                      </a:lnTo>
                      <a:cubicBezTo>
                        <a:pt x="4223" y="95"/>
                        <a:pt x="3963" y="0"/>
                        <a:pt x="3699"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9" name="Shape 1629"/>
        <p:cNvGrpSpPr/>
        <p:nvPr/>
      </p:nvGrpSpPr>
      <p:grpSpPr>
        <a:xfrm>
          <a:off x="0" y="0"/>
          <a:ext cx="0" cy="0"/>
          <a:chOff x="0" y="0"/>
          <a:chExt cx="0" cy="0"/>
        </a:xfrm>
      </p:grpSpPr>
      <p:sp>
        <p:nvSpPr>
          <p:cNvPr id="1630" name="Google Shape;1630;p48"/>
          <p:cNvSpPr txBox="1"/>
          <p:nvPr>
            <p:ph idx="1" type="subTitle"/>
          </p:nvPr>
        </p:nvSpPr>
        <p:spPr>
          <a:xfrm>
            <a:off x="2674400" y="3299975"/>
            <a:ext cx="4133700" cy="65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UNIQUENESS OF APP</a:t>
            </a:r>
            <a:endParaRPr/>
          </a:p>
        </p:txBody>
      </p:sp>
      <p:sp>
        <p:nvSpPr>
          <p:cNvPr id="1631" name="Google Shape;1631;p48"/>
          <p:cNvSpPr txBox="1"/>
          <p:nvPr>
            <p:ph type="title"/>
          </p:nvPr>
        </p:nvSpPr>
        <p:spPr>
          <a:xfrm>
            <a:off x="3391450" y="1483057"/>
            <a:ext cx="2475600" cy="115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08</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2" name="Shape 1242"/>
        <p:cNvGrpSpPr/>
        <p:nvPr/>
      </p:nvGrpSpPr>
      <p:grpSpPr>
        <a:xfrm>
          <a:off x="0" y="0"/>
          <a:ext cx="0" cy="0"/>
          <a:chOff x="0" y="0"/>
          <a:chExt cx="0" cy="0"/>
        </a:xfrm>
      </p:grpSpPr>
      <p:sp>
        <p:nvSpPr>
          <p:cNvPr id="1243" name="Google Shape;1243;p31"/>
          <p:cNvSpPr txBox="1"/>
          <p:nvPr>
            <p:ph type="ctrTitle"/>
          </p:nvPr>
        </p:nvSpPr>
        <p:spPr>
          <a:xfrm>
            <a:off x="513025" y="912425"/>
            <a:ext cx="7911000" cy="198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t>HEALTHTECH</a:t>
            </a:r>
            <a:endParaRPr sz="3200"/>
          </a:p>
          <a:p>
            <a:pPr indent="0" lvl="0" marL="0" rtl="0" algn="ctr">
              <a:spcBef>
                <a:spcPts val="0"/>
              </a:spcBef>
              <a:spcAft>
                <a:spcPts val="0"/>
              </a:spcAft>
              <a:buNone/>
            </a:pPr>
            <a:r>
              <a:t/>
            </a:r>
            <a:endParaRPr sz="3200"/>
          </a:p>
          <a:p>
            <a:pPr indent="0" lvl="0" marL="0" rtl="0" algn="ctr">
              <a:spcBef>
                <a:spcPts val="0"/>
              </a:spcBef>
              <a:spcAft>
                <a:spcPts val="0"/>
              </a:spcAft>
              <a:buNone/>
            </a:pPr>
            <a:r>
              <a:rPr lang="en" sz="2600">
                <a:solidFill>
                  <a:srgbClr val="00C3B1"/>
                </a:solidFill>
              </a:rPr>
              <a:t>Create solution to deal with these </a:t>
            </a:r>
            <a:endParaRPr sz="2600">
              <a:solidFill>
                <a:srgbClr val="00C3B1"/>
              </a:solidFill>
            </a:endParaRPr>
          </a:p>
          <a:p>
            <a:pPr indent="0" lvl="0" marL="0" rtl="0" algn="ctr">
              <a:spcBef>
                <a:spcPts val="0"/>
              </a:spcBef>
              <a:spcAft>
                <a:spcPts val="0"/>
              </a:spcAft>
              <a:buNone/>
            </a:pPr>
            <a:r>
              <a:rPr lang="en" sz="2600">
                <a:solidFill>
                  <a:srgbClr val="00C3B1"/>
                </a:solidFill>
              </a:rPr>
              <a:t>two major challenges faced </a:t>
            </a:r>
            <a:endParaRPr sz="2600">
              <a:solidFill>
                <a:srgbClr val="00C3B1"/>
              </a:solidFill>
            </a:endParaRPr>
          </a:p>
          <a:p>
            <a:pPr indent="0" lvl="0" marL="0" rtl="0" algn="ctr">
              <a:spcBef>
                <a:spcPts val="0"/>
              </a:spcBef>
              <a:spcAft>
                <a:spcPts val="0"/>
              </a:spcAft>
              <a:buNone/>
            </a:pPr>
            <a:r>
              <a:rPr lang="en" sz="2600">
                <a:solidFill>
                  <a:srgbClr val="00C3B1"/>
                </a:solidFill>
              </a:rPr>
              <a:t>by patients</a:t>
            </a:r>
            <a:endParaRPr sz="2600">
              <a:solidFill>
                <a:srgbClr val="00C3B1"/>
              </a:solidFill>
            </a:endParaRPr>
          </a:p>
        </p:txBody>
      </p:sp>
      <p:sp>
        <p:nvSpPr>
          <p:cNvPr id="1244" name="Google Shape;1244;p31"/>
          <p:cNvSpPr txBox="1"/>
          <p:nvPr>
            <p:ph idx="1" type="subTitle"/>
          </p:nvPr>
        </p:nvSpPr>
        <p:spPr>
          <a:xfrm>
            <a:off x="2023950" y="3234848"/>
            <a:ext cx="5096100" cy="47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PERSONAL MEDICAL ASSISTANT</a:t>
            </a:r>
            <a:endParaRPr sz="2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5" name="Shape 1635"/>
        <p:cNvGrpSpPr/>
        <p:nvPr/>
      </p:nvGrpSpPr>
      <p:grpSpPr>
        <a:xfrm>
          <a:off x="0" y="0"/>
          <a:ext cx="0" cy="0"/>
          <a:chOff x="0" y="0"/>
          <a:chExt cx="0" cy="0"/>
        </a:xfrm>
      </p:grpSpPr>
      <p:grpSp>
        <p:nvGrpSpPr>
          <p:cNvPr id="1636" name="Google Shape;1636;p49"/>
          <p:cNvGrpSpPr/>
          <p:nvPr/>
        </p:nvGrpSpPr>
        <p:grpSpPr>
          <a:xfrm>
            <a:off x="3337288" y="2992413"/>
            <a:ext cx="1076825" cy="1075711"/>
            <a:chOff x="500363" y="2070875"/>
            <a:chExt cx="761438" cy="760650"/>
          </a:xfrm>
        </p:grpSpPr>
        <p:sp>
          <p:nvSpPr>
            <p:cNvPr id="1637" name="Google Shape;1637;p49"/>
            <p:cNvSpPr/>
            <p:nvPr/>
          </p:nvSpPr>
          <p:spPr>
            <a:xfrm>
              <a:off x="500363" y="2134625"/>
              <a:ext cx="696900" cy="6969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49"/>
            <p:cNvSpPr/>
            <p:nvPr/>
          </p:nvSpPr>
          <p:spPr>
            <a:xfrm>
              <a:off x="564900" y="2070875"/>
              <a:ext cx="696900" cy="6969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9" name="Google Shape;1639;p49"/>
          <p:cNvGrpSpPr/>
          <p:nvPr/>
        </p:nvGrpSpPr>
        <p:grpSpPr>
          <a:xfrm>
            <a:off x="4540822" y="1584923"/>
            <a:ext cx="1265890" cy="1264581"/>
            <a:chOff x="4540822" y="1584923"/>
            <a:chExt cx="1265890" cy="1264581"/>
          </a:xfrm>
        </p:grpSpPr>
        <p:sp>
          <p:nvSpPr>
            <p:cNvPr id="1640" name="Google Shape;1640;p49"/>
            <p:cNvSpPr/>
            <p:nvPr/>
          </p:nvSpPr>
          <p:spPr>
            <a:xfrm rot="10800000">
              <a:off x="4648116" y="1584923"/>
              <a:ext cx="1158596" cy="1158596"/>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49"/>
            <p:cNvSpPr/>
            <p:nvPr/>
          </p:nvSpPr>
          <p:spPr>
            <a:xfrm rot="10800000">
              <a:off x="4540822" y="1690907"/>
              <a:ext cx="1158596" cy="1158596"/>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2" name="Google Shape;1642;p49"/>
          <p:cNvGrpSpPr/>
          <p:nvPr/>
        </p:nvGrpSpPr>
        <p:grpSpPr>
          <a:xfrm flipH="1">
            <a:off x="4540822" y="2981183"/>
            <a:ext cx="1188223" cy="1186994"/>
            <a:chOff x="500363" y="2070875"/>
            <a:chExt cx="761438" cy="760650"/>
          </a:xfrm>
        </p:grpSpPr>
        <p:sp>
          <p:nvSpPr>
            <p:cNvPr id="1643" name="Google Shape;1643;p49"/>
            <p:cNvSpPr/>
            <p:nvPr/>
          </p:nvSpPr>
          <p:spPr>
            <a:xfrm>
              <a:off x="500363" y="2134625"/>
              <a:ext cx="696900" cy="6969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49"/>
            <p:cNvSpPr/>
            <p:nvPr/>
          </p:nvSpPr>
          <p:spPr>
            <a:xfrm>
              <a:off x="564900" y="2070875"/>
              <a:ext cx="696900" cy="696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5" name="Google Shape;1645;p49"/>
          <p:cNvGrpSpPr/>
          <p:nvPr/>
        </p:nvGrpSpPr>
        <p:grpSpPr>
          <a:xfrm>
            <a:off x="3469473" y="1918211"/>
            <a:ext cx="944639" cy="943662"/>
            <a:chOff x="500363" y="2070875"/>
            <a:chExt cx="761438" cy="760650"/>
          </a:xfrm>
        </p:grpSpPr>
        <p:sp>
          <p:nvSpPr>
            <p:cNvPr id="1646" name="Google Shape;1646;p49"/>
            <p:cNvSpPr/>
            <p:nvPr/>
          </p:nvSpPr>
          <p:spPr>
            <a:xfrm>
              <a:off x="500363" y="2134625"/>
              <a:ext cx="696900" cy="6969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49"/>
            <p:cNvSpPr/>
            <p:nvPr/>
          </p:nvSpPr>
          <p:spPr>
            <a:xfrm>
              <a:off x="564900" y="2070875"/>
              <a:ext cx="696900" cy="696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8" name="Google Shape;1648;p49"/>
          <p:cNvSpPr txBox="1"/>
          <p:nvPr>
            <p:ph type="title"/>
          </p:nvPr>
        </p:nvSpPr>
        <p:spPr>
          <a:xfrm>
            <a:off x="546100" y="346525"/>
            <a:ext cx="6955500" cy="56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UNIQUE SELLING PROPOSITION</a:t>
            </a:r>
            <a:endParaRPr/>
          </a:p>
        </p:txBody>
      </p:sp>
      <p:sp>
        <p:nvSpPr>
          <p:cNvPr id="1649" name="Google Shape;1649;p49"/>
          <p:cNvSpPr txBox="1"/>
          <p:nvPr/>
        </p:nvSpPr>
        <p:spPr>
          <a:xfrm>
            <a:off x="604151" y="1290300"/>
            <a:ext cx="2272200" cy="318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000">
                <a:solidFill>
                  <a:srgbClr val="00C3B1"/>
                </a:solidFill>
                <a:latin typeface="Montserrat"/>
                <a:ea typeface="Montserrat"/>
                <a:cs typeface="Montserrat"/>
                <a:sym typeface="Montserrat"/>
              </a:rPr>
              <a:t>ONE SINGLE PLATFORM </a:t>
            </a:r>
            <a:endParaRPr b="1" sz="2000">
              <a:solidFill>
                <a:srgbClr val="00C3B1"/>
              </a:solidFill>
              <a:latin typeface="Montserrat"/>
              <a:ea typeface="Montserrat"/>
              <a:cs typeface="Montserrat"/>
              <a:sym typeface="Montserrat"/>
            </a:endParaRPr>
          </a:p>
          <a:p>
            <a:pPr indent="0" lvl="0" marL="0" rtl="0" algn="r">
              <a:spcBef>
                <a:spcPts val="0"/>
              </a:spcBef>
              <a:spcAft>
                <a:spcPts val="0"/>
              </a:spcAft>
              <a:buNone/>
            </a:pPr>
            <a:r>
              <a:t/>
            </a:r>
            <a:endParaRPr b="1" sz="2000">
              <a:solidFill>
                <a:srgbClr val="00C3B1"/>
              </a:solidFill>
              <a:latin typeface="Montserrat"/>
              <a:ea typeface="Montserrat"/>
              <a:cs typeface="Montserrat"/>
              <a:sym typeface="Montserrat"/>
            </a:endParaRPr>
          </a:p>
        </p:txBody>
      </p:sp>
      <p:sp>
        <p:nvSpPr>
          <p:cNvPr id="1650" name="Google Shape;1650;p49"/>
          <p:cNvSpPr txBox="1"/>
          <p:nvPr/>
        </p:nvSpPr>
        <p:spPr>
          <a:xfrm>
            <a:off x="546100" y="1991675"/>
            <a:ext cx="2330100" cy="870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lang="en" sz="1200">
                <a:solidFill>
                  <a:schemeClr val="dk1"/>
                </a:solidFill>
                <a:latin typeface="Montserrat Medium"/>
                <a:ea typeface="Montserrat Medium"/>
                <a:cs typeface="Montserrat Medium"/>
                <a:sym typeface="Montserrat Medium"/>
              </a:rPr>
              <a:t>DEALS WITH PHYSICAL,MENTAL AND MENSTRUAL HEALTH AT ONE PLACE</a:t>
            </a:r>
            <a:endParaRPr sz="1200">
              <a:solidFill>
                <a:schemeClr val="dk1"/>
              </a:solidFill>
              <a:latin typeface="Montserrat Medium"/>
              <a:ea typeface="Montserrat Medium"/>
              <a:cs typeface="Montserrat Medium"/>
              <a:sym typeface="Montserrat Medium"/>
            </a:endParaRPr>
          </a:p>
        </p:txBody>
      </p:sp>
      <p:sp>
        <p:nvSpPr>
          <p:cNvPr id="1651" name="Google Shape;1651;p49"/>
          <p:cNvSpPr txBox="1"/>
          <p:nvPr/>
        </p:nvSpPr>
        <p:spPr>
          <a:xfrm>
            <a:off x="5933400" y="972300"/>
            <a:ext cx="3301500" cy="3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rgbClr val="915600"/>
                </a:solidFill>
                <a:latin typeface="Montserrat"/>
                <a:ea typeface="Montserrat"/>
                <a:cs typeface="Montserrat"/>
                <a:sym typeface="Montserrat"/>
              </a:rPr>
              <a:t>ACCESS TO EXCLUSIVE PODCASTS AND FORUMS</a:t>
            </a:r>
            <a:endParaRPr b="1" sz="1900">
              <a:solidFill>
                <a:srgbClr val="915600"/>
              </a:solidFill>
              <a:latin typeface="Montserrat"/>
              <a:ea typeface="Montserrat"/>
              <a:cs typeface="Montserrat"/>
              <a:sym typeface="Montserrat"/>
            </a:endParaRPr>
          </a:p>
        </p:txBody>
      </p:sp>
      <p:sp>
        <p:nvSpPr>
          <p:cNvPr id="1652" name="Google Shape;1652;p49"/>
          <p:cNvSpPr txBox="1"/>
          <p:nvPr/>
        </p:nvSpPr>
        <p:spPr>
          <a:xfrm>
            <a:off x="5933400" y="1935788"/>
            <a:ext cx="2856000" cy="39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Montserrat Medium"/>
                <a:ea typeface="Montserrat Medium"/>
                <a:cs typeface="Montserrat Medium"/>
                <a:sym typeface="Montserrat Medium"/>
              </a:rPr>
              <a:t>MOTIVATIONAL TALKS AND EXPERT INTERVIEWS TO COPE WITH DAILY LIFE STRESS.  INTERACTION WITH FELLOW COMMUNITY MEMBERS CAN HELP IN FEELING LESS LONELY</a:t>
            </a:r>
            <a:endParaRPr sz="900">
              <a:solidFill>
                <a:schemeClr val="dk1"/>
              </a:solidFill>
              <a:latin typeface="Montserrat Medium"/>
              <a:ea typeface="Montserrat Medium"/>
              <a:cs typeface="Montserrat Medium"/>
              <a:sym typeface="Montserrat Medium"/>
            </a:endParaRPr>
          </a:p>
        </p:txBody>
      </p:sp>
      <p:sp>
        <p:nvSpPr>
          <p:cNvPr id="1653" name="Google Shape;1653;p49"/>
          <p:cNvSpPr txBox="1"/>
          <p:nvPr/>
        </p:nvSpPr>
        <p:spPr>
          <a:xfrm>
            <a:off x="5855750" y="2981175"/>
            <a:ext cx="28560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00C3B1"/>
                </a:solidFill>
                <a:latin typeface="Montserrat"/>
                <a:ea typeface="Montserrat"/>
                <a:cs typeface="Montserrat"/>
                <a:sym typeface="Montserrat"/>
              </a:rPr>
              <a:t>EXCELLENT RECOMMENDATION SYSTEM</a:t>
            </a:r>
            <a:endParaRPr b="1" sz="2000">
              <a:solidFill>
                <a:srgbClr val="00C3B1"/>
              </a:solidFill>
              <a:latin typeface="Montserrat"/>
              <a:ea typeface="Montserrat"/>
              <a:cs typeface="Montserrat"/>
              <a:sym typeface="Montserrat"/>
            </a:endParaRPr>
          </a:p>
        </p:txBody>
      </p:sp>
      <p:sp>
        <p:nvSpPr>
          <p:cNvPr id="1654" name="Google Shape;1654;p49"/>
          <p:cNvSpPr txBox="1"/>
          <p:nvPr/>
        </p:nvSpPr>
        <p:spPr>
          <a:xfrm>
            <a:off x="5855751" y="4068125"/>
            <a:ext cx="2330100" cy="72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Montserrat Medium"/>
                <a:ea typeface="Montserrat Medium"/>
                <a:cs typeface="Montserrat Medium"/>
                <a:sym typeface="Montserrat Medium"/>
              </a:rPr>
              <a:t>PROVIDES SUGGESTIONS FOR AUDIO, YOGA, EXERCISES, PODCASTS AND FOOD HABITS ETC</a:t>
            </a:r>
            <a:endParaRPr sz="1100">
              <a:solidFill>
                <a:schemeClr val="dk1"/>
              </a:solidFill>
              <a:latin typeface="Montserrat Medium"/>
              <a:ea typeface="Montserrat Medium"/>
              <a:cs typeface="Montserrat Medium"/>
              <a:sym typeface="Montserrat Medium"/>
            </a:endParaRPr>
          </a:p>
        </p:txBody>
      </p:sp>
      <p:sp>
        <p:nvSpPr>
          <p:cNvPr id="1655" name="Google Shape;1655;p49"/>
          <p:cNvSpPr txBox="1"/>
          <p:nvPr/>
        </p:nvSpPr>
        <p:spPr>
          <a:xfrm>
            <a:off x="274101" y="3226275"/>
            <a:ext cx="2602200" cy="318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000">
                <a:solidFill>
                  <a:srgbClr val="915600"/>
                </a:solidFill>
                <a:latin typeface="Montserrat"/>
                <a:ea typeface="Montserrat"/>
                <a:cs typeface="Montserrat"/>
                <a:sym typeface="Montserrat"/>
              </a:rPr>
              <a:t>VOICE ASSISTANT</a:t>
            </a:r>
            <a:endParaRPr b="1" sz="2000">
              <a:solidFill>
                <a:srgbClr val="915600"/>
              </a:solidFill>
              <a:latin typeface="Montserrat"/>
              <a:ea typeface="Montserrat"/>
              <a:cs typeface="Montserrat"/>
              <a:sym typeface="Montserrat"/>
            </a:endParaRPr>
          </a:p>
          <a:p>
            <a:pPr indent="0" lvl="0" marL="0" rtl="0" algn="r">
              <a:spcBef>
                <a:spcPts val="0"/>
              </a:spcBef>
              <a:spcAft>
                <a:spcPts val="0"/>
              </a:spcAft>
              <a:buNone/>
            </a:pPr>
            <a:r>
              <a:t/>
            </a:r>
            <a:endParaRPr b="1" sz="2000">
              <a:solidFill>
                <a:srgbClr val="915600"/>
              </a:solidFill>
              <a:latin typeface="Montserrat"/>
              <a:ea typeface="Montserrat"/>
              <a:cs typeface="Montserrat"/>
              <a:sym typeface="Montserrat"/>
            </a:endParaRPr>
          </a:p>
        </p:txBody>
      </p:sp>
      <p:sp>
        <p:nvSpPr>
          <p:cNvPr id="1656" name="Google Shape;1656;p49"/>
          <p:cNvSpPr txBox="1"/>
          <p:nvPr/>
        </p:nvSpPr>
        <p:spPr>
          <a:xfrm>
            <a:off x="546099" y="3611500"/>
            <a:ext cx="2330100" cy="72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Montserrat Medium"/>
                <a:ea typeface="Montserrat Medium"/>
                <a:cs typeface="Montserrat Medium"/>
                <a:sym typeface="Montserrat Medium"/>
              </a:rPr>
              <a:t>PROVIDE CONSTANT GUIDANCE AND ANSWER FAQS</a:t>
            </a:r>
            <a:endParaRPr sz="1200">
              <a:solidFill>
                <a:schemeClr val="dk1"/>
              </a:solidFill>
              <a:latin typeface="Montserrat Medium"/>
              <a:ea typeface="Montserrat Medium"/>
              <a:cs typeface="Montserrat Medium"/>
              <a:sym typeface="Montserrat Medium"/>
            </a:endParaRPr>
          </a:p>
          <a:p>
            <a:pPr indent="0" lvl="0" marL="0" rtl="0" algn="r">
              <a:spcBef>
                <a:spcPts val="0"/>
              </a:spcBef>
              <a:spcAft>
                <a:spcPts val="0"/>
              </a:spcAft>
              <a:buNone/>
            </a:pPr>
            <a:r>
              <a:t/>
            </a:r>
            <a:endParaRPr sz="1100">
              <a:solidFill>
                <a:schemeClr val="dk1"/>
              </a:solidFill>
              <a:latin typeface="Montserrat Medium"/>
              <a:ea typeface="Montserrat Medium"/>
              <a:cs typeface="Montserrat Medium"/>
              <a:sym typeface="Montserrat Medium"/>
            </a:endParaRPr>
          </a:p>
        </p:txBody>
      </p:sp>
      <p:grpSp>
        <p:nvGrpSpPr>
          <p:cNvPr id="1657" name="Google Shape;1657;p49"/>
          <p:cNvGrpSpPr/>
          <p:nvPr/>
        </p:nvGrpSpPr>
        <p:grpSpPr>
          <a:xfrm>
            <a:off x="4870197" y="3291578"/>
            <a:ext cx="387322" cy="471274"/>
            <a:chOff x="-24709100" y="3888875"/>
            <a:chExt cx="243400" cy="296175"/>
          </a:xfrm>
        </p:grpSpPr>
        <p:sp>
          <p:nvSpPr>
            <p:cNvPr id="1658" name="Google Shape;1658;p49"/>
            <p:cNvSpPr/>
            <p:nvPr/>
          </p:nvSpPr>
          <p:spPr>
            <a:xfrm>
              <a:off x="-24587800" y="3888875"/>
              <a:ext cx="105575" cy="227650"/>
            </a:xfrm>
            <a:custGeom>
              <a:rect b="b" l="l" r="r" t="t"/>
              <a:pathLst>
                <a:path extrusionOk="0" h="9106" w="4223">
                  <a:moveTo>
                    <a:pt x="2836" y="662"/>
                  </a:moveTo>
                  <a:lnTo>
                    <a:pt x="2836" y="1387"/>
                  </a:lnTo>
                  <a:lnTo>
                    <a:pt x="2143" y="1387"/>
                  </a:lnTo>
                  <a:lnTo>
                    <a:pt x="2143" y="662"/>
                  </a:lnTo>
                  <a:close/>
                  <a:moveTo>
                    <a:pt x="1072" y="4884"/>
                  </a:moveTo>
                  <a:cubicBezTo>
                    <a:pt x="1261" y="4884"/>
                    <a:pt x="1418" y="5041"/>
                    <a:pt x="1418" y="5230"/>
                  </a:cubicBezTo>
                  <a:cubicBezTo>
                    <a:pt x="1418" y="5451"/>
                    <a:pt x="1261" y="5608"/>
                    <a:pt x="1072" y="5608"/>
                  </a:cubicBezTo>
                  <a:cubicBezTo>
                    <a:pt x="851" y="5608"/>
                    <a:pt x="694" y="5451"/>
                    <a:pt x="694" y="5230"/>
                  </a:cubicBezTo>
                  <a:cubicBezTo>
                    <a:pt x="694" y="5041"/>
                    <a:pt x="851" y="4884"/>
                    <a:pt x="1072" y="4884"/>
                  </a:cubicBezTo>
                  <a:close/>
                  <a:moveTo>
                    <a:pt x="3498" y="6302"/>
                  </a:moveTo>
                  <a:lnTo>
                    <a:pt x="3498" y="6648"/>
                  </a:lnTo>
                  <a:cubicBezTo>
                    <a:pt x="3498" y="6869"/>
                    <a:pt x="3340" y="6995"/>
                    <a:pt x="3151" y="6995"/>
                  </a:cubicBezTo>
                  <a:lnTo>
                    <a:pt x="1765" y="6995"/>
                  </a:lnTo>
                  <a:cubicBezTo>
                    <a:pt x="1576" y="6995"/>
                    <a:pt x="1418" y="6869"/>
                    <a:pt x="1418" y="6648"/>
                  </a:cubicBezTo>
                  <a:lnTo>
                    <a:pt x="1418" y="6302"/>
                  </a:lnTo>
                  <a:close/>
                  <a:moveTo>
                    <a:pt x="1072" y="1"/>
                  </a:moveTo>
                  <a:cubicBezTo>
                    <a:pt x="851" y="1"/>
                    <a:pt x="694" y="158"/>
                    <a:pt x="694" y="347"/>
                  </a:cubicBezTo>
                  <a:cubicBezTo>
                    <a:pt x="694" y="568"/>
                    <a:pt x="851" y="725"/>
                    <a:pt x="1072" y="725"/>
                  </a:cubicBezTo>
                  <a:lnTo>
                    <a:pt x="1418" y="725"/>
                  </a:lnTo>
                  <a:lnTo>
                    <a:pt x="1418" y="1450"/>
                  </a:lnTo>
                  <a:cubicBezTo>
                    <a:pt x="1009" y="1576"/>
                    <a:pt x="694" y="1985"/>
                    <a:pt x="694" y="2458"/>
                  </a:cubicBezTo>
                  <a:lnTo>
                    <a:pt x="694" y="4285"/>
                  </a:lnTo>
                  <a:cubicBezTo>
                    <a:pt x="316" y="4443"/>
                    <a:pt x="1" y="4821"/>
                    <a:pt x="1" y="5293"/>
                  </a:cubicBezTo>
                  <a:cubicBezTo>
                    <a:pt x="1" y="5703"/>
                    <a:pt x="284" y="6112"/>
                    <a:pt x="694" y="6270"/>
                  </a:cubicBezTo>
                  <a:lnTo>
                    <a:pt x="694" y="6648"/>
                  </a:lnTo>
                  <a:cubicBezTo>
                    <a:pt x="694" y="7089"/>
                    <a:pt x="977" y="7499"/>
                    <a:pt x="1418" y="7656"/>
                  </a:cubicBezTo>
                  <a:lnTo>
                    <a:pt x="1418" y="8759"/>
                  </a:lnTo>
                  <a:cubicBezTo>
                    <a:pt x="1418" y="8948"/>
                    <a:pt x="1576" y="9105"/>
                    <a:pt x="1765" y="9105"/>
                  </a:cubicBezTo>
                  <a:lnTo>
                    <a:pt x="3151" y="9105"/>
                  </a:lnTo>
                  <a:cubicBezTo>
                    <a:pt x="3340" y="9105"/>
                    <a:pt x="3498" y="8948"/>
                    <a:pt x="3498" y="8759"/>
                  </a:cubicBezTo>
                  <a:lnTo>
                    <a:pt x="3498" y="7656"/>
                  </a:lnTo>
                  <a:cubicBezTo>
                    <a:pt x="3907" y="7499"/>
                    <a:pt x="4222" y="7121"/>
                    <a:pt x="4222" y="6648"/>
                  </a:cubicBezTo>
                  <a:lnTo>
                    <a:pt x="4222" y="5955"/>
                  </a:lnTo>
                  <a:lnTo>
                    <a:pt x="4222" y="2458"/>
                  </a:lnTo>
                  <a:cubicBezTo>
                    <a:pt x="4222" y="2017"/>
                    <a:pt x="3939" y="1607"/>
                    <a:pt x="3498" y="1450"/>
                  </a:cubicBezTo>
                  <a:lnTo>
                    <a:pt x="3498" y="725"/>
                  </a:lnTo>
                  <a:lnTo>
                    <a:pt x="3876" y="725"/>
                  </a:lnTo>
                  <a:cubicBezTo>
                    <a:pt x="4065" y="725"/>
                    <a:pt x="4222" y="568"/>
                    <a:pt x="4222" y="347"/>
                  </a:cubicBezTo>
                  <a:cubicBezTo>
                    <a:pt x="4222" y="158"/>
                    <a:pt x="4065" y="1"/>
                    <a:pt x="3876" y="1"/>
                  </a:cubicBez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49"/>
            <p:cNvSpPr/>
            <p:nvPr/>
          </p:nvSpPr>
          <p:spPr>
            <a:xfrm>
              <a:off x="-24536600" y="4132250"/>
              <a:ext cx="70900" cy="17350"/>
            </a:xfrm>
            <a:custGeom>
              <a:rect b="b" l="l" r="r" t="t"/>
              <a:pathLst>
                <a:path extrusionOk="0" h="694" w="2836">
                  <a:moveTo>
                    <a:pt x="0" y="1"/>
                  </a:moveTo>
                  <a:lnTo>
                    <a:pt x="347" y="694"/>
                  </a:lnTo>
                  <a:lnTo>
                    <a:pt x="2489" y="694"/>
                  </a:lnTo>
                  <a:cubicBezTo>
                    <a:pt x="2678" y="694"/>
                    <a:pt x="2836" y="536"/>
                    <a:pt x="2836" y="347"/>
                  </a:cubicBezTo>
                  <a:cubicBezTo>
                    <a:pt x="2836" y="158"/>
                    <a:pt x="2678" y="1"/>
                    <a:pt x="2489" y="1"/>
                  </a:cubicBez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49"/>
            <p:cNvSpPr/>
            <p:nvPr/>
          </p:nvSpPr>
          <p:spPr>
            <a:xfrm>
              <a:off x="-24709100" y="3963700"/>
              <a:ext cx="208750" cy="221350"/>
            </a:xfrm>
            <a:custGeom>
              <a:rect b="b" l="l" r="r" t="t"/>
              <a:pathLst>
                <a:path extrusionOk="0" h="8854" w="8350">
                  <a:moveTo>
                    <a:pt x="4884" y="1"/>
                  </a:moveTo>
                  <a:cubicBezTo>
                    <a:pt x="2931" y="473"/>
                    <a:pt x="1419" y="2237"/>
                    <a:pt x="1419" y="4380"/>
                  </a:cubicBezTo>
                  <a:lnTo>
                    <a:pt x="1419" y="8192"/>
                  </a:lnTo>
                  <a:lnTo>
                    <a:pt x="410" y="8192"/>
                  </a:lnTo>
                  <a:cubicBezTo>
                    <a:pt x="389" y="8189"/>
                    <a:pt x="368" y="8188"/>
                    <a:pt x="347" y="8188"/>
                  </a:cubicBezTo>
                  <a:cubicBezTo>
                    <a:pt x="132" y="8188"/>
                    <a:pt x="1" y="8334"/>
                    <a:pt x="1" y="8507"/>
                  </a:cubicBezTo>
                  <a:cubicBezTo>
                    <a:pt x="1" y="8696"/>
                    <a:pt x="158" y="8853"/>
                    <a:pt x="347" y="8853"/>
                  </a:cubicBezTo>
                  <a:lnTo>
                    <a:pt x="8003" y="8853"/>
                  </a:lnTo>
                  <a:cubicBezTo>
                    <a:pt x="8192" y="8853"/>
                    <a:pt x="8350" y="8696"/>
                    <a:pt x="8350" y="8507"/>
                  </a:cubicBezTo>
                  <a:cubicBezTo>
                    <a:pt x="8350" y="8318"/>
                    <a:pt x="8192" y="8160"/>
                    <a:pt x="8003" y="8160"/>
                  </a:cubicBezTo>
                  <a:lnTo>
                    <a:pt x="6806" y="8160"/>
                  </a:lnTo>
                  <a:lnTo>
                    <a:pt x="6239" y="6963"/>
                  </a:lnTo>
                  <a:cubicBezTo>
                    <a:pt x="6207" y="6869"/>
                    <a:pt x="6018" y="6774"/>
                    <a:pt x="5924" y="6774"/>
                  </a:cubicBezTo>
                  <a:lnTo>
                    <a:pt x="4191" y="6774"/>
                  </a:lnTo>
                  <a:lnTo>
                    <a:pt x="4191" y="3655"/>
                  </a:lnTo>
                  <a:cubicBezTo>
                    <a:pt x="4191" y="3435"/>
                    <a:pt x="4254" y="3245"/>
                    <a:pt x="4380" y="3088"/>
                  </a:cubicBezTo>
                  <a:cubicBezTo>
                    <a:pt x="4254" y="2836"/>
                    <a:pt x="4191" y="2552"/>
                    <a:pt x="4191" y="2300"/>
                  </a:cubicBezTo>
                  <a:cubicBezTo>
                    <a:pt x="4191" y="1733"/>
                    <a:pt x="4443" y="1229"/>
                    <a:pt x="4884" y="914"/>
                  </a:cubicBezTo>
                  <a:lnTo>
                    <a:pt x="4884" y="1"/>
                  </a:ln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1" name="Google Shape;1661;p49"/>
          <p:cNvGrpSpPr/>
          <p:nvPr/>
        </p:nvGrpSpPr>
        <p:grpSpPr>
          <a:xfrm>
            <a:off x="3706416" y="3276050"/>
            <a:ext cx="467513" cy="465005"/>
            <a:chOff x="-33277650" y="3226875"/>
            <a:chExt cx="277275" cy="291850"/>
          </a:xfrm>
        </p:grpSpPr>
        <p:sp>
          <p:nvSpPr>
            <p:cNvPr id="1662" name="Google Shape;1662;p49"/>
            <p:cNvSpPr/>
            <p:nvPr/>
          </p:nvSpPr>
          <p:spPr>
            <a:xfrm>
              <a:off x="-33071300" y="3440725"/>
              <a:ext cx="33100" cy="33900"/>
            </a:xfrm>
            <a:custGeom>
              <a:rect b="b" l="l" r="r" t="t"/>
              <a:pathLst>
                <a:path extrusionOk="0" h="1356" w="1324">
                  <a:moveTo>
                    <a:pt x="662" y="0"/>
                  </a:moveTo>
                  <a:cubicBezTo>
                    <a:pt x="284" y="0"/>
                    <a:pt x="1" y="315"/>
                    <a:pt x="1" y="693"/>
                  </a:cubicBezTo>
                  <a:cubicBezTo>
                    <a:pt x="1" y="1040"/>
                    <a:pt x="284" y="1355"/>
                    <a:pt x="662" y="1355"/>
                  </a:cubicBezTo>
                  <a:cubicBezTo>
                    <a:pt x="1040" y="1355"/>
                    <a:pt x="1324" y="1040"/>
                    <a:pt x="1324" y="693"/>
                  </a:cubicBezTo>
                  <a:cubicBezTo>
                    <a:pt x="1324" y="315"/>
                    <a:pt x="1040" y="0"/>
                    <a:pt x="662"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49"/>
            <p:cNvSpPr/>
            <p:nvPr/>
          </p:nvSpPr>
          <p:spPr>
            <a:xfrm>
              <a:off x="-33157925" y="3227275"/>
              <a:ext cx="17350" cy="103200"/>
            </a:xfrm>
            <a:custGeom>
              <a:rect b="b" l="l" r="r" t="t"/>
              <a:pathLst>
                <a:path extrusionOk="0" h="4128" w="694">
                  <a:moveTo>
                    <a:pt x="347" y="1"/>
                  </a:moveTo>
                  <a:cubicBezTo>
                    <a:pt x="158" y="1"/>
                    <a:pt x="0" y="158"/>
                    <a:pt x="0" y="347"/>
                  </a:cubicBezTo>
                  <a:lnTo>
                    <a:pt x="0" y="4128"/>
                  </a:lnTo>
                  <a:cubicBezTo>
                    <a:pt x="95" y="4096"/>
                    <a:pt x="221" y="4096"/>
                    <a:pt x="347" y="4096"/>
                  </a:cubicBezTo>
                  <a:cubicBezTo>
                    <a:pt x="473" y="4096"/>
                    <a:pt x="567" y="4096"/>
                    <a:pt x="693" y="4128"/>
                  </a:cubicBezTo>
                  <a:lnTo>
                    <a:pt x="693" y="347"/>
                  </a:lnTo>
                  <a:cubicBezTo>
                    <a:pt x="693" y="158"/>
                    <a:pt x="536" y="1"/>
                    <a:pt x="347"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49"/>
            <p:cNvSpPr/>
            <p:nvPr/>
          </p:nvSpPr>
          <p:spPr>
            <a:xfrm>
              <a:off x="-33175250" y="3347650"/>
              <a:ext cx="51200" cy="51350"/>
            </a:xfrm>
            <a:custGeom>
              <a:rect b="b" l="l" r="r" t="t"/>
              <a:pathLst>
                <a:path extrusionOk="0" h="2054" w="2048">
                  <a:moveTo>
                    <a:pt x="938" y="0"/>
                  </a:moveTo>
                  <a:cubicBezTo>
                    <a:pt x="417" y="0"/>
                    <a:pt x="0" y="451"/>
                    <a:pt x="0" y="1014"/>
                  </a:cubicBezTo>
                  <a:cubicBezTo>
                    <a:pt x="0" y="1549"/>
                    <a:pt x="473" y="2054"/>
                    <a:pt x="1040" y="2054"/>
                  </a:cubicBezTo>
                  <a:cubicBezTo>
                    <a:pt x="1575" y="2054"/>
                    <a:pt x="2048" y="1581"/>
                    <a:pt x="2048" y="1014"/>
                  </a:cubicBezTo>
                  <a:cubicBezTo>
                    <a:pt x="2048" y="447"/>
                    <a:pt x="1575" y="6"/>
                    <a:pt x="1040" y="6"/>
                  </a:cubicBezTo>
                  <a:cubicBezTo>
                    <a:pt x="1006" y="2"/>
                    <a:pt x="972" y="0"/>
                    <a:pt x="938"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49"/>
            <p:cNvSpPr/>
            <p:nvPr/>
          </p:nvSpPr>
          <p:spPr>
            <a:xfrm>
              <a:off x="-33224875" y="3404500"/>
              <a:ext cx="159900" cy="114225"/>
            </a:xfrm>
            <a:custGeom>
              <a:rect b="b" l="l" r="r" t="t"/>
              <a:pathLst>
                <a:path extrusionOk="0" h="4569" w="6396">
                  <a:moveTo>
                    <a:pt x="1954" y="0"/>
                  </a:moveTo>
                  <a:lnTo>
                    <a:pt x="0" y="2520"/>
                  </a:lnTo>
                  <a:lnTo>
                    <a:pt x="0" y="4222"/>
                  </a:lnTo>
                  <a:cubicBezTo>
                    <a:pt x="0" y="4411"/>
                    <a:pt x="158" y="4568"/>
                    <a:pt x="347" y="4568"/>
                  </a:cubicBezTo>
                  <a:lnTo>
                    <a:pt x="3781" y="4568"/>
                  </a:lnTo>
                  <a:cubicBezTo>
                    <a:pt x="3970" y="4568"/>
                    <a:pt x="4127" y="4411"/>
                    <a:pt x="4127" y="4222"/>
                  </a:cubicBezTo>
                  <a:lnTo>
                    <a:pt x="4127" y="3875"/>
                  </a:lnTo>
                  <a:lnTo>
                    <a:pt x="5136" y="3875"/>
                  </a:lnTo>
                  <a:cubicBezTo>
                    <a:pt x="5577" y="3844"/>
                    <a:pt x="6018" y="3718"/>
                    <a:pt x="6396" y="3434"/>
                  </a:cubicBezTo>
                  <a:cubicBezTo>
                    <a:pt x="5986" y="3277"/>
                    <a:pt x="5608" y="2930"/>
                    <a:pt x="5514" y="2489"/>
                  </a:cubicBezTo>
                  <a:lnTo>
                    <a:pt x="4442" y="2489"/>
                  </a:lnTo>
                  <a:cubicBezTo>
                    <a:pt x="3497" y="2489"/>
                    <a:pt x="2741" y="1733"/>
                    <a:pt x="2741" y="788"/>
                  </a:cubicBezTo>
                  <a:lnTo>
                    <a:pt x="2741" y="410"/>
                  </a:lnTo>
                  <a:cubicBezTo>
                    <a:pt x="2426" y="315"/>
                    <a:pt x="2206" y="189"/>
                    <a:pt x="1954"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49"/>
            <p:cNvSpPr/>
            <p:nvPr/>
          </p:nvSpPr>
          <p:spPr>
            <a:xfrm>
              <a:off x="-33141400" y="3312350"/>
              <a:ext cx="127625" cy="138625"/>
            </a:xfrm>
            <a:custGeom>
              <a:rect b="b" l="l" r="r" t="t"/>
              <a:pathLst>
                <a:path extrusionOk="0" h="5545" w="5105">
                  <a:moveTo>
                    <a:pt x="4128" y="0"/>
                  </a:moveTo>
                  <a:lnTo>
                    <a:pt x="694" y="662"/>
                  </a:lnTo>
                  <a:lnTo>
                    <a:pt x="694" y="1040"/>
                  </a:lnTo>
                  <a:cubicBezTo>
                    <a:pt x="1103" y="1355"/>
                    <a:pt x="1387" y="1827"/>
                    <a:pt x="1387" y="2426"/>
                  </a:cubicBezTo>
                  <a:cubicBezTo>
                    <a:pt x="1387" y="3245"/>
                    <a:pt x="788" y="3938"/>
                    <a:pt x="1" y="4127"/>
                  </a:cubicBezTo>
                  <a:lnTo>
                    <a:pt x="1" y="4505"/>
                  </a:lnTo>
                  <a:cubicBezTo>
                    <a:pt x="1" y="5072"/>
                    <a:pt x="473" y="5545"/>
                    <a:pt x="1009" y="5545"/>
                  </a:cubicBezTo>
                  <a:lnTo>
                    <a:pt x="2080" y="5545"/>
                  </a:lnTo>
                  <a:cubicBezTo>
                    <a:pt x="2238" y="4946"/>
                    <a:pt x="2742" y="4505"/>
                    <a:pt x="3372" y="4505"/>
                  </a:cubicBezTo>
                  <a:cubicBezTo>
                    <a:pt x="3624" y="4505"/>
                    <a:pt x="3844" y="4600"/>
                    <a:pt x="4065" y="4726"/>
                  </a:cubicBezTo>
                  <a:lnTo>
                    <a:pt x="4065" y="4127"/>
                  </a:lnTo>
                  <a:lnTo>
                    <a:pt x="4128" y="4127"/>
                  </a:lnTo>
                  <a:cubicBezTo>
                    <a:pt x="4443" y="4064"/>
                    <a:pt x="4758" y="3938"/>
                    <a:pt x="4916" y="3655"/>
                  </a:cubicBezTo>
                  <a:cubicBezTo>
                    <a:pt x="5105" y="3340"/>
                    <a:pt x="5105" y="2993"/>
                    <a:pt x="4947" y="2678"/>
                  </a:cubicBezTo>
                  <a:lnTo>
                    <a:pt x="4128" y="1008"/>
                  </a:lnTo>
                  <a:lnTo>
                    <a:pt x="4128"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49"/>
            <p:cNvSpPr/>
            <p:nvPr/>
          </p:nvSpPr>
          <p:spPr>
            <a:xfrm>
              <a:off x="-33122500" y="3226875"/>
              <a:ext cx="122125" cy="83925"/>
            </a:xfrm>
            <a:custGeom>
              <a:rect b="b" l="l" r="r" t="t"/>
              <a:pathLst>
                <a:path extrusionOk="0" h="3357" w="4885">
                  <a:moveTo>
                    <a:pt x="3376" y="1"/>
                  </a:moveTo>
                  <a:cubicBezTo>
                    <a:pt x="3025" y="1"/>
                    <a:pt x="2679" y="143"/>
                    <a:pt x="2427" y="426"/>
                  </a:cubicBezTo>
                  <a:lnTo>
                    <a:pt x="2143" y="678"/>
                  </a:lnTo>
                  <a:lnTo>
                    <a:pt x="1" y="678"/>
                  </a:lnTo>
                  <a:lnTo>
                    <a:pt x="1" y="3356"/>
                  </a:lnTo>
                  <a:lnTo>
                    <a:pt x="4191" y="2537"/>
                  </a:lnTo>
                  <a:lnTo>
                    <a:pt x="4349" y="2379"/>
                  </a:lnTo>
                  <a:cubicBezTo>
                    <a:pt x="4884" y="1844"/>
                    <a:pt x="4884" y="962"/>
                    <a:pt x="4349" y="426"/>
                  </a:cubicBezTo>
                  <a:cubicBezTo>
                    <a:pt x="4081" y="143"/>
                    <a:pt x="3726" y="1"/>
                    <a:pt x="3376"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49"/>
            <p:cNvSpPr/>
            <p:nvPr/>
          </p:nvSpPr>
          <p:spPr>
            <a:xfrm>
              <a:off x="-33277650" y="3245400"/>
              <a:ext cx="102400" cy="198500"/>
            </a:xfrm>
            <a:custGeom>
              <a:rect b="b" l="l" r="r" t="t"/>
              <a:pathLst>
                <a:path extrusionOk="0" h="7940" w="4096">
                  <a:moveTo>
                    <a:pt x="4096" y="0"/>
                  </a:moveTo>
                  <a:cubicBezTo>
                    <a:pt x="1828" y="95"/>
                    <a:pt x="0" y="1985"/>
                    <a:pt x="0" y="4316"/>
                  </a:cubicBezTo>
                  <a:cubicBezTo>
                    <a:pt x="0" y="5766"/>
                    <a:pt x="757" y="7120"/>
                    <a:pt x="1954" y="7939"/>
                  </a:cubicBezTo>
                  <a:lnTo>
                    <a:pt x="3592" y="5829"/>
                  </a:lnTo>
                  <a:cubicBezTo>
                    <a:pt x="3466" y="5576"/>
                    <a:pt x="3434" y="5356"/>
                    <a:pt x="3434" y="5104"/>
                  </a:cubicBezTo>
                  <a:cubicBezTo>
                    <a:pt x="3434" y="4568"/>
                    <a:pt x="3718" y="4033"/>
                    <a:pt x="4096" y="3718"/>
                  </a:cubicBezTo>
                  <a:lnTo>
                    <a:pt x="4096"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9" name="Google Shape;1669;p49"/>
          <p:cNvGrpSpPr/>
          <p:nvPr/>
        </p:nvGrpSpPr>
        <p:grpSpPr>
          <a:xfrm>
            <a:off x="4845286" y="1991683"/>
            <a:ext cx="579301" cy="560391"/>
            <a:chOff x="-46779900" y="3588000"/>
            <a:chExt cx="300125" cy="263875"/>
          </a:xfrm>
        </p:grpSpPr>
        <p:sp>
          <p:nvSpPr>
            <p:cNvPr id="1670" name="Google Shape;1670;p49"/>
            <p:cNvSpPr/>
            <p:nvPr/>
          </p:nvSpPr>
          <p:spPr>
            <a:xfrm>
              <a:off x="-46746025" y="3588000"/>
              <a:ext cx="230800" cy="263875"/>
            </a:xfrm>
            <a:custGeom>
              <a:rect b="b" l="l" r="r" t="t"/>
              <a:pathLst>
                <a:path extrusionOk="0" h="10555" w="9232">
                  <a:moveTo>
                    <a:pt x="4632" y="1"/>
                  </a:moveTo>
                  <a:cubicBezTo>
                    <a:pt x="3309" y="1"/>
                    <a:pt x="2017" y="442"/>
                    <a:pt x="1040" y="1355"/>
                  </a:cubicBezTo>
                  <a:cubicBezTo>
                    <a:pt x="694" y="1670"/>
                    <a:pt x="599" y="2206"/>
                    <a:pt x="851" y="2679"/>
                  </a:cubicBezTo>
                  <a:cubicBezTo>
                    <a:pt x="284" y="3403"/>
                    <a:pt x="1" y="4317"/>
                    <a:pt x="1" y="5262"/>
                  </a:cubicBezTo>
                  <a:lnTo>
                    <a:pt x="1" y="9484"/>
                  </a:lnTo>
                  <a:cubicBezTo>
                    <a:pt x="1" y="10082"/>
                    <a:pt x="473" y="10555"/>
                    <a:pt x="1072" y="10555"/>
                  </a:cubicBezTo>
                  <a:cubicBezTo>
                    <a:pt x="1670" y="10555"/>
                    <a:pt x="2143" y="10082"/>
                    <a:pt x="2143" y="9484"/>
                  </a:cubicBezTo>
                  <a:lnTo>
                    <a:pt x="2143" y="6680"/>
                  </a:lnTo>
                  <a:cubicBezTo>
                    <a:pt x="2143" y="6081"/>
                    <a:pt x="1670" y="5609"/>
                    <a:pt x="1072" y="5609"/>
                  </a:cubicBezTo>
                  <a:cubicBezTo>
                    <a:pt x="946" y="5609"/>
                    <a:pt x="851" y="5672"/>
                    <a:pt x="725" y="5703"/>
                  </a:cubicBezTo>
                  <a:lnTo>
                    <a:pt x="725" y="5262"/>
                  </a:lnTo>
                  <a:cubicBezTo>
                    <a:pt x="725" y="4474"/>
                    <a:pt x="946" y="3750"/>
                    <a:pt x="1387" y="3151"/>
                  </a:cubicBezTo>
                  <a:cubicBezTo>
                    <a:pt x="1499" y="3182"/>
                    <a:pt x="1620" y="3199"/>
                    <a:pt x="1745" y="3199"/>
                  </a:cubicBezTo>
                  <a:cubicBezTo>
                    <a:pt x="2005" y="3199"/>
                    <a:pt x="2276" y="3123"/>
                    <a:pt x="2489" y="2931"/>
                  </a:cubicBezTo>
                  <a:cubicBezTo>
                    <a:pt x="3057" y="2427"/>
                    <a:pt x="3836" y="2175"/>
                    <a:pt x="4616" y="2175"/>
                  </a:cubicBezTo>
                  <a:cubicBezTo>
                    <a:pt x="5396" y="2175"/>
                    <a:pt x="6176" y="2427"/>
                    <a:pt x="6743" y="2931"/>
                  </a:cubicBezTo>
                  <a:cubicBezTo>
                    <a:pt x="6942" y="3107"/>
                    <a:pt x="7187" y="3207"/>
                    <a:pt x="7468" y="3207"/>
                  </a:cubicBezTo>
                  <a:cubicBezTo>
                    <a:pt x="7588" y="3207"/>
                    <a:pt x="7714" y="3189"/>
                    <a:pt x="7845" y="3151"/>
                  </a:cubicBezTo>
                  <a:cubicBezTo>
                    <a:pt x="8286" y="3781"/>
                    <a:pt x="8507" y="4506"/>
                    <a:pt x="8507" y="5262"/>
                  </a:cubicBezTo>
                  <a:lnTo>
                    <a:pt x="8507" y="5703"/>
                  </a:lnTo>
                  <a:cubicBezTo>
                    <a:pt x="8412" y="5640"/>
                    <a:pt x="8286" y="5609"/>
                    <a:pt x="8160" y="5609"/>
                  </a:cubicBezTo>
                  <a:cubicBezTo>
                    <a:pt x="7562" y="5609"/>
                    <a:pt x="7089" y="6081"/>
                    <a:pt x="7089" y="6680"/>
                  </a:cubicBezTo>
                  <a:lnTo>
                    <a:pt x="7089" y="9484"/>
                  </a:lnTo>
                  <a:cubicBezTo>
                    <a:pt x="7089" y="10082"/>
                    <a:pt x="7562" y="10555"/>
                    <a:pt x="8160" y="10555"/>
                  </a:cubicBezTo>
                  <a:cubicBezTo>
                    <a:pt x="8759" y="10555"/>
                    <a:pt x="9232" y="10082"/>
                    <a:pt x="9232" y="9484"/>
                  </a:cubicBezTo>
                  <a:lnTo>
                    <a:pt x="9232" y="5262"/>
                  </a:lnTo>
                  <a:cubicBezTo>
                    <a:pt x="9232" y="4317"/>
                    <a:pt x="8948" y="3466"/>
                    <a:pt x="8412" y="2679"/>
                  </a:cubicBezTo>
                  <a:cubicBezTo>
                    <a:pt x="8664" y="2206"/>
                    <a:pt x="8570" y="1670"/>
                    <a:pt x="8223" y="1355"/>
                  </a:cubicBezTo>
                  <a:cubicBezTo>
                    <a:pt x="7215" y="442"/>
                    <a:pt x="5955" y="1"/>
                    <a:pt x="4632"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49"/>
            <p:cNvSpPr/>
            <p:nvPr/>
          </p:nvSpPr>
          <p:spPr>
            <a:xfrm>
              <a:off x="-46674350" y="3710075"/>
              <a:ext cx="91400" cy="122900"/>
            </a:xfrm>
            <a:custGeom>
              <a:rect b="b" l="l" r="r" t="t"/>
              <a:pathLst>
                <a:path extrusionOk="0" h="4916" w="3656">
                  <a:moveTo>
                    <a:pt x="1765" y="1"/>
                  </a:moveTo>
                  <a:cubicBezTo>
                    <a:pt x="1544" y="1"/>
                    <a:pt x="1418" y="158"/>
                    <a:pt x="1418" y="348"/>
                  </a:cubicBezTo>
                  <a:lnTo>
                    <a:pt x="1418" y="2868"/>
                  </a:lnTo>
                  <a:cubicBezTo>
                    <a:pt x="1292" y="2805"/>
                    <a:pt x="1166" y="2773"/>
                    <a:pt x="1040" y="2773"/>
                  </a:cubicBezTo>
                  <a:cubicBezTo>
                    <a:pt x="473" y="2773"/>
                    <a:pt x="1" y="3246"/>
                    <a:pt x="1" y="3845"/>
                  </a:cubicBezTo>
                  <a:cubicBezTo>
                    <a:pt x="1" y="4443"/>
                    <a:pt x="473" y="4916"/>
                    <a:pt x="1040" y="4916"/>
                  </a:cubicBezTo>
                  <a:cubicBezTo>
                    <a:pt x="1639" y="4916"/>
                    <a:pt x="2111" y="4443"/>
                    <a:pt x="2111" y="3845"/>
                  </a:cubicBezTo>
                  <a:lnTo>
                    <a:pt x="2111" y="1450"/>
                  </a:lnTo>
                  <a:cubicBezTo>
                    <a:pt x="2363" y="1513"/>
                    <a:pt x="2521" y="1639"/>
                    <a:pt x="2584" y="1797"/>
                  </a:cubicBezTo>
                  <a:cubicBezTo>
                    <a:pt x="2868" y="2112"/>
                    <a:pt x="2931" y="2584"/>
                    <a:pt x="2836" y="3057"/>
                  </a:cubicBezTo>
                  <a:cubicBezTo>
                    <a:pt x="2773" y="3246"/>
                    <a:pt x="2899" y="3435"/>
                    <a:pt x="3057" y="3498"/>
                  </a:cubicBezTo>
                  <a:lnTo>
                    <a:pt x="3151" y="3498"/>
                  </a:lnTo>
                  <a:cubicBezTo>
                    <a:pt x="3309" y="3498"/>
                    <a:pt x="3466" y="3372"/>
                    <a:pt x="3498" y="3214"/>
                  </a:cubicBezTo>
                  <a:cubicBezTo>
                    <a:pt x="3655" y="2553"/>
                    <a:pt x="3529" y="1828"/>
                    <a:pt x="3151" y="1324"/>
                  </a:cubicBezTo>
                  <a:cubicBezTo>
                    <a:pt x="2899" y="1041"/>
                    <a:pt x="2552" y="820"/>
                    <a:pt x="2111" y="726"/>
                  </a:cubicBezTo>
                  <a:lnTo>
                    <a:pt x="2111" y="348"/>
                  </a:lnTo>
                  <a:cubicBezTo>
                    <a:pt x="2111" y="158"/>
                    <a:pt x="1954" y="1"/>
                    <a:pt x="1765"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49"/>
            <p:cNvSpPr/>
            <p:nvPr/>
          </p:nvSpPr>
          <p:spPr>
            <a:xfrm>
              <a:off x="-46779900" y="3754200"/>
              <a:ext cx="17350" cy="70125"/>
            </a:xfrm>
            <a:custGeom>
              <a:rect b="b" l="l" r="r" t="t"/>
              <a:pathLst>
                <a:path extrusionOk="0" h="2805" w="694">
                  <a:moveTo>
                    <a:pt x="694" y="0"/>
                  </a:moveTo>
                  <a:cubicBezTo>
                    <a:pt x="253" y="347"/>
                    <a:pt x="1" y="819"/>
                    <a:pt x="1" y="1418"/>
                  </a:cubicBezTo>
                  <a:cubicBezTo>
                    <a:pt x="1" y="2017"/>
                    <a:pt x="253" y="2458"/>
                    <a:pt x="694" y="2804"/>
                  </a:cubicBezTo>
                  <a:lnTo>
                    <a:pt x="694"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49"/>
            <p:cNvSpPr/>
            <p:nvPr/>
          </p:nvSpPr>
          <p:spPr>
            <a:xfrm>
              <a:off x="-46497925" y="3754200"/>
              <a:ext cx="18150" cy="70125"/>
            </a:xfrm>
            <a:custGeom>
              <a:rect b="b" l="l" r="r" t="t"/>
              <a:pathLst>
                <a:path extrusionOk="0" h="2805" w="726">
                  <a:moveTo>
                    <a:pt x="1" y="0"/>
                  </a:moveTo>
                  <a:lnTo>
                    <a:pt x="1" y="2804"/>
                  </a:lnTo>
                  <a:cubicBezTo>
                    <a:pt x="442" y="2489"/>
                    <a:pt x="725" y="1954"/>
                    <a:pt x="725" y="1418"/>
                  </a:cubicBezTo>
                  <a:cubicBezTo>
                    <a:pt x="725" y="851"/>
                    <a:pt x="442" y="347"/>
                    <a:pt x="1"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4" name="Google Shape;1674;p49"/>
          <p:cNvGrpSpPr/>
          <p:nvPr/>
        </p:nvGrpSpPr>
        <p:grpSpPr>
          <a:xfrm>
            <a:off x="3800835" y="2102243"/>
            <a:ext cx="387305" cy="471273"/>
            <a:chOff x="3907325" y="2620775"/>
            <a:chExt cx="395250" cy="481825"/>
          </a:xfrm>
        </p:grpSpPr>
        <p:sp>
          <p:nvSpPr>
            <p:cNvPr id="1675" name="Google Shape;1675;p49"/>
            <p:cNvSpPr/>
            <p:nvPr/>
          </p:nvSpPr>
          <p:spPr>
            <a:xfrm>
              <a:off x="3907325" y="3016975"/>
              <a:ext cx="74550" cy="56475"/>
            </a:xfrm>
            <a:custGeom>
              <a:rect b="b" l="l" r="r" t="t"/>
              <a:pathLst>
                <a:path extrusionOk="0" h="2259" w="2982">
                  <a:moveTo>
                    <a:pt x="1" y="0"/>
                  </a:moveTo>
                  <a:lnTo>
                    <a:pt x="1" y="563"/>
                  </a:lnTo>
                  <a:cubicBezTo>
                    <a:pt x="1" y="1500"/>
                    <a:pt x="756" y="2256"/>
                    <a:pt x="1693" y="2259"/>
                  </a:cubicBezTo>
                  <a:lnTo>
                    <a:pt x="2982" y="2259"/>
                  </a:lnTo>
                  <a:cubicBezTo>
                    <a:pt x="2711" y="1527"/>
                    <a:pt x="2515" y="768"/>
                    <a:pt x="2401"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76" name="Google Shape;1676;p49"/>
            <p:cNvSpPr/>
            <p:nvPr/>
          </p:nvSpPr>
          <p:spPr>
            <a:xfrm>
              <a:off x="3907325" y="2705450"/>
              <a:ext cx="282325" cy="283325"/>
            </a:xfrm>
            <a:custGeom>
              <a:rect b="b" l="l" r="r" t="t"/>
              <a:pathLst>
                <a:path extrusionOk="0" h="11333" w="11293">
                  <a:moveTo>
                    <a:pt x="1" y="1"/>
                  </a:moveTo>
                  <a:lnTo>
                    <a:pt x="1" y="11332"/>
                  </a:lnTo>
                  <a:lnTo>
                    <a:pt x="2283" y="11332"/>
                  </a:lnTo>
                  <a:cubicBezTo>
                    <a:pt x="2274" y="11142"/>
                    <a:pt x="2259" y="10956"/>
                    <a:pt x="2259" y="10766"/>
                  </a:cubicBezTo>
                  <a:lnTo>
                    <a:pt x="2259" y="9637"/>
                  </a:lnTo>
                  <a:cubicBezTo>
                    <a:pt x="2259" y="8396"/>
                    <a:pt x="2834" y="7249"/>
                    <a:pt x="3834" y="6490"/>
                  </a:cubicBezTo>
                  <a:lnTo>
                    <a:pt x="4517" y="5975"/>
                  </a:lnTo>
                  <a:lnTo>
                    <a:pt x="4517" y="3145"/>
                  </a:lnTo>
                  <a:cubicBezTo>
                    <a:pt x="4517" y="2051"/>
                    <a:pt x="5400" y="1169"/>
                    <a:pt x="6493" y="1169"/>
                  </a:cubicBezTo>
                  <a:cubicBezTo>
                    <a:pt x="7583" y="1169"/>
                    <a:pt x="8468" y="2051"/>
                    <a:pt x="8468" y="3145"/>
                  </a:cubicBezTo>
                  <a:lnTo>
                    <a:pt x="8468" y="3617"/>
                  </a:lnTo>
                  <a:cubicBezTo>
                    <a:pt x="8743" y="3487"/>
                    <a:pt x="9031" y="3426"/>
                    <a:pt x="9314" y="3426"/>
                  </a:cubicBezTo>
                  <a:cubicBezTo>
                    <a:pt x="10141" y="3426"/>
                    <a:pt x="10923" y="3949"/>
                    <a:pt x="11196" y="4795"/>
                  </a:cubicBezTo>
                  <a:cubicBezTo>
                    <a:pt x="11226" y="4780"/>
                    <a:pt x="11260" y="4771"/>
                    <a:pt x="11293" y="4759"/>
                  </a:cubicBezTo>
                  <a:lnTo>
                    <a:pt x="11293" y="1"/>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77" name="Google Shape;1677;p49"/>
            <p:cNvSpPr/>
            <p:nvPr/>
          </p:nvSpPr>
          <p:spPr>
            <a:xfrm>
              <a:off x="3907325" y="2620775"/>
              <a:ext cx="282325" cy="56475"/>
            </a:xfrm>
            <a:custGeom>
              <a:rect b="b" l="l" r="r" t="t"/>
              <a:pathLst>
                <a:path extrusionOk="0" h="2259" w="11293">
                  <a:moveTo>
                    <a:pt x="1693" y="0"/>
                  </a:moveTo>
                  <a:cubicBezTo>
                    <a:pt x="756" y="0"/>
                    <a:pt x="1" y="759"/>
                    <a:pt x="1" y="1695"/>
                  </a:cubicBezTo>
                  <a:lnTo>
                    <a:pt x="1" y="2259"/>
                  </a:lnTo>
                  <a:lnTo>
                    <a:pt x="11293" y="2259"/>
                  </a:lnTo>
                  <a:lnTo>
                    <a:pt x="11293" y="1695"/>
                  </a:lnTo>
                  <a:cubicBezTo>
                    <a:pt x="11290" y="759"/>
                    <a:pt x="10534" y="0"/>
                    <a:pt x="9597"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78" name="Google Shape;1678;p49"/>
            <p:cNvSpPr/>
            <p:nvPr/>
          </p:nvSpPr>
          <p:spPr>
            <a:xfrm>
              <a:off x="3992025" y="2762900"/>
              <a:ext cx="310550" cy="339700"/>
            </a:xfrm>
            <a:custGeom>
              <a:rect b="b" l="l" r="r" t="t"/>
              <a:pathLst>
                <a:path extrusionOk="0" h="13588" w="12422">
                  <a:moveTo>
                    <a:pt x="3105" y="0"/>
                  </a:moveTo>
                  <a:cubicBezTo>
                    <a:pt x="2635" y="0"/>
                    <a:pt x="2259" y="377"/>
                    <a:pt x="2259" y="847"/>
                  </a:cubicBezTo>
                  <a:lnTo>
                    <a:pt x="2259" y="8468"/>
                  </a:lnTo>
                  <a:cubicBezTo>
                    <a:pt x="2259" y="8781"/>
                    <a:pt x="2006" y="9031"/>
                    <a:pt x="1693" y="9031"/>
                  </a:cubicBezTo>
                  <a:cubicBezTo>
                    <a:pt x="1379" y="9031"/>
                    <a:pt x="1129" y="8781"/>
                    <a:pt x="1129" y="8468"/>
                  </a:cubicBezTo>
                  <a:lnTo>
                    <a:pt x="1129" y="5095"/>
                  </a:lnTo>
                  <a:cubicBezTo>
                    <a:pt x="419" y="5622"/>
                    <a:pt x="0" y="6453"/>
                    <a:pt x="0" y="7339"/>
                  </a:cubicBezTo>
                  <a:lnTo>
                    <a:pt x="0" y="8468"/>
                  </a:lnTo>
                  <a:cubicBezTo>
                    <a:pt x="0" y="10052"/>
                    <a:pt x="368" y="11615"/>
                    <a:pt x="1069" y="13036"/>
                  </a:cubicBezTo>
                  <a:cubicBezTo>
                    <a:pt x="1223" y="13346"/>
                    <a:pt x="1322" y="13587"/>
                    <a:pt x="1693" y="13587"/>
                  </a:cubicBezTo>
                  <a:lnTo>
                    <a:pt x="10726" y="13587"/>
                  </a:lnTo>
                  <a:cubicBezTo>
                    <a:pt x="11097" y="13587"/>
                    <a:pt x="11196" y="13346"/>
                    <a:pt x="11350" y="13036"/>
                  </a:cubicBezTo>
                  <a:cubicBezTo>
                    <a:pt x="12051" y="11615"/>
                    <a:pt x="12419" y="10052"/>
                    <a:pt x="12422" y="8468"/>
                  </a:cubicBezTo>
                  <a:lnTo>
                    <a:pt x="12422" y="5363"/>
                  </a:lnTo>
                  <a:cubicBezTo>
                    <a:pt x="12422" y="4894"/>
                    <a:pt x="12042" y="4517"/>
                    <a:pt x="11572" y="4517"/>
                  </a:cubicBezTo>
                  <a:cubicBezTo>
                    <a:pt x="11106" y="4517"/>
                    <a:pt x="10726" y="4894"/>
                    <a:pt x="10726" y="5363"/>
                  </a:cubicBezTo>
                  <a:lnTo>
                    <a:pt x="10726" y="7339"/>
                  </a:lnTo>
                  <a:cubicBezTo>
                    <a:pt x="10726" y="7652"/>
                    <a:pt x="10473" y="7902"/>
                    <a:pt x="10163" y="7902"/>
                  </a:cubicBezTo>
                  <a:cubicBezTo>
                    <a:pt x="9850" y="7902"/>
                    <a:pt x="9597" y="7652"/>
                    <a:pt x="9597" y="7339"/>
                  </a:cubicBezTo>
                  <a:lnTo>
                    <a:pt x="9597" y="6297"/>
                  </a:lnTo>
                  <a:lnTo>
                    <a:pt x="9597" y="4234"/>
                  </a:lnTo>
                  <a:cubicBezTo>
                    <a:pt x="9597" y="3764"/>
                    <a:pt x="9218" y="3388"/>
                    <a:pt x="8751" y="3388"/>
                  </a:cubicBezTo>
                  <a:cubicBezTo>
                    <a:pt x="8281" y="3388"/>
                    <a:pt x="7905" y="3764"/>
                    <a:pt x="7905" y="4234"/>
                  </a:cubicBezTo>
                  <a:lnTo>
                    <a:pt x="7905" y="6210"/>
                  </a:lnTo>
                  <a:cubicBezTo>
                    <a:pt x="7905" y="6523"/>
                    <a:pt x="7652" y="6773"/>
                    <a:pt x="7339" y="6773"/>
                  </a:cubicBezTo>
                  <a:cubicBezTo>
                    <a:pt x="7025" y="6773"/>
                    <a:pt x="6776" y="6523"/>
                    <a:pt x="6776" y="6210"/>
                  </a:cubicBezTo>
                  <a:lnTo>
                    <a:pt x="6776" y="3105"/>
                  </a:lnTo>
                  <a:cubicBezTo>
                    <a:pt x="6776" y="2635"/>
                    <a:pt x="6396" y="2259"/>
                    <a:pt x="5926" y="2259"/>
                  </a:cubicBezTo>
                  <a:cubicBezTo>
                    <a:pt x="5460" y="2259"/>
                    <a:pt x="5080" y="2635"/>
                    <a:pt x="5080" y="3105"/>
                  </a:cubicBezTo>
                  <a:lnTo>
                    <a:pt x="5080" y="6210"/>
                  </a:lnTo>
                  <a:cubicBezTo>
                    <a:pt x="5080" y="6523"/>
                    <a:pt x="4827" y="6773"/>
                    <a:pt x="4517" y="6773"/>
                  </a:cubicBezTo>
                  <a:cubicBezTo>
                    <a:pt x="4204" y="6773"/>
                    <a:pt x="3951" y="6523"/>
                    <a:pt x="3951" y="6210"/>
                  </a:cubicBezTo>
                  <a:lnTo>
                    <a:pt x="3951" y="847"/>
                  </a:lnTo>
                  <a:cubicBezTo>
                    <a:pt x="3951" y="377"/>
                    <a:pt x="3572" y="0"/>
                    <a:pt x="3105"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2" name="Shape 1682"/>
        <p:cNvGrpSpPr/>
        <p:nvPr/>
      </p:nvGrpSpPr>
      <p:grpSpPr>
        <a:xfrm>
          <a:off x="0" y="0"/>
          <a:ext cx="0" cy="0"/>
          <a:chOff x="0" y="0"/>
          <a:chExt cx="0" cy="0"/>
        </a:xfrm>
      </p:grpSpPr>
      <p:sp>
        <p:nvSpPr>
          <p:cNvPr id="1683" name="Google Shape;1683;p50"/>
          <p:cNvSpPr txBox="1"/>
          <p:nvPr>
            <p:ph type="title"/>
          </p:nvPr>
        </p:nvSpPr>
        <p:spPr>
          <a:xfrm>
            <a:off x="617600" y="805775"/>
            <a:ext cx="2862900" cy="345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CONCLUSION</a:t>
            </a:r>
            <a:endParaRPr/>
          </a:p>
        </p:txBody>
      </p:sp>
      <p:sp>
        <p:nvSpPr>
          <p:cNvPr id="1684" name="Google Shape;1684;p50"/>
          <p:cNvSpPr txBox="1"/>
          <p:nvPr>
            <p:ph idx="1" type="subTitle"/>
          </p:nvPr>
        </p:nvSpPr>
        <p:spPr>
          <a:xfrm>
            <a:off x="1521025" y="1550974"/>
            <a:ext cx="6254700" cy="2609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rgbClr val="000000"/>
                </a:solidFill>
              </a:rPr>
              <a:t>As we have discussed above, our app consists of some major features that people deal with in present time. Our app is simple to use and is user fri</a:t>
            </a:r>
            <a:r>
              <a:rPr lang="en" sz="1600">
                <a:solidFill>
                  <a:srgbClr val="000000"/>
                </a:solidFill>
              </a:rPr>
              <a:t>endly. </a:t>
            </a:r>
            <a:endParaRPr sz="1600">
              <a:solidFill>
                <a:srgbClr val="000000"/>
              </a:solidFill>
            </a:endParaRPr>
          </a:p>
          <a:p>
            <a:pPr indent="0" lvl="0" marL="0" rtl="0" algn="just">
              <a:spcBef>
                <a:spcPts val="0"/>
              </a:spcBef>
              <a:spcAft>
                <a:spcPts val="0"/>
              </a:spcAft>
              <a:buNone/>
            </a:pPr>
            <a:r>
              <a:rPr lang="en" sz="1600">
                <a:solidFill>
                  <a:srgbClr val="000000"/>
                </a:solidFill>
              </a:rPr>
              <a:t>Although the target audience of our app are the students, we have also included some features that are beneficial for the entire community. The app covers various solutions on the issues faced by students, but, it also has features like motivational videos, relaxing sounds etc. that is beneficial for all.</a:t>
            </a:r>
            <a:endParaRPr sz="1600">
              <a:solidFill>
                <a:srgbClr val="000000"/>
              </a:solidFill>
            </a:endParaRPr>
          </a:p>
        </p:txBody>
      </p:sp>
      <p:grpSp>
        <p:nvGrpSpPr>
          <p:cNvPr id="1685" name="Google Shape;1685;p50"/>
          <p:cNvGrpSpPr/>
          <p:nvPr/>
        </p:nvGrpSpPr>
        <p:grpSpPr>
          <a:xfrm>
            <a:off x="3971958" y="4422011"/>
            <a:ext cx="1352847" cy="308227"/>
            <a:chOff x="3057591" y="1061347"/>
            <a:chExt cx="1159351" cy="242374"/>
          </a:xfrm>
        </p:grpSpPr>
        <p:grpSp>
          <p:nvGrpSpPr>
            <p:cNvPr id="1686" name="Google Shape;1686;p50"/>
            <p:cNvGrpSpPr/>
            <p:nvPr/>
          </p:nvGrpSpPr>
          <p:grpSpPr>
            <a:xfrm>
              <a:off x="3525633" y="1071904"/>
              <a:ext cx="278159" cy="221703"/>
              <a:chOff x="-28462125" y="3199700"/>
              <a:chExt cx="298550" cy="259150"/>
            </a:xfrm>
          </p:grpSpPr>
          <p:sp>
            <p:nvSpPr>
              <p:cNvPr id="1687" name="Google Shape;1687;p50"/>
              <p:cNvSpPr/>
              <p:nvPr/>
            </p:nvSpPr>
            <p:spPr>
              <a:xfrm>
                <a:off x="-28459750" y="3284775"/>
                <a:ext cx="296175" cy="104775"/>
              </a:xfrm>
              <a:custGeom>
                <a:rect b="b" l="l" r="r" t="t"/>
                <a:pathLst>
                  <a:path extrusionOk="0" h="4191" w="11847">
                    <a:moveTo>
                      <a:pt x="5230" y="0"/>
                    </a:moveTo>
                    <a:cubicBezTo>
                      <a:pt x="5073" y="0"/>
                      <a:pt x="4947" y="63"/>
                      <a:pt x="4915" y="189"/>
                    </a:cubicBezTo>
                    <a:lnTo>
                      <a:pt x="4096" y="2080"/>
                    </a:lnTo>
                    <a:lnTo>
                      <a:pt x="347" y="2080"/>
                    </a:lnTo>
                    <a:cubicBezTo>
                      <a:pt x="158" y="2080"/>
                      <a:pt x="0" y="2237"/>
                      <a:pt x="0" y="2426"/>
                    </a:cubicBezTo>
                    <a:cubicBezTo>
                      <a:pt x="0" y="2615"/>
                      <a:pt x="158" y="2773"/>
                      <a:pt x="347" y="2773"/>
                    </a:cubicBezTo>
                    <a:lnTo>
                      <a:pt x="4316" y="2773"/>
                    </a:lnTo>
                    <a:cubicBezTo>
                      <a:pt x="4411" y="2773"/>
                      <a:pt x="4505" y="2710"/>
                      <a:pt x="4600" y="2584"/>
                    </a:cubicBezTo>
                    <a:lnTo>
                      <a:pt x="5199" y="1292"/>
                    </a:lnTo>
                    <a:lnTo>
                      <a:pt x="6238" y="3970"/>
                    </a:lnTo>
                    <a:cubicBezTo>
                      <a:pt x="6301" y="4096"/>
                      <a:pt x="6396" y="4159"/>
                      <a:pt x="6522" y="4191"/>
                    </a:cubicBezTo>
                    <a:lnTo>
                      <a:pt x="6553" y="4191"/>
                    </a:lnTo>
                    <a:cubicBezTo>
                      <a:pt x="6679" y="4191"/>
                      <a:pt x="6805" y="4127"/>
                      <a:pt x="6868" y="4033"/>
                    </a:cubicBezTo>
                    <a:lnTo>
                      <a:pt x="7624" y="2836"/>
                    </a:lnTo>
                    <a:lnTo>
                      <a:pt x="11500" y="2836"/>
                    </a:lnTo>
                    <a:cubicBezTo>
                      <a:pt x="11689" y="2836"/>
                      <a:pt x="11846" y="2678"/>
                      <a:pt x="11846" y="2458"/>
                    </a:cubicBezTo>
                    <a:cubicBezTo>
                      <a:pt x="11846" y="2269"/>
                      <a:pt x="11689" y="2111"/>
                      <a:pt x="11500" y="2111"/>
                    </a:cubicBezTo>
                    <a:lnTo>
                      <a:pt x="7435" y="2111"/>
                    </a:lnTo>
                    <a:cubicBezTo>
                      <a:pt x="7309" y="2111"/>
                      <a:pt x="7183" y="2206"/>
                      <a:pt x="7120" y="2269"/>
                    </a:cubicBezTo>
                    <a:lnTo>
                      <a:pt x="6648" y="3056"/>
                    </a:lnTo>
                    <a:lnTo>
                      <a:pt x="5545" y="221"/>
                    </a:lnTo>
                    <a:cubicBezTo>
                      <a:pt x="5514" y="95"/>
                      <a:pt x="5388" y="0"/>
                      <a:pt x="52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50"/>
              <p:cNvSpPr/>
              <p:nvPr/>
            </p:nvSpPr>
            <p:spPr>
              <a:xfrm>
                <a:off x="-28462125" y="3199700"/>
                <a:ext cx="295400" cy="125275"/>
              </a:xfrm>
              <a:custGeom>
                <a:rect b="b" l="l" r="r" t="t"/>
                <a:pathLst>
                  <a:path extrusionOk="0" h="5011" w="11816">
                    <a:moveTo>
                      <a:pt x="3151" y="1"/>
                    </a:moveTo>
                    <a:cubicBezTo>
                      <a:pt x="1387" y="1"/>
                      <a:pt x="1" y="1419"/>
                      <a:pt x="1" y="3277"/>
                    </a:cubicBezTo>
                    <a:cubicBezTo>
                      <a:pt x="1" y="3876"/>
                      <a:pt x="158" y="4349"/>
                      <a:pt x="442" y="4821"/>
                    </a:cubicBezTo>
                    <a:lnTo>
                      <a:pt x="3655" y="4821"/>
                    </a:lnTo>
                    <a:lnTo>
                      <a:pt x="4285" y="3340"/>
                    </a:lnTo>
                    <a:cubicBezTo>
                      <a:pt x="4443" y="2994"/>
                      <a:pt x="4821" y="2773"/>
                      <a:pt x="5199" y="2710"/>
                    </a:cubicBezTo>
                    <a:cubicBezTo>
                      <a:pt x="5672" y="2710"/>
                      <a:pt x="6018" y="2994"/>
                      <a:pt x="6176" y="3403"/>
                    </a:cubicBezTo>
                    <a:lnTo>
                      <a:pt x="6806" y="5010"/>
                    </a:lnTo>
                    <a:cubicBezTo>
                      <a:pt x="6963" y="4884"/>
                      <a:pt x="7215" y="4821"/>
                      <a:pt x="7404" y="4821"/>
                    </a:cubicBezTo>
                    <a:lnTo>
                      <a:pt x="11374" y="4821"/>
                    </a:lnTo>
                    <a:cubicBezTo>
                      <a:pt x="11626" y="4349"/>
                      <a:pt x="11815" y="3813"/>
                      <a:pt x="11815" y="3277"/>
                    </a:cubicBezTo>
                    <a:cubicBezTo>
                      <a:pt x="11815" y="1419"/>
                      <a:pt x="10429" y="1"/>
                      <a:pt x="8665" y="1"/>
                    </a:cubicBezTo>
                    <a:cubicBezTo>
                      <a:pt x="7247" y="1"/>
                      <a:pt x="6396" y="977"/>
                      <a:pt x="5924" y="1860"/>
                    </a:cubicBezTo>
                    <a:cubicBezTo>
                      <a:pt x="5451" y="977"/>
                      <a:pt x="4537" y="1"/>
                      <a:pt x="3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50"/>
              <p:cNvSpPr/>
              <p:nvPr/>
            </p:nvSpPr>
            <p:spPr>
              <a:xfrm>
                <a:off x="-28405400" y="3360375"/>
                <a:ext cx="186675" cy="98475"/>
              </a:xfrm>
              <a:custGeom>
                <a:rect b="b" l="l" r="r" t="t"/>
                <a:pathLst>
                  <a:path extrusionOk="0" h="3939" w="7467">
                    <a:moveTo>
                      <a:pt x="2962" y="1"/>
                    </a:moveTo>
                    <a:cubicBezTo>
                      <a:pt x="2773" y="284"/>
                      <a:pt x="2458" y="442"/>
                      <a:pt x="2111" y="442"/>
                    </a:cubicBezTo>
                    <a:lnTo>
                      <a:pt x="0" y="442"/>
                    </a:lnTo>
                    <a:cubicBezTo>
                      <a:pt x="158" y="599"/>
                      <a:pt x="347" y="757"/>
                      <a:pt x="536" y="914"/>
                    </a:cubicBezTo>
                    <a:cubicBezTo>
                      <a:pt x="1449" y="1734"/>
                      <a:pt x="2426" y="2647"/>
                      <a:pt x="3434" y="3813"/>
                    </a:cubicBezTo>
                    <a:cubicBezTo>
                      <a:pt x="3529" y="3907"/>
                      <a:pt x="3592" y="3939"/>
                      <a:pt x="3718" y="3939"/>
                    </a:cubicBezTo>
                    <a:cubicBezTo>
                      <a:pt x="3844" y="3939"/>
                      <a:pt x="3907" y="3907"/>
                      <a:pt x="4001" y="3813"/>
                    </a:cubicBezTo>
                    <a:cubicBezTo>
                      <a:pt x="4978" y="2584"/>
                      <a:pt x="6018" y="1734"/>
                      <a:pt x="6900" y="914"/>
                    </a:cubicBezTo>
                    <a:cubicBezTo>
                      <a:pt x="7120" y="757"/>
                      <a:pt x="7278" y="599"/>
                      <a:pt x="7467" y="442"/>
                    </a:cubicBezTo>
                    <a:lnTo>
                      <a:pt x="5860" y="442"/>
                    </a:lnTo>
                    <a:lnTo>
                      <a:pt x="5293" y="1324"/>
                    </a:lnTo>
                    <a:cubicBezTo>
                      <a:pt x="5104" y="1639"/>
                      <a:pt x="4789" y="1860"/>
                      <a:pt x="4379" y="1860"/>
                    </a:cubicBezTo>
                    <a:lnTo>
                      <a:pt x="4316" y="1860"/>
                    </a:lnTo>
                    <a:cubicBezTo>
                      <a:pt x="3907" y="1797"/>
                      <a:pt x="3592" y="1576"/>
                      <a:pt x="3434" y="1167"/>
                    </a:cubicBezTo>
                    <a:lnTo>
                      <a:pt x="296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0" name="Google Shape;1690;p50"/>
            <p:cNvGrpSpPr/>
            <p:nvPr/>
          </p:nvGrpSpPr>
          <p:grpSpPr>
            <a:xfrm>
              <a:off x="3057591" y="1061347"/>
              <a:ext cx="315108" cy="242374"/>
              <a:chOff x="7617850" y="2063282"/>
              <a:chExt cx="799565" cy="670282"/>
            </a:xfrm>
          </p:grpSpPr>
          <p:cxnSp>
            <p:nvCxnSpPr>
              <p:cNvPr id="1691" name="Google Shape;1691;p50"/>
              <p:cNvCxnSpPr/>
              <p:nvPr/>
            </p:nvCxnSpPr>
            <p:spPr>
              <a:xfrm flipH="1" rot="5400000">
                <a:off x="7629118" y="2104714"/>
                <a:ext cx="129900" cy="111300"/>
              </a:xfrm>
              <a:prstGeom prst="bentConnector3">
                <a:avLst>
                  <a:gd fmla="val 50000" name="adj1"/>
                </a:avLst>
              </a:prstGeom>
              <a:noFill/>
              <a:ln cap="flat" cmpd="sng" w="9525">
                <a:solidFill>
                  <a:srgbClr val="667E92"/>
                </a:solidFill>
                <a:prstDash val="solid"/>
                <a:round/>
                <a:headEnd len="med" w="med" type="none"/>
                <a:tailEnd len="med" w="med" type="none"/>
              </a:ln>
            </p:spPr>
          </p:cxnSp>
          <p:cxnSp>
            <p:nvCxnSpPr>
              <p:cNvPr id="1692" name="Google Shape;1692;p50"/>
              <p:cNvCxnSpPr/>
              <p:nvPr/>
            </p:nvCxnSpPr>
            <p:spPr>
              <a:xfrm rot="-5400000">
                <a:off x="8276270" y="2104714"/>
                <a:ext cx="129900" cy="111300"/>
              </a:xfrm>
              <a:prstGeom prst="bentConnector3">
                <a:avLst>
                  <a:gd fmla="val 50000" name="adj1"/>
                </a:avLst>
              </a:prstGeom>
              <a:noFill/>
              <a:ln cap="flat" cmpd="sng" w="9525">
                <a:solidFill>
                  <a:srgbClr val="667E92"/>
                </a:solidFill>
                <a:prstDash val="solid"/>
                <a:round/>
                <a:headEnd len="med" w="med" type="none"/>
                <a:tailEnd len="med" w="med" type="none"/>
              </a:ln>
            </p:spPr>
          </p:cxnSp>
          <p:cxnSp>
            <p:nvCxnSpPr>
              <p:cNvPr id="1693" name="Google Shape;1693;p50"/>
              <p:cNvCxnSpPr/>
              <p:nvPr/>
            </p:nvCxnSpPr>
            <p:spPr>
              <a:xfrm rot="5400000">
                <a:off x="7629118" y="2612964"/>
                <a:ext cx="129900" cy="111300"/>
              </a:xfrm>
              <a:prstGeom prst="bentConnector3">
                <a:avLst>
                  <a:gd fmla="val 50000" name="adj1"/>
                </a:avLst>
              </a:prstGeom>
              <a:noFill/>
              <a:ln cap="flat" cmpd="sng" w="9525">
                <a:solidFill>
                  <a:srgbClr val="667E92"/>
                </a:solidFill>
                <a:prstDash val="solid"/>
                <a:round/>
                <a:headEnd len="med" w="med" type="none"/>
                <a:tailEnd len="med" w="med" type="none"/>
              </a:ln>
            </p:spPr>
          </p:cxnSp>
          <p:cxnSp>
            <p:nvCxnSpPr>
              <p:cNvPr id="1694" name="Google Shape;1694;p50"/>
              <p:cNvCxnSpPr/>
              <p:nvPr/>
            </p:nvCxnSpPr>
            <p:spPr>
              <a:xfrm flipH="1" rot="-5400000">
                <a:off x="8276270" y="2612964"/>
                <a:ext cx="129900" cy="111300"/>
              </a:xfrm>
              <a:prstGeom prst="bentConnector3">
                <a:avLst>
                  <a:gd fmla="val 50000" name="adj1"/>
                </a:avLst>
              </a:prstGeom>
              <a:noFill/>
              <a:ln cap="flat" cmpd="sng" w="9525">
                <a:solidFill>
                  <a:srgbClr val="667E92"/>
                </a:solidFill>
                <a:prstDash val="solid"/>
                <a:round/>
                <a:headEnd len="med" w="med" type="none"/>
                <a:tailEnd len="med" w="med" type="none"/>
              </a:ln>
            </p:spPr>
          </p:cxnSp>
          <p:cxnSp>
            <p:nvCxnSpPr>
              <p:cNvPr id="1695" name="Google Shape;1695;p50"/>
              <p:cNvCxnSpPr/>
              <p:nvPr/>
            </p:nvCxnSpPr>
            <p:spPr>
              <a:xfrm rot="10800000">
                <a:off x="7617850" y="2393356"/>
                <a:ext cx="83400" cy="0"/>
              </a:xfrm>
              <a:prstGeom prst="straightConnector1">
                <a:avLst/>
              </a:prstGeom>
              <a:noFill/>
              <a:ln cap="flat" cmpd="sng" w="9525">
                <a:solidFill>
                  <a:srgbClr val="667E92"/>
                </a:solidFill>
                <a:prstDash val="solid"/>
                <a:round/>
                <a:headEnd len="med" w="med" type="none"/>
                <a:tailEnd len="med" w="med" type="none"/>
              </a:ln>
            </p:spPr>
          </p:cxnSp>
          <p:cxnSp>
            <p:nvCxnSpPr>
              <p:cNvPr id="1696" name="Google Shape;1696;p50"/>
              <p:cNvCxnSpPr/>
              <p:nvPr/>
            </p:nvCxnSpPr>
            <p:spPr>
              <a:xfrm rot="10800000">
                <a:off x="8334015" y="2393356"/>
                <a:ext cx="83400" cy="0"/>
              </a:xfrm>
              <a:prstGeom prst="straightConnector1">
                <a:avLst/>
              </a:prstGeom>
              <a:noFill/>
              <a:ln cap="flat" cmpd="sng" w="9525">
                <a:solidFill>
                  <a:srgbClr val="667E92"/>
                </a:solidFill>
                <a:prstDash val="solid"/>
                <a:round/>
                <a:headEnd len="med" w="med" type="none"/>
                <a:tailEnd len="med" w="med" type="none"/>
              </a:ln>
            </p:spPr>
          </p:cxnSp>
          <p:grpSp>
            <p:nvGrpSpPr>
              <p:cNvPr id="1697" name="Google Shape;1697;p50"/>
              <p:cNvGrpSpPr/>
              <p:nvPr/>
            </p:nvGrpSpPr>
            <p:grpSpPr>
              <a:xfrm>
                <a:off x="7734309" y="2063282"/>
                <a:ext cx="570957" cy="620095"/>
                <a:chOff x="7734309" y="2063282"/>
                <a:chExt cx="570957" cy="620095"/>
              </a:xfrm>
            </p:grpSpPr>
            <p:grpSp>
              <p:nvGrpSpPr>
                <p:cNvPr id="1698" name="Google Shape;1698;p50"/>
                <p:cNvGrpSpPr/>
                <p:nvPr/>
              </p:nvGrpSpPr>
              <p:grpSpPr>
                <a:xfrm>
                  <a:off x="8031573" y="2063282"/>
                  <a:ext cx="273693" cy="620095"/>
                  <a:chOff x="8031573" y="2063282"/>
                  <a:chExt cx="273693" cy="620095"/>
                </a:xfrm>
              </p:grpSpPr>
              <p:sp>
                <p:nvSpPr>
                  <p:cNvPr id="1699" name="Google Shape;1699;p50"/>
                  <p:cNvSpPr/>
                  <p:nvPr/>
                </p:nvSpPr>
                <p:spPr>
                  <a:xfrm>
                    <a:off x="8031573" y="2481676"/>
                    <a:ext cx="246012" cy="201702"/>
                  </a:xfrm>
                  <a:custGeom>
                    <a:rect b="b" l="l" r="r" t="t"/>
                    <a:pathLst>
                      <a:path extrusionOk="0" h="14712" w="17944">
                        <a:moveTo>
                          <a:pt x="13714" y="1"/>
                        </a:moveTo>
                        <a:cubicBezTo>
                          <a:pt x="13485" y="1"/>
                          <a:pt x="13243" y="5"/>
                          <a:pt x="12987" y="13"/>
                        </a:cubicBezTo>
                        <a:cubicBezTo>
                          <a:pt x="11706" y="56"/>
                          <a:pt x="10294" y="76"/>
                          <a:pt x="8782" y="76"/>
                        </a:cubicBezTo>
                        <a:cubicBezTo>
                          <a:pt x="8568" y="76"/>
                          <a:pt x="8352" y="76"/>
                          <a:pt x="8134" y="75"/>
                        </a:cubicBezTo>
                        <a:lnTo>
                          <a:pt x="8118" y="75"/>
                        </a:lnTo>
                        <a:cubicBezTo>
                          <a:pt x="8116" y="75"/>
                          <a:pt x="8114" y="75"/>
                          <a:pt x="8112" y="75"/>
                        </a:cubicBezTo>
                        <a:cubicBezTo>
                          <a:pt x="6297" y="75"/>
                          <a:pt x="4825" y="1549"/>
                          <a:pt x="4828" y="3365"/>
                        </a:cubicBezTo>
                        <a:lnTo>
                          <a:pt x="4828" y="4847"/>
                        </a:lnTo>
                        <a:lnTo>
                          <a:pt x="6675" y="4847"/>
                        </a:lnTo>
                        <a:cubicBezTo>
                          <a:pt x="9163" y="4850"/>
                          <a:pt x="11182" y="6869"/>
                          <a:pt x="11185" y="9357"/>
                        </a:cubicBezTo>
                        <a:lnTo>
                          <a:pt x="11185" y="9535"/>
                        </a:lnTo>
                        <a:cubicBezTo>
                          <a:pt x="11185" y="9839"/>
                          <a:pt x="10936" y="10088"/>
                          <a:pt x="10632" y="10088"/>
                        </a:cubicBezTo>
                        <a:cubicBezTo>
                          <a:pt x="10328" y="10088"/>
                          <a:pt x="10079" y="9839"/>
                          <a:pt x="10079" y="9535"/>
                        </a:cubicBezTo>
                        <a:lnTo>
                          <a:pt x="10079" y="9357"/>
                        </a:lnTo>
                        <a:cubicBezTo>
                          <a:pt x="10079" y="7477"/>
                          <a:pt x="8555" y="5953"/>
                          <a:pt x="6675" y="5953"/>
                        </a:cubicBezTo>
                        <a:lnTo>
                          <a:pt x="1" y="5953"/>
                        </a:lnTo>
                        <a:lnTo>
                          <a:pt x="1" y="12851"/>
                        </a:lnTo>
                        <a:cubicBezTo>
                          <a:pt x="460" y="13288"/>
                          <a:pt x="2279" y="14711"/>
                          <a:pt x="6423" y="14711"/>
                        </a:cubicBezTo>
                        <a:cubicBezTo>
                          <a:pt x="11525" y="14711"/>
                          <a:pt x="14168" y="11628"/>
                          <a:pt x="14527" y="8571"/>
                        </a:cubicBezTo>
                        <a:cubicBezTo>
                          <a:pt x="14553" y="8351"/>
                          <a:pt x="14705" y="8169"/>
                          <a:pt x="14919" y="8105"/>
                        </a:cubicBezTo>
                        <a:cubicBezTo>
                          <a:pt x="15042" y="8069"/>
                          <a:pt x="17944" y="7154"/>
                          <a:pt x="17882" y="3957"/>
                        </a:cubicBezTo>
                        <a:cubicBezTo>
                          <a:pt x="17856" y="2779"/>
                          <a:pt x="17727" y="1961"/>
                          <a:pt x="17459" y="1392"/>
                        </a:cubicBezTo>
                        <a:cubicBezTo>
                          <a:pt x="17352" y="1201"/>
                          <a:pt x="17093" y="842"/>
                          <a:pt x="17028" y="780"/>
                        </a:cubicBezTo>
                        <a:cubicBezTo>
                          <a:pt x="16462" y="243"/>
                          <a:pt x="15452" y="1"/>
                          <a:pt x="137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50"/>
                  <p:cNvSpPr/>
                  <p:nvPr/>
                </p:nvSpPr>
                <p:spPr>
                  <a:xfrm>
                    <a:off x="8031573" y="2298026"/>
                    <a:ext cx="273693" cy="250112"/>
                  </a:xfrm>
                  <a:custGeom>
                    <a:rect b="b" l="l" r="r" t="t"/>
                    <a:pathLst>
                      <a:path extrusionOk="0" h="18243" w="19963">
                        <a:moveTo>
                          <a:pt x="16810" y="1"/>
                        </a:moveTo>
                        <a:cubicBezTo>
                          <a:pt x="16764" y="1"/>
                          <a:pt x="16738" y="2"/>
                          <a:pt x="16737" y="2"/>
                        </a:cubicBezTo>
                        <a:lnTo>
                          <a:pt x="12039" y="2"/>
                        </a:lnTo>
                        <a:cubicBezTo>
                          <a:pt x="9752" y="2"/>
                          <a:pt x="7902" y="1856"/>
                          <a:pt x="7898" y="4140"/>
                        </a:cubicBezTo>
                        <a:lnTo>
                          <a:pt x="7898" y="6748"/>
                        </a:lnTo>
                        <a:lnTo>
                          <a:pt x="8303" y="6748"/>
                        </a:lnTo>
                        <a:cubicBezTo>
                          <a:pt x="9966" y="6748"/>
                          <a:pt x="11315" y="8097"/>
                          <a:pt x="11315" y="9760"/>
                        </a:cubicBezTo>
                        <a:lnTo>
                          <a:pt x="11315" y="10333"/>
                        </a:lnTo>
                        <a:cubicBezTo>
                          <a:pt x="11315" y="10637"/>
                          <a:pt x="11069" y="10886"/>
                          <a:pt x="10761" y="10886"/>
                        </a:cubicBezTo>
                        <a:cubicBezTo>
                          <a:pt x="10457" y="10886"/>
                          <a:pt x="10211" y="10637"/>
                          <a:pt x="10211" y="10333"/>
                        </a:cubicBezTo>
                        <a:lnTo>
                          <a:pt x="10211" y="9760"/>
                        </a:lnTo>
                        <a:cubicBezTo>
                          <a:pt x="10208" y="8705"/>
                          <a:pt x="9357" y="7854"/>
                          <a:pt x="8303" y="7851"/>
                        </a:cubicBezTo>
                        <a:lnTo>
                          <a:pt x="6449" y="7851"/>
                        </a:lnTo>
                        <a:cubicBezTo>
                          <a:pt x="5362" y="7851"/>
                          <a:pt x="4482" y="8731"/>
                          <a:pt x="4482" y="9818"/>
                        </a:cubicBezTo>
                        <a:lnTo>
                          <a:pt x="4482" y="10624"/>
                        </a:lnTo>
                        <a:cubicBezTo>
                          <a:pt x="4482" y="10931"/>
                          <a:pt x="4233" y="11177"/>
                          <a:pt x="3929" y="11177"/>
                        </a:cubicBezTo>
                        <a:cubicBezTo>
                          <a:pt x="3624" y="11177"/>
                          <a:pt x="3375" y="10931"/>
                          <a:pt x="3375" y="10624"/>
                        </a:cubicBezTo>
                        <a:lnTo>
                          <a:pt x="3375" y="9818"/>
                        </a:lnTo>
                        <a:cubicBezTo>
                          <a:pt x="3375" y="8123"/>
                          <a:pt x="4750" y="6745"/>
                          <a:pt x="6449" y="6745"/>
                        </a:cubicBezTo>
                        <a:lnTo>
                          <a:pt x="6792" y="6745"/>
                        </a:lnTo>
                        <a:lnTo>
                          <a:pt x="6792" y="5230"/>
                        </a:lnTo>
                        <a:lnTo>
                          <a:pt x="1" y="5230"/>
                        </a:lnTo>
                        <a:lnTo>
                          <a:pt x="1" y="18243"/>
                        </a:lnTo>
                        <a:lnTo>
                          <a:pt x="3722" y="18243"/>
                        </a:lnTo>
                        <a:lnTo>
                          <a:pt x="3722" y="16761"/>
                        </a:lnTo>
                        <a:cubicBezTo>
                          <a:pt x="3722" y="14335"/>
                          <a:pt x="5689" y="12364"/>
                          <a:pt x="8118" y="12364"/>
                        </a:cubicBezTo>
                        <a:lnTo>
                          <a:pt x="8138" y="12364"/>
                        </a:lnTo>
                        <a:cubicBezTo>
                          <a:pt x="8355" y="12365"/>
                          <a:pt x="8571" y="12366"/>
                          <a:pt x="8785" y="12366"/>
                        </a:cubicBezTo>
                        <a:cubicBezTo>
                          <a:pt x="10281" y="12366"/>
                          <a:pt x="11680" y="12346"/>
                          <a:pt x="12949" y="12306"/>
                        </a:cubicBezTo>
                        <a:cubicBezTo>
                          <a:pt x="13215" y="12297"/>
                          <a:pt x="13470" y="12293"/>
                          <a:pt x="13712" y="12293"/>
                        </a:cubicBezTo>
                        <a:cubicBezTo>
                          <a:pt x="15786" y="12293"/>
                          <a:pt x="16995" y="12621"/>
                          <a:pt x="17789" y="13374"/>
                        </a:cubicBezTo>
                        <a:cubicBezTo>
                          <a:pt x="17866" y="13448"/>
                          <a:pt x="17941" y="13526"/>
                          <a:pt x="18009" y="13610"/>
                        </a:cubicBezTo>
                        <a:cubicBezTo>
                          <a:pt x="19963" y="12539"/>
                          <a:pt x="19927" y="9744"/>
                          <a:pt x="19927" y="9715"/>
                        </a:cubicBezTo>
                        <a:lnTo>
                          <a:pt x="19927" y="4156"/>
                        </a:lnTo>
                        <a:cubicBezTo>
                          <a:pt x="19927" y="2603"/>
                          <a:pt x="19545" y="1461"/>
                          <a:pt x="18795" y="763"/>
                        </a:cubicBezTo>
                        <a:cubicBezTo>
                          <a:pt x="18032" y="53"/>
                          <a:pt x="17079" y="1"/>
                          <a:pt x="168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50"/>
                  <p:cNvSpPr/>
                  <p:nvPr/>
                </p:nvSpPr>
                <p:spPr>
                  <a:xfrm>
                    <a:off x="8031573" y="2063282"/>
                    <a:ext cx="177311" cy="142529"/>
                  </a:xfrm>
                  <a:custGeom>
                    <a:rect b="b" l="l" r="r" t="t"/>
                    <a:pathLst>
                      <a:path extrusionOk="0" h="10396" w="12933">
                        <a:moveTo>
                          <a:pt x="3097" y="1"/>
                        </a:moveTo>
                        <a:cubicBezTo>
                          <a:pt x="134" y="1"/>
                          <a:pt x="4" y="3928"/>
                          <a:pt x="1" y="4087"/>
                        </a:cubicBezTo>
                        <a:lnTo>
                          <a:pt x="1" y="10396"/>
                        </a:lnTo>
                        <a:lnTo>
                          <a:pt x="3796" y="10396"/>
                        </a:lnTo>
                        <a:cubicBezTo>
                          <a:pt x="5061" y="10393"/>
                          <a:pt x="6087" y="9367"/>
                          <a:pt x="6087" y="8102"/>
                        </a:cubicBezTo>
                        <a:lnTo>
                          <a:pt x="6087" y="7568"/>
                        </a:lnTo>
                        <a:cubicBezTo>
                          <a:pt x="6083" y="6255"/>
                          <a:pt x="5022" y="5193"/>
                          <a:pt x="3712" y="5193"/>
                        </a:cubicBezTo>
                        <a:lnTo>
                          <a:pt x="2803" y="5193"/>
                        </a:lnTo>
                        <a:cubicBezTo>
                          <a:pt x="2499" y="5193"/>
                          <a:pt x="2249" y="4944"/>
                          <a:pt x="2249" y="4640"/>
                        </a:cubicBezTo>
                        <a:cubicBezTo>
                          <a:pt x="2249" y="4336"/>
                          <a:pt x="2499" y="4087"/>
                          <a:pt x="2803" y="4087"/>
                        </a:cubicBezTo>
                        <a:lnTo>
                          <a:pt x="3715" y="4087"/>
                        </a:lnTo>
                        <a:cubicBezTo>
                          <a:pt x="5507" y="4090"/>
                          <a:pt x="7009" y="5456"/>
                          <a:pt x="7180" y="7241"/>
                        </a:cubicBezTo>
                        <a:lnTo>
                          <a:pt x="12741" y="7241"/>
                        </a:lnTo>
                        <a:cubicBezTo>
                          <a:pt x="12868" y="7086"/>
                          <a:pt x="12932" y="6847"/>
                          <a:pt x="12777" y="6420"/>
                        </a:cubicBezTo>
                        <a:cubicBezTo>
                          <a:pt x="12389" y="5323"/>
                          <a:pt x="10755" y="3708"/>
                          <a:pt x="8616" y="2301"/>
                        </a:cubicBezTo>
                        <a:cubicBezTo>
                          <a:pt x="6494" y="903"/>
                          <a:pt x="4327" y="1"/>
                          <a:pt x="30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50"/>
                  <p:cNvSpPr/>
                  <p:nvPr/>
                </p:nvSpPr>
                <p:spPr>
                  <a:xfrm>
                    <a:off x="8031573" y="2177659"/>
                    <a:ext cx="221307" cy="176914"/>
                  </a:xfrm>
                  <a:custGeom>
                    <a:rect b="b" l="l" r="r" t="t"/>
                    <a:pathLst>
                      <a:path extrusionOk="0" h="12904" w="16142">
                        <a:moveTo>
                          <a:pt x="13080" y="0"/>
                        </a:moveTo>
                        <a:cubicBezTo>
                          <a:pt x="13032" y="0"/>
                          <a:pt x="13005" y="2"/>
                          <a:pt x="13004" y="2"/>
                        </a:cubicBezTo>
                        <a:cubicBezTo>
                          <a:pt x="12997" y="3"/>
                          <a:pt x="12991" y="4"/>
                          <a:pt x="12985" y="4"/>
                        </a:cubicBezTo>
                        <a:cubicBezTo>
                          <a:pt x="12978" y="4"/>
                          <a:pt x="12973" y="3"/>
                          <a:pt x="12968" y="2"/>
                        </a:cubicBezTo>
                        <a:lnTo>
                          <a:pt x="7183" y="2"/>
                        </a:lnTo>
                        <a:cubicBezTo>
                          <a:pt x="7054" y="1778"/>
                          <a:pt x="5579" y="3156"/>
                          <a:pt x="3796" y="3156"/>
                        </a:cubicBezTo>
                        <a:lnTo>
                          <a:pt x="1" y="3156"/>
                        </a:lnTo>
                        <a:lnTo>
                          <a:pt x="1" y="12904"/>
                        </a:lnTo>
                        <a:lnTo>
                          <a:pt x="6792" y="12904"/>
                        </a:lnTo>
                        <a:cubicBezTo>
                          <a:pt x="6802" y="10018"/>
                          <a:pt x="9150" y="7676"/>
                          <a:pt x="12036" y="7676"/>
                        </a:cubicBezTo>
                        <a:lnTo>
                          <a:pt x="16142" y="7676"/>
                        </a:lnTo>
                        <a:lnTo>
                          <a:pt x="16142" y="3137"/>
                        </a:lnTo>
                        <a:cubicBezTo>
                          <a:pt x="16142" y="2108"/>
                          <a:pt x="15857" y="1318"/>
                          <a:pt x="15297" y="788"/>
                        </a:cubicBezTo>
                        <a:cubicBezTo>
                          <a:pt x="14516" y="51"/>
                          <a:pt x="13383" y="0"/>
                          <a:pt x="130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3" name="Google Shape;1703;p50"/>
                <p:cNvGrpSpPr/>
                <p:nvPr/>
              </p:nvGrpSpPr>
              <p:grpSpPr>
                <a:xfrm flipH="1">
                  <a:off x="7734309" y="2063282"/>
                  <a:ext cx="273693" cy="620095"/>
                  <a:chOff x="8031573" y="2063282"/>
                  <a:chExt cx="273693" cy="620095"/>
                </a:xfrm>
              </p:grpSpPr>
              <p:sp>
                <p:nvSpPr>
                  <p:cNvPr id="1704" name="Google Shape;1704;p50"/>
                  <p:cNvSpPr/>
                  <p:nvPr/>
                </p:nvSpPr>
                <p:spPr>
                  <a:xfrm>
                    <a:off x="8031573" y="2481676"/>
                    <a:ext cx="246012" cy="201702"/>
                  </a:xfrm>
                  <a:custGeom>
                    <a:rect b="b" l="l" r="r" t="t"/>
                    <a:pathLst>
                      <a:path extrusionOk="0" h="14712" w="17944">
                        <a:moveTo>
                          <a:pt x="13714" y="1"/>
                        </a:moveTo>
                        <a:cubicBezTo>
                          <a:pt x="13485" y="1"/>
                          <a:pt x="13243" y="5"/>
                          <a:pt x="12987" y="13"/>
                        </a:cubicBezTo>
                        <a:cubicBezTo>
                          <a:pt x="11706" y="56"/>
                          <a:pt x="10294" y="76"/>
                          <a:pt x="8782" y="76"/>
                        </a:cubicBezTo>
                        <a:cubicBezTo>
                          <a:pt x="8568" y="76"/>
                          <a:pt x="8352" y="76"/>
                          <a:pt x="8134" y="75"/>
                        </a:cubicBezTo>
                        <a:lnTo>
                          <a:pt x="8118" y="75"/>
                        </a:lnTo>
                        <a:cubicBezTo>
                          <a:pt x="8116" y="75"/>
                          <a:pt x="8114" y="75"/>
                          <a:pt x="8112" y="75"/>
                        </a:cubicBezTo>
                        <a:cubicBezTo>
                          <a:pt x="6297" y="75"/>
                          <a:pt x="4825" y="1549"/>
                          <a:pt x="4828" y="3365"/>
                        </a:cubicBezTo>
                        <a:lnTo>
                          <a:pt x="4828" y="4847"/>
                        </a:lnTo>
                        <a:lnTo>
                          <a:pt x="6675" y="4847"/>
                        </a:lnTo>
                        <a:cubicBezTo>
                          <a:pt x="9163" y="4850"/>
                          <a:pt x="11182" y="6869"/>
                          <a:pt x="11185" y="9357"/>
                        </a:cubicBezTo>
                        <a:lnTo>
                          <a:pt x="11185" y="9535"/>
                        </a:lnTo>
                        <a:cubicBezTo>
                          <a:pt x="11185" y="9839"/>
                          <a:pt x="10936" y="10088"/>
                          <a:pt x="10632" y="10088"/>
                        </a:cubicBezTo>
                        <a:cubicBezTo>
                          <a:pt x="10328" y="10088"/>
                          <a:pt x="10079" y="9839"/>
                          <a:pt x="10079" y="9535"/>
                        </a:cubicBezTo>
                        <a:lnTo>
                          <a:pt x="10079" y="9357"/>
                        </a:lnTo>
                        <a:cubicBezTo>
                          <a:pt x="10079" y="7477"/>
                          <a:pt x="8555" y="5953"/>
                          <a:pt x="6675" y="5953"/>
                        </a:cubicBezTo>
                        <a:lnTo>
                          <a:pt x="1" y="5953"/>
                        </a:lnTo>
                        <a:lnTo>
                          <a:pt x="1" y="12851"/>
                        </a:lnTo>
                        <a:cubicBezTo>
                          <a:pt x="460" y="13288"/>
                          <a:pt x="2279" y="14711"/>
                          <a:pt x="6423" y="14711"/>
                        </a:cubicBezTo>
                        <a:cubicBezTo>
                          <a:pt x="11525" y="14711"/>
                          <a:pt x="14168" y="11628"/>
                          <a:pt x="14527" y="8571"/>
                        </a:cubicBezTo>
                        <a:cubicBezTo>
                          <a:pt x="14553" y="8351"/>
                          <a:pt x="14705" y="8169"/>
                          <a:pt x="14919" y="8105"/>
                        </a:cubicBezTo>
                        <a:cubicBezTo>
                          <a:pt x="15042" y="8069"/>
                          <a:pt x="17944" y="7154"/>
                          <a:pt x="17882" y="3957"/>
                        </a:cubicBezTo>
                        <a:cubicBezTo>
                          <a:pt x="17856" y="2779"/>
                          <a:pt x="17727" y="1961"/>
                          <a:pt x="17459" y="1392"/>
                        </a:cubicBezTo>
                        <a:cubicBezTo>
                          <a:pt x="17352" y="1201"/>
                          <a:pt x="17093" y="842"/>
                          <a:pt x="17028" y="780"/>
                        </a:cubicBezTo>
                        <a:cubicBezTo>
                          <a:pt x="16462" y="243"/>
                          <a:pt x="15452" y="1"/>
                          <a:pt x="137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50"/>
                  <p:cNvSpPr/>
                  <p:nvPr/>
                </p:nvSpPr>
                <p:spPr>
                  <a:xfrm>
                    <a:off x="8031573" y="2298026"/>
                    <a:ext cx="273693" cy="250112"/>
                  </a:xfrm>
                  <a:custGeom>
                    <a:rect b="b" l="l" r="r" t="t"/>
                    <a:pathLst>
                      <a:path extrusionOk="0" h="18243" w="19963">
                        <a:moveTo>
                          <a:pt x="16810" y="1"/>
                        </a:moveTo>
                        <a:cubicBezTo>
                          <a:pt x="16764" y="1"/>
                          <a:pt x="16738" y="2"/>
                          <a:pt x="16737" y="2"/>
                        </a:cubicBezTo>
                        <a:lnTo>
                          <a:pt x="12039" y="2"/>
                        </a:lnTo>
                        <a:cubicBezTo>
                          <a:pt x="9752" y="2"/>
                          <a:pt x="7902" y="1856"/>
                          <a:pt x="7898" y="4140"/>
                        </a:cubicBezTo>
                        <a:lnTo>
                          <a:pt x="7898" y="6748"/>
                        </a:lnTo>
                        <a:lnTo>
                          <a:pt x="8303" y="6748"/>
                        </a:lnTo>
                        <a:cubicBezTo>
                          <a:pt x="9966" y="6748"/>
                          <a:pt x="11315" y="8097"/>
                          <a:pt x="11315" y="9760"/>
                        </a:cubicBezTo>
                        <a:lnTo>
                          <a:pt x="11315" y="10333"/>
                        </a:lnTo>
                        <a:cubicBezTo>
                          <a:pt x="11315" y="10637"/>
                          <a:pt x="11069" y="10886"/>
                          <a:pt x="10761" y="10886"/>
                        </a:cubicBezTo>
                        <a:cubicBezTo>
                          <a:pt x="10457" y="10886"/>
                          <a:pt x="10211" y="10637"/>
                          <a:pt x="10211" y="10333"/>
                        </a:cubicBezTo>
                        <a:lnTo>
                          <a:pt x="10211" y="9760"/>
                        </a:lnTo>
                        <a:cubicBezTo>
                          <a:pt x="10208" y="8705"/>
                          <a:pt x="9357" y="7854"/>
                          <a:pt x="8303" y="7851"/>
                        </a:cubicBezTo>
                        <a:lnTo>
                          <a:pt x="6449" y="7851"/>
                        </a:lnTo>
                        <a:cubicBezTo>
                          <a:pt x="5362" y="7851"/>
                          <a:pt x="4482" y="8731"/>
                          <a:pt x="4482" y="9818"/>
                        </a:cubicBezTo>
                        <a:lnTo>
                          <a:pt x="4482" y="10624"/>
                        </a:lnTo>
                        <a:cubicBezTo>
                          <a:pt x="4482" y="10931"/>
                          <a:pt x="4233" y="11177"/>
                          <a:pt x="3929" y="11177"/>
                        </a:cubicBezTo>
                        <a:cubicBezTo>
                          <a:pt x="3624" y="11177"/>
                          <a:pt x="3375" y="10931"/>
                          <a:pt x="3375" y="10624"/>
                        </a:cubicBezTo>
                        <a:lnTo>
                          <a:pt x="3375" y="9818"/>
                        </a:lnTo>
                        <a:cubicBezTo>
                          <a:pt x="3375" y="8123"/>
                          <a:pt x="4750" y="6745"/>
                          <a:pt x="6449" y="6745"/>
                        </a:cubicBezTo>
                        <a:lnTo>
                          <a:pt x="6792" y="6745"/>
                        </a:lnTo>
                        <a:lnTo>
                          <a:pt x="6792" y="5230"/>
                        </a:lnTo>
                        <a:lnTo>
                          <a:pt x="1" y="5230"/>
                        </a:lnTo>
                        <a:lnTo>
                          <a:pt x="1" y="18243"/>
                        </a:lnTo>
                        <a:lnTo>
                          <a:pt x="3722" y="18243"/>
                        </a:lnTo>
                        <a:lnTo>
                          <a:pt x="3722" y="16761"/>
                        </a:lnTo>
                        <a:cubicBezTo>
                          <a:pt x="3722" y="14335"/>
                          <a:pt x="5689" y="12364"/>
                          <a:pt x="8118" y="12364"/>
                        </a:cubicBezTo>
                        <a:lnTo>
                          <a:pt x="8138" y="12364"/>
                        </a:lnTo>
                        <a:cubicBezTo>
                          <a:pt x="8355" y="12365"/>
                          <a:pt x="8571" y="12366"/>
                          <a:pt x="8785" y="12366"/>
                        </a:cubicBezTo>
                        <a:cubicBezTo>
                          <a:pt x="10281" y="12366"/>
                          <a:pt x="11680" y="12346"/>
                          <a:pt x="12949" y="12306"/>
                        </a:cubicBezTo>
                        <a:cubicBezTo>
                          <a:pt x="13215" y="12297"/>
                          <a:pt x="13470" y="12293"/>
                          <a:pt x="13712" y="12293"/>
                        </a:cubicBezTo>
                        <a:cubicBezTo>
                          <a:pt x="15786" y="12293"/>
                          <a:pt x="16995" y="12621"/>
                          <a:pt x="17789" y="13374"/>
                        </a:cubicBezTo>
                        <a:cubicBezTo>
                          <a:pt x="17866" y="13448"/>
                          <a:pt x="17941" y="13526"/>
                          <a:pt x="18009" y="13610"/>
                        </a:cubicBezTo>
                        <a:cubicBezTo>
                          <a:pt x="19963" y="12539"/>
                          <a:pt x="19927" y="9744"/>
                          <a:pt x="19927" y="9715"/>
                        </a:cubicBezTo>
                        <a:lnTo>
                          <a:pt x="19927" y="4156"/>
                        </a:lnTo>
                        <a:cubicBezTo>
                          <a:pt x="19927" y="2603"/>
                          <a:pt x="19545" y="1461"/>
                          <a:pt x="18795" y="763"/>
                        </a:cubicBezTo>
                        <a:cubicBezTo>
                          <a:pt x="18032" y="53"/>
                          <a:pt x="17079" y="1"/>
                          <a:pt x="168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50"/>
                  <p:cNvSpPr/>
                  <p:nvPr/>
                </p:nvSpPr>
                <p:spPr>
                  <a:xfrm>
                    <a:off x="8031573" y="2063282"/>
                    <a:ext cx="177311" cy="142529"/>
                  </a:xfrm>
                  <a:custGeom>
                    <a:rect b="b" l="l" r="r" t="t"/>
                    <a:pathLst>
                      <a:path extrusionOk="0" h="10396" w="12933">
                        <a:moveTo>
                          <a:pt x="3097" y="1"/>
                        </a:moveTo>
                        <a:cubicBezTo>
                          <a:pt x="134" y="1"/>
                          <a:pt x="4" y="3928"/>
                          <a:pt x="1" y="4087"/>
                        </a:cubicBezTo>
                        <a:lnTo>
                          <a:pt x="1" y="10396"/>
                        </a:lnTo>
                        <a:lnTo>
                          <a:pt x="3796" y="10396"/>
                        </a:lnTo>
                        <a:cubicBezTo>
                          <a:pt x="5061" y="10393"/>
                          <a:pt x="6087" y="9367"/>
                          <a:pt x="6087" y="8102"/>
                        </a:cubicBezTo>
                        <a:lnTo>
                          <a:pt x="6087" y="7568"/>
                        </a:lnTo>
                        <a:cubicBezTo>
                          <a:pt x="6083" y="6255"/>
                          <a:pt x="5022" y="5193"/>
                          <a:pt x="3712" y="5193"/>
                        </a:cubicBezTo>
                        <a:lnTo>
                          <a:pt x="2803" y="5193"/>
                        </a:lnTo>
                        <a:cubicBezTo>
                          <a:pt x="2499" y="5193"/>
                          <a:pt x="2249" y="4944"/>
                          <a:pt x="2249" y="4640"/>
                        </a:cubicBezTo>
                        <a:cubicBezTo>
                          <a:pt x="2249" y="4336"/>
                          <a:pt x="2499" y="4087"/>
                          <a:pt x="2803" y="4087"/>
                        </a:cubicBezTo>
                        <a:lnTo>
                          <a:pt x="3715" y="4087"/>
                        </a:lnTo>
                        <a:cubicBezTo>
                          <a:pt x="5507" y="4090"/>
                          <a:pt x="7009" y="5456"/>
                          <a:pt x="7180" y="7241"/>
                        </a:cubicBezTo>
                        <a:lnTo>
                          <a:pt x="12741" y="7241"/>
                        </a:lnTo>
                        <a:cubicBezTo>
                          <a:pt x="12868" y="7086"/>
                          <a:pt x="12932" y="6847"/>
                          <a:pt x="12777" y="6420"/>
                        </a:cubicBezTo>
                        <a:cubicBezTo>
                          <a:pt x="12389" y="5323"/>
                          <a:pt x="10755" y="3708"/>
                          <a:pt x="8616" y="2301"/>
                        </a:cubicBezTo>
                        <a:cubicBezTo>
                          <a:pt x="6494" y="903"/>
                          <a:pt x="4327" y="1"/>
                          <a:pt x="30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50"/>
                  <p:cNvSpPr/>
                  <p:nvPr/>
                </p:nvSpPr>
                <p:spPr>
                  <a:xfrm>
                    <a:off x="8031573" y="2177659"/>
                    <a:ext cx="221307" cy="176914"/>
                  </a:xfrm>
                  <a:custGeom>
                    <a:rect b="b" l="l" r="r" t="t"/>
                    <a:pathLst>
                      <a:path extrusionOk="0" h="12904" w="16142">
                        <a:moveTo>
                          <a:pt x="13080" y="0"/>
                        </a:moveTo>
                        <a:cubicBezTo>
                          <a:pt x="13032" y="0"/>
                          <a:pt x="13005" y="2"/>
                          <a:pt x="13004" y="2"/>
                        </a:cubicBezTo>
                        <a:cubicBezTo>
                          <a:pt x="12997" y="3"/>
                          <a:pt x="12991" y="4"/>
                          <a:pt x="12985" y="4"/>
                        </a:cubicBezTo>
                        <a:cubicBezTo>
                          <a:pt x="12978" y="4"/>
                          <a:pt x="12973" y="3"/>
                          <a:pt x="12968" y="2"/>
                        </a:cubicBezTo>
                        <a:lnTo>
                          <a:pt x="7183" y="2"/>
                        </a:lnTo>
                        <a:cubicBezTo>
                          <a:pt x="7054" y="1778"/>
                          <a:pt x="5579" y="3156"/>
                          <a:pt x="3796" y="3156"/>
                        </a:cubicBezTo>
                        <a:lnTo>
                          <a:pt x="1" y="3156"/>
                        </a:lnTo>
                        <a:lnTo>
                          <a:pt x="1" y="12904"/>
                        </a:lnTo>
                        <a:lnTo>
                          <a:pt x="6792" y="12904"/>
                        </a:lnTo>
                        <a:cubicBezTo>
                          <a:pt x="6802" y="10018"/>
                          <a:pt x="9150" y="7676"/>
                          <a:pt x="12036" y="7676"/>
                        </a:cubicBezTo>
                        <a:lnTo>
                          <a:pt x="16142" y="7676"/>
                        </a:lnTo>
                        <a:lnTo>
                          <a:pt x="16142" y="3137"/>
                        </a:lnTo>
                        <a:cubicBezTo>
                          <a:pt x="16142" y="2108"/>
                          <a:pt x="15857" y="1318"/>
                          <a:pt x="15297" y="788"/>
                        </a:cubicBezTo>
                        <a:cubicBezTo>
                          <a:pt x="14516" y="51"/>
                          <a:pt x="13383" y="0"/>
                          <a:pt x="130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708" name="Google Shape;1708;p50"/>
            <p:cNvGrpSpPr/>
            <p:nvPr/>
          </p:nvGrpSpPr>
          <p:grpSpPr>
            <a:xfrm>
              <a:off x="3980023" y="1071754"/>
              <a:ext cx="236918" cy="221687"/>
              <a:chOff x="4645650" y="3962900"/>
              <a:chExt cx="259950" cy="296175"/>
            </a:xfrm>
          </p:grpSpPr>
          <p:sp>
            <p:nvSpPr>
              <p:cNvPr id="1709" name="Google Shape;1709;p50"/>
              <p:cNvSpPr/>
              <p:nvPr/>
            </p:nvSpPr>
            <p:spPr>
              <a:xfrm>
                <a:off x="4853600" y="4155100"/>
                <a:ext cx="52000" cy="103975"/>
              </a:xfrm>
              <a:custGeom>
                <a:rect b="b" l="l" r="r" t="t"/>
                <a:pathLst>
                  <a:path extrusionOk="0" h="4159" w="2080">
                    <a:moveTo>
                      <a:pt x="0" y="0"/>
                    </a:moveTo>
                    <a:lnTo>
                      <a:pt x="0" y="4159"/>
                    </a:lnTo>
                    <a:lnTo>
                      <a:pt x="1733" y="4159"/>
                    </a:lnTo>
                    <a:cubicBezTo>
                      <a:pt x="1922" y="4159"/>
                      <a:pt x="2079" y="4001"/>
                      <a:pt x="2079" y="3812"/>
                    </a:cubicBezTo>
                    <a:lnTo>
                      <a:pt x="2079" y="1733"/>
                    </a:lnTo>
                    <a:cubicBezTo>
                      <a:pt x="2079" y="788"/>
                      <a:pt x="1292" y="0"/>
                      <a:pt x="3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50"/>
              <p:cNvSpPr/>
              <p:nvPr/>
            </p:nvSpPr>
            <p:spPr>
              <a:xfrm>
                <a:off x="4714975" y="4155100"/>
                <a:ext cx="121300" cy="50625"/>
              </a:xfrm>
              <a:custGeom>
                <a:rect b="b" l="l" r="r" t="t"/>
                <a:pathLst>
                  <a:path extrusionOk="0" h="2025" w="4852">
                    <a:moveTo>
                      <a:pt x="0" y="0"/>
                    </a:moveTo>
                    <a:lnTo>
                      <a:pt x="0" y="1481"/>
                    </a:lnTo>
                    <a:cubicBezTo>
                      <a:pt x="772" y="1843"/>
                      <a:pt x="1599" y="2024"/>
                      <a:pt x="2426" y="2024"/>
                    </a:cubicBezTo>
                    <a:cubicBezTo>
                      <a:pt x="3253" y="2024"/>
                      <a:pt x="4080" y="1843"/>
                      <a:pt x="4852" y="1481"/>
                    </a:cubicBezTo>
                    <a:lnTo>
                      <a:pt x="4852" y="0"/>
                    </a:lnTo>
                    <a:lnTo>
                      <a:pt x="4789" y="0"/>
                    </a:lnTo>
                    <a:cubicBezTo>
                      <a:pt x="4348" y="410"/>
                      <a:pt x="3781" y="693"/>
                      <a:pt x="3119" y="693"/>
                    </a:cubicBezTo>
                    <a:lnTo>
                      <a:pt x="1733" y="693"/>
                    </a:lnTo>
                    <a:cubicBezTo>
                      <a:pt x="1071" y="693"/>
                      <a:pt x="473" y="410"/>
                      <a:pt x="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50"/>
              <p:cNvSpPr/>
              <p:nvPr/>
            </p:nvSpPr>
            <p:spPr>
              <a:xfrm>
                <a:off x="4714975" y="4211025"/>
                <a:ext cx="121300" cy="48050"/>
              </a:xfrm>
              <a:custGeom>
                <a:rect b="b" l="l" r="r" t="t"/>
                <a:pathLst>
                  <a:path extrusionOk="0" h="1922" w="4852">
                    <a:moveTo>
                      <a:pt x="0" y="0"/>
                    </a:moveTo>
                    <a:lnTo>
                      <a:pt x="0" y="1922"/>
                    </a:lnTo>
                    <a:lnTo>
                      <a:pt x="4852" y="1922"/>
                    </a:lnTo>
                    <a:lnTo>
                      <a:pt x="4852" y="0"/>
                    </a:lnTo>
                    <a:cubicBezTo>
                      <a:pt x="4080" y="315"/>
                      <a:pt x="3253" y="473"/>
                      <a:pt x="2426" y="473"/>
                    </a:cubicBezTo>
                    <a:cubicBezTo>
                      <a:pt x="1599" y="473"/>
                      <a:pt x="772" y="315"/>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50"/>
              <p:cNvSpPr/>
              <p:nvPr/>
            </p:nvSpPr>
            <p:spPr>
              <a:xfrm>
                <a:off x="4645650" y="4154300"/>
                <a:ext cx="52025" cy="104775"/>
              </a:xfrm>
              <a:custGeom>
                <a:rect b="b" l="l" r="r" t="t"/>
                <a:pathLst>
                  <a:path extrusionOk="0" h="4191" w="2081">
                    <a:moveTo>
                      <a:pt x="1734" y="1"/>
                    </a:moveTo>
                    <a:cubicBezTo>
                      <a:pt x="757" y="32"/>
                      <a:pt x="1" y="757"/>
                      <a:pt x="1" y="1765"/>
                    </a:cubicBezTo>
                    <a:lnTo>
                      <a:pt x="1" y="3844"/>
                    </a:lnTo>
                    <a:cubicBezTo>
                      <a:pt x="1" y="4033"/>
                      <a:pt x="158" y="4191"/>
                      <a:pt x="379" y="4191"/>
                    </a:cubicBezTo>
                    <a:lnTo>
                      <a:pt x="2080" y="4191"/>
                    </a:lnTo>
                    <a:lnTo>
                      <a:pt x="20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50"/>
              <p:cNvSpPr/>
              <p:nvPr/>
            </p:nvSpPr>
            <p:spPr>
              <a:xfrm>
                <a:off x="4722850" y="4049550"/>
                <a:ext cx="103975" cy="105575"/>
              </a:xfrm>
              <a:custGeom>
                <a:rect b="b" l="l" r="r" t="t"/>
                <a:pathLst>
                  <a:path extrusionOk="0" h="4223" w="4159">
                    <a:moveTo>
                      <a:pt x="2080" y="1"/>
                    </a:moveTo>
                    <a:cubicBezTo>
                      <a:pt x="1765" y="442"/>
                      <a:pt x="1260" y="694"/>
                      <a:pt x="693" y="694"/>
                    </a:cubicBezTo>
                    <a:lnTo>
                      <a:pt x="0" y="694"/>
                    </a:lnTo>
                    <a:lnTo>
                      <a:pt x="0" y="3498"/>
                    </a:lnTo>
                    <a:cubicBezTo>
                      <a:pt x="347" y="3939"/>
                      <a:pt x="851" y="4222"/>
                      <a:pt x="1418" y="4222"/>
                    </a:cubicBezTo>
                    <a:lnTo>
                      <a:pt x="2804" y="4222"/>
                    </a:lnTo>
                    <a:cubicBezTo>
                      <a:pt x="3340" y="4222"/>
                      <a:pt x="3844" y="3939"/>
                      <a:pt x="4159" y="3498"/>
                    </a:cubicBezTo>
                    <a:lnTo>
                      <a:pt x="4159" y="694"/>
                    </a:lnTo>
                    <a:lnTo>
                      <a:pt x="3466" y="694"/>
                    </a:lnTo>
                    <a:cubicBezTo>
                      <a:pt x="2899" y="694"/>
                      <a:pt x="2395" y="442"/>
                      <a:pt x="20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50"/>
              <p:cNvSpPr/>
              <p:nvPr/>
            </p:nvSpPr>
            <p:spPr>
              <a:xfrm>
                <a:off x="4678725" y="3962900"/>
                <a:ext cx="190650" cy="174100"/>
              </a:xfrm>
              <a:custGeom>
                <a:rect b="b" l="l" r="r" t="t"/>
                <a:pathLst>
                  <a:path extrusionOk="0" h="6964" w="7626">
                    <a:moveTo>
                      <a:pt x="3813" y="1"/>
                    </a:moveTo>
                    <a:cubicBezTo>
                      <a:pt x="1734" y="1"/>
                      <a:pt x="1" y="1702"/>
                      <a:pt x="1" y="3813"/>
                    </a:cubicBezTo>
                    <a:lnTo>
                      <a:pt x="1" y="5955"/>
                    </a:lnTo>
                    <a:lnTo>
                      <a:pt x="64" y="5955"/>
                    </a:lnTo>
                    <a:cubicBezTo>
                      <a:pt x="64" y="6522"/>
                      <a:pt x="537" y="6964"/>
                      <a:pt x="1104" y="6964"/>
                    </a:cubicBezTo>
                    <a:lnTo>
                      <a:pt x="1104" y="3813"/>
                    </a:lnTo>
                    <a:cubicBezTo>
                      <a:pt x="1104" y="3624"/>
                      <a:pt x="1261" y="3467"/>
                      <a:pt x="1450" y="3467"/>
                    </a:cubicBezTo>
                    <a:lnTo>
                      <a:pt x="2458" y="3467"/>
                    </a:lnTo>
                    <a:cubicBezTo>
                      <a:pt x="3057" y="3467"/>
                      <a:pt x="3498" y="2994"/>
                      <a:pt x="3498" y="2427"/>
                    </a:cubicBezTo>
                    <a:lnTo>
                      <a:pt x="3498" y="1734"/>
                    </a:lnTo>
                    <a:cubicBezTo>
                      <a:pt x="3498" y="1545"/>
                      <a:pt x="3656" y="1387"/>
                      <a:pt x="3845" y="1387"/>
                    </a:cubicBezTo>
                    <a:cubicBezTo>
                      <a:pt x="4034" y="1387"/>
                      <a:pt x="4191" y="1545"/>
                      <a:pt x="4191" y="1734"/>
                    </a:cubicBezTo>
                    <a:lnTo>
                      <a:pt x="4191" y="2427"/>
                    </a:lnTo>
                    <a:cubicBezTo>
                      <a:pt x="4191" y="3025"/>
                      <a:pt x="4664" y="3467"/>
                      <a:pt x="5231" y="3467"/>
                    </a:cubicBezTo>
                    <a:lnTo>
                      <a:pt x="6239" y="3467"/>
                    </a:lnTo>
                    <a:cubicBezTo>
                      <a:pt x="6459" y="3467"/>
                      <a:pt x="6617" y="3624"/>
                      <a:pt x="6617" y="3813"/>
                    </a:cubicBezTo>
                    <a:lnTo>
                      <a:pt x="6617" y="6964"/>
                    </a:lnTo>
                    <a:cubicBezTo>
                      <a:pt x="7184" y="6964"/>
                      <a:pt x="7625" y="6491"/>
                      <a:pt x="7625" y="5955"/>
                    </a:cubicBezTo>
                    <a:lnTo>
                      <a:pt x="7625" y="3813"/>
                    </a:lnTo>
                    <a:cubicBezTo>
                      <a:pt x="7625" y="1734"/>
                      <a:pt x="5924" y="1"/>
                      <a:pt x="38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8" name="Shape 1718"/>
        <p:cNvGrpSpPr/>
        <p:nvPr/>
      </p:nvGrpSpPr>
      <p:grpSpPr>
        <a:xfrm>
          <a:off x="0" y="0"/>
          <a:ext cx="0" cy="0"/>
          <a:chOff x="0" y="0"/>
          <a:chExt cx="0" cy="0"/>
        </a:xfrm>
      </p:grpSpPr>
      <p:sp>
        <p:nvSpPr>
          <p:cNvPr id="1719" name="Google Shape;1719;p51"/>
          <p:cNvSpPr txBox="1"/>
          <p:nvPr>
            <p:ph idx="1" type="subTitle"/>
          </p:nvPr>
        </p:nvSpPr>
        <p:spPr>
          <a:xfrm>
            <a:off x="2034924" y="3180050"/>
            <a:ext cx="2615100" cy="34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Montserrat"/>
                <a:ea typeface="Montserrat"/>
                <a:cs typeface="Montserrat"/>
                <a:sym typeface="Montserrat"/>
              </a:rPr>
              <a:t>CHHAVI TRIVEDI</a:t>
            </a:r>
            <a:endParaRPr b="1" sz="1600">
              <a:latin typeface="Montserrat"/>
              <a:ea typeface="Montserrat"/>
              <a:cs typeface="Montserrat"/>
              <a:sym typeface="Montserrat"/>
            </a:endParaRPr>
          </a:p>
        </p:txBody>
      </p:sp>
      <p:sp>
        <p:nvSpPr>
          <p:cNvPr id="1720" name="Google Shape;1720;p51"/>
          <p:cNvSpPr txBox="1"/>
          <p:nvPr>
            <p:ph idx="2" type="subTitle"/>
          </p:nvPr>
        </p:nvSpPr>
        <p:spPr>
          <a:xfrm>
            <a:off x="-139601" y="3180050"/>
            <a:ext cx="2427600" cy="34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Montserrat"/>
                <a:ea typeface="Montserrat"/>
                <a:cs typeface="Montserrat"/>
                <a:sym typeface="Montserrat"/>
              </a:rPr>
              <a:t>AYUSHI KHARE</a:t>
            </a:r>
            <a:endParaRPr b="1" sz="1600">
              <a:latin typeface="Montserrat"/>
              <a:ea typeface="Montserrat"/>
              <a:cs typeface="Montserrat"/>
              <a:sym typeface="Montserrat"/>
            </a:endParaRPr>
          </a:p>
        </p:txBody>
      </p:sp>
      <p:sp>
        <p:nvSpPr>
          <p:cNvPr id="1721" name="Google Shape;1721;p51"/>
          <p:cNvSpPr txBox="1"/>
          <p:nvPr>
            <p:ph idx="3" type="subTitle"/>
          </p:nvPr>
        </p:nvSpPr>
        <p:spPr>
          <a:xfrm>
            <a:off x="118038" y="3512350"/>
            <a:ext cx="2228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GITHUB</a:t>
            </a:r>
            <a:endParaRPr/>
          </a:p>
          <a:p>
            <a:pPr indent="0" lvl="0" marL="0" rtl="0" algn="ctr">
              <a:spcBef>
                <a:spcPts val="0"/>
              </a:spcBef>
              <a:spcAft>
                <a:spcPts val="0"/>
              </a:spcAft>
              <a:buNone/>
            </a:pPr>
            <a:r>
              <a:rPr lang="en" u="sng">
                <a:solidFill>
                  <a:schemeClr val="hlink"/>
                </a:solidFill>
                <a:hlinkClick r:id="rId4"/>
              </a:rPr>
              <a:t>LINKEDIN</a:t>
            </a:r>
            <a:endParaRPr/>
          </a:p>
        </p:txBody>
      </p:sp>
      <p:sp>
        <p:nvSpPr>
          <p:cNvPr id="1722" name="Google Shape;1722;p51"/>
          <p:cNvSpPr txBox="1"/>
          <p:nvPr>
            <p:ph idx="4" type="subTitle"/>
          </p:nvPr>
        </p:nvSpPr>
        <p:spPr>
          <a:xfrm>
            <a:off x="2330112" y="3549350"/>
            <a:ext cx="2228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5"/>
              </a:rPr>
              <a:t>GITHUB</a:t>
            </a:r>
            <a:endParaRPr/>
          </a:p>
          <a:p>
            <a:pPr indent="0" lvl="0" marL="0" rtl="0" algn="ctr">
              <a:spcBef>
                <a:spcPts val="0"/>
              </a:spcBef>
              <a:spcAft>
                <a:spcPts val="0"/>
              </a:spcAft>
              <a:buNone/>
            </a:pPr>
            <a:r>
              <a:rPr lang="en" u="sng">
                <a:solidFill>
                  <a:schemeClr val="hlink"/>
                </a:solidFill>
                <a:hlinkClick r:id="rId6"/>
              </a:rPr>
              <a:t>LINKEDIN</a:t>
            </a:r>
            <a:endParaRPr/>
          </a:p>
        </p:txBody>
      </p:sp>
      <p:sp>
        <p:nvSpPr>
          <p:cNvPr id="1723" name="Google Shape;1723;p51"/>
          <p:cNvSpPr txBox="1"/>
          <p:nvPr>
            <p:ph type="title"/>
          </p:nvPr>
        </p:nvSpPr>
        <p:spPr>
          <a:xfrm>
            <a:off x="604150" y="521625"/>
            <a:ext cx="6955500" cy="56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MediCoders - </a:t>
            </a:r>
            <a:r>
              <a:rPr lang="en"/>
              <a:t>OUR TEAM</a:t>
            </a:r>
            <a:endParaRPr/>
          </a:p>
        </p:txBody>
      </p:sp>
      <p:sp>
        <p:nvSpPr>
          <p:cNvPr id="1724" name="Google Shape;1724;p51"/>
          <p:cNvSpPr/>
          <p:nvPr/>
        </p:nvSpPr>
        <p:spPr>
          <a:xfrm>
            <a:off x="2497525" y="1230625"/>
            <a:ext cx="1716600" cy="17166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51"/>
          <p:cNvSpPr/>
          <p:nvPr/>
        </p:nvSpPr>
        <p:spPr>
          <a:xfrm>
            <a:off x="7026238" y="1173075"/>
            <a:ext cx="1716600" cy="17166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51"/>
          <p:cNvSpPr txBox="1"/>
          <p:nvPr/>
        </p:nvSpPr>
        <p:spPr>
          <a:xfrm>
            <a:off x="4212275" y="3195313"/>
            <a:ext cx="3000000" cy="3693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b="1" lang="en" sz="1500">
                <a:solidFill>
                  <a:schemeClr val="dk1"/>
                </a:solidFill>
                <a:latin typeface="Montserrat"/>
                <a:ea typeface="Montserrat"/>
                <a:cs typeface="Montserrat"/>
                <a:sym typeface="Montserrat"/>
              </a:rPr>
              <a:t>MEGHNA DAS</a:t>
            </a:r>
            <a:endParaRPr sz="900"/>
          </a:p>
        </p:txBody>
      </p:sp>
      <p:sp>
        <p:nvSpPr>
          <p:cNvPr id="1727" name="Google Shape;1727;p51"/>
          <p:cNvSpPr txBox="1"/>
          <p:nvPr/>
        </p:nvSpPr>
        <p:spPr>
          <a:xfrm>
            <a:off x="4935575" y="3549350"/>
            <a:ext cx="15534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u="sng">
                <a:solidFill>
                  <a:schemeClr val="hlink"/>
                </a:solidFill>
                <a:latin typeface="Nunito"/>
                <a:ea typeface="Nunito"/>
                <a:cs typeface="Nunito"/>
                <a:sym typeface="Nunito"/>
                <a:hlinkClick r:id="rId7"/>
              </a:rPr>
              <a:t>GITHUB</a:t>
            </a:r>
            <a:endParaRPr>
              <a:solidFill>
                <a:schemeClr val="dk1"/>
              </a:solidFill>
              <a:latin typeface="Nunito"/>
              <a:ea typeface="Nunito"/>
              <a:cs typeface="Nunito"/>
              <a:sym typeface="Nunito"/>
            </a:endParaRPr>
          </a:p>
          <a:p>
            <a:pPr indent="0" lvl="0" marL="0" marR="0" rtl="0" algn="ctr">
              <a:lnSpc>
                <a:spcPct val="100000"/>
              </a:lnSpc>
              <a:spcBef>
                <a:spcPts val="0"/>
              </a:spcBef>
              <a:spcAft>
                <a:spcPts val="0"/>
              </a:spcAft>
              <a:buNone/>
            </a:pPr>
            <a:r>
              <a:rPr lang="en" u="sng">
                <a:solidFill>
                  <a:schemeClr val="hlink"/>
                </a:solidFill>
                <a:latin typeface="Nunito"/>
                <a:ea typeface="Nunito"/>
                <a:cs typeface="Nunito"/>
                <a:sym typeface="Nunito"/>
                <a:hlinkClick r:id="rId8"/>
              </a:rPr>
              <a:t>LINKEDIN</a:t>
            </a:r>
            <a:endParaRPr>
              <a:solidFill>
                <a:schemeClr val="dk1"/>
              </a:solidFill>
              <a:latin typeface="Nunito"/>
              <a:ea typeface="Nunito"/>
              <a:cs typeface="Nunito"/>
              <a:sym typeface="Nunito"/>
            </a:endParaRPr>
          </a:p>
        </p:txBody>
      </p:sp>
      <p:sp>
        <p:nvSpPr>
          <p:cNvPr id="1728" name="Google Shape;1728;p51"/>
          <p:cNvSpPr txBox="1"/>
          <p:nvPr/>
        </p:nvSpPr>
        <p:spPr>
          <a:xfrm>
            <a:off x="6488975" y="3180050"/>
            <a:ext cx="3000000" cy="5541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b="1" lang="en" sz="1500">
                <a:solidFill>
                  <a:schemeClr val="dk1"/>
                </a:solidFill>
                <a:latin typeface="Montserrat"/>
                <a:ea typeface="Montserrat"/>
                <a:cs typeface="Montserrat"/>
                <a:sym typeface="Montserrat"/>
              </a:rPr>
              <a:t>PRAGYA PARMITA SAMBODHI</a:t>
            </a:r>
            <a:endParaRPr/>
          </a:p>
        </p:txBody>
      </p:sp>
      <p:sp>
        <p:nvSpPr>
          <p:cNvPr id="1729" name="Google Shape;1729;p51"/>
          <p:cNvSpPr txBox="1"/>
          <p:nvPr/>
        </p:nvSpPr>
        <p:spPr>
          <a:xfrm>
            <a:off x="6384550" y="3641750"/>
            <a:ext cx="3000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solidFill>
                  <a:schemeClr val="hlink"/>
                </a:solidFill>
                <a:latin typeface="Nunito"/>
                <a:ea typeface="Nunito"/>
                <a:cs typeface="Nunito"/>
                <a:sym typeface="Nunito"/>
                <a:hlinkClick r:id="rId9"/>
              </a:rPr>
              <a:t>GITHUB</a:t>
            </a:r>
            <a:endParaRPr>
              <a:solidFill>
                <a:schemeClr val="dk1"/>
              </a:solidFill>
              <a:latin typeface="Nunito"/>
              <a:ea typeface="Nunito"/>
              <a:cs typeface="Nunito"/>
              <a:sym typeface="Nunito"/>
            </a:endParaRPr>
          </a:p>
          <a:p>
            <a:pPr indent="0" lvl="0" marL="0" rtl="0" algn="ctr">
              <a:spcBef>
                <a:spcPts val="0"/>
              </a:spcBef>
              <a:spcAft>
                <a:spcPts val="0"/>
              </a:spcAft>
              <a:buNone/>
            </a:pPr>
            <a:r>
              <a:rPr lang="en" u="sng">
                <a:solidFill>
                  <a:schemeClr val="hlink"/>
                </a:solidFill>
                <a:latin typeface="Nunito"/>
                <a:ea typeface="Nunito"/>
                <a:cs typeface="Nunito"/>
                <a:sym typeface="Nunito"/>
                <a:hlinkClick r:id="rId10"/>
              </a:rPr>
              <a:t>LINKEDIN</a:t>
            </a:r>
            <a:endParaRPr>
              <a:solidFill>
                <a:schemeClr val="dk1"/>
              </a:solidFill>
              <a:latin typeface="Nunito"/>
              <a:ea typeface="Nunito"/>
              <a:cs typeface="Nunito"/>
              <a:sym typeface="Nunito"/>
            </a:endParaRPr>
          </a:p>
        </p:txBody>
      </p:sp>
      <p:sp>
        <p:nvSpPr>
          <p:cNvPr id="1730" name="Google Shape;1730;p51"/>
          <p:cNvSpPr/>
          <p:nvPr/>
        </p:nvSpPr>
        <p:spPr>
          <a:xfrm>
            <a:off x="297300" y="1272738"/>
            <a:ext cx="1716600" cy="17166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31" name="Google Shape;1731;p51"/>
          <p:cNvPicPr preferRelativeResize="0"/>
          <p:nvPr/>
        </p:nvPicPr>
        <p:blipFill>
          <a:blip r:embed="rId11">
            <a:alphaModFix/>
          </a:blip>
          <a:stretch>
            <a:fillRect/>
          </a:stretch>
        </p:blipFill>
        <p:spPr>
          <a:xfrm>
            <a:off x="4721177" y="1237027"/>
            <a:ext cx="1817038" cy="1788000"/>
          </a:xfrm>
          <a:prstGeom prst="rect">
            <a:avLst/>
          </a:prstGeom>
          <a:noFill/>
          <a:ln>
            <a:noFill/>
          </a:ln>
        </p:spPr>
      </p:pic>
      <p:pic>
        <p:nvPicPr>
          <p:cNvPr id="1732" name="Google Shape;1732;p51"/>
          <p:cNvPicPr preferRelativeResize="0"/>
          <p:nvPr/>
        </p:nvPicPr>
        <p:blipFill>
          <a:blip r:embed="rId12">
            <a:alphaModFix/>
          </a:blip>
          <a:stretch>
            <a:fillRect/>
          </a:stretch>
        </p:blipFill>
        <p:spPr>
          <a:xfrm>
            <a:off x="2403888" y="1204213"/>
            <a:ext cx="1853650" cy="1853650"/>
          </a:xfrm>
          <a:prstGeom prst="rect">
            <a:avLst/>
          </a:prstGeom>
          <a:noFill/>
          <a:ln>
            <a:noFill/>
          </a:ln>
        </p:spPr>
      </p:pic>
      <p:pic>
        <p:nvPicPr>
          <p:cNvPr id="1733" name="Google Shape;1733;p51"/>
          <p:cNvPicPr preferRelativeResize="0"/>
          <p:nvPr/>
        </p:nvPicPr>
        <p:blipFill>
          <a:blip r:embed="rId13">
            <a:alphaModFix/>
          </a:blip>
          <a:stretch>
            <a:fillRect/>
          </a:stretch>
        </p:blipFill>
        <p:spPr>
          <a:xfrm>
            <a:off x="249275" y="1215801"/>
            <a:ext cx="1817050" cy="1817050"/>
          </a:xfrm>
          <a:prstGeom prst="rect">
            <a:avLst/>
          </a:prstGeom>
          <a:noFill/>
          <a:ln>
            <a:noFill/>
          </a:ln>
        </p:spPr>
      </p:pic>
      <p:pic>
        <p:nvPicPr>
          <p:cNvPr id="1734" name="Google Shape;1734;p51"/>
          <p:cNvPicPr preferRelativeResize="0"/>
          <p:nvPr/>
        </p:nvPicPr>
        <p:blipFill rotWithShape="1">
          <a:blip r:embed="rId14">
            <a:alphaModFix/>
          </a:blip>
          <a:srcRect b="0" l="4450" r="-4449" t="0"/>
          <a:stretch/>
        </p:blipFill>
        <p:spPr>
          <a:xfrm>
            <a:off x="7001838" y="1143900"/>
            <a:ext cx="1974275" cy="1974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8" name="Shape 1738"/>
        <p:cNvGrpSpPr/>
        <p:nvPr/>
      </p:nvGrpSpPr>
      <p:grpSpPr>
        <a:xfrm>
          <a:off x="0" y="0"/>
          <a:ext cx="0" cy="0"/>
          <a:chOff x="0" y="0"/>
          <a:chExt cx="0" cy="0"/>
        </a:xfrm>
      </p:grpSpPr>
      <p:sp>
        <p:nvSpPr>
          <p:cNvPr id="1739" name="Google Shape;1739;p52"/>
          <p:cNvSpPr txBox="1"/>
          <p:nvPr>
            <p:ph type="title"/>
          </p:nvPr>
        </p:nvSpPr>
        <p:spPr>
          <a:xfrm>
            <a:off x="1917700" y="2240975"/>
            <a:ext cx="5504100" cy="9099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6600"/>
              <a:t>THANK YOU!</a:t>
            </a:r>
            <a:endParaRPr sz="6600"/>
          </a:p>
        </p:txBody>
      </p:sp>
      <p:sp>
        <p:nvSpPr>
          <p:cNvPr id="1740" name="Google Shape;1740;p52"/>
          <p:cNvSpPr txBox="1"/>
          <p:nvPr>
            <p:ph idx="2" type="subTitle"/>
          </p:nvPr>
        </p:nvSpPr>
        <p:spPr>
          <a:xfrm>
            <a:off x="2761500" y="3991075"/>
            <a:ext cx="3621000" cy="42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Please keep this slide for attribution</a:t>
            </a:r>
            <a:endParaRPr/>
          </a:p>
        </p:txBody>
      </p:sp>
      <p:sp>
        <p:nvSpPr>
          <p:cNvPr id="1741" name="Google Shape;1741;p52"/>
          <p:cNvSpPr/>
          <p:nvPr/>
        </p:nvSpPr>
        <p:spPr>
          <a:xfrm>
            <a:off x="2629550" y="3375900"/>
            <a:ext cx="3877200" cy="10422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8" name="Shape 1248"/>
        <p:cNvGrpSpPr/>
        <p:nvPr/>
      </p:nvGrpSpPr>
      <p:grpSpPr>
        <a:xfrm>
          <a:off x="0" y="0"/>
          <a:ext cx="0" cy="0"/>
          <a:chOff x="0" y="0"/>
          <a:chExt cx="0" cy="0"/>
        </a:xfrm>
      </p:grpSpPr>
      <p:sp>
        <p:nvSpPr>
          <p:cNvPr id="1249" name="Google Shape;1249;p32"/>
          <p:cNvSpPr txBox="1"/>
          <p:nvPr>
            <p:ph type="title"/>
          </p:nvPr>
        </p:nvSpPr>
        <p:spPr>
          <a:xfrm>
            <a:off x="604150" y="521625"/>
            <a:ext cx="6955500" cy="56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CONTENTS</a:t>
            </a:r>
            <a:endParaRPr/>
          </a:p>
        </p:txBody>
      </p:sp>
      <p:sp>
        <p:nvSpPr>
          <p:cNvPr id="1250" name="Google Shape;1250;p32"/>
          <p:cNvSpPr txBox="1"/>
          <p:nvPr>
            <p:ph idx="1" type="body"/>
          </p:nvPr>
        </p:nvSpPr>
        <p:spPr>
          <a:xfrm>
            <a:off x="604150" y="1142825"/>
            <a:ext cx="7791000" cy="3636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en" sz="2000"/>
              <a:t>BASIC IDEA </a:t>
            </a:r>
            <a:endParaRPr sz="2000"/>
          </a:p>
          <a:p>
            <a:pPr indent="-355600" lvl="0" marL="457200" rtl="0" algn="l">
              <a:spcBef>
                <a:spcPts val="0"/>
              </a:spcBef>
              <a:spcAft>
                <a:spcPts val="0"/>
              </a:spcAft>
              <a:buSzPts val="2000"/>
              <a:buAutoNum type="arabicPeriod"/>
            </a:pPr>
            <a:r>
              <a:rPr lang="en" sz="2000"/>
              <a:t>DOMAIN/INDUSTRY OF THE APP </a:t>
            </a:r>
            <a:endParaRPr sz="2000"/>
          </a:p>
          <a:p>
            <a:pPr indent="-355600" lvl="0" marL="457200" rtl="0" algn="l">
              <a:spcBef>
                <a:spcPts val="0"/>
              </a:spcBef>
              <a:spcAft>
                <a:spcPts val="0"/>
              </a:spcAft>
              <a:buSzPts val="2000"/>
              <a:buAutoNum type="arabicPeriod"/>
            </a:pPr>
            <a:r>
              <a:rPr lang="en" sz="2000"/>
              <a:t>FEATURES OF APP </a:t>
            </a:r>
            <a:endParaRPr sz="2000"/>
          </a:p>
          <a:p>
            <a:pPr indent="-355600" lvl="0" marL="457200" rtl="0" algn="l">
              <a:spcBef>
                <a:spcPts val="0"/>
              </a:spcBef>
              <a:spcAft>
                <a:spcPts val="0"/>
              </a:spcAft>
              <a:buSzPts val="2000"/>
              <a:buAutoNum type="arabicPeriod"/>
            </a:pPr>
            <a:r>
              <a:rPr lang="en" sz="2000"/>
              <a:t>BENEFITS OF APP</a:t>
            </a:r>
            <a:endParaRPr sz="2000"/>
          </a:p>
          <a:p>
            <a:pPr indent="-355600" lvl="0" marL="457200" rtl="0" algn="l">
              <a:spcBef>
                <a:spcPts val="0"/>
              </a:spcBef>
              <a:spcAft>
                <a:spcPts val="0"/>
              </a:spcAft>
              <a:buSzPts val="2000"/>
              <a:buAutoNum type="arabicPeriod"/>
            </a:pPr>
            <a:r>
              <a:rPr lang="en" sz="2000"/>
              <a:t>TECHNOLOGIES USED</a:t>
            </a:r>
            <a:endParaRPr sz="2000"/>
          </a:p>
          <a:p>
            <a:pPr indent="-355600" lvl="0" marL="457200" rtl="0" algn="l">
              <a:spcBef>
                <a:spcPts val="0"/>
              </a:spcBef>
              <a:spcAft>
                <a:spcPts val="0"/>
              </a:spcAft>
              <a:buSzPts val="2000"/>
              <a:buAutoNum type="arabicPeriod"/>
            </a:pPr>
            <a:r>
              <a:rPr lang="en" sz="2000"/>
              <a:t>PERMISSIONS FOR THE APP </a:t>
            </a:r>
            <a:endParaRPr sz="2000"/>
          </a:p>
          <a:p>
            <a:pPr indent="-355600" lvl="0" marL="457200" rtl="0" algn="l">
              <a:spcBef>
                <a:spcPts val="0"/>
              </a:spcBef>
              <a:spcAft>
                <a:spcPts val="0"/>
              </a:spcAft>
              <a:buSzPts val="2000"/>
              <a:buAutoNum type="arabicPeriod"/>
            </a:pPr>
            <a:r>
              <a:rPr lang="en" sz="2000"/>
              <a:t>NEEDS FOR THE APP</a:t>
            </a:r>
            <a:endParaRPr sz="2000"/>
          </a:p>
          <a:p>
            <a:pPr indent="-355600" lvl="0" marL="457200" rtl="0" algn="l">
              <a:spcBef>
                <a:spcPts val="0"/>
              </a:spcBef>
              <a:spcAft>
                <a:spcPts val="0"/>
              </a:spcAft>
              <a:buSzPts val="2000"/>
              <a:buAutoNum type="arabicPeriod"/>
            </a:pPr>
            <a:r>
              <a:rPr lang="en" sz="2000"/>
              <a:t>WHY IS THE IDEA UNIQUE</a:t>
            </a:r>
            <a:endParaRPr sz="2000"/>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4" name="Shape 1254"/>
        <p:cNvGrpSpPr/>
        <p:nvPr/>
      </p:nvGrpSpPr>
      <p:grpSpPr>
        <a:xfrm>
          <a:off x="0" y="0"/>
          <a:ext cx="0" cy="0"/>
          <a:chOff x="0" y="0"/>
          <a:chExt cx="0" cy="0"/>
        </a:xfrm>
      </p:grpSpPr>
      <p:sp>
        <p:nvSpPr>
          <p:cNvPr id="1255" name="Google Shape;1255;p33"/>
          <p:cNvSpPr txBox="1"/>
          <p:nvPr>
            <p:ph idx="1" type="subTitle"/>
          </p:nvPr>
        </p:nvSpPr>
        <p:spPr>
          <a:xfrm>
            <a:off x="3122350" y="2909443"/>
            <a:ext cx="3013800" cy="65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BASIC IDEA</a:t>
            </a:r>
            <a:endParaRPr/>
          </a:p>
        </p:txBody>
      </p:sp>
      <p:sp>
        <p:nvSpPr>
          <p:cNvPr id="1256" name="Google Shape;1256;p33"/>
          <p:cNvSpPr txBox="1"/>
          <p:nvPr>
            <p:ph type="title"/>
          </p:nvPr>
        </p:nvSpPr>
        <p:spPr>
          <a:xfrm>
            <a:off x="3391450" y="1483057"/>
            <a:ext cx="2475600" cy="115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0" name="Shape 1260"/>
        <p:cNvGrpSpPr/>
        <p:nvPr/>
      </p:nvGrpSpPr>
      <p:grpSpPr>
        <a:xfrm>
          <a:off x="0" y="0"/>
          <a:ext cx="0" cy="0"/>
          <a:chOff x="0" y="0"/>
          <a:chExt cx="0" cy="0"/>
        </a:xfrm>
      </p:grpSpPr>
      <p:grpSp>
        <p:nvGrpSpPr>
          <p:cNvPr id="1261" name="Google Shape;1261;p34"/>
          <p:cNvGrpSpPr/>
          <p:nvPr/>
        </p:nvGrpSpPr>
        <p:grpSpPr>
          <a:xfrm>
            <a:off x="243513" y="938150"/>
            <a:ext cx="761438" cy="760650"/>
            <a:chOff x="500363" y="2070875"/>
            <a:chExt cx="761438" cy="760650"/>
          </a:xfrm>
        </p:grpSpPr>
        <p:sp>
          <p:nvSpPr>
            <p:cNvPr id="1262" name="Google Shape;1262;p34"/>
            <p:cNvSpPr/>
            <p:nvPr/>
          </p:nvSpPr>
          <p:spPr>
            <a:xfrm>
              <a:off x="500363" y="2134625"/>
              <a:ext cx="696900" cy="6969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4"/>
            <p:cNvSpPr/>
            <p:nvPr/>
          </p:nvSpPr>
          <p:spPr>
            <a:xfrm>
              <a:off x="564900" y="2070875"/>
              <a:ext cx="696900" cy="6969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4" name="Google Shape;1264;p34"/>
          <p:cNvGrpSpPr/>
          <p:nvPr/>
        </p:nvGrpSpPr>
        <p:grpSpPr>
          <a:xfrm>
            <a:off x="324613" y="2888163"/>
            <a:ext cx="761438" cy="760650"/>
            <a:chOff x="500363" y="2070875"/>
            <a:chExt cx="761438" cy="760650"/>
          </a:xfrm>
        </p:grpSpPr>
        <p:sp>
          <p:nvSpPr>
            <p:cNvPr id="1265" name="Google Shape;1265;p34"/>
            <p:cNvSpPr/>
            <p:nvPr/>
          </p:nvSpPr>
          <p:spPr>
            <a:xfrm>
              <a:off x="500363" y="2134625"/>
              <a:ext cx="696900" cy="6969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4"/>
            <p:cNvSpPr/>
            <p:nvPr/>
          </p:nvSpPr>
          <p:spPr>
            <a:xfrm>
              <a:off x="564900" y="2070875"/>
              <a:ext cx="696900" cy="696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7" name="Google Shape;1267;p34"/>
          <p:cNvGrpSpPr/>
          <p:nvPr/>
        </p:nvGrpSpPr>
        <p:grpSpPr>
          <a:xfrm>
            <a:off x="4742938" y="988000"/>
            <a:ext cx="761438" cy="760650"/>
            <a:chOff x="500363" y="2070875"/>
            <a:chExt cx="761438" cy="760650"/>
          </a:xfrm>
        </p:grpSpPr>
        <p:sp>
          <p:nvSpPr>
            <p:cNvPr id="1268" name="Google Shape;1268;p34"/>
            <p:cNvSpPr/>
            <p:nvPr/>
          </p:nvSpPr>
          <p:spPr>
            <a:xfrm>
              <a:off x="500363" y="2134625"/>
              <a:ext cx="696900" cy="6969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4"/>
            <p:cNvSpPr/>
            <p:nvPr/>
          </p:nvSpPr>
          <p:spPr>
            <a:xfrm>
              <a:off x="564900" y="2070875"/>
              <a:ext cx="696900" cy="6969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0" name="Google Shape;1270;p34"/>
          <p:cNvGrpSpPr/>
          <p:nvPr/>
        </p:nvGrpSpPr>
        <p:grpSpPr>
          <a:xfrm>
            <a:off x="4742938" y="2987563"/>
            <a:ext cx="761438" cy="760650"/>
            <a:chOff x="500363" y="2070875"/>
            <a:chExt cx="761438" cy="760650"/>
          </a:xfrm>
        </p:grpSpPr>
        <p:sp>
          <p:nvSpPr>
            <p:cNvPr id="1271" name="Google Shape;1271;p34"/>
            <p:cNvSpPr/>
            <p:nvPr/>
          </p:nvSpPr>
          <p:spPr>
            <a:xfrm>
              <a:off x="500363" y="2134625"/>
              <a:ext cx="696900" cy="6969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4"/>
            <p:cNvSpPr/>
            <p:nvPr/>
          </p:nvSpPr>
          <p:spPr>
            <a:xfrm>
              <a:off x="564900" y="2070875"/>
              <a:ext cx="696900" cy="696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3" name="Google Shape;1273;p34"/>
          <p:cNvSpPr txBox="1"/>
          <p:nvPr>
            <p:ph type="ctrTitle"/>
          </p:nvPr>
        </p:nvSpPr>
        <p:spPr>
          <a:xfrm>
            <a:off x="1197537" y="3056100"/>
            <a:ext cx="3010800" cy="42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DO WE CONCERN ABOUT </a:t>
            </a:r>
            <a:endParaRPr/>
          </a:p>
        </p:txBody>
      </p:sp>
      <p:sp>
        <p:nvSpPr>
          <p:cNvPr id="1274" name="Google Shape;1274;p34"/>
          <p:cNvSpPr txBox="1"/>
          <p:nvPr>
            <p:ph idx="1" type="subTitle"/>
          </p:nvPr>
        </p:nvSpPr>
        <p:spPr>
          <a:xfrm>
            <a:off x="1197521" y="3368579"/>
            <a:ext cx="2934600" cy="5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MENTAL , PHYSICAL AND MENSTRUAL HEALTH </a:t>
            </a:r>
            <a:endParaRPr/>
          </a:p>
        </p:txBody>
      </p:sp>
      <p:sp>
        <p:nvSpPr>
          <p:cNvPr id="1275" name="Google Shape;1275;p34"/>
          <p:cNvSpPr txBox="1"/>
          <p:nvPr>
            <p:ph idx="2" type="title"/>
          </p:nvPr>
        </p:nvSpPr>
        <p:spPr>
          <a:xfrm>
            <a:off x="353663" y="3185738"/>
            <a:ext cx="939900" cy="42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1276" name="Google Shape;1276;p34"/>
          <p:cNvSpPr txBox="1"/>
          <p:nvPr>
            <p:ph idx="3" type="ctrTitle"/>
          </p:nvPr>
        </p:nvSpPr>
        <p:spPr>
          <a:xfrm>
            <a:off x="1159437" y="888300"/>
            <a:ext cx="3010800" cy="42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ARE WE MAKING </a:t>
            </a:r>
            <a:endParaRPr/>
          </a:p>
        </p:txBody>
      </p:sp>
      <p:sp>
        <p:nvSpPr>
          <p:cNvPr id="1277" name="Google Shape;1277;p34"/>
          <p:cNvSpPr txBox="1"/>
          <p:nvPr>
            <p:ph idx="4" type="subTitle"/>
          </p:nvPr>
        </p:nvSpPr>
        <p:spPr>
          <a:xfrm>
            <a:off x="1167388" y="1219075"/>
            <a:ext cx="2934600" cy="5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a:t>
            </a:r>
            <a:r>
              <a:rPr lang="en"/>
              <a:t>MULTIDIMENSIONAL HYBRID HEALTHCARE ASSISTANT</a:t>
            </a:r>
            <a:endParaRPr/>
          </a:p>
          <a:p>
            <a:pPr indent="0" lvl="0" marL="0" rtl="0" algn="l">
              <a:spcBef>
                <a:spcPts val="0"/>
              </a:spcBef>
              <a:spcAft>
                <a:spcPts val="0"/>
              </a:spcAft>
              <a:buNone/>
            </a:pPr>
            <a:r>
              <a:t/>
            </a:r>
            <a:endParaRPr/>
          </a:p>
        </p:txBody>
      </p:sp>
      <p:sp>
        <p:nvSpPr>
          <p:cNvPr id="1278" name="Google Shape;1278;p34"/>
          <p:cNvSpPr txBox="1"/>
          <p:nvPr>
            <p:ph idx="5" type="title"/>
          </p:nvPr>
        </p:nvSpPr>
        <p:spPr>
          <a:xfrm>
            <a:off x="324613" y="1229663"/>
            <a:ext cx="939900" cy="42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1279" name="Google Shape;1279;p34"/>
          <p:cNvSpPr txBox="1"/>
          <p:nvPr>
            <p:ph idx="6" type="ctrTitle"/>
          </p:nvPr>
        </p:nvSpPr>
        <p:spPr>
          <a:xfrm>
            <a:off x="5621937" y="938150"/>
            <a:ext cx="3010800" cy="42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WHO ARE WE WORKING FOR </a:t>
            </a:r>
            <a:endParaRPr/>
          </a:p>
        </p:txBody>
      </p:sp>
      <p:sp>
        <p:nvSpPr>
          <p:cNvPr id="1280" name="Google Shape;1280;p34"/>
          <p:cNvSpPr txBox="1"/>
          <p:nvPr>
            <p:ph idx="7" type="subTitle"/>
          </p:nvPr>
        </p:nvSpPr>
        <p:spPr>
          <a:xfrm>
            <a:off x="5621938" y="1268919"/>
            <a:ext cx="2934600" cy="5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COLLEGE STUDENTS WHO ARE CONSTANTLY ENGAGED IN TECHNICAL DEVICES FOR EXTENDED PERIODS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81" name="Google Shape;1281;p34"/>
          <p:cNvSpPr txBox="1"/>
          <p:nvPr>
            <p:ph idx="8" type="title"/>
          </p:nvPr>
        </p:nvSpPr>
        <p:spPr>
          <a:xfrm>
            <a:off x="4787113" y="1290338"/>
            <a:ext cx="939900" cy="42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1282" name="Google Shape;1282;p34"/>
          <p:cNvSpPr txBox="1"/>
          <p:nvPr>
            <p:ph idx="9" type="ctrTitle"/>
          </p:nvPr>
        </p:nvSpPr>
        <p:spPr>
          <a:xfrm>
            <a:off x="5583862" y="2850425"/>
            <a:ext cx="3010800" cy="42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WILL WE HELP </a:t>
            </a:r>
            <a:endParaRPr/>
          </a:p>
        </p:txBody>
      </p:sp>
      <p:sp>
        <p:nvSpPr>
          <p:cNvPr id="1283" name="Google Shape;1283;p34"/>
          <p:cNvSpPr txBox="1"/>
          <p:nvPr>
            <p:ph idx="13" type="subTitle"/>
          </p:nvPr>
        </p:nvSpPr>
        <p:spPr>
          <a:xfrm>
            <a:off x="5621938" y="3275223"/>
            <a:ext cx="2934600" cy="5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GIVES WAYS TO IMPROVE PHYSICAL HEALTH, MENTAL HEALTH CONDITIONS AND THE MENSTRUAL CYCLE OF FEMALES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84" name="Google Shape;1284;p34"/>
          <p:cNvSpPr txBox="1"/>
          <p:nvPr>
            <p:ph idx="14" type="title"/>
          </p:nvPr>
        </p:nvSpPr>
        <p:spPr>
          <a:xfrm>
            <a:off x="4742938" y="3275225"/>
            <a:ext cx="939900" cy="42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04</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8" name="Shape 1288"/>
        <p:cNvGrpSpPr/>
        <p:nvPr/>
      </p:nvGrpSpPr>
      <p:grpSpPr>
        <a:xfrm>
          <a:off x="0" y="0"/>
          <a:ext cx="0" cy="0"/>
          <a:chOff x="0" y="0"/>
          <a:chExt cx="0" cy="0"/>
        </a:xfrm>
      </p:grpSpPr>
      <p:sp>
        <p:nvSpPr>
          <p:cNvPr id="1289" name="Google Shape;1289;p35"/>
          <p:cNvSpPr txBox="1"/>
          <p:nvPr>
            <p:ph idx="1" type="subTitle"/>
          </p:nvPr>
        </p:nvSpPr>
        <p:spPr>
          <a:xfrm>
            <a:off x="2569625" y="2909450"/>
            <a:ext cx="4133700" cy="65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DOMAIN/INDUSTRY</a:t>
            </a:r>
            <a:endParaRPr/>
          </a:p>
        </p:txBody>
      </p:sp>
      <p:sp>
        <p:nvSpPr>
          <p:cNvPr id="1290" name="Google Shape;1290;p35"/>
          <p:cNvSpPr txBox="1"/>
          <p:nvPr>
            <p:ph type="title"/>
          </p:nvPr>
        </p:nvSpPr>
        <p:spPr>
          <a:xfrm>
            <a:off x="3391450" y="1483057"/>
            <a:ext cx="2475600" cy="115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4" name="Shape 1294"/>
        <p:cNvGrpSpPr/>
        <p:nvPr/>
      </p:nvGrpSpPr>
      <p:grpSpPr>
        <a:xfrm>
          <a:off x="0" y="0"/>
          <a:ext cx="0" cy="0"/>
          <a:chOff x="0" y="0"/>
          <a:chExt cx="0" cy="0"/>
        </a:xfrm>
      </p:grpSpPr>
      <p:grpSp>
        <p:nvGrpSpPr>
          <p:cNvPr id="1295" name="Google Shape;1295;p36"/>
          <p:cNvGrpSpPr/>
          <p:nvPr/>
        </p:nvGrpSpPr>
        <p:grpSpPr>
          <a:xfrm>
            <a:off x="1196725" y="1431138"/>
            <a:ext cx="761437" cy="760650"/>
            <a:chOff x="500363" y="2070875"/>
            <a:chExt cx="761438" cy="760650"/>
          </a:xfrm>
        </p:grpSpPr>
        <p:sp>
          <p:nvSpPr>
            <p:cNvPr id="1296" name="Google Shape;1296;p36"/>
            <p:cNvSpPr/>
            <p:nvPr/>
          </p:nvSpPr>
          <p:spPr>
            <a:xfrm>
              <a:off x="500363" y="2134625"/>
              <a:ext cx="696900" cy="6969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6"/>
            <p:cNvSpPr/>
            <p:nvPr/>
          </p:nvSpPr>
          <p:spPr>
            <a:xfrm>
              <a:off x="564900" y="2070875"/>
              <a:ext cx="696900" cy="6969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8" name="Google Shape;1298;p36"/>
          <p:cNvGrpSpPr/>
          <p:nvPr/>
        </p:nvGrpSpPr>
        <p:grpSpPr>
          <a:xfrm>
            <a:off x="7081437" y="1431138"/>
            <a:ext cx="761438" cy="760650"/>
            <a:chOff x="500363" y="2070875"/>
            <a:chExt cx="761438" cy="760650"/>
          </a:xfrm>
        </p:grpSpPr>
        <p:sp>
          <p:nvSpPr>
            <p:cNvPr id="1299" name="Google Shape;1299;p36"/>
            <p:cNvSpPr/>
            <p:nvPr/>
          </p:nvSpPr>
          <p:spPr>
            <a:xfrm>
              <a:off x="500363" y="2134625"/>
              <a:ext cx="696900" cy="6969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6"/>
            <p:cNvSpPr/>
            <p:nvPr/>
          </p:nvSpPr>
          <p:spPr>
            <a:xfrm>
              <a:off x="564900" y="2070875"/>
              <a:ext cx="696900" cy="6969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1" name="Google Shape;1301;p36"/>
          <p:cNvGrpSpPr/>
          <p:nvPr/>
        </p:nvGrpSpPr>
        <p:grpSpPr>
          <a:xfrm>
            <a:off x="4122322" y="1431138"/>
            <a:ext cx="761438" cy="760650"/>
            <a:chOff x="500363" y="2070875"/>
            <a:chExt cx="761438" cy="760650"/>
          </a:xfrm>
        </p:grpSpPr>
        <p:sp>
          <p:nvSpPr>
            <p:cNvPr id="1302" name="Google Shape;1302;p36"/>
            <p:cNvSpPr/>
            <p:nvPr/>
          </p:nvSpPr>
          <p:spPr>
            <a:xfrm>
              <a:off x="500363" y="2134625"/>
              <a:ext cx="696900" cy="6969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6"/>
            <p:cNvSpPr/>
            <p:nvPr/>
          </p:nvSpPr>
          <p:spPr>
            <a:xfrm>
              <a:off x="564900" y="2070875"/>
              <a:ext cx="696900" cy="696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4" name="Google Shape;1304;p36"/>
          <p:cNvSpPr txBox="1"/>
          <p:nvPr>
            <p:ph idx="1" type="subTitle"/>
          </p:nvPr>
        </p:nvSpPr>
        <p:spPr>
          <a:xfrm>
            <a:off x="3040241" y="2279750"/>
            <a:ext cx="2925600" cy="34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PHYSICAL HEALTH</a:t>
            </a:r>
            <a:endParaRPr/>
          </a:p>
        </p:txBody>
      </p:sp>
      <p:sp>
        <p:nvSpPr>
          <p:cNvPr id="1305" name="Google Shape;1305;p36"/>
          <p:cNvSpPr txBox="1"/>
          <p:nvPr>
            <p:ph idx="2" type="subTitle"/>
          </p:nvPr>
        </p:nvSpPr>
        <p:spPr>
          <a:xfrm>
            <a:off x="6218406" y="2278213"/>
            <a:ext cx="2925600" cy="34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WOMEN’S HEALTH</a:t>
            </a:r>
            <a:endParaRPr/>
          </a:p>
        </p:txBody>
      </p:sp>
      <p:sp>
        <p:nvSpPr>
          <p:cNvPr id="1306" name="Google Shape;1306;p36"/>
          <p:cNvSpPr txBox="1"/>
          <p:nvPr>
            <p:ph idx="3" type="subTitle"/>
          </p:nvPr>
        </p:nvSpPr>
        <p:spPr>
          <a:xfrm>
            <a:off x="114644" y="2278213"/>
            <a:ext cx="2925600" cy="34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MENTAL HEALTH</a:t>
            </a:r>
            <a:endParaRPr/>
          </a:p>
        </p:txBody>
      </p:sp>
      <p:sp>
        <p:nvSpPr>
          <p:cNvPr id="1307" name="Google Shape;1307;p36"/>
          <p:cNvSpPr txBox="1"/>
          <p:nvPr>
            <p:ph idx="4" type="subTitle"/>
          </p:nvPr>
        </p:nvSpPr>
        <p:spPr>
          <a:xfrm>
            <a:off x="400394" y="2614655"/>
            <a:ext cx="2354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Helps students fight against anxiety and depression </a:t>
            </a:r>
            <a:endParaRPr/>
          </a:p>
        </p:txBody>
      </p:sp>
      <p:sp>
        <p:nvSpPr>
          <p:cNvPr id="1308" name="Google Shape;1308;p36"/>
          <p:cNvSpPr txBox="1"/>
          <p:nvPr>
            <p:ph idx="5" type="subTitle"/>
          </p:nvPr>
        </p:nvSpPr>
        <p:spPr>
          <a:xfrm>
            <a:off x="3385991" y="2614668"/>
            <a:ext cx="2234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Keeps a track of physical activities and sleep patterns</a:t>
            </a:r>
            <a:endParaRPr/>
          </a:p>
        </p:txBody>
      </p:sp>
      <p:sp>
        <p:nvSpPr>
          <p:cNvPr id="1309" name="Google Shape;1309;p36"/>
          <p:cNvSpPr txBox="1"/>
          <p:nvPr>
            <p:ph idx="6" type="subTitle"/>
          </p:nvPr>
        </p:nvSpPr>
        <p:spPr>
          <a:xfrm>
            <a:off x="6345106" y="2614658"/>
            <a:ext cx="2234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Gives Menstrual cycle related suggestions </a:t>
            </a:r>
            <a:endParaRPr/>
          </a:p>
          <a:p>
            <a:pPr indent="0" lvl="0" marL="0" rtl="0" algn="ctr">
              <a:spcBef>
                <a:spcPts val="0"/>
              </a:spcBef>
              <a:spcAft>
                <a:spcPts val="0"/>
              </a:spcAft>
              <a:buNone/>
            </a:pPr>
            <a:r>
              <a:rPr lang="en"/>
              <a:t> </a:t>
            </a:r>
            <a:endParaRPr/>
          </a:p>
        </p:txBody>
      </p:sp>
      <p:grpSp>
        <p:nvGrpSpPr>
          <p:cNvPr id="1310" name="Google Shape;1310;p36"/>
          <p:cNvGrpSpPr/>
          <p:nvPr/>
        </p:nvGrpSpPr>
        <p:grpSpPr>
          <a:xfrm>
            <a:off x="4298943" y="1621716"/>
            <a:ext cx="437226" cy="379525"/>
            <a:chOff x="-28462125" y="3199700"/>
            <a:chExt cx="298550" cy="259150"/>
          </a:xfrm>
        </p:grpSpPr>
        <p:sp>
          <p:nvSpPr>
            <p:cNvPr id="1311" name="Google Shape;1311;p36"/>
            <p:cNvSpPr/>
            <p:nvPr/>
          </p:nvSpPr>
          <p:spPr>
            <a:xfrm>
              <a:off x="-28459750" y="3284775"/>
              <a:ext cx="296175" cy="104775"/>
            </a:xfrm>
            <a:custGeom>
              <a:rect b="b" l="l" r="r" t="t"/>
              <a:pathLst>
                <a:path extrusionOk="0" h="4191" w="11847">
                  <a:moveTo>
                    <a:pt x="5230" y="0"/>
                  </a:moveTo>
                  <a:cubicBezTo>
                    <a:pt x="5073" y="0"/>
                    <a:pt x="4947" y="63"/>
                    <a:pt x="4915" y="189"/>
                  </a:cubicBezTo>
                  <a:lnTo>
                    <a:pt x="4096" y="2080"/>
                  </a:lnTo>
                  <a:lnTo>
                    <a:pt x="347" y="2080"/>
                  </a:lnTo>
                  <a:cubicBezTo>
                    <a:pt x="158" y="2080"/>
                    <a:pt x="0" y="2237"/>
                    <a:pt x="0" y="2426"/>
                  </a:cubicBezTo>
                  <a:cubicBezTo>
                    <a:pt x="0" y="2615"/>
                    <a:pt x="158" y="2773"/>
                    <a:pt x="347" y="2773"/>
                  </a:cubicBezTo>
                  <a:lnTo>
                    <a:pt x="4316" y="2773"/>
                  </a:lnTo>
                  <a:cubicBezTo>
                    <a:pt x="4411" y="2773"/>
                    <a:pt x="4505" y="2710"/>
                    <a:pt x="4600" y="2584"/>
                  </a:cubicBezTo>
                  <a:lnTo>
                    <a:pt x="5199" y="1292"/>
                  </a:lnTo>
                  <a:lnTo>
                    <a:pt x="6238" y="3970"/>
                  </a:lnTo>
                  <a:cubicBezTo>
                    <a:pt x="6301" y="4096"/>
                    <a:pt x="6396" y="4159"/>
                    <a:pt x="6522" y="4191"/>
                  </a:cubicBezTo>
                  <a:lnTo>
                    <a:pt x="6553" y="4191"/>
                  </a:lnTo>
                  <a:cubicBezTo>
                    <a:pt x="6679" y="4191"/>
                    <a:pt x="6805" y="4127"/>
                    <a:pt x="6868" y="4033"/>
                  </a:cubicBezTo>
                  <a:lnTo>
                    <a:pt x="7624" y="2836"/>
                  </a:lnTo>
                  <a:lnTo>
                    <a:pt x="11500" y="2836"/>
                  </a:lnTo>
                  <a:cubicBezTo>
                    <a:pt x="11689" y="2836"/>
                    <a:pt x="11846" y="2678"/>
                    <a:pt x="11846" y="2458"/>
                  </a:cubicBezTo>
                  <a:cubicBezTo>
                    <a:pt x="11846" y="2269"/>
                    <a:pt x="11689" y="2111"/>
                    <a:pt x="11500" y="2111"/>
                  </a:cubicBezTo>
                  <a:lnTo>
                    <a:pt x="7435" y="2111"/>
                  </a:lnTo>
                  <a:cubicBezTo>
                    <a:pt x="7309" y="2111"/>
                    <a:pt x="7183" y="2206"/>
                    <a:pt x="7120" y="2269"/>
                  </a:cubicBezTo>
                  <a:lnTo>
                    <a:pt x="6648" y="3056"/>
                  </a:lnTo>
                  <a:lnTo>
                    <a:pt x="5545" y="221"/>
                  </a:lnTo>
                  <a:cubicBezTo>
                    <a:pt x="5514" y="95"/>
                    <a:pt x="5388" y="0"/>
                    <a:pt x="52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6"/>
            <p:cNvSpPr/>
            <p:nvPr/>
          </p:nvSpPr>
          <p:spPr>
            <a:xfrm>
              <a:off x="-28462125" y="3199700"/>
              <a:ext cx="295400" cy="125275"/>
            </a:xfrm>
            <a:custGeom>
              <a:rect b="b" l="l" r="r" t="t"/>
              <a:pathLst>
                <a:path extrusionOk="0" h="5011" w="11816">
                  <a:moveTo>
                    <a:pt x="3151" y="1"/>
                  </a:moveTo>
                  <a:cubicBezTo>
                    <a:pt x="1387" y="1"/>
                    <a:pt x="1" y="1419"/>
                    <a:pt x="1" y="3277"/>
                  </a:cubicBezTo>
                  <a:cubicBezTo>
                    <a:pt x="1" y="3876"/>
                    <a:pt x="158" y="4349"/>
                    <a:pt x="442" y="4821"/>
                  </a:cubicBezTo>
                  <a:lnTo>
                    <a:pt x="3655" y="4821"/>
                  </a:lnTo>
                  <a:lnTo>
                    <a:pt x="4285" y="3340"/>
                  </a:lnTo>
                  <a:cubicBezTo>
                    <a:pt x="4443" y="2994"/>
                    <a:pt x="4821" y="2773"/>
                    <a:pt x="5199" y="2710"/>
                  </a:cubicBezTo>
                  <a:cubicBezTo>
                    <a:pt x="5672" y="2710"/>
                    <a:pt x="6018" y="2994"/>
                    <a:pt x="6176" y="3403"/>
                  </a:cubicBezTo>
                  <a:lnTo>
                    <a:pt x="6806" y="5010"/>
                  </a:lnTo>
                  <a:cubicBezTo>
                    <a:pt x="6963" y="4884"/>
                    <a:pt x="7215" y="4821"/>
                    <a:pt x="7404" y="4821"/>
                  </a:cubicBezTo>
                  <a:lnTo>
                    <a:pt x="11374" y="4821"/>
                  </a:lnTo>
                  <a:cubicBezTo>
                    <a:pt x="11626" y="4349"/>
                    <a:pt x="11815" y="3813"/>
                    <a:pt x="11815" y="3277"/>
                  </a:cubicBezTo>
                  <a:cubicBezTo>
                    <a:pt x="11815" y="1419"/>
                    <a:pt x="10429" y="1"/>
                    <a:pt x="8665" y="1"/>
                  </a:cubicBezTo>
                  <a:cubicBezTo>
                    <a:pt x="7247" y="1"/>
                    <a:pt x="6396" y="977"/>
                    <a:pt x="5924" y="1860"/>
                  </a:cubicBezTo>
                  <a:cubicBezTo>
                    <a:pt x="5451" y="977"/>
                    <a:pt x="4537" y="1"/>
                    <a:pt x="3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6"/>
            <p:cNvSpPr/>
            <p:nvPr/>
          </p:nvSpPr>
          <p:spPr>
            <a:xfrm>
              <a:off x="-28405400" y="3360375"/>
              <a:ext cx="186675" cy="98475"/>
            </a:xfrm>
            <a:custGeom>
              <a:rect b="b" l="l" r="r" t="t"/>
              <a:pathLst>
                <a:path extrusionOk="0" h="3939" w="7467">
                  <a:moveTo>
                    <a:pt x="2962" y="1"/>
                  </a:moveTo>
                  <a:cubicBezTo>
                    <a:pt x="2773" y="284"/>
                    <a:pt x="2458" y="442"/>
                    <a:pt x="2111" y="442"/>
                  </a:cubicBezTo>
                  <a:lnTo>
                    <a:pt x="0" y="442"/>
                  </a:lnTo>
                  <a:cubicBezTo>
                    <a:pt x="158" y="599"/>
                    <a:pt x="347" y="757"/>
                    <a:pt x="536" y="914"/>
                  </a:cubicBezTo>
                  <a:cubicBezTo>
                    <a:pt x="1449" y="1734"/>
                    <a:pt x="2426" y="2647"/>
                    <a:pt x="3434" y="3813"/>
                  </a:cubicBezTo>
                  <a:cubicBezTo>
                    <a:pt x="3529" y="3907"/>
                    <a:pt x="3592" y="3939"/>
                    <a:pt x="3718" y="3939"/>
                  </a:cubicBezTo>
                  <a:cubicBezTo>
                    <a:pt x="3844" y="3939"/>
                    <a:pt x="3907" y="3907"/>
                    <a:pt x="4001" y="3813"/>
                  </a:cubicBezTo>
                  <a:cubicBezTo>
                    <a:pt x="4978" y="2584"/>
                    <a:pt x="6018" y="1734"/>
                    <a:pt x="6900" y="914"/>
                  </a:cubicBezTo>
                  <a:cubicBezTo>
                    <a:pt x="7120" y="757"/>
                    <a:pt x="7278" y="599"/>
                    <a:pt x="7467" y="442"/>
                  </a:cubicBezTo>
                  <a:lnTo>
                    <a:pt x="5860" y="442"/>
                  </a:lnTo>
                  <a:lnTo>
                    <a:pt x="5293" y="1324"/>
                  </a:lnTo>
                  <a:cubicBezTo>
                    <a:pt x="5104" y="1639"/>
                    <a:pt x="4789" y="1860"/>
                    <a:pt x="4379" y="1860"/>
                  </a:cubicBezTo>
                  <a:lnTo>
                    <a:pt x="4316" y="1860"/>
                  </a:lnTo>
                  <a:cubicBezTo>
                    <a:pt x="3907" y="1797"/>
                    <a:pt x="3592" y="1576"/>
                    <a:pt x="3434" y="1167"/>
                  </a:cubicBezTo>
                  <a:lnTo>
                    <a:pt x="296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4" name="Google Shape;1314;p36"/>
          <p:cNvGrpSpPr/>
          <p:nvPr/>
        </p:nvGrpSpPr>
        <p:grpSpPr>
          <a:xfrm>
            <a:off x="1378501" y="1603989"/>
            <a:ext cx="495250" cy="414972"/>
            <a:chOff x="7617850" y="2063282"/>
            <a:chExt cx="799565" cy="670282"/>
          </a:xfrm>
        </p:grpSpPr>
        <p:cxnSp>
          <p:nvCxnSpPr>
            <p:cNvPr id="1315" name="Google Shape;1315;p36"/>
            <p:cNvCxnSpPr/>
            <p:nvPr/>
          </p:nvCxnSpPr>
          <p:spPr>
            <a:xfrm flipH="1" rot="5400000">
              <a:off x="7629118" y="2104714"/>
              <a:ext cx="129900" cy="111300"/>
            </a:xfrm>
            <a:prstGeom prst="bentConnector3">
              <a:avLst>
                <a:gd fmla="val 50000" name="adj1"/>
              </a:avLst>
            </a:prstGeom>
            <a:noFill/>
            <a:ln cap="flat" cmpd="sng" w="9525">
              <a:solidFill>
                <a:srgbClr val="667E92"/>
              </a:solidFill>
              <a:prstDash val="solid"/>
              <a:round/>
              <a:headEnd len="med" w="med" type="none"/>
              <a:tailEnd len="med" w="med" type="none"/>
            </a:ln>
          </p:spPr>
        </p:cxnSp>
        <p:cxnSp>
          <p:nvCxnSpPr>
            <p:cNvPr id="1316" name="Google Shape;1316;p36"/>
            <p:cNvCxnSpPr/>
            <p:nvPr/>
          </p:nvCxnSpPr>
          <p:spPr>
            <a:xfrm rot="-5400000">
              <a:off x="8276270" y="2104714"/>
              <a:ext cx="129900" cy="111300"/>
            </a:xfrm>
            <a:prstGeom prst="bentConnector3">
              <a:avLst>
                <a:gd fmla="val 50000" name="adj1"/>
              </a:avLst>
            </a:prstGeom>
            <a:noFill/>
            <a:ln cap="flat" cmpd="sng" w="9525">
              <a:solidFill>
                <a:srgbClr val="667E92"/>
              </a:solidFill>
              <a:prstDash val="solid"/>
              <a:round/>
              <a:headEnd len="med" w="med" type="none"/>
              <a:tailEnd len="med" w="med" type="none"/>
            </a:ln>
          </p:spPr>
        </p:cxnSp>
        <p:cxnSp>
          <p:nvCxnSpPr>
            <p:cNvPr id="1317" name="Google Shape;1317;p36"/>
            <p:cNvCxnSpPr/>
            <p:nvPr/>
          </p:nvCxnSpPr>
          <p:spPr>
            <a:xfrm rot="5400000">
              <a:off x="7629118" y="2612964"/>
              <a:ext cx="129900" cy="111300"/>
            </a:xfrm>
            <a:prstGeom prst="bentConnector3">
              <a:avLst>
                <a:gd fmla="val 50000" name="adj1"/>
              </a:avLst>
            </a:prstGeom>
            <a:noFill/>
            <a:ln cap="flat" cmpd="sng" w="9525">
              <a:solidFill>
                <a:srgbClr val="667E92"/>
              </a:solidFill>
              <a:prstDash val="solid"/>
              <a:round/>
              <a:headEnd len="med" w="med" type="none"/>
              <a:tailEnd len="med" w="med" type="none"/>
            </a:ln>
          </p:spPr>
        </p:cxnSp>
        <p:cxnSp>
          <p:nvCxnSpPr>
            <p:cNvPr id="1318" name="Google Shape;1318;p36"/>
            <p:cNvCxnSpPr/>
            <p:nvPr/>
          </p:nvCxnSpPr>
          <p:spPr>
            <a:xfrm flipH="1" rot="-5400000">
              <a:off x="8276270" y="2612964"/>
              <a:ext cx="129900" cy="111300"/>
            </a:xfrm>
            <a:prstGeom prst="bentConnector3">
              <a:avLst>
                <a:gd fmla="val 50000" name="adj1"/>
              </a:avLst>
            </a:prstGeom>
            <a:noFill/>
            <a:ln cap="flat" cmpd="sng" w="9525">
              <a:solidFill>
                <a:srgbClr val="667E92"/>
              </a:solidFill>
              <a:prstDash val="solid"/>
              <a:round/>
              <a:headEnd len="med" w="med" type="none"/>
              <a:tailEnd len="med" w="med" type="none"/>
            </a:ln>
          </p:spPr>
        </p:cxnSp>
        <p:cxnSp>
          <p:nvCxnSpPr>
            <p:cNvPr id="1319" name="Google Shape;1319;p36"/>
            <p:cNvCxnSpPr/>
            <p:nvPr/>
          </p:nvCxnSpPr>
          <p:spPr>
            <a:xfrm rot="10800000">
              <a:off x="7617850" y="2393356"/>
              <a:ext cx="83400" cy="0"/>
            </a:xfrm>
            <a:prstGeom prst="straightConnector1">
              <a:avLst/>
            </a:prstGeom>
            <a:noFill/>
            <a:ln cap="flat" cmpd="sng" w="9525">
              <a:solidFill>
                <a:srgbClr val="667E92"/>
              </a:solidFill>
              <a:prstDash val="solid"/>
              <a:round/>
              <a:headEnd len="med" w="med" type="none"/>
              <a:tailEnd len="med" w="med" type="none"/>
            </a:ln>
          </p:spPr>
        </p:cxnSp>
        <p:cxnSp>
          <p:nvCxnSpPr>
            <p:cNvPr id="1320" name="Google Shape;1320;p36"/>
            <p:cNvCxnSpPr/>
            <p:nvPr/>
          </p:nvCxnSpPr>
          <p:spPr>
            <a:xfrm rot="10800000">
              <a:off x="8334015" y="2393356"/>
              <a:ext cx="83400" cy="0"/>
            </a:xfrm>
            <a:prstGeom prst="straightConnector1">
              <a:avLst/>
            </a:prstGeom>
            <a:noFill/>
            <a:ln cap="flat" cmpd="sng" w="9525">
              <a:solidFill>
                <a:srgbClr val="667E92"/>
              </a:solidFill>
              <a:prstDash val="solid"/>
              <a:round/>
              <a:headEnd len="med" w="med" type="none"/>
              <a:tailEnd len="med" w="med" type="none"/>
            </a:ln>
          </p:spPr>
        </p:cxnSp>
        <p:grpSp>
          <p:nvGrpSpPr>
            <p:cNvPr id="1321" name="Google Shape;1321;p36"/>
            <p:cNvGrpSpPr/>
            <p:nvPr/>
          </p:nvGrpSpPr>
          <p:grpSpPr>
            <a:xfrm>
              <a:off x="7734309" y="2063282"/>
              <a:ext cx="570957" cy="620095"/>
              <a:chOff x="7734309" y="2063282"/>
              <a:chExt cx="570957" cy="620095"/>
            </a:xfrm>
          </p:grpSpPr>
          <p:grpSp>
            <p:nvGrpSpPr>
              <p:cNvPr id="1322" name="Google Shape;1322;p36"/>
              <p:cNvGrpSpPr/>
              <p:nvPr/>
            </p:nvGrpSpPr>
            <p:grpSpPr>
              <a:xfrm>
                <a:off x="8031573" y="2063282"/>
                <a:ext cx="273693" cy="620095"/>
                <a:chOff x="8031573" y="2063282"/>
                <a:chExt cx="273693" cy="620095"/>
              </a:xfrm>
            </p:grpSpPr>
            <p:sp>
              <p:nvSpPr>
                <p:cNvPr id="1323" name="Google Shape;1323;p36"/>
                <p:cNvSpPr/>
                <p:nvPr/>
              </p:nvSpPr>
              <p:spPr>
                <a:xfrm>
                  <a:off x="8031573" y="2481676"/>
                  <a:ext cx="246012" cy="201702"/>
                </a:xfrm>
                <a:custGeom>
                  <a:rect b="b" l="l" r="r" t="t"/>
                  <a:pathLst>
                    <a:path extrusionOk="0" h="14712" w="17944">
                      <a:moveTo>
                        <a:pt x="13714" y="1"/>
                      </a:moveTo>
                      <a:cubicBezTo>
                        <a:pt x="13485" y="1"/>
                        <a:pt x="13243" y="5"/>
                        <a:pt x="12987" y="13"/>
                      </a:cubicBezTo>
                      <a:cubicBezTo>
                        <a:pt x="11706" y="56"/>
                        <a:pt x="10294" y="76"/>
                        <a:pt x="8782" y="76"/>
                      </a:cubicBezTo>
                      <a:cubicBezTo>
                        <a:pt x="8568" y="76"/>
                        <a:pt x="8352" y="76"/>
                        <a:pt x="8134" y="75"/>
                      </a:cubicBezTo>
                      <a:lnTo>
                        <a:pt x="8118" y="75"/>
                      </a:lnTo>
                      <a:cubicBezTo>
                        <a:pt x="8116" y="75"/>
                        <a:pt x="8114" y="75"/>
                        <a:pt x="8112" y="75"/>
                      </a:cubicBezTo>
                      <a:cubicBezTo>
                        <a:pt x="6297" y="75"/>
                        <a:pt x="4825" y="1549"/>
                        <a:pt x="4828" y="3365"/>
                      </a:cubicBezTo>
                      <a:lnTo>
                        <a:pt x="4828" y="4847"/>
                      </a:lnTo>
                      <a:lnTo>
                        <a:pt x="6675" y="4847"/>
                      </a:lnTo>
                      <a:cubicBezTo>
                        <a:pt x="9163" y="4850"/>
                        <a:pt x="11182" y="6869"/>
                        <a:pt x="11185" y="9357"/>
                      </a:cubicBezTo>
                      <a:lnTo>
                        <a:pt x="11185" y="9535"/>
                      </a:lnTo>
                      <a:cubicBezTo>
                        <a:pt x="11185" y="9839"/>
                        <a:pt x="10936" y="10088"/>
                        <a:pt x="10632" y="10088"/>
                      </a:cubicBezTo>
                      <a:cubicBezTo>
                        <a:pt x="10328" y="10088"/>
                        <a:pt x="10079" y="9839"/>
                        <a:pt x="10079" y="9535"/>
                      </a:cubicBezTo>
                      <a:lnTo>
                        <a:pt x="10079" y="9357"/>
                      </a:lnTo>
                      <a:cubicBezTo>
                        <a:pt x="10079" y="7477"/>
                        <a:pt x="8555" y="5953"/>
                        <a:pt x="6675" y="5953"/>
                      </a:cubicBezTo>
                      <a:lnTo>
                        <a:pt x="1" y="5953"/>
                      </a:lnTo>
                      <a:lnTo>
                        <a:pt x="1" y="12851"/>
                      </a:lnTo>
                      <a:cubicBezTo>
                        <a:pt x="460" y="13288"/>
                        <a:pt x="2279" y="14711"/>
                        <a:pt x="6423" y="14711"/>
                      </a:cubicBezTo>
                      <a:cubicBezTo>
                        <a:pt x="11525" y="14711"/>
                        <a:pt x="14168" y="11628"/>
                        <a:pt x="14527" y="8571"/>
                      </a:cubicBezTo>
                      <a:cubicBezTo>
                        <a:pt x="14553" y="8351"/>
                        <a:pt x="14705" y="8169"/>
                        <a:pt x="14919" y="8105"/>
                      </a:cubicBezTo>
                      <a:cubicBezTo>
                        <a:pt x="15042" y="8069"/>
                        <a:pt x="17944" y="7154"/>
                        <a:pt x="17882" y="3957"/>
                      </a:cubicBezTo>
                      <a:cubicBezTo>
                        <a:pt x="17856" y="2779"/>
                        <a:pt x="17727" y="1961"/>
                        <a:pt x="17459" y="1392"/>
                      </a:cubicBezTo>
                      <a:cubicBezTo>
                        <a:pt x="17352" y="1201"/>
                        <a:pt x="17093" y="842"/>
                        <a:pt x="17028" y="780"/>
                      </a:cubicBezTo>
                      <a:cubicBezTo>
                        <a:pt x="16462" y="243"/>
                        <a:pt x="15452" y="1"/>
                        <a:pt x="137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6"/>
                <p:cNvSpPr/>
                <p:nvPr/>
              </p:nvSpPr>
              <p:spPr>
                <a:xfrm>
                  <a:off x="8031573" y="2298026"/>
                  <a:ext cx="273693" cy="250112"/>
                </a:xfrm>
                <a:custGeom>
                  <a:rect b="b" l="l" r="r" t="t"/>
                  <a:pathLst>
                    <a:path extrusionOk="0" h="18243" w="19963">
                      <a:moveTo>
                        <a:pt x="16810" y="1"/>
                      </a:moveTo>
                      <a:cubicBezTo>
                        <a:pt x="16764" y="1"/>
                        <a:pt x="16738" y="2"/>
                        <a:pt x="16737" y="2"/>
                      </a:cubicBezTo>
                      <a:lnTo>
                        <a:pt x="12039" y="2"/>
                      </a:lnTo>
                      <a:cubicBezTo>
                        <a:pt x="9752" y="2"/>
                        <a:pt x="7902" y="1856"/>
                        <a:pt x="7898" y="4140"/>
                      </a:cubicBezTo>
                      <a:lnTo>
                        <a:pt x="7898" y="6748"/>
                      </a:lnTo>
                      <a:lnTo>
                        <a:pt x="8303" y="6748"/>
                      </a:lnTo>
                      <a:cubicBezTo>
                        <a:pt x="9966" y="6748"/>
                        <a:pt x="11315" y="8097"/>
                        <a:pt x="11315" y="9760"/>
                      </a:cubicBezTo>
                      <a:lnTo>
                        <a:pt x="11315" y="10333"/>
                      </a:lnTo>
                      <a:cubicBezTo>
                        <a:pt x="11315" y="10637"/>
                        <a:pt x="11069" y="10886"/>
                        <a:pt x="10761" y="10886"/>
                      </a:cubicBezTo>
                      <a:cubicBezTo>
                        <a:pt x="10457" y="10886"/>
                        <a:pt x="10211" y="10637"/>
                        <a:pt x="10211" y="10333"/>
                      </a:cubicBezTo>
                      <a:lnTo>
                        <a:pt x="10211" y="9760"/>
                      </a:lnTo>
                      <a:cubicBezTo>
                        <a:pt x="10208" y="8705"/>
                        <a:pt x="9357" y="7854"/>
                        <a:pt x="8303" y="7851"/>
                      </a:cubicBezTo>
                      <a:lnTo>
                        <a:pt x="6449" y="7851"/>
                      </a:lnTo>
                      <a:cubicBezTo>
                        <a:pt x="5362" y="7851"/>
                        <a:pt x="4482" y="8731"/>
                        <a:pt x="4482" y="9818"/>
                      </a:cubicBezTo>
                      <a:lnTo>
                        <a:pt x="4482" y="10624"/>
                      </a:lnTo>
                      <a:cubicBezTo>
                        <a:pt x="4482" y="10931"/>
                        <a:pt x="4233" y="11177"/>
                        <a:pt x="3929" y="11177"/>
                      </a:cubicBezTo>
                      <a:cubicBezTo>
                        <a:pt x="3624" y="11177"/>
                        <a:pt x="3375" y="10931"/>
                        <a:pt x="3375" y="10624"/>
                      </a:cubicBezTo>
                      <a:lnTo>
                        <a:pt x="3375" y="9818"/>
                      </a:lnTo>
                      <a:cubicBezTo>
                        <a:pt x="3375" y="8123"/>
                        <a:pt x="4750" y="6745"/>
                        <a:pt x="6449" y="6745"/>
                      </a:cubicBezTo>
                      <a:lnTo>
                        <a:pt x="6792" y="6745"/>
                      </a:lnTo>
                      <a:lnTo>
                        <a:pt x="6792" y="5230"/>
                      </a:lnTo>
                      <a:lnTo>
                        <a:pt x="1" y="5230"/>
                      </a:lnTo>
                      <a:lnTo>
                        <a:pt x="1" y="18243"/>
                      </a:lnTo>
                      <a:lnTo>
                        <a:pt x="3722" y="18243"/>
                      </a:lnTo>
                      <a:lnTo>
                        <a:pt x="3722" y="16761"/>
                      </a:lnTo>
                      <a:cubicBezTo>
                        <a:pt x="3722" y="14335"/>
                        <a:pt x="5689" y="12364"/>
                        <a:pt x="8118" y="12364"/>
                      </a:cubicBezTo>
                      <a:lnTo>
                        <a:pt x="8138" y="12364"/>
                      </a:lnTo>
                      <a:cubicBezTo>
                        <a:pt x="8355" y="12365"/>
                        <a:pt x="8571" y="12366"/>
                        <a:pt x="8785" y="12366"/>
                      </a:cubicBezTo>
                      <a:cubicBezTo>
                        <a:pt x="10281" y="12366"/>
                        <a:pt x="11680" y="12346"/>
                        <a:pt x="12949" y="12306"/>
                      </a:cubicBezTo>
                      <a:cubicBezTo>
                        <a:pt x="13215" y="12297"/>
                        <a:pt x="13470" y="12293"/>
                        <a:pt x="13712" y="12293"/>
                      </a:cubicBezTo>
                      <a:cubicBezTo>
                        <a:pt x="15786" y="12293"/>
                        <a:pt x="16995" y="12621"/>
                        <a:pt x="17789" y="13374"/>
                      </a:cubicBezTo>
                      <a:cubicBezTo>
                        <a:pt x="17866" y="13448"/>
                        <a:pt x="17941" y="13526"/>
                        <a:pt x="18009" y="13610"/>
                      </a:cubicBezTo>
                      <a:cubicBezTo>
                        <a:pt x="19963" y="12539"/>
                        <a:pt x="19927" y="9744"/>
                        <a:pt x="19927" y="9715"/>
                      </a:cubicBezTo>
                      <a:lnTo>
                        <a:pt x="19927" y="4156"/>
                      </a:lnTo>
                      <a:cubicBezTo>
                        <a:pt x="19927" y="2603"/>
                        <a:pt x="19545" y="1461"/>
                        <a:pt x="18795" y="763"/>
                      </a:cubicBezTo>
                      <a:cubicBezTo>
                        <a:pt x="18032" y="53"/>
                        <a:pt x="17079" y="1"/>
                        <a:pt x="168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36"/>
                <p:cNvSpPr/>
                <p:nvPr/>
              </p:nvSpPr>
              <p:spPr>
                <a:xfrm>
                  <a:off x="8031573" y="2063282"/>
                  <a:ext cx="177311" cy="142529"/>
                </a:xfrm>
                <a:custGeom>
                  <a:rect b="b" l="l" r="r" t="t"/>
                  <a:pathLst>
                    <a:path extrusionOk="0" h="10396" w="12933">
                      <a:moveTo>
                        <a:pt x="3097" y="1"/>
                      </a:moveTo>
                      <a:cubicBezTo>
                        <a:pt x="134" y="1"/>
                        <a:pt x="4" y="3928"/>
                        <a:pt x="1" y="4087"/>
                      </a:cubicBezTo>
                      <a:lnTo>
                        <a:pt x="1" y="10396"/>
                      </a:lnTo>
                      <a:lnTo>
                        <a:pt x="3796" y="10396"/>
                      </a:lnTo>
                      <a:cubicBezTo>
                        <a:pt x="5061" y="10393"/>
                        <a:pt x="6087" y="9367"/>
                        <a:pt x="6087" y="8102"/>
                      </a:cubicBezTo>
                      <a:lnTo>
                        <a:pt x="6087" y="7568"/>
                      </a:lnTo>
                      <a:cubicBezTo>
                        <a:pt x="6083" y="6255"/>
                        <a:pt x="5022" y="5193"/>
                        <a:pt x="3712" y="5193"/>
                      </a:cubicBezTo>
                      <a:lnTo>
                        <a:pt x="2803" y="5193"/>
                      </a:lnTo>
                      <a:cubicBezTo>
                        <a:pt x="2499" y="5193"/>
                        <a:pt x="2249" y="4944"/>
                        <a:pt x="2249" y="4640"/>
                      </a:cubicBezTo>
                      <a:cubicBezTo>
                        <a:pt x="2249" y="4336"/>
                        <a:pt x="2499" y="4087"/>
                        <a:pt x="2803" y="4087"/>
                      </a:cubicBezTo>
                      <a:lnTo>
                        <a:pt x="3715" y="4087"/>
                      </a:lnTo>
                      <a:cubicBezTo>
                        <a:pt x="5507" y="4090"/>
                        <a:pt x="7009" y="5456"/>
                        <a:pt x="7180" y="7241"/>
                      </a:cubicBezTo>
                      <a:lnTo>
                        <a:pt x="12741" y="7241"/>
                      </a:lnTo>
                      <a:cubicBezTo>
                        <a:pt x="12868" y="7086"/>
                        <a:pt x="12932" y="6847"/>
                        <a:pt x="12777" y="6420"/>
                      </a:cubicBezTo>
                      <a:cubicBezTo>
                        <a:pt x="12389" y="5323"/>
                        <a:pt x="10755" y="3708"/>
                        <a:pt x="8616" y="2301"/>
                      </a:cubicBezTo>
                      <a:cubicBezTo>
                        <a:pt x="6494" y="903"/>
                        <a:pt x="4327" y="1"/>
                        <a:pt x="30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6"/>
                <p:cNvSpPr/>
                <p:nvPr/>
              </p:nvSpPr>
              <p:spPr>
                <a:xfrm>
                  <a:off x="8031573" y="2177659"/>
                  <a:ext cx="221307" cy="176914"/>
                </a:xfrm>
                <a:custGeom>
                  <a:rect b="b" l="l" r="r" t="t"/>
                  <a:pathLst>
                    <a:path extrusionOk="0" h="12904" w="16142">
                      <a:moveTo>
                        <a:pt x="13080" y="0"/>
                      </a:moveTo>
                      <a:cubicBezTo>
                        <a:pt x="13032" y="0"/>
                        <a:pt x="13005" y="2"/>
                        <a:pt x="13004" y="2"/>
                      </a:cubicBezTo>
                      <a:cubicBezTo>
                        <a:pt x="12997" y="3"/>
                        <a:pt x="12991" y="4"/>
                        <a:pt x="12985" y="4"/>
                      </a:cubicBezTo>
                      <a:cubicBezTo>
                        <a:pt x="12978" y="4"/>
                        <a:pt x="12973" y="3"/>
                        <a:pt x="12968" y="2"/>
                      </a:cubicBezTo>
                      <a:lnTo>
                        <a:pt x="7183" y="2"/>
                      </a:lnTo>
                      <a:cubicBezTo>
                        <a:pt x="7054" y="1778"/>
                        <a:pt x="5579" y="3156"/>
                        <a:pt x="3796" y="3156"/>
                      </a:cubicBezTo>
                      <a:lnTo>
                        <a:pt x="1" y="3156"/>
                      </a:lnTo>
                      <a:lnTo>
                        <a:pt x="1" y="12904"/>
                      </a:lnTo>
                      <a:lnTo>
                        <a:pt x="6792" y="12904"/>
                      </a:lnTo>
                      <a:cubicBezTo>
                        <a:pt x="6802" y="10018"/>
                        <a:pt x="9150" y="7676"/>
                        <a:pt x="12036" y="7676"/>
                      </a:cubicBezTo>
                      <a:lnTo>
                        <a:pt x="16142" y="7676"/>
                      </a:lnTo>
                      <a:lnTo>
                        <a:pt x="16142" y="3137"/>
                      </a:lnTo>
                      <a:cubicBezTo>
                        <a:pt x="16142" y="2108"/>
                        <a:pt x="15857" y="1318"/>
                        <a:pt x="15297" y="788"/>
                      </a:cubicBezTo>
                      <a:cubicBezTo>
                        <a:pt x="14516" y="51"/>
                        <a:pt x="13383" y="0"/>
                        <a:pt x="130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7" name="Google Shape;1327;p36"/>
              <p:cNvGrpSpPr/>
              <p:nvPr/>
            </p:nvGrpSpPr>
            <p:grpSpPr>
              <a:xfrm flipH="1">
                <a:off x="7734309" y="2063282"/>
                <a:ext cx="273693" cy="620095"/>
                <a:chOff x="8031573" y="2063282"/>
                <a:chExt cx="273693" cy="620095"/>
              </a:xfrm>
            </p:grpSpPr>
            <p:sp>
              <p:nvSpPr>
                <p:cNvPr id="1328" name="Google Shape;1328;p36"/>
                <p:cNvSpPr/>
                <p:nvPr/>
              </p:nvSpPr>
              <p:spPr>
                <a:xfrm>
                  <a:off x="8031573" y="2481676"/>
                  <a:ext cx="246012" cy="201702"/>
                </a:xfrm>
                <a:custGeom>
                  <a:rect b="b" l="l" r="r" t="t"/>
                  <a:pathLst>
                    <a:path extrusionOk="0" h="14712" w="17944">
                      <a:moveTo>
                        <a:pt x="13714" y="1"/>
                      </a:moveTo>
                      <a:cubicBezTo>
                        <a:pt x="13485" y="1"/>
                        <a:pt x="13243" y="5"/>
                        <a:pt x="12987" y="13"/>
                      </a:cubicBezTo>
                      <a:cubicBezTo>
                        <a:pt x="11706" y="56"/>
                        <a:pt x="10294" y="76"/>
                        <a:pt x="8782" y="76"/>
                      </a:cubicBezTo>
                      <a:cubicBezTo>
                        <a:pt x="8568" y="76"/>
                        <a:pt x="8352" y="76"/>
                        <a:pt x="8134" y="75"/>
                      </a:cubicBezTo>
                      <a:lnTo>
                        <a:pt x="8118" y="75"/>
                      </a:lnTo>
                      <a:cubicBezTo>
                        <a:pt x="8116" y="75"/>
                        <a:pt x="8114" y="75"/>
                        <a:pt x="8112" y="75"/>
                      </a:cubicBezTo>
                      <a:cubicBezTo>
                        <a:pt x="6297" y="75"/>
                        <a:pt x="4825" y="1549"/>
                        <a:pt x="4828" y="3365"/>
                      </a:cubicBezTo>
                      <a:lnTo>
                        <a:pt x="4828" y="4847"/>
                      </a:lnTo>
                      <a:lnTo>
                        <a:pt x="6675" y="4847"/>
                      </a:lnTo>
                      <a:cubicBezTo>
                        <a:pt x="9163" y="4850"/>
                        <a:pt x="11182" y="6869"/>
                        <a:pt x="11185" y="9357"/>
                      </a:cubicBezTo>
                      <a:lnTo>
                        <a:pt x="11185" y="9535"/>
                      </a:lnTo>
                      <a:cubicBezTo>
                        <a:pt x="11185" y="9839"/>
                        <a:pt x="10936" y="10088"/>
                        <a:pt x="10632" y="10088"/>
                      </a:cubicBezTo>
                      <a:cubicBezTo>
                        <a:pt x="10328" y="10088"/>
                        <a:pt x="10079" y="9839"/>
                        <a:pt x="10079" y="9535"/>
                      </a:cubicBezTo>
                      <a:lnTo>
                        <a:pt x="10079" y="9357"/>
                      </a:lnTo>
                      <a:cubicBezTo>
                        <a:pt x="10079" y="7477"/>
                        <a:pt x="8555" y="5953"/>
                        <a:pt x="6675" y="5953"/>
                      </a:cubicBezTo>
                      <a:lnTo>
                        <a:pt x="1" y="5953"/>
                      </a:lnTo>
                      <a:lnTo>
                        <a:pt x="1" y="12851"/>
                      </a:lnTo>
                      <a:cubicBezTo>
                        <a:pt x="460" y="13288"/>
                        <a:pt x="2279" y="14711"/>
                        <a:pt x="6423" y="14711"/>
                      </a:cubicBezTo>
                      <a:cubicBezTo>
                        <a:pt x="11525" y="14711"/>
                        <a:pt x="14168" y="11628"/>
                        <a:pt x="14527" y="8571"/>
                      </a:cubicBezTo>
                      <a:cubicBezTo>
                        <a:pt x="14553" y="8351"/>
                        <a:pt x="14705" y="8169"/>
                        <a:pt x="14919" y="8105"/>
                      </a:cubicBezTo>
                      <a:cubicBezTo>
                        <a:pt x="15042" y="8069"/>
                        <a:pt x="17944" y="7154"/>
                        <a:pt x="17882" y="3957"/>
                      </a:cubicBezTo>
                      <a:cubicBezTo>
                        <a:pt x="17856" y="2779"/>
                        <a:pt x="17727" y="1961"/>
                        <a:pt x="17459" y="1392"/>
                      </a:cubicBezTo>
                      <a:cubicBezTo>
                        <a:pt x="17352" y="1201"/>
                        <a:pt x="17093" y="842"/>
                        <a:pt x="17028" y="780"/>
                      </a:cubicBezTo>
                      <a:cubicBezTo>
                        <a:pt x="16462" y="243"/>
                        <a:pt x="15452" y="1"/>
                        <a:pt x="137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6"/>
                <p:cNvSpPr/>
                <p:nvPr/>
              </p:nvSpPr>
              <p:spPr>
                <a:xfrm>
                  <a:off x="8031573" y="2298026"/>
                  <a:ext cx="273693" cy="250112"/>
                </a:xfrm>
                <a:custGeom>
                  <a:rect b="b" l="l" r="r" t="t"/>
                  <a:pathLst>
                    <a:path extrusionOk="0" h="18243" w="19963">
                      <a:moveTo>
                        <a:pt x="16810" y="1"/>
                      </a:moveTo>
                      <a:cubicBezTo>
                        <a:pt x="16764" y="1"/>
                        <a:pt x="16738" y="2"/>
                        <a:pt x="16737" y="2"/>
                      </a:cubicBezTo>
                      <a:lnTo>
                        <a:pt x="12039" y="2"/>
                      </a:lnTo>
                      <a:cubicBezTo>
                        <a:pt x="9752" y="2"/>
                        <a:pt x="7902" y="1856"/>
                        <a:pt x="7898" y="4140"/>
                      </a:cubicBezTo>
                      <a:lnTo>
                        <a:pt x="7898" y="6748"/>
                      </a:lnTo>
                      <a:lnTo>
                        <a:pt x="8303" y="6748"/>
                      </a:lnTo>
                      <a:cubicBezTo>
                        <a:pt x="9966" y="6748"/>
                        <a:pt x="11315" y="8097"/>
                        <a:pt x="11315" y="9760"/>
                      </a:cubicBezTo>
                      <a:lnTo>
                        <a:pt x="11315" y="10333"/>
                      </a:lnTo>
                      <a:cubicBezTo>
                        <a:pt x="11315" y="10637"/>
                        <a:pt x="11069" y="10886"/>
                        <a:pt x="10761" y="10886"/>
                      </a:cubicBezTo>
                      <a:cubicBezTo>
                        <a:pt x="10457" y="10886"/>
                        <a:pt x="10211" y="10637"/>
                        <a:pt x="10211" y="10333"/>
                      </a:cubicBezTo>
                      <a:lnTo>
                        <a:pt x="10211" y="9760"/>
                      </a:lnTo>
                      <a:cubicBezTo>
                        <a:pt x="10208" y="8705"/>
                        <a:pt x="9357" y="7854"/>
                        <a:pt x="8303" y="7851"/>
                      </a:cubicBezTo>
                      <a:lnTo>
                        <a:pt x="6449" y="7851"/>
                      </a:lnTo>
                      <a:cubicBezTo>
                        <a:pt x="5362" y="7851"/>
                        <a:pt x="4482" y="8731"/>
                        <a:pt x="4482" y="9818"/>
                      </a:cubicBezTo>
                      <a:lnTo>
                        <a:pt x="4482" y="10624"/>
                      </a:lnTo>
                      <a:cubicBezTo>
                        <a:pt x="4482" y="10931"/>
                        <a:pt x="4233" y="11177"/>
                        <a:pt x="3929" y="11177"/>
                      </a:cubicBezTo>
                      <a:cubicBezTo>
                        <a:pt x="3624" y="11177"/>
                        <a:pt x="3375" y="10931"/>
                        <a:pt x="3375" y="10624"/>
                      </a:cubicBezTo>
                      <a:lnTo>
                        <a:pt x="3375" y="9818"/>
                      </a:lnTo>
                      <a:cubicBezTo>
                        <a:pt x="3375" y="8123"/>
                        <a:pt x="4750" y="6745"/>
                        <a:pt x="6449" y="6745"/>
                      </a:cubicBezTo>
                      <a:lnTo>
                        <a:pt x="6792" y="6745"/>
                      </a:lnTo>
                      <a:lnTo>
                        <a:pt x="6792" y="5230"/>
                      </a:lnTo>
                      <a:lnTo>
                        <a:pt x="1" y="5230"/>
                      </a:lnTo>
                      <a:lnTo>
                        <a:pt x="1" y="18243"/>
                      </a:lnTo>
                      <a:lnTo>
                        <a:pt x="3722" y="18243"/>
                      </a:lnTo>
                      <a:lnTo>
                        <a:pt x="3722" y="16761"/>
                      </a:lnTo>
                      <a:cubicBezTo>
                        <a:pt x="3722" y="14335"/>
                        <a:pt x="5689" y="12364"/>
                        <a:pt x="8118" y="12364"/>
                      </a:cubicBezTo>
                      <a:lnTo>
                        <a:pt x="8138" y="12364"/>
                      </a:lnTo>
                      <a:cubicBezTo>
                        <a:pt x="8355" y="12365"/>
                        <a:pt x="8571" y="12366"/>
                        <a:pt x="8785" y="12366"/>
                      </a:cubicBezTo>
                      <a:cubicBezTo>
                        <a:pt x="10281" y="12366"/>
                        <a:pt x="11680" y="12346"/>
                        <a:pt x="12949" y="12306"/>
                      </a:cubicBezTo>
                      <a:cubicBezTo>
                        <a:pt x="13215" y="12297"/>
                        <a:pt x="13470" y="12293"/>
                        <a:pt x="13712" y="12293"/>
                      </a:cubicBezTo>
                      <a:cubicBezTo>
                        <a:pt x="15786" y="12293"/>
                        <a:pt x="16995" y="12621"/>
                        <a:pt x="17789" y="13374"/>
                      </a:cubicBezTo>
                      <a:cubicBezTo>
                        <a:pt x="17866" y="13448"/>
                        <a:pt x="17941" y="13526"/>
                        <a:pt x="18009" y="13610"/>
                      </a:cubicBezTo>
                      <a:cubicBezTo>
                        <a:pt x="19963" y="12539"/>
                        <a:pt x="19927" y="9744"/>
                        <a:pt x="19927" y="9715"/>
                      </a:cubicBezTo>
                      <a:lnTo>
                        <a:pt x="19927" y="4156"/>
                      </a:lnTo>
                      <a:cubicBezTo>
                        <a:pt x="19927" y="2603"/>
                        <a:pt x="19545" y="1461"/>
                        <a:pt x="18795" y="763"/>
                      </a:cubicBezTo>
                      <a:cubicBezTo>
                        <a:pt x="18032" y="53"/>
                        <a:pt x="17079" y="1"/>
                        <a:pt x="168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36"/>
                <p:cNvSpPr/>
                <p:nvPr/>
              </p:nvSpPr>
              <p:spPr>
                <a:xfrm>
                  <a:off x="8031573" y="2063282"/>
                  <a:ext cx="177311" cy="142529"/>
                </a:xfrm>
                <a:custGeom>
                  <a:rect b="b" l="l" r="r" t="t"/>
                  <a:pathLst>
                    <a:path extrusionOk="0" h="10396" w="12933">
                      <a:moveTo>
                        <a:pt x="3097" y="1"/>
                      </a:moveTo>
                      <a:cubicBezTo>
                        <a:pt x="134" y="1"/>
                        <a:pt x="4" y="3928"/>
                        <a:pt x="1" y="4087"/>
                      </a:cubicBezTo>
                      <a:lnTo>
                        <a:pt x="1" y="10396"/>
                      </a:lnTo>
                      <a:lnTo>
                        <a:pt x="3796" y="10396"/>
                      </a:lnTo>
                      <a:cubicBezTo>
                        <a:pt x="5061" y="10393"/>
                        <a:pt x="6087" y="9367"/>
                        <a:pt x="6087" y="8102"/>
                      </a:cubicBezTo>
                      <a:lnTo>
                        <a:pt x="6087" y="7568"/>
                      </a:lnTo>
                      <a:cubicBezTo>
                        <a:pt x="6083" y="6255"/>
                        <a:pt x="5022" y="5193"/>
                        <a:pt x="3712" y="5193"/>
                      </a:cubicBezTo>
                      <a:lnTo>
                        <a:pt x="2803" y="5193"/>
                      </a:lnTo>
                      <a:cubicBezTo>
                        <a:pt x="2499" y="5193"/>
                        <a:pt x="2249" y="4944"/>
                        <a:pt x="2249" y="4640"/>
                      </a:cubicBezTo>
                      <a:cubicBezTo>
                        <a:pt x="2249" y="4336"/>
                        <a:pt x="2499" y="4087"/>
                        <a:pt x="2803" y="4087"/>
                      </a:cubicBezTo>
                      <a:lnTo>
                        <a:pt x="3715" y="4087"/>
                      </a:lnTo>
                      <a:cubicBezTo>
                        <a:pt x="5507" y="4090"/>
                        <a:pt x="7009" y="5456"/>
                        <a:pt x="7180" y="7241"/>
                      </a:cubicBezTo>
                      <a:lnTo>
                        <a:pt x="12741" y="7241"/>
                      </a:lnTo>
                      <a:cubicBezTo>
                        <a:pt x="12868" y="7086"/>
                        <a:pt x="12932" y="6847"/>
                        <a:pt x="12777" y="6420"/>
                      </a:cubicBezTo>
                      <a:cubicBezTo>
                        <a:pt x="12389" y="5323"/>
                        <a:pt x="10755" y="3708"/>
                        <a:pt x="8616" y="2301"/>
                      </a:cubicBezTo>
                      <a:cubicBezTo>
                        <a:pt x="6494" y="903"/>
                        <a:pt x="4327" y="1"/>
                        <a:pt x="30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6"/>
                <p:cNvSpPr/>
                <p:nvPr/>
              </p:nvSpPr>
              <p:spPr>
                <a:xfrm>
                  <a:off x="8031573" y="2177659"/>
                  <a:ext cx="221307" cy="176914"/>
                </a:xfrm>
                <a:custGeom>
                  <a:rect b="b" l="l" r="r" t="t"/>
                  <a:pathLst>
                    <a:path extrusionOk="0" h="12904" w="16142">
                      <a:moveTo>
                        <a:pt x="13080" y="0"/>
                      </a:moveTo>
                      <a:cubicBezTo>
                        <a:pt x="13032" y="0"/>
                        <a:pt x="13005" y="2"/>
                        <a:pt x="13004" y="2"/>
                      </a:cubicBezTo>
                      <a:cubicBezTo>
                        <a:pt x="12997" y="3"/>
                        <a:pt x="12991" y="4"/>
                        <a:pt x="12985" y="4"/>
                      </a:cubicBezTo>
                      <a:cubicBezTo>
                        <a:pt x="12978" y="4"/>
                        <a:pt x="12973" y="3"/>
                        <a:pt x="12968" y="2"/>
                      </a:cubicBezTo>
                      <a:lnTo>
                        <a:pt x="7183" y="2"/>
                      </a:lnTo>
                      <a:cubicBezTo>
                        <a:pt x="7054" y="1778"/>
                        <a:pt x="5579" y="3156"/>
                        <a:pt x="3796" y="3156"/>
                      </a:cubicBezTo>
                      <a:lnTo>
                        <a:pt x="1" y="3156"/>
                      </a:lnTo>
                      <a:lnTo>
                        <a:pt x="1" y="12904"/>
                      </a:lnTo>
                      <a:lnTo>
                        <a:pt x="6792" y="12904"/>
                      </a:lnTo>
                      <a:cubicBezTo>
                        <a:pt x="6802" y="10018"/>
                        <a:pt x="9150" y="7676"/>
                        <a:pt x="12036" y="7676"/>
                      </a:cubicBezTo>
                      <a:lnTo>
                        <a:pt x="16142" y="7676"/>
                      </a:lnTo>
                      <a:lnTo>
                        <a:pt x="16142" y="3137"/>
                      </a:lnTo>
                      <a:cubicBezTo>
                        <a:pt x="16142" y="2108"/>
                        <a:pt x="15857" y="1318"/>
                        <a:pt x="15297" y="788"/>
                      </a:cubicBezTo>
                      <a:cubicBezTo>
                        <a:pt x="14516" y="51"/>
                        <a:pt x="13383" y="0"/>
                        <a:pt x="130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332" name="Google Shape;1332;p36"/>
          <p:cNvGrpSpPr/>
          <p:nvPr/>
        </p:nvGrpSpPr>
        <p:grpSpPr>
          <a:xfrm>
            <a:off x="7324636" y="1603989"/>
            <a:ext cx="372378" cy="379519"/>
            <a:chOff x="4645650" y="3962900"/>
            <a:chExt cx="259950" cy="296175"/>
          </a:xfrm>
        </p:grpSpPr>
        <p:sp>
          <p:nvSpPr>
            <p:cNvPr id="1333" name="Google Shape;1333;p36"/>
            <p:cNvSpPr/>
            <p:nvPr/>
          </p:nvSpPr>
          <p:spPr>
            <a:xfrm>
              <a:off x="4853600" y="4155100"/>
              <a:ext cx="52000" cy="103975"/>
            </a:xfrm>
            <a:custGeom>
              <a:rect b="b" l="l" r="r" t="t"/>
              <a:pathLst>
                <a:path extrusionOk="0" h="4159" w="2080">
                  <a:moveTo>
                    <a:pt x="0" y="0"/>
                  </a:moveTo>
                  <a:lnTo>
                    <a:pt x="0" y="4159"/>
                  </a:lnTo>
                  <a:lnTo>
                    <a:pt x="1733" y="4159"/>
                  </a:lnTo>
                  <a:cubicBezTo>
                    <a:pt x="1922" y="4159"/>
                    <a:pt x="2079" y="4001"/>
                    <a:pt x="2079" y="3812"/>
                  </a:cubicBezTo>
                  <a:lnTo>
                    <a:pt x="2079" y="1733"/>
                  </a:lnTo>
                  <a:cubicBezTo>
                    <a:pt x="2079" y="788"/>
                    <a:pt x="1292" y="0"/>
                    <a:pt x="3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6"/>
            <p:cNvSpPr/>
            <p:nvPr/>
          </p:nvSpPr>
          <p:spPr>
            <a:xfrm>
              <a:off x="4714975" y="4155100"/>
              <a:ext cx="121300" cy="50625"/>
            </a:xfrm>
            <a:custGeom>
              <a:rect b="b" l="l" r="r" t="t"/>
              <a:pathLst>
                <a:path extrusionOk="0" h="2025" w="4852">
                  <a:moveTo>
                    <a:pt x="0" y="0"/>
                  </a:moveTo>
                  <a:lnTo>
                    <a:pt x="0" y="1481"/>
                  </a:lnTo>
                  <a:cubicBezTo>
                    <a:pt x="772" y="1843"/>
                    <a:pt x="1599" y="2024"/>
                    <a:pt x="2426" y="2024"/>
                  </a:cubicBezTo>
                  <a:cubicBezTo>
                    <a:pt x="3253" y="2024"/>
                    <a:pt x="4080" y="1843"/>
                    <a:pt x="4852" y="1481"/>
                  </a:cubicBezTo>
                  <a:lnTo>
                    <a:pt x="4852" y="0"/>
                  </a:lnTo>
                  <a:lnTo>
                    <a:pt x="4789" y="0"/>
                  </a:lnTo>
                  <a:cubicBezTo>
                    <a:pt x="4348" y="410"/>
                    <a:pt x="3781" y="693"/>
                    <a:pt x="3119" y="693"/>
                  </a:cubicBezTo>
                  <a:lnTo>
                    <a:pt x="1733" y="693"/>
                  </a:lnTo>
                  <a:cubicBezTo>
                    <a:pt x="1071" y="693"/>
                    <a:pt x="473" y="410"/>
                    <a:pt x="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6"/>
            <p:cNvSpPr/>
            <p:nvPr/>
          </p:nvSpPr>
          <p:spPr>
            <a:xfrm>
              <a:off x="4714975" y="4211025"/>
              <a:ext cx="121300" cy="48050"/>
            </a:xfrm>
            <a:custGeom>
              <a:rect b="b" l="l" r="r" t="t"/>
              <a:pathLst>
                <a:path extrusionOk="0" h="1922" w="4852">
                  <a:moveTo>
                    <a:pt x="0" y="0"/>
                  </a:moveTo>
                  <a:lnTo>
                    <a:pt x="0" y="1922"/>
                  </a:lnTo>
                  <a:lnTo>
                    <a:pt x="4852" y="1922"/>
                  </a:lnTo>
                  <a:lnTo>
                    <a:pt x="4852" y="0"/>
                  </a:lnTo>
                  <a:cubicBezTo>
                    <a:pt x="4080" y="315"/>
                    <a:pt x="3253" y="473"/>
                    <a:pt x="2426" y="473"/>
                  </a:cubicBezTo>
                  <a:cubicBezTo>
                    <a:pt x="1599" y="473"/>
                    <a:pt x="772" y="315"/>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6"/>
            <p:cNvSpPr/>
            <p:nvPr/>
          </p:nvSpPr>
          <p:spPr>
            <a:xfrm>
              <a:off x="4645650" y="4154300"/>
              <a:ext cx="52025" cy="104775"/>
            </a:xfrm>
            <a:custGeom>
              <a:rect b="b" l="l" r="r" t="t"/>
              <a:pathLst>
                <a:path extrusionOk="0" h="4191" w="2081">
                  <a:moveTo>
                    <a:pt x="1734" y="1"/>
                  </a:moveTo>
                  <a:cubicBezTo>
                    <a:pt x="757" y="32"/>
                    <a:pt x="1" y="757"/>
                    <a:pt x="1" y="1765"/>
                  </a:cubicBezTo>
                  <a:lnTo>
                    <a:pt x="1" y="3844"/>
                  </a:lnTo>
                  <a:cubicBezTo>
                    <a:pt x="1" y="4033"/>
                    <a:pt x="158" y="4191"/>
                    <a:pt x="379" y="4191"/>
                  </a:cubicBezTo>
                  <a:lnTo>
                    <a:pt x="2080" y="4191"/>
                  </a:lnTo>
                  <a:lnTo>
                    <a:pt x="20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6"/>
            <p:cNvSpPr/>
            <p:nvPr/>
          </p:nvSpPr>
          <p:spPr>
            <a:xfrm>
              <a:off x="4722850" y="4049550"/>
              <a:ext cx="103975" cy="105575"/>
            </a:xfrm>
            <a:custGeom>
              <a:rect b="b" l="l" r="r" t="t"/>
              <a:pathLst>
                <a:path extrusionOk="0" h="4223" w="4159">
                  <a:moveTo>
                    <a:pt x="2080" y="1"/>
                  </a:moveTo>
                  <a:cubicBezTo>
                    <a:pt x="1765" y="442"/>
                    <a:pt x="1260" y="694"/>
                    <a:pt x="693" y="694"/>
                  </a:cubicBezTo>
                  <a:lnTo>
                    <a:pt x="0" y="694"/>
                  </a:lnTo>
                  <a:lnTo>
                    <a:pt x="0" y="3498"/>
                  </a:lnTo>
                  <a:cubicBezTo>
                    <a:pt x="347" y="3939"/>
                    <a:pt x="851" y="4222"/>
                    <a:pt x="1418" y="4222"/>
                  </a:cubicBezTo>
                  <a:lnTo>
                    <a:pt x="2804" y="4222"/>
                  </a:lnTo>
                  <a:cubicBezTo>
                    <a:pt x="3340" y="4222"/>
                    <a:pt x="3844" y="3939"/>
                    <a:pt x="4159" y="3498"/>
                  </a:cubicBezTo>
                  <a:lnTo>
                    <a:pt x="4159" y="694"/>
                  </a:lnTo>
                  <a:lnTo>
                    <a:pt x="3466" y="694"/>
                  </a:lnTo>
                  <a:cubicBezTo>
                    <a:pt x="2899" y="694"/>
                    <a:pt x="2395" y="442"/>
                    <a:pt x="20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6"/>
            <p:cNvSpPr/>
            <p:nvPr/>
          </p:nvSpPr>
          <p:spPr>
            <a:xfrm>
              <a:off x="4678725" y="3962900"/>
              <a:ext cx="190650" cy="174100"/>
            </a:xfrm>
            <a:custGeom>
              <a:rect b="b" l="l" r="r" t="t"/>
              <a:pathLst>
                <a:path extrusionOk="0" h="6964" w="7626">
                  <a:moveTo>
                    <a:pt x="3813" y="1"/>
                  </a:moveTo>
                  <a:cubicBezTo>
                    <a:pt x="1734" y="1"/>
                    <a:pt x="1" y="1702"/>
                    <a:pt x="1" y="3813"/>
                  </a:cubicBezTo>
                  <a:lnTo>
                    <a:pt x="1" y="5955"/>
                  </a:lnTo>
                  <a:lnTo>
                    <a:pt x="64" y="5955"/>
                  </a:lnTo>
                  <a:cubicBezTo>
                    <a:pt x="64" y="6522"/>
                    <a:pt x="537" y="6964"/>
                    <a:pt x="1104" y="6964"/>
                  </a:cubicBezTo>
                  <a:lnTo>
                    <a:pt x="1104" y="3813"/>
                  </a:lnTo>
                  <a:cubicBezTo>
                    <a:pt x="1104" y="3624"/>
                    <a:pt x="1261" y="3467"/>
                    <a:pt x="1450" y="3467"/>
                  </a:cubicBezTo>
                  <a:lnTo>
                    <a:pt x="2458" y="3467"/>
                  </a:lnTo>
                  <a:cubicBezTo>
                    <a:pt x="3057" y="3467"/>
                    <a:pt x="3498" y="2994"/>
                    <a:pt x="3498" y="2427"/>
                  </a:cubicBezTo>
                  <a:lnTo>
                    <a:pt x="3498" y="1734"/>
                  </a:lnTo>
                  <a:cubicBezTo>
                    <a:pt x="3498" y="1545"/>
                    <a:pt x="3656" y="1387"/>
                    <a:pt x="3845" y="1387"/>
                  </a:cubicBezTo>
                  <a:cubicBezTo>
                    <a:pt x="4034" y="1387"/>
                    <a:pt x="4191" y="1545"/>
                    <a:pt x="4191" y="1734"/>
                  </a:cubicBezTo>
                  <a:lnTo>
                    <a:pt x="4191" y="2427"/>
                  </a:lnTo>
                  <a:cubicBezTo>
                    <a:pt x="4191" y="3025"/>
                    <a:pt x="4664" y="3467"/>
                    <a:pt x="5231" y="3467"/>
                  </a:cubicBezTo>
                  <a:lnTo>
                    <a:pt x="6239" y="3467"/>
                  </a:lnTo>
                  <a:cubicBezTo>
                    <a:pt x="6459" y="3467"/>
                    <a:pt x="6617" y="3624"/>
                    <a:pt x="6617" y="3813"/>
                  </a:cubicBezTo>
                  <a:lnTo>
                    <a:pt x="6617" y="6964"/>
                  </a:lnTo>
                  <a:cubicBezTo>
                    <a:pt x="7184" y="6964"/>
                    <a:pt x="7625" y="6491"/>
                    <a:pt x="7625" y="5955"/>
                  </a:cubicBezTo>
                  <a:lnTo>
                    <a:pt x="7625" y="3813"/>
                  </a:lnTo>
                  <a:cubicBezTo>
                    <a:pt x="7625" y="1734"/>
                    <a:pt x="5924" y="1"/>
                    <a:pt x="38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2" name="Shape 1342"/>
        <p:cNvGrpSpPr/>
        <p:nvPr/>
      </p:nvGrpSpPr>
      <p:grpSpPr>
        <a:xfrm>
          <a:off x="0" y="0"/>
          <a:ext cx="0" cy="0"/>
          <a:chOff x="0" y="0"/>
          <a:chExt cx="0" cy="0"/>
        </a:xfrm>
      </p:grpSpPr>
      <p:sp>
        <p:nvSpPr>
          <p:cNvPr id="1343" name="Google Shape;1343;p37"/>
          <p:cNvSpPr txBox="1"/>
          <p:nvPr>
            <p:ph idx="1" type="subTitle"/>
          </p:nvPr>
        </p:nvSpPr>
        <p:spPr>
          <a:xfrm>
            <a:off x="2569625" y="2909450"/>
            <a:ext cx="4133700" cy="65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FEATURES</a:t>
            </a:r>
            <a:endParaRPr/>
          </a:p>
        </p:txBody>
      </p:sp>
      <p:sp>
        <p:nvSpPr>
          <p:cNvPr id="1344" name="Google Shape;1344;p37"/>
          <p:cNvSpPr txBox="1"/>
          <p:nvPr>
            <p:ph type="title"/>
          </p:nvPr>
        </p:nvSpPr>
        <p:spPr>
          <a:xfrm>
            <a:off x="3391450" y="1483057"/>
            <a:ext cx="2475600" cy="115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8" name="Shape 1348"/>
        <p:cNvGrpSpPr/>
        <p:nvPr/>
      </p:nvGrpSpPr>
      <p:grpSpPr>
        <a:xfrm>
          <a:off x="0" y="0"/>
          <a:ext cx="0" cy="0"/>
          <a:chOff x="0" y="0"/>
          <a:chExt cx="0" cy="0"/>
        </a:xfrm>
      </p:grpSpPr>
      <p:grpSp>
        <p:nvGrpSpPr>
          <p:cNvPr id="1349" name="Google Shape;1349;p38"/>
          <p:cNvGrpSpPr/>
          <p:nvPr/>
        </p:nvGrpSpPr>
        <p:grpSpPr>
          <a:xfrm>
            <a:off x="731911" y="1202191"/>
            <a:ext cx="760676" cy="761867"/>
            <a:chOff x="500363" y="2070875"/>
            <a:chExt cx="761438" cy="760650"/>
          </a:xfrm>
        </p:grpSpPr>
        <p:sp>
          <p:nvSpPr>
            <p:cNvPr id="1350" name="Google Shape;1350;p38"/>
            <p:cNvSpPr/>
            <p:nvPr/>
          </p:nvSpPr>
          <p:spPr>
            <a:xfrm>
              <a:off x="500363" y="2134625"/>
              <a:ext cx="696900" cy="6969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8"/>
            <p:cNvSpPr/>
            <p:nvPr/>
          </p:nvSpPr>
          <p:spPr>
            <a:xfrm>
              <a:off x="564900" y="2070875"/>
              <a:ext cx="696900" cy="6969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2" name="Google Shape;1352;p38"/>
          <p:cNvGrpSpPr/>
          <p:nvPr/>
        </p:nvGrpSpPr>
        <p:grpSpPr>
          <a:xfrm>
            <a:off x="759821" y="3096249"/>
            <a:ext cx="760676" cy="761867"/>
            <a:chOff x="500363" y="2070875"/>
            <a:chExt cx="761438" cy="760650"/>
          </a:xfrm>
        </p:grpSpPr>
        <p:sp>
          <p:nvSpPr>
            <p:cNvPr id="1353" name="Google Shape;1353;p38"/>
            <p:cNvSpPr/>
            <p:nvPr/>
          </p:nvSpPr>
          <p:spPr>
            <a:xfrm>
              <a:off x="500363" y="2134625"/>
              <a:ext cx="696900" cy="6969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8"/>
            <p:cNvSpPr/>
            <p:nvPr/>
          </p:nvSpPr>
          <p:spPr>
            <a:xfrm>
              <a:off x="564900" y="2070875"/>
              <a:ext cx="696900" cy="696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5" name="Google Shape;1355;p38"/>
          <p:cNvGrpSpPr/>
          <p:nvPr/>
        </p:nvGrpSpPr>
        <p:grpSpPr>
          <a:xfrm>
            <a:off x="4833928" y="1202191"/>
            <a:ext cx="760676" cy="761867"/>
            <a:chOff x="500363" y="2070875"/>
            <a:chExt cx="761438" cy="760650"/>
          </a:xfrm>
        </p:grpSpPr>
        <p:sp>
          <p:nvSpPr>
            <p:cNvPr id="1356" name="Google Shape;1356;p38"/>
            <p:cNvSpPr/>
            <p:nvPr/>
          </p:nvSpPr>
          <p:spPr>
            <a:xfrm>
              <a:off x="500363" y="2134625"/>
              <a:ext cx="696900" cy="6969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8"/>
            <p:cNvSpPr/>
            <p:nvPr/>
          </p:nvSpPr>
          <p:spPr>
            <a:xfrm>
              <a:off x="564900" y="2070875"/>
              <a:ext cx="696900" cy="696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8" name="Google Shape;1358;p38"/>
          <p:cNvGrpSpPr/>
          <p:nvPr/>
        </p:nvGrpSpPr>
        <p:grpSpPr>
          <a:xfrm>
            <a:off x="4753338" y="3176849"/>
            <a:ext cx="760676" cy="761867"/>
            <a:chOff x="500363" y="2070875"/>
            <a:chExt cx="761438" cy="760650"/>
          </a:xfrm>
        </p:grpSpPr>
        <p:sp>
          <p:nvSpPr>
            <p:cNvPr id="1359" name="Google Shape;1359;p38"/>
            <p:cNvSpPr/>
            <p:nvPr/>
          </p:nvSpPr>
          <p:spPr>
            <a:xfrm>
              <a:off x="500363" y="2134625"/>
              <a:ext cx="696900" cy="6969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8"/>
            <p:cNvSpPr/>
            <p:nvPr/>
          </p:nvSpPr>
          <p:spPr>
            <a:xfrm>
              <a:off x="564900" y="2070875"/>
              <a:ext cx="696900" cy="6969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1" name="Google Shape;1361;p38"/>
          <p:cNvSpPr txBox="1"/>
          <p:nvPr>
            <p:ph idx="2" type="ctrTitle"/>
          </p:nvPr>
        </p:nvSpPr>
        <p:spPr>
          <a:xfrm>
            <a:off x="1599150" y="725600"/>
            <a:ext cx="2666400" cy="76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700"/>
              <a:t>MONITORS DAILY PERFORMANCE</a:t>
            </a:r>
            <a:endParaRPr sz="1700"/>
          </a:p>
        </p:txBody>
      </p:sp>
      <p:sp>
        <p:nvSpPr>
          <p:cNvPr id="1362" name="Google Shape;1362;p38"/>
          <p:cNvSpPr txBox="1"/>
          <p:nvPr>
            <p:ph idx="1" type="subTitle"/>
          </p:nvPr>
        </p:nvSpPr>
        <p:spPr>
          <a:xfrm>
            <a:off x="1599106" y="1379763"/>
            <a:ext cx="1609200" cy="72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physical movements; walks, sleep patterns etc</a:t>
            </a:r>
            <a:endParaRPr/>
          </a:p>
        </p:txBody>
      </p:sp>
      <p:sp>
        <p:nvSpPr>
          <p:cNvPr id="1363" name="Google Shape;1363;p38"/>
          <p:cNvSpPr txBox="1"/>
          <p:nvPr>
            <p:ph idx="3" type="ctrTitle"/>
          </p:nvPr>
        </p:nvSpPr>
        <p:spPr>
          <a:xfrm>
            <a:off x="5733175" y="771675"/>
            <a:ext cx="2579700" cy="71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700"/>
              <a:t>DO SCREEN TIME MONITORING</a:t>
            </a:r>
            <a:endParaRPr sz="1700"/>
          </a:p>
        </p:txBody>
      </p:sp>
      <p:sp>
        <p:nvSpPr>
          <p:cNvPr id="1364" name="Google Shape;1364;p38"/>
          <p:cNvSpPr txBox="1"/>
          <p:nvPr>
            <p:ph idx="4" type="subTitle"/>
          </p:nvPr>
        </p:nvSpPr>
        <p:spPr>
          <a:xfrm>
            <a:off x="5760475" y="1431825"/>
            <a:ext cx="2296800" cy="61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Monitor screen time and </a:t>
            </a:r>
            <a:r>
              <a:rPr lang="en"/>
              <a:t>Gives Suggestions to Take Break</a:t>
            </a:r>
            <a:endParaRPr/>
          </a:p>
        </p:txBody>
      </p:sp>
      <p:sp>
        <p:nvSpPr>
          <p:cNvPr id="1365" name="Google Shape;1365;p38"/>
          <p:cNvSpPr txBox="1"/>
          <p:nvPr>
            <p:ph idx="7" type="ctrTitle"/>
          </p:nvPr>
        </p:nvSpPr>
        <p:spPr>
          <a:xfrm>
            <a:off x="5666025" y="2948775"/>
            <a:ext cx="3332400" cy="61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700"/>
              <a:t>SIMPLE YOGA SUGGESTIONS/MEDITATION</a:t>
            </a:r>
            <a:endParaRPr sz="1700"/>
          </a:p>
        </p:txBody>
      </p:sp>
      <p:sp>
        <p:nvSpPr>
          <p:cNvPr id="1366" name="Google Shape;1366;p38"/>
          <p:cNvSpPr txBox="1"/>
          <p:nvPr>
            <p:ph idx="8" type="subTitle"/>
          </p:nvPr>
        </p:nvSpPr>
        <p:spPr>
          <a:xfrm>
            <a:off x="1637950" y="3567063"/>
            <a:ext cx="1609200" cy="43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a:t>
            </a:r>
            <a:r>
              <a:rPr lang="en"/>
              <a:t>user care</a:t>
            </a:r>
            <a:endParaRPr/>
          </a:p>
        </p:txBody>
      </p:sp>
      <p:sp>
        <p:nvSpPr>
          <p:cNvPr id="1367" name="Google Shape;1367;p38"/>
          <p:cNvSpPr txBox="1"/>
          <p:nvPr>
            <p:ph idx="9" type="ctrTitle"/>
          </p:nvPr>
        </p:nvSpPr>
        <p:spPr>
          <a:xfrm>
            <a:off x="1637950" y="3176850"/>
            <a:ext cx="2296800" cy="43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VOICE ASSISTANCE AND CHATBOT</a:t>
            </a:r>
            <a:endParaRPr sz="1800"/>
          </a:p>
        </p:txBody>
      </p:sp>
      <p:sp>
        <p:nvSpPr>
          <p:cNvPr id="1368" name="Google Shape;1368;p38"/>
          <p:cNvSpPr txBox="1"/>
          <p:nvPr>
            <p:ph idx="13" type="subTitle"/>
          </p:nvPr>
        </p:nvSpPr>
        <p:spPr>
          <a:xfrm>
            <a:off x="5733175" y="3499925"/>
            <a:ext cx="2351400" cy="61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r>
              <a:rPr lang="en"/>
              <a:t>nytime &amp; time Specific, Notifications to Meditate Periodically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69" name="Google Shape;1369;p38"/>
          <p:cNvSpPr/>
          <p:nvPr/>
        </p:nvSpPr>
        <p:spPr>
          <a:xfrm>
            <a:off x="973319" y="1425201"/>
            <a:ext cx="333673" cy="315824"/>
          </a:xfrm>
          <a:custGeom>
            <a:rect b="b" l="l" r="r" t="t"/>
            <a:pathLst>
              <a:path extrusionOk="0" h="17942" w="18956">
                <a:moveTo>
                  <a:pt x="6270" y="9375"/>
                </a:moveTo>
                <a:lnTo>
                  <a:pt x="6267" y="16812"/>
                </a:lnTo>
                <a:lnTo>
                  <a:pt x="1130" y="16812"/>
                </a:lnTo>
                <a:lnTo>
                  <a:pt x="1130" y="13545"/>
                </a:lnTo>
                <a:lnTo>
                  <a:pt x="6270" y="9375"/>
                </a:lnTo>
                <a:close/>
                <a:moveTo>
                  <a:pt x="7399" y="9116"/>
                </a:moveTo>
                <a:lnTo>
                  <a:pt x="12103" y="11534"/>
                </a:lnTo>
                <a:lnTo>
                  <a:pt x="12100" y="16812"/>
                </a:lnTo>
                <a:lnTo>
                  <a:pt x="7399" y="16812"/>
                </a:lnTo>
                <a:lnTo>
                  <a:pt x="7399" y="9116"/>
                </a:lnTo>
                <a:close/>
                <a:moveTo>
                  <a:pt x="564" y="1"/>
                </a:moveTo>
                <a:cubicBezTo>
                  <a:pt x="251" y="1"/>
                  <a:pt x="1" y="254"/>
                  <a:pt x="1" y="564"/>
                </a:cubicBezTo>
                <a:lnTo>
                  <a:pt x="1" y="13274"/>
                </a:lnTo>
                <a:lnTo>
                  <a:pt x="1" y="17376"/>
                </a:lnTo>
                <a:cubicBezTo>
                  <a:pt x="1" y="17689"/>
                  <a:pt x="251" y="17942"/>
                  <a:pt x="564" y="17942"/>
                </a:cubicBezTo>
                <a:lnTo>
                  <a:pt x="18324" y="17942"/>
                </a:lnTo>
                <a:cubicBezTo>
                  <a:pt x="18637" y="17942"/>
                  <a:pt x="18890" y="17689"/>
                  <a:pt x="18890" y="17376"/>
                </a:cubicBezTo>
                <a:cubicBezTo>
                  <a:pt x="18890" y="17062"/>
                  <a:pt x="18637" y="16812"/>
                  <a:pt x="18324" y="16812"/>
                </a:cubicBezTo>
                <a:lnTo>
                  <a:pt x="13232" y="16812"/>
                </a:lnTo>
                <a:lnTo>
                  <a:pt x="13232" y="11425"/>
                </a:lnTo>
                <a:lnTo>
                  <a:pt x="16210" y="8444"/>
                </a:lnTo>
                <a:lnTo>
                  <a:pt x="17400" y="9634"/>
                </a:lnTo>
                <a:cubicBezTo>
                  <a:pt x="17514" y="9748"/>
                  <a:pt x="17656" y="9799"/>
                  <a:pt x="17796" y="9799"/>
                </a:cubicBezTo>
                <a:cubicBezTo>
                  <a:pt x="18059" y="9799"/>
                  <a:pt x="18314" y="9616"/>
                  <a:pt x="18357" y="9317"/>
                </a:cubicBezTo>
                <a:lnTo>
                  <a:pt x="18905" y="5592"/>
                </a:lnTo>
                <a:cubicBezTo>
                  <a:pt x="18955" y="5247"/>
                  <a:pt x="18683" y="4948"/>
                  <a:pt x="18347" y="4948"/>
                </a:cubicBezTo>
                <a:cubicBezTo>
                  <a:pt x="18320" y="4948"/>
                  <a:pt x="18292" y="4950"/>
                  <a:pt x="18264" y="4954"/>
                </a:cubicBezTo>
                <a:lnTo>
                  <a:pt x="14539" y="5502"/>
                </a:lnTo>
                <a:cubicBezTo>
                  <a:pt x="14078" y="5568"/>
                  <a:pt x="13895" y="6132"/>
                  <a:pt x="14223" y="6460"/>
                </a:cubicBezTo>
                <a:lnTo>
                  <a:pt x="15412" y="7649"/>
                </a:lnTo>
                <a:lnTo>
                  <a:pt x="12558" y="10501"/>
                </a:lnTo>
                <a:lnTo>
                  <a:pt x="7092" y="7688"/>
                </a:lnTo>
                <a:lnTo>
                  <a:pt x="7059" y="7673"/>
                </a:lnTo>
                <a:lnTo>
                  <a:pt x="7044" y="7667"/>
                </a:lnTo>
                <a:cubicBezTo>
                  <a:pt x="7032" y="7661"/>
                  <a:pt x="7020" y="7658"/>
                  <a:pt x="7008" y="7655"/>
                </a:cubicBezTo>
                <a:cubicBezTo>
                  <a:pt x="7002" y="7652"/>
                  <a:pt x="6996" y="7649"/>
                  <a:pt x="6990" y="7649"/>
                </a:cubicBezTo>
                <a:lnTo>
                  <a:pt x="6957" y="7640"/>
                </a:lnTo>
                <a:lnTo>
                  <a:pt x="6942" y="7637"/>
                </a:lnTo>
                <a:cubicBezTo>
                  <a:pt x="6926" y="7634"/>
                  <a:pt x="6908" y="7631"/>
                  <a:pt x="6893" y="7628"/>
                </a:cubicBezTo>
                <a:lnTo>
                  <a:pt x="6770" y="7628"/>
                </a:lnTo>
                <a:cubicBezTo>
                  <a:pt x="6758" y="7631"/>
                  <a:pt x="6743" y="7634"/>
                  <a:pt x="6728" y="7637"/>
                </a:cubicBezTo>
                <a:lnTo>
                  <a:pt x="6710" y="7640"/>
                </a:lnTo>
                <a:lnTo>
                  <a:pt x="6680" y="7649"/>
                </a:lnTo>
                <a:lnTo>
                  <a:pt x="6658" y="7652"/>
                </a:lnTo>
                <a:cubicBezTo>
                  <a:pt x="6646" y="7658"/>
                  <a:pt x="6631" y="7664"/>
                  <a:pt x="6616" y="7670"/>
                </a:cubicBezTo>
                <a:cubicBezTo>
                  <a:pt x="6610" y="7670"/>
                  <a:pt x="6607" y="7673"/>
                  <a:pt x="6601" y="7676"/>
                </a:cubicBezTo>
                <a:cubicBezTo>
                  <a:pt x="6595" y="7679"/>
                  <a:pt x="6583" y="7685"/>
                  <a:pt x="6574" y="7688"/>
                </a:cubicBezTo>
                <a:lnTo>
                  <a:pt x="6556" y="7700"/>
                </a:lnTo>
                <a:cubicBezTo>
                  <a:pt x="6547" y="7703"/>
                  <a:pt x="6538" y="7709"/>
                  <a:pt x="6529" y="7715"/>
                </a:cubicBezTo>
                <a:lnTo>
                  <a:pt x="6514" y="7724"/>
                </a:lnTo>
                <a:cubicBezTo>
                  <a:pt x="6502" y="7733"/>
                  <a:pt x="6490" y="7743"/>
                  <a:pt x="6475" y="7752"/>
                </a:cubicBezTo>
                <a:lnTo>
                  <a:pt x="6475" y="7755"/>
                </a:lnTo>
                <a:lnTo>
                  <a:pt x="1130" y="12091"/>
                </a:lnTo>
                <a:lnTo>
                  <a:pt x="1130" y="564"/>
                </a:lnTo>
                <a:cubicBezTo>
                  <a:pt x="1130" y="254"/>
                  <a:pt x="877" y="1"/>
                  <a:pt x="564" y="1"/>
                </a:cubicBezTo>
                <a:close/>
              </a:path>
            </a:pathLst>
          </a:custGeom>
          <a:solidFill>
            <a:srgbClr val="445D73"/>
          </a:solidFill>
          <a:ln cap="flat" cmpd="sng" w="19050">
            <a:solidFill>
              <a:srgbClr val="445D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nvGrpSpPr>
          <p:cNvPr id="1370" name="Google Shape;1370;p38"/>
          <p:cNvGrpSpPr/>
          <p:nvPr/>
        </p:nvGrpSpPr>
        <p:grpSpPr>
          <a:xfrm>
            <a:off x="5075118" y="1413490"/>
            <a:ext cx="278296" cy="339253"/>
            <a:chOff x="3907325" y="2620775"/>
            <a:chExt cx="395250" cy="481825"/>
          </a:xfrm>
        </p:grpSpPr>
        <p:sp>
          <p:nvSpPr>
            <p:cNvPr id="1371" name="Google Shape;1371;p38"/>
            <p:cNvSpPr/>
            <p:nvPr/>
          </p:nvSpPr>
          <p:spPr>
            <a:xfrm>
              <a:off x="3907325" y="3016975"/>
              <a:ext cx="74550" cy="56475"/>
            </a:xfrm>
            <a:custGeom>
              <a:rect b="b" l="l" r="r" t="t"/>
              <a:pathLst>
                <a:path extrusionOk="0" h="2259" w="2982">
                  <a:moveTo>
                    <a:pt x="1" y="0"/>
                  </a:moveTo>
                  <a:lnTo>
                    <a:pt x="1" y="563"/>
                  </a:lnTo>
                  <a:cubicBezTo>
                    <a:pt x="1" y="1500"/>
                    <a:pt x="756" y="2256"/>
                    <a:pt x="1693" y="2259"/>
                  </a:cubicBezTo>
                  <a:lnTo>
                    <a:pt x="2982" y="2259"/>
                  </a:lnTo>
                  <a:cubicBezTo>
                    <a:pt x="2711" y="1527"/>
                    <a:pt x="2515" y="768"/>
                    <a:pt x="2401"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72" name="Google Shape;1372;p38"/>
            <p:cNvSpPr/>
            <p:nvPr/>
          </p:nvSpPr>
          <p:spPr>
            <a:xfrm>
              <a:off x="3907325" y="2705450"/>
              <a:ext cx="282325" cy="283325"/>
            </a:xfrm>
            <a:custGeom>
              <a:rect b="b" l="l" r="r" t="t"/>
              <a:pathLst>
                <a:path extrusionOk="0" h="11333" w="11293">
                  <a:moveTo>
                    <a:pt x="1" y="1"/>
                  </a:moveTo>
                  <a:lnTo>
                    <a:pt x="1" y="11332"/>
                  </a:lnTo>
                  <a:lnTo>
                    <a:pt x="2283" y="11332"/>
                  </a:lnTo>
                  <a:cubicBezTo>
                    <a:pt x="2274" y="11142"/>
                    <a:pt x="2259" y="10956"/>
                    <a:pt x="2259" y="10766"/>
                  </a:cubicBezTo>
                  <a:lnTo>
                    <a:pt x="2259" y="9637"/>
                  </a:lnTo>
                  <a:cubicBezTo>
                    <a:pt x="2259" y="8396"/>
                    <a:pt x="2834" y="7249"/>
                    <a:pt x="3834" y="6490"/>
                  </a:cubicBezTo>
                  <a:lnTo>
                    <a:pt x="4517" y="5975"/>
                  </a:lnTo>
                  <a:lnTo>
                    <a:pt x="4517" y="3145"/>
                  </a:lnTo>
                  <a:cubicBezTo>
                    <a:pt x="4517" y="2051"/>
                    <a:pt x="5400" y="1169"/>
                    <a:pt x="6493" y="1169"/>
                  </a:cubicBezTo>
                  <a:cubicBezTo>
                    <a:pt x="7583" y="1169"/>
                    <a:pt x="8468" y="2051"/>
                    <a:pt x="8468" y="3145"/>
                  </a:cubicBezTo>
                  <a:lnTo>
                    <a:pt x="8468" y="3617"/>
                  </a:lnTo>
                  <a:cubicBezTo>
                    <a:pt x="8743" y="3487"/>
                    <a:pt x="9031" y="3426"/>
                    <a:pt x="9314" y="3426"/>
                  </a:cubicBezTo>
                  <a:cubicBezTo>
                    <a:pt x="10141" y="3426"/>
                    <a:pt x="10923" y="3949"/>
                    <a:pt x="11196" y="4795"/>
                  </a:cubicBezTo>
                  <a:cubicBezTo>
                    <a:pt x="11226" y="4780"/>
                    <a:pt x="11260" y="4771"/>
                    <a:pt x="11293" y="4759"/>
                  </a:cubicBezTo>
                  <a:lnTo>
                    <a:pt x="11293" y="1"/>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73" name="Google Shape;1373;p38"/>
            <p:cNvSpPr/>
            <p:nvPr/>
          </p:nvSpPr>
          <p:spPr>
            <a:xfrm>
              <a:off x="3907325" y="2620775"/>
              <a:ext cx="282325" cy="56475"/>
            </a:xfrm>
            <a:custGeom>
              <a:rect b="b" l="l" r="r" t="t"/>
              <a:pathLst>
                <a:path extrusionOk="0" h="2259" w="11293">
                  <a:moveTo>
                    <a:pt x="1693" y="0"/>
                  </a:moveTo>
                  <a:cubicBezTo>
                    <a:pt x="756" y="0"/>
                    <a:pt x="1" y="759"/>
                    <a:pt x="1" y="1695"/>
                  </a:cubicBezTo>
                  <a:lnTo>
                    <a:pt x="1" y="2259"/>
                  </a:lnTo>
                  <a:lnTo>
                    <a:pt x="11293" y="2259"/>
                  </a:lnTo>
                  <a:lnTo>
                    <a:pt x="11293" y="1695"/>
                  </a:lnTo>
                  <a:cubicBezTo>
                    <a:pt x="11290" y="759"/>
                    <a:pt x="10534" y="0"/>
                    <a:pt x="9597"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74" name="Google Shape;1374;p38"/>
            <p:cNvSpPr/>
            <p:nvPr/>
          </p:nvSpPr>
          <p:spPr>
            <a:xfrm>
              <a:off x="3992025" y="2762900"/>
              <a:ext cx="310550" cy="339700"/>
            </a:xfrm>
            <a:custGeom>
              <a:rect b="b" l="l" r="r" t="t"/>
              <a:pathLst>
                <a:path extrusionOk="0" h="13588" w="12422">
                  <a:moveTo>
                    <a:pt x="3105" y="0"/>
                  </a:moveTo>
                  <a:cubicBezTo>
                    <a:pt x="2635" y="0"/>
                    <a:pt x="2259" y="377"/>
                    <a:pt x="2259" y="847"/>
                  </a:cubicBezTo>
                  <a:lnTo>
                    <a:pt x="2259" y="8468"/>
                  </a:lnTo>
                  <a:cubicBezTo>
                    <a:pt x="2259" y="8781"/>
                    <a:pt x="2006" y="9031"/>
                    <a:pt x="1693" y="9031"/>
                  </a:cubicBezTo>
                  <a:cubicBezTo>
                    <a:pt x="1379" y="9031"/>
                    <a:pt x="1129" y="8781"/>
                    <a:pt x="1129" y="8468"/>
                  </a:cubicBezTo>
                  <a:lnTo>
                    <a:pt x="1129" y="5095"/>
                  </a:lnTo>
                  <a:cubicBezTo>
                    <a:pt x="419" y="5622"/>
                    <a:pt x="0" y="6453"/>
                    <a:pt x="0" y="7339"/>
                  </a:cubicBezTo>
                  <a:lnTo>
                    <a:pt x="0" y="8468"/>
                  </a:lnTo>
                  <a:cubicBezTo>
                    <a:pt x="0" y="10052"/>
                    <a:pt x="368" y="11615"/>
                    <a:pt x="1069" y="13036"/>
                  </a:cubicBezTo>
                  <a:cubicBezTo>
                    <a:pt x="1223" y="13346"/>
                    <a:pt x="1322" y="13587"/>
                    <a:pt x="1693" y="13587"/>
                  </a:cubicBezTo>
                  <a:lnTo>
                    <a:pt x="10726" y="13587"/>
                  </a:lnTo>
                  <a:cubicBezTo>
                    <a:pt x="11097" y="13587"/>
                    <a:pt x="11196" y="13346"/>
                    <a:pt x="11350" y="13036"/>
                  </a:cubicBezTo>
                  <a:cubicBezTo>
                    <a:pt x="12051" y="11615"/>
                    <a:pt x="12419" y="10052"/>
                    <a:pt x="12422" y="8468"/>
                  </a:cubicBezTo>
                  <a:lnTo>
                    <a:pt x="12422" y="5363"/>
                  </a:lnTo>
                  <a:cubicBezTo>
                    <a:pt x="12422" y="4894"/>
                    <a:pt x="12042" y="4517"/>
                    <a:pt x="11572" y="4517"/>
                  </a:cubicBezTo>
                  <a:cubicBezTo>
                    <a:pt x="11106" y="4517"/>
                    <a:pt x="10726" y="4894"/>
                    <a:pt x="10726" y="5363"/>
                  </a:cubicBezTo>
                  <a:lnTo>
                    <a:pt x="10726" y="7339"/>
                  </a:lnTo>
                  <a:cubicBezTo>
                    <a:pt x="10726" y="7652"/>
                    <a:pt x="10473" y="7902"/>
                    <a:pt x="10163" y="7902"/>
                  </a:cubicBezTo>
                  <a:cubicBezTo>
                    <a:pt x="9850" y="7902"/>
                    <a:pt x="9597" y="7652"/>
                    <a:pt x="9597" y="7339"/>
                  </a:cubicBezTo>
                  <a:lnTo>
                    <a:pt x="9597" y="6297"/>
                  </a:lnTo>
                  <a:lnTo>
                    <a:pt x="9597" y="4234"/>
                  </a:lnTo>
                  <a:cubicBezTo>
                    <a:pt x="9597" y="3764"/>
                    <a:pt x="9218" y="3388"/>
                    <a:pt x="8751" y="3388"/>
                  </a:cubicBezTo>
                  <a:cubicBezTo>
                    <a:pt x="8281" y="3388"/>
                    <a:pt x="7905" y="3764"/>
                    <a:pt x="7905" y="4234"/>
                  </a:cubicBezTo>
                  <a:lnTo>
                    <a:pt x="7905" y="6210"/>
                  </a:lnTo>
                  <a:cubicBezTo>
                    <a:pt x="7905" y="6523"/>
                    <a:pt x="7652" y="6773"/>
                    <a:pt x="7339" y="6773"/>
                  </a:cubicBezTo>
                  <a:cubicBezTo>
                    <a:pt x="7025" y="6773"/>
                    <a:pt x="6776" y="6523"/>
                    <a:pt x="6776" y="6210"/>
                  </a:cubicBezTo>
                  <a:lnTo>
                    <a:pt x="6776" y="3105"/>
                  </a:lnTo>
                  <a:cubicBezTo>
                    <a:pt x="6776" y="2635"/>
                    <a:pt x="6396" y="2259"/>
                    <a:pt x="5926" y="2259"/>
                  </a:cubicBezTo>
                  <a:cubicBezTo>
                    <a:pt x="5460" y="2259"/>
                    <a:pt x="5080" y="2635"/>
                    <a:pt x="5080" y="3105"/>
                  </a:cubicBezTo>
                  <a:lnTo>
                    <a:pt x="5080" y="6210"/>
                  </a:lnTo>
                  <a:cubicBezTo>
                    <a:pt x="5080" y="6523"/>
                    <a:pt x="4827" y="6773"/>
                    <a:pt x="4517" y="6773"/>
                  </a:cubicBezTo>
                  <a:cubicBezTo>
                    <a:pt x="4204" y="6773"/>
                    <a:pt x="3951" y="6523"/>
                    <a:pt x="3951" y="6210"/>
                  </a:cubicBezTo>
                  <a:lnTo>
                    <a:pt x="3951" y="847"/>
                  </a:lnTo>
                  <a:cubicBezTo>
                    <a:pt x="3951" y="377"/>
                    <a:pt x="3572" y="0"/>
                    <a:pt x="3105"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375" name="Google Shape;1375;p38"/>
          <p:cNvGrpSpPr/>
          <p:nvPr/>
        </p:nvGrpSpPr>
        <p:grpSpPr>
          <a:xfrm>
            <a:off x="971935" y="3300116"/>
            <a:ext cx="336445" cy="354131"/>
            <a:chOff x="-33277650" y="3226875"/>
            <a:chExt cx="277275" cy="291850"/>
          </a:xfrm>
        </p:grpSpPr>
        <p:sp>
          <p:nvSpPr>
            <p:cNvPr id="1376" name="Google Shape;1376;p38"/>
            <p:cNvSpPr/>
            <p:nvPr/>
          </p:nvSpPr>
          <p:spPr>
            <a:xfrm>
              <a:off x="-33071300" y="3440725"/>
              <a:ext cx="33100" cy="33900"/>
            </a:xfrm>
            <a:custGeom>
              <a:rect b="b" l="l" r="r" t="t"/>
              <a:pathLst>
                <a:path extrusionOk="0" h="1356" w="1324">
                  <a:moveTo>
                    <a:pt x="662" y="0"/>
                  </a:moveTo>
                  <a:cubicBezTo>
                    <a:pt x="284" y="0"/>
                    <a:pt x="1" y="315"/>
                    <a:pt x="1" y="693"/>
                  </a:cubicBezTo>
                  <a:cubicBezTo>
                    <a:pt x="1" y="1040"/>
                    <a:pt x="284" y="1355"/>
                    <a:pt x="662" y="1355"/>
                  </a:cubicBezTo>
                  <a:cubicBezTo>
                    <a:pt x="1040" y="1355"/>
                    <a:pt x="1324" y="1040"/>
                    <a:pt x="1324" y="693"/>
                  </a:cubicBezTo>
                  <a:cubicBezTo>
                    <a:pt x="1324" y="315"/>
                    <a:pt x="1040" y="0"/>
                    <a:pt x="662"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8"/>
            <p:cNvSpPr/>
            <p:nvPr/>
          </p:nvSpPr>
          <p:spPr>
            <a:xfrm>
              <a:off x="-33157925" y="3227275"/>
              <a:ext cx="17350" cy="103200"/>
            </a:xfrm>
            <a:custGeom>
              <a:rect b="b" l="l" r="r" t="t"/>
              <a:pathLst>
                <a:path extrusionOk="0" h="4128" w="694">
                  <a:moveTo>
                    <a:pt x="347" y="1"/>
                  </a:moveTo>
                  <a:cubicBezTo>
                    <a:pt x="158" y="1"/>
                    <a:pt x="0" y="158"/>
                    <a:pt x="0" y="347"/>
                  </a:cubicBezTo>
                  <a:lnTo>
                    <a:pt x="0" y="4128"/>
                  </a:lnTo>
                  <a:cubicBezTo>
                    <a:pt x="95" y="4096"/>
                    <a:pt x="221" y="4096"/>
                    <a:pt x="347" y="4096"/>
                  </a:cubicBezTo>
                  <a:cubicBezTo>
                    <a:pt x="473" y="4096"/>
                    <a:pt x="567" y="4096"/>
                    <a:pt x="693" y="4128"/>
                  </a:cubicBezTo>
                  <a:lnTo>
                    <a:pt x="693" y="347"/>
                  </a:lnTo>
                  <a:cubicBezTo>
                    <a:pt x="693" y="158"/>
                    <a:pt x="536" y="1"/>
                    <a:pt x="347"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8"/>
            <p:cNvSpPr/>
            <p:nvPr/>
          </p:nvSpPr>
          <p:spPr>
            <a:xfrm>
              <a:off x="-33175250" y="3347650"/>
              <a:ext cx="51200" cy="51350"/>
            </a:xfrm>
            <a:custGeom>
              <a:rect b="b" l="l" r="r" t="t"/>
              <a:pathLst>
                <a:path extrusionOk="0" h="2054" w="2048">
                  <a:moveTo>
                    <a:pt x="938" y="0"/>
                  </a:moveTo>
                  <a:cubicBezTo>
                    <a:pt x="417" y="0"/>
                    <a:pt x="0" y="451"/>
                    <a:pt x="0" y="1014"/>
                  </a:cubicBezTo>
                  <a:cubicBezTo>
                    <a:pt x="0" y="1549"/>
                    <a:pt x="473" y="2054"/>
                    <a:pt x="1040" y="2054"/>
                  </a:cubicBezTo>
                  <a:cubicBezTo>
                    <a:pt x="1575" y="2054"/>
                    <a:pt x="2048" y="1581"/>
                    <a:pt x="2048" y="1014"/>
                  </a:cubicBezTo>
                  <a:cubicBezTo>
                    <a:pt x="2048" y="447"/>
                    <a:pt x="1575" y="6"/>
                    <a:pt x="1040" y="6"/>
                  </a:cubicBezTo>
                  <a:cubicBezTo>
                    <a:pt x="1006" y="2"/>
                    <a:pt x="972" y="0"/>
                    <a:pt x="938"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8"/>
            <p:cNvSpPr/>
            <p:nvPr/>
          </p:nvSpPr>
          <p:spPr>
            <a:xfrm>
              <a:off x="-33224875" y="3404500"/>
              <a:ext cx="159900" cy="114225"/>
            </a:xfrm>
            <a:custGeom>
              <a:rect b="b" l="l" r="r" t="t"/>
              <a:pathLst>
                <a:path extrusionOk="0" h="4569" w="6396">
                  <a:moveTo>
                    <a:pt x="1954" y="0"/>
                  </a:moveTo>
                  <a:lnTo>
                    <a:pt x="0" y="2520"/>
                  </a:lnTo>
                  <a:lnTo>
                    <a:pt x="0" y="4222"/>
                  </a:lnTo>
                  <a:cubicBezTo>
                    <a:pt x="0" y="4411"/>
                    <a:pt x="158" y="4568"/>
                    <a:pt x="347" y="4568"/>
                  </a:cubicBezTo>
                  <a:lnTo>
                    <a:pt x="3781" y="4568"/>
                  </a:lnTo>
                  <a:cubicBezTo>
                    <a:pt x="3970" y="4568"/>
                    <a:pt x="4127" y="4411"/>
                    <a:pt x="4127" y="4222"/>
                  </a:cubicBezTo>
                  <a:lnTo>
                    <a:pt x="4127" y="3875"/>
                  </a:lnTo>
                  <a:lnTo>
                    <a:pt x="5136" y="3875"/>
                  </a:lnTo>
                  <a:cubicBezTo>
                    <a:pt x="5577" y="3844"/>
                    <a:pt x="6018" y="3718"/>
                    <a:pt x="6396" y="3434"/>
                  </a:cubicBezTo>
                  <a:cubicBezTo>
                    <a:pt x="5986" y="3277"/>
                    <a:pt x="5608" y="2930"/>
                    <a:pt x="5514" y="2489"/>
                  </a:cubicBezTo>
                  <a:lnTo>
                    <a:pt x="4442" y="2489"/>
                  </a:lnTo>
                  <a:cubicBezTo>
                    <a:pt x="3497" y="2489"/>
                    <a:pt x="2741" y="1733"/>
                    <a:pt x="2741" y="788"/>
                  </a:cubicBezTo>
                  <a:lnTo>
                    <a:pt x="2741" y="410"/>
                  </a:lnTo>
                  <a:cubicBezTo>
                    <a:pt x="2426" y="315"/>
                    <a:pt x="2206" y="189"/>
                    <a:pt x="1954"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8"/>
            <p:cNvSpPr/>
            <p:nvPr/>
          </p:nvSpPr>
          <p:spPr>
            <a:xfrm>
              <a:off x="-33141400" y="3312350"/>
              <a:ext cx="127625" cy="138625"/>
            </a:xfrm>
            <a:custGeom>
              <a:rect b="b" l="l" r="r" t="t"/>
              <a:pathLst>
                <a:path extrusionOk="0" h="5545" w="5105">
                  <a:moveTo>
                    <a:pt x="4128" y="0"/>
                  </a:moveTo>
                  <a:lnTo>
                    <a:pt x="694" y="662"/>
                  </a:lnTo>
                  <a:lnTo>
                    <a:pt x="694" y="1040"/>
                  </a:lnTo>
                  <a:cubicBezTo>
                    <a:pt x="1103" y="1355"/>
                    <a:pt x="1387" y="1827"/>
                    <a:pt x="1387" y="2426"/>
                  </a:cubicBezTo>
                  <a:cubicBezTo>
                    <a:pt x="1387" y="3245"/>
                    <a:pt x="788" y="3938"/>
                    <a:pt x="1" y="4127"/>
                  </a:cubicBezTo>
                  <a:lnTo>
                    <a:pt x="1" y="4505"/>
                  </a:lnTo>
                  <a:cubicBezTo>
                    <a:pt x="1" y="5072"/>
                    <a:pt x="473" y="5545"/>
                    <a:pt x="1009" y="5545"/>
                  </a:cubicBezTo>
                  <a:lnTo>
                    <a:pt x="2080" y="5545"/>
                  </a:lnTo>
                  <a:cubicBezTo>
                    <a:pt x="2238" y="4946"/>
                    <a:pt x="2742" y="4505"/>
                    <a:pt x="3372" y="4505"/>
                  </a:cubicBezTo>
                  <a:cubicBezTo>
                    <a:pt x="3624" y="4505"/>
                    <a:pt x="3844" y="4600"/>
                    <a:pt x="4065" y="4726"/>
                  </a:cubicBezTo>
                  <a:lnTo>
                    <a:pt x="4065" y="4127"/>
                  </a:lnTo>
                  <a:lnTo>
                    <a:pt x="4128" y="4127"/>
                  </a:lnTo>
                  <a:cubicBezTo>
                    <a:pt x="4443" y="4064"/>
                    <a:pt x="4758" y="3938"/>
                    <a:pt x="4916" y="3655"/>
                  </a:cubicBezTo>
                  <a:cubicBezTo>
                    <a:pt x="5105" y="3340"/>
                    <a:pt x="5105" y="2993"/>
                    <a:pt x="4947" y="2678"/>
                  </a:cubicBezTo>
                  <a:lnTo>
                    <a:pt x="4128" y="1008"/>
                  </a:lnTo>
                  <a:lnTo>
                    <a:pt x="4128"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8"/>
            <p:cNvSpPr/>
            <p:nvPr/>
          </p:nvSpPr>
          <p:spPr>
            <a:xfrm>
              <a:off x="-33122500" y="3226875"/>
              <a:ext cx="122125" cy="83925"/>
            </a:xfrm>
            <a:custGeom>
              <a:rect b="b" l="l" r="r" t="t"/>
              <a:pathLst>
                <a:path extrusionOk="0" h="3357" w="4885">
                  <a:moveTo>
                    <a:pt x="3376" y="1"/>
                  </a:moveTo>
                  <a:cubicBezTo>
                    <a:pt x="3025" y="1"/>
                    <a:pt x="2679" y="143"/>
                    <a:pt x="2427" y="426"/>
                  </a:cubicBezTo>
                  <a:lnTo>
                    <a:pt x="2143" y="678"/>
                  </a:lnTo>
                  <a:lnTo>
                    <a:pt x="1" y="678"/>
                  </a:lnTo>
                  <a:lnTo>
                    <a:pt x="1" y="3356"/>
                  </a:lnTo>
                  <a:lnTo>
                    <a:pt x="4191" y="2537"/>
                  </a:lnTo>
                  <a:lnTo>
                    <a:pt x="4349" y="2379"/>
                  </a:lnTo>
                  <a:cubicBezTo>
                    <a:pt x="4884" y="1844"/>
                    <a:pt x="4884" y="962"/>
                    <a:pt x="4349" y="426"/>
                  </a:cubicBezTo>
                  <a:cubicBezTo>
                    <a:pt x="4081" y="143"/>
                    <a:pt x="3726" y="1"/>
                    <a:pt x="3376"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8"/>
            <p:cNvSpPr/>
            <p:nvPr/>
          </p:nvSpPr>
          <p:spPr>
            <a:xfrm>
              <a:off x="-33277650" y="3245400"/>
              <a:ext cx="102400" cy="198500"/>
            </a:xfrm>
            <a:custGeom>
              <a:rect b="b" l="l" r="r" t="t"/>
              <a:pathLst>
                <a:path extrusionOk="0" h="7940" w="4096">
                  <a:moveTo>
                    <a:pt x="4096" y="0"/>
                  </a:moveTo>
                  <a:cubicBezTo>
                    <a:pt x="1828" y="95"/>
                    <a:pt x="0" y="1985"/>
                    <a:pt x="0" y="4316"/>
                  </a:cubicBezTo>
                  <a:cubicBezTo>
                    <a:pt x="0" y="5766"/>
                    <a:pt x="757" y="7120"/>
                    <a:pt x="1954" y="7939"/>
                  </a:cubicBezTo>
                  <a:lnTo>
                    <a:pt x="3592" y="5829"/>
                  </a:lnTo>
                  <a:cubicBezTo>
                    <a:pt x="3466" y="5576"/>
                    <a:pt x="3434" y="5356"/>
                    <a:pt x="3434" y="5104"/>
                  </a:cubicBezTo>
                  <a:cubicBezTo>
                    <a:pt x="3434" y="4568"/>
                    <a:pt x="3718" y="4033"/>
                    <a:pt x="4096" y="3718"/>
                  </a:cubicBezTo>
                  <a:lnTo>
                    <a:pt x="4096"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3" name="Google Shape;1383;p38"/>
          <p:cNvGrpSpPr/>
          <p:nvPr/>
        </p:nvGrpSpPr>
        <p:grpSpPr>
          <a:xfrm>
            <a:off x="5007048" y="3373450"/>
            <a:ext cx="278300" cy="354141"/>
            <a:chOff x="3938800" y="4399275"/>
            <a:chExt cx="359700" cy="481825"/>
          </a:xfrm>
        </p:grpSpPr>
        <p:sp>
          <p:nvSpPr>
            <p:cNvPr id="1384" name="Google Shape;1384;p38"/>
            <p:cNvSpPr/>
            <p:nvPr/>
          </p:nvSpPr>
          <p:spPr>
            <a:xfrm>
              <a:off x="4022650" y="4427525"/>
              <a:ext cx="166625" cy="84700"/>
            </a:xfrm>
            <a:custGeom>
              <a:rect b="b" l="l" r="r" t="t"/>
              <a:pathLst>
                <a:path extrusionOk="0" h="3388" w="6665">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85" name="Google Shape;1385;p38"/>
            <p:cNvSpPr/>
            <p:nvPr/>
          </p:nvSpPr>
          <p:spPr>
            <a:xfrm>
              <a:off x="4021450" y="4484275"/>
              <a:ext cx="197650" cy="199225"/>
            </a:xfrm>
            <a:custGeom>
              <a:rect b="b" l="l" r="r" t="t"/>
              <a:pathLst>
                <a:path extrusionOk="0" h="7969" w="7906">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86" name="Google Shape;1386;p38"/>
            <p:cNvSpPr/>
            <p:nvPr/>
          </p:nvSpPr>
          <p:spPr>
            <a:xfrm>
              <a:off x="4054050" y="4692500"/>
              <a:ext cx="132975" cy="47450"/>
            </a:xfrm>
            <a:custGeom>
              <a:rect b="b" l="l" r="r" t="t"/>
              <a:pathLst>
                <a:path extrusionOk="0" h="1898" w="5319">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87" name="Google Shape;1387;p38"/>
            <p:cNvSpPr/>
            <p:nvPr/>
          </p:nvSpPr>
          <p:spPr>
            <a:xfrm>
              <a:off x="4163275" y="4399275"/>
              <a:ext cx="84275" cy="84200"/>
            </a:xfrm>
            <a:custGeom>
              <a:rect b="b" l="l" r="r" t="t"/>
              <a:pathLst>
                <a:path extrusionOk="0" h="3368" w="3371">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88" name="Google Shape;1388;p38"/>
            <p:cNvSpPr/>
            <p:nvPr/>
          </p:nvSpPr>
          <p:spPr>
            <a:xfrm>
              <a:off x="3938800" y="4692800"/>
              <a:ext cx="359700" cy="188300"/>
            </a:xfrm>
            <a:custGeom>
              <a:rect b="b" l="l" r="r" t="t"/>
              <a:pathLst>
                <a:path extrusionOk="0" h="7532" w="14388">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 Clinical Case 02-2021 by Slidesgo">
  <a:themeElements>
    <a:clrScheme name="Simple Light">
      <a:dk1>
        <a:srgbClr val="464646"/>
      </a:dk1>
      <a:lt1>
        <a:srgbClr val="FFFFFF"/>
      </a:lt1>
      <a:dk2>
        <a:srgbClr val="FFC7C0"/>
      </a:dk2>
      <a:lt2>
        <a:srgbClr val="B4EAEA"/>
      </a:lt2>
      <a:accent1>
        <a:srgbClr val="FDB7BD"/>
      </a:accent1>
      <a:accent2>
        <a:srgbClr val="FDE9E6"/>
      </a:accent2>
      <a:accent3>
        <a:srgbClr val="FDE9E6"/>
      </a:accent3>
      <a:accent4>
        <a:srgbClr val="FDE9E6"/>
      </a:accent4>
      <a:accent5>
        <a:srgbClr val="F3FFFF"/>
      </a:accent5>
      <a:accent6>
        <a:srgbClr val="FFFAFA"/>
      </a:accent6>
      <a:hlink>
        <a:srgbClr val="46464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