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4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CD68B7-4E4D-4EE5-B240-26336E359460}"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D68B7-4E4D-4EE5-B240-26336E359460}"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D68B7-4E4D-4EE5-B240-26336E359460}"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D68B7-4E4D-4EE5-B240-26336E359460}"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D68B7-4E4D-4EE5-B240-26336E359460}" type="datetimeFigureOut">
              <a:rPr lang="en-US" smtClean="0"/>
              <a:t>03/06/2021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CD68B7-4E4D-4EE5-B240-26336E359460}" type="datetimeFigureOut">
              <a:rPr lang="en-US" smtClean="0"/>
              <a:t>03/06/2021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CD68B7-4E4D-4EE5-B240-26336E359460}" type="datetimeFigureOut">
              <a:rPr lang="en-US" smtClean="0"/>
              <a:t>03/06/2021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CD68B7-4E4D-4EE5-B240-26336E359460}" type="datetimeFigureOut">
              <a:rPr lang="en-US" smtClean="0"/>
              <a:t>03/06/2021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D68B7-4E4D-4EE5-B240-26336E359460}" type="datetimeFigureOut">
              <a:rPr lang="en-US" smtClean="0"/>
              <a:t>03/06/2021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D68B7-4E4D-4EE5-B240-26336E359460}" type="datetimeFigureOut">
              <a:rPr lang="en-US" smtClean="0"/>
              <a:t>03/06/2021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D68B7-4E4D-4EE5-B240-26336E359460}" type="datetimeFigureOut">
              <a:rPr lang="en-US" smtClean="0"/>
              <a:t>03/06/2021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66347-0586-415A-9345-768D7266E2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D68B7-4E4D-4EE5-B240-26336E359460}" type="datetimeFigureOut">
              <a:rPr lang="en-US" smtClean="0"/>
              <a:t>03/06/2021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6347-0586-415A-9345-768D7266E2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026" name="Picture 2"/>
          <p:cNvPicPr>
            <a:picLocks noChangeAspect="1" noChangeArrowheads="1"/>
          </p:cNvPicPr>
          <p:nvPr/>
        </p:nvPicPr>
        <p:blipFill>
          <a:blip r:embed="rId2" cstate="print"/>
          <a:srcRect t="8824" b="5882"/>
          <a:stretch>
            <a:fillRect/>
          </a:stretch>
        </p:blipFill>
        <p:spPr bwMode="auto">
          <a:xfrm>
            <a:off x="0" y="0"/>
            <a:ext cx="9144000" cy="4419600"/>
          </a:xfrm>
          <a:prstGeom prst="rect">
            <a:avLst/>
          </a:prstGeom>
          <a:noFill/>
          <a:ln w="9525">
            <a:noFill/>
            <a:miter lim="800000"/>
            <a:headEnd/>
            <a:tailEnd/>
          </a:ln>
        </p:spPr>
      </p:pic>
      <p:sp>
        <p:nvSpPr>
          <p:cNvPr id="5" name="TextBox 4"/>
          <p:cNvSpPr txBox="1"/>
          <p:nvPr/>
        </p:nvSpPr>
        <p:spPr>
          <a:xfrm>
            <a:off x="1371600" y="4800600"/>
            <a:ext cx="6477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Our topic is health care so here is our model called the AI-doctor web-service and taking it further.</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t="8696" b="5797"/>
          <a:stretch>
            <a:fillRect/>
          </a:stretch>
        </p:blipFill>
        <p:spPr bwMode="auto">
          <a:xfrm>
            <a:off x="0" y="0"/>
            <a:ext cx="8991600" cy="4495800"/>
          </a:xfrm>
          <a:prstGeom prst="rect">
            <a:avLst/>
          </a:prstGeom>
          <a:noFill/>
          <a:ln w="9525">
            <a:noFill/>
            <a:miter lim="800000"/>
            <a:headEnd/>
            <a:tailEnd/>
          </a:ln>
        </p:spPr>
      </p:pic>
      <p:sp>
        <p:nvSpPr>
          <p:cNvPr id="5" name="TextBox 4"/>
          <p:cNvSpPr txBox="1"/>
          <p:nvPr/>
        </p:nvSpPr>
        <p:spPr>
          <a:xfrm>
            <a:off x="1524000" y="4572000"/>
            <a:ext cx="57150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As its COVID 19 time doctor are very busy and are not available  easily so we introduced this model so that we can serve humanity and take the burden of doctor for a period of time .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t="8889" b="5556"/>
          <a:stretch>
            <a:fillRect/>
          </a:stretch>
        </p:blipFill>
        <p:spPr bwMode="auto">
          <a:xfrm>
            <a:off x="0" y="0"/>
            <a:ext cx="9144000" cy="5867400"/>
          </a:xfrm>
          <a:prstGeom prst="rect">
            <a:avLst/>
          </a:prstGeom>
          <a:noFill/>
          <a:ln w="9525">
            <a:noFill/>
            <a:miter lim="800000"/>
            <a:headEnd/>
            <a:tailEnd/>
          </a:ln>
        </p:spPr>
      </p:pic>
      <p:sp>
        <p:nvSpPr>
          <p:cNvPr id="3" name="TextBox 2"/>
          <p:cNvSpPr txBox="1"/>
          <p:nvPr/>
        </p:nvSpPr>
        <p:spPr>
          <a:xfrm>
            <a:off x="3276600" y="6172200"/>
            <a:ext cx="4343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ABOUT US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t="8889" b="5556"/>
          <a:stretch>
            <a:fillRect/>
          </a:stretch>
        </p:blipFill>
        <p:spPr bwMode="auto">
          <a:xfrm>
            <a:off x="0" y="0"/>
            <a:ext cx="9144000" cy="5867400"/>
          </a:xfrm>
          <a:prstGeom prst="rect">
            <a:avLst/>
          </a:prstGeom>
          <a:noFill/>
          <a:ln w="9525">
            <a:noFill/>
            <a:miter lim="800000"/>
            <a:headEnd/>
            <a:tailEnd/>
          </a:ln>
        </p:spPr>
      </p:pic>
      <p:sp>
        <p:nvSpPr>
          <p:cNvPr id="3" name="TextBox 2"/>
          <p:cNvSpPr txBox="1"/>
          <p:nvPr/>
        </p:nvSpPr>
        <p:spPr>
          <a:xfrm>
            <a:off x="1524000" y="6019800"/>
            <a:ext cx="6477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This is the way through which you can contact our AI doctor </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t="8824" b="5882"/>
          <a:stretch>
            <a:fillRect/>
          </a:stretch>
        </p:blipFill>
        <p:spPr bwMode="auto">
          <a:xfrm>
            <a:off x="0" y="0"/>
            <a:ext cx="9144000" cy="4419600"/>
          </a:xfrm>
          <a:prstGeom prst="rect">
            <a:avLst/>
          </a:prstGeom>
          <a:noFill/>
          <a:ln w="9525">
            <a:noFill/>
            <a:miter lim="800000"/>
            <a:headEnd/>
            <a:tailEnd/>
          </a:ln>
        </p:spPr>
      </p:pic>
      <p:sp>
        <p:nvSpPr>
          <p:cNvPr id="3" name="TextBox 2"/>
          <p:cNvSpPr txBox="1"/>
          <p:nvPr/>
        </p:nvSpPr>
        <p:spPr>
          <a:xfrm>
            <a:off x="685800" y="4267200"/>
            <a:ext cx="7620000" cy="2677656"/>
          </a:xfrm>
          <a:prstGeom prst="rect">
            <a:avLst/>
          </a:prstGeom>
          <a:noFill/>
        </p:spPr>
        <p:txBody>
          <a:bodyPr wrap="square" rtlCol="0">
            <a:spAutoFit/>
          </a:bodyPr>
          <a:lstStyle/>
          <a:p>
            <a:r>
              <a:rPr lang="en-US" sz="2400" dirty="0" smtClean="0">
                <a:latin typeface="Times New Roman" pitchFamily="18" charset="0"/>
                <a:cs typeface="Times New Roman" pitchFamily="18" charset="0"/>
              </a:rPr>
              <a:t>Ideology behind the concept is that we used Python to integrate an AI chat </a:t>
            </a:r>
            <a:r>
              <a:rPr lang="en-US" sz="2400" dirty="0" err="1" smtClean="0">
                <a:latin typeface="Times New Roman" pitchFamily="18" charset="0"/>
                <a:cs typeface="Times New Roman" pitchFamily="18" charset="0"/>
              </a:rPr>
              <a:t>bot</a:t>
            </a:r>
            <a:r>
              <a:rPr lang="en-US" sz="2400" dirty="0" smtClean="0">
                <a:latin typeface="Times New Roman" pitchFamily="18" charset="0"/>
                <a:cs typeface="Times New Roman" pitchFamily="18" charset="0"/>
              </a:rPr>
              <a:t> which is in the form of a doctor which is going to fetch you information from the WWW and assist you when you are not able to contact your doctor or you are hesitating to go to the doctor because you cant open up with your problem so here we will give you the best solution </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141</Words>
  <Application>Microsoft Office PowerPoint</Application>
  <PresentationFormat>On-screen Show (4:3)</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kamal</dc:creator>
  <cp:lastModifiedBy>kamal</cp:lastModifiedBy>
  <cp:revision>1</cp:revision>
  <dcterms:created xsi:type="dcterms:W3CDTF">2021-06-03T09:11:21Z</dcterms:created>
  <dcterms:modified xsi:type="dcterms:W3CDTF">2021-06-03T09:21:22Z</dcterms:modified>
</cp:coreProperties>
</file>