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"/>
  </p:notesMasterIdLst>
  <p:sldIdLst>
    <p:sldId id="264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t8llD/CatBvyF6xcz7tkeHk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8A50D-9CBE-4CEF-A5B4-0E41E49D6621}">
  <a:tblStyle styleId="{76C8A50D-9CBE-4CEF-A5B4-0E41E49D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b6bfc4d7f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2b6bfc4d7f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6bfc4d7f_2_43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g22b6bfc4d7f_2_43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22b6bfc4d7f_2_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2b6bfc4d7f_2_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22b6bfc4d7f_2_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2" name="Google Shape;42;g22b6bfc4d7f_2_43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g22b6bfc4d7f_2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b6bfc4d7f_2_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2b6bfc4d7f_2_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2b6bfc4d7f_2_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8" name="Google Shape;48;g22b6bfc4d7f_2_51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g22b6bfc4d7f_2_51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bfc4d7f_2_57"/>
          <p:cNvSpPr txBox="1">
            <a:spLocks noGrp="1"/>
          </p:cNvSpPr>
          <p:nvPr>
            <p:ph type="title"/>
          </p:nvPr>
        </p:nvSpPr>
        <p:spPr>
          <a:xfrm>
            <a:off x="5496560" y="996581"/>
            <a:ext cx="572008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4400"/>
              <a:buFont typeface="Montserrat SemiBold"/>
              <a:buNone/>
              <a:defRPr sz="4400" b="1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g22b6bfc4d7f_2_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b6bfc4d7f_2_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2b6bfc4d7f_2_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b6bfc4d7f_2_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g22b6bfc4d7f_2_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22b6bfc4d7f_2_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2b6bfc4d7f_2_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9005" y="815661"/>
            <a:ext cx="5324181" cy="361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2b6bfc4d7f_2_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2b6bfc4d7f_2_122"/>
          <p:cNvSpPr/>
          <p:nvPr/>
        </p:nvSpPr>
        <p:spPr>
          <a:xfrm>
            <a:off x="338621" y="636466"/>
            <a:ext cx="5780116" cy="94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s-MX" sz="115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8 carriles de circulación para pasar de 26 a 34 en el acceso al puerto fronterizo puerta México / San Ysidro, ubicado en la ciudad de Tijuana.</a:t>
            </a:r>
            <a:endParaRPr sz="1150" b="0" i="0" u="none" strike="noStrike" cap="non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g22b6bfc4d7f_2_122"/>
          <p:cNvSpPr txBox="1"/>
          <p:nvPr/>
        </p:nvSpPr>
        <p:spPr>
          <a:xfrm>
            <a:off x="6550101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90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1,550,000 habitantes de los municipios de Tijuana. </a:t>
            </a:r>
            <a:endParaRPr/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64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256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3" name="Google Shape;243;g22b6bfc4d7f_2_122"/>
          <p:cNvGraphicFramePr/>
          <p:nvPr/>
        </p:nvGraphicFramePr>
        <p:xfrm>
          <a:off x="347011" y="1847024"/>
          <a:ext cx="5833125" cy="211945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Jul-2020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38.8</a:t>
                      </a: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0.225 km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38.8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0.225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4" name="Google Shape;244;g22b6bfc4d7f_2_122"/>
          <p:cNvGraphicFramePr/>
          <p:nvPr/>
        </p:nvGraphicFramePr>
        <p:xfrm>
          <a:off x="2209871" y="4014135"/>
          <a:ext cx="2298525" cy="827475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" name="Google Shape;245;g22b6bfc4d7f_2_122"/>
          <p:cNvGraphicFramePr/>
          <p:nvPr/>
        </p:nvGraphicFramePr>
        <p:xfrm>
          <a:off x="1129830" y="4899014"/>
          <a:ext cx="4324900" cy="172110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(19096220002)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aplica, debido a que se encuentra en zona urbanizada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" name="Google Shape;246;g22b6bfc4d7f_2_122"/>
          <p:cNvSpPr txBox="1">
            <a:spLocks noGrp="1"/>
          </p:cNvSpPr>
          <p:nvPr>
            <p:ph type="title"/>
          </p:nvPr>
        </p:nvSpPr>
        <p:spPr>
          <a:xfrm>
            <a:off x="301659" y="146058"/>
            <a:ext cx="7245985" cy="5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600"/>
              <a:buFont typeface="Montserrat SemiBold"/>
              <a:buNone/>
            </a:pPr>
            <a:r>
              <a:rPr lang="es-MX" sz="1600"/>
              <a:t>B.C. Acceso al puerto fronterizo puerta México / San Isidro</a:t>
            </a:r>
            <a:endParaRPr sz="2400"/>
          </a:p>
        </p:txBody>
      </p:sp>
      <p:grpSp>
        <p:nvGrpSpPr>
          <p:cNvPr id="247" name="Google Shape;247;g22b6bfc4d7f_2_122"/>
          <p:cNvGrpSpPr/>
          <p:nvPr/>
        </p:nvGrpSpPr>
        <p:grpSpPr>
          <a:xfrm>
            <a:off x="6695003" y="1582048"/>
            <a:ext cx="2556141" cy="2799452"/>
            <a:chOff x="12661150" y="1585628"/>
            <a:chExt cx="2551858" cy="2795872"/>
          </a:xfrm>
        </p:grpSpPr>
        <p:sp>
          <p:nvSpPr>
            <p:cNvPr id="248" name="Google Shape;248;g22b6bfc4d7f_2_122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g22b6bfc4d7f_2_122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250" name="Google Shape;250;g22b6bfc4d7f_2_122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/>
              </a:p>
            </p:txBody>
          </p:sp>
          <p:sp>
            <p:nvSpPr>
              <p:cNvPr id="251" name="Google Shape;251;g22b6bfc4d7f_2_122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g22b6bfc4d7f_2_122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g22b6bfc4d7f_2_122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g22b6bfc4d7f_2_122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g22b6bfc4d7f_2_122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g22b6bfc4d7f_2_122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/>
              </a:p>
            </p:txBody>
          </p:sp>
          <p:sp>
            <p:nvSpPr>
              <p:cNvPr id="257" name="Google Shape;257;g22b6bfc4d7f_2_122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/>
              </a:p>
            </p:txBody>
          </p:sp>
          <p:sp>
            <p:nvSpPr>
              <p:cNvPr id="258" name="Google Shape;258;g22b6bfc4d7f_2_122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/>
              </a:p>
            </p:txBody>
          </p:sp>
          <p:sp>
            <p:nvSpPr>
              <p:cNvPr id="259" name="Google Shape;259;g22b6bfc4d7f_2_122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/>
              </a:p>
            </p:txBody>
          </p:sp>
        </p:grpSp>
        <p:sp>
          <p:nvSpPr>
            <p:cNvPr id="260" name="Google Shape;260;g22b6bfc4d7f_2_122"/>
            <p:cNvSpPr/>
            <p:nvPr/>
          </p:nvSpPr>
          <p:spPr>
            <a:xfrm rot="2999041">
              <a:off x="15053653" y="1621670"/>
              <a:ext cx="144051" cy="107113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22b6bfc4d7f_2_122"/>
          <p:cNvSpPr/>
          <p:nvPr/>
        </p:nvSpPr>
        <p:spPr>
          <a:xfrm>
            <a:off x="8597607" y="2810765"/>
            <a:ext cx="113953" cy="959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2b6bfc4d7f_2_122"/>
          <p:cNvSpPr/>
          <p:nvPr/>
        </p:nvSpPr>
        <p:spPr>
          <a:xfrm>
            <a:off x="8250755" y="2422600"/>
            <a:ext cx="603954" cy="1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TIJUANA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</Words>
  <Application>Microsoft Office PowerPoint</Application>
  <PresentationFormat>Panorámica</PresentationFormat>
  <Paragraphs>55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</vt:lpstr>
      <vt:lpstr>Arial</vt:lpstr>
      <vt:lpstr>Montserrat SemiBold</vt:lpstr>
      <vt:lpstr>Calibri</vt:lpstr>
      <vt:lpstr>1_Tema de Office</vt:lpstr>
      <vt:lpstr>B.C. Acceso al puerto fronterizo puerta México / San Isidro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2023-05-23T18:37:41Z</dcterms:modified>
</cp:coreProperties>
</file>