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3"/>
  </p:notesMasterIdLst>
  <p:sldIdLst>
    <p:sldId id="265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SemiBold" panose="000007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ht8llD/CatBvyF6xcz7tkeHksY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C8A50D-9CBE-4CEF-A5B4-0E41E49D6621}">
  <a:tblStyle styleId="{76C8A50D-9CBE-4CEF-A5B4-0E41E49D66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26" Type="http://customschemas.google.com/relationships/presentationmetadata" Target="meta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2b6bfc4d7f_2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22b6bfc4d7f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2b6bfc4d7f_2_43"/>
          <p:cNvSpPr txBox="1">
            <a:spLocks noGrp="1"/>
          </p:cNvSpPr>
          <p:nvPr>
            <p:ph type="title"/>
          </p:nvPr>
        </p:nvSpPr>
        <p:spPr>
          <a:xfrm>
            <a:off x="241300" y="220937"/>
            <a:ext cx="11424920" cy="68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152E"/>
              </a:buClr>
              <a:buSzPts val="2800"/>
              <a:buFont typeface="Montserrat SemiBold"/>
              <a:buNone/>
              <a:defRPr sz="2800" b="0" i="0" u="none" strike="noStrike" cap="none">
                <a:solidFill>
                  <a:srgbClr val="6E152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g22b6bfc4d7f_2_43"/>
          <p:cNvSpPr txBox="1">
            <a:spLocks noGrp="1"/>
          </p:cNvSpPr>
          <p:nvPr>
            <p:ph type="body" idx="1"/>
          </p:nvPr>
        </p:nvSpPr>
        <p:spPr>
          <a:xfrm>
            <a:off x="381002" y="2072640"/>
            <a:ext cx="5532119" cy="410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040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g22b6bfc4d7f_2_4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22b6bfc4d7f_2_4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22b6bfc4d7f_2_4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42" name="Google Shape;42;g22b6bfc4d7f_2_43"/>
          <p:cNvSpPr txBox="1">
            <a:spLocks noGrp="1"/>
          </p:cNvSpPr>
          <p:nvPr>
            <p:ph type="body" idx="2"/>
          </p:nvPr>
        </p:nvSpPr>
        <p:spPr>
          <a:xfrm>
            <a:off x="6233160" y="2072640"/>
            <a:ext cx="5572760" cy="410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040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3" name="Google Shape;43;g22b6bfc4d7f_2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2899" y="253995"/>
            <a:ext cx="2760137" cy="571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apositiva de título">
  <p:cSld name="2_Diapositiva de título"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2b6bfc4d7f_2_5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22b6bfc4d7f_2_5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22b6bfc4d7f_2_5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48" name="Google Shape;48;g22b6bfc4d7f_2_51"/>
          <p:cNvSpPr txBox="1">
            <a:spLocks noGrp="1"/>
          </p:cNvSpPr>
          <p:nvPr>
            <p:ph type="title"/>
          </p:nvPr>
        </p:nvSpPr>
        <p:spPr>
          <a:xfrm>
            <a:off x="363220" y="2013745"/>
            <a:ext cx="114655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C9A2"/>
              </a:buClr>
              <a:buSzPts val="4400"/>
              <a:buFont typeface="Montserrat SemiBold"/>
              <a:buNone/>
              <a:defRPr sz="4400" b="0" i="0" u="none" strike="noStrike" cap="none">
                <a:solidFill>
                  <a:srgbClr val="DEC9A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g22b6bfc4d7f_2_51"/>
          <p:cNvSpPr txBox="1">
            <a:spLocks noGrp="1"/>
          </p:cNvSpPr>
          <p:nvPr>
            <p:ph type="body" idx="1"/>
          </p:nvPr>
        </p:nvSpPr>
        <p:spPr>
          <a:xfrm>
            <a:off x="363220" y="3518693"/>
            <a:ext cx="11465560" cy="11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b6bfc4d7f_2_57"/>
          <p:cNvSpPr txBox="1">
            <a:spLocks noGrp="1"/>
          </p:cNvSpPr>
          <p:nvPr>
            <p:ph type="title"/>
          </p:nvPr>
        </p:nvSpPr>
        <p:spPr>
          <a:xfrm>
            <a:off x="5496560" y="996581"/>
            <a:ext cx="572008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152E"/>
              </a:buClr>
              <a:buSzPts val="4400"/>
              <a:buFont typeface="Montserrat SemiBold"/>
              <a:buNone/>
              <a:defRPr sz="4400" b="1" i="0" u="none" strike="noStrike" cap="none">
                <a:solidFill>
                  <a:srgbClr val="6E152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g22b6bfc4d7f_2_5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22b6bfc4d7f_2_5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22b6bfc4d7f_2_5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2b6bfc4d7f_2_3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g22b6bfc4d7f_2_3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g22b6bfc4d7f_2_3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g22b6bfc4d7f_2_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9005" y="815662"/>
            <a:ext cx="5324181" cy="3613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22b6bfc4d7f_2_1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32899" y="253995"/>
            <a:ext cx="2760137" cy="57198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22b6bfc4d7f_2_149"/>
          <p:cNvSpPr/>
          <p:nvPr/>
        </p:nvSpPr>
        <p:spPr>
          <a:xfrm>
            <a:off x="338621" y="659326"/>
            <a:ext cx="5780116" cy="949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58750" rIns="108000" bIns="58750" anchor="t" anchorCtr="0">
            <a:noAutofit/>
          </a:bodyPr>
          <a:lstStyle/>
          <a:p>
            <a:pPr marL="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de la obra:</a:t>
            </a:r>
            <a:endParaRPr/>
          </a:p>
          <a:p>
            <a:pPr marL="179388" marR="0" lvl="1" indent="-1793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•"/>
            </a:pPr>
            <a:r>
              <a:rPr lang="es-MX" sz="115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Construcción a 12 metros de ancho de corona para alojar dos carriles de circulación por sentido de 3.5 metros y acotamientos de 2.5 metros, incluye la construcción de 15 estructuras.</a:t>
            </a:r>
            <a:endParaRPr sz="1150" b="0" i="0" u="none" strike="noStrike" cap="none">
              <a:solidFill>
                <a:srgbClr val="1D1D1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g22b6bfc4d7f_2_149"/>
          <p:cNvSpPr txBox="1"/>
          <p:nvPr/>
        </p:nvSpPr>
        <p:spPr>
          <a:xfrm>
            <a:off x="6550101" y="4526819"/>
            <a:ext cx="5381990" cy="161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775" rIns="62325" bIns="52775" anchor="t" anchorCtr="0">
            <a:spAutoFit/>
          </a:bodyPr>
          <a:lstStyle/>
          <a:p>
            <a:pPr marL="85725" marR="0" lvl="1" indent="-8572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Beneficios:</a:t>
            </a:r>
            <a:endParaRPr/>
          </a:p>
          <a:p>
            <a:pPr marL="85725" marR="0" lvl="1" indent="-85725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0" indent="-1793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Ahorro en tiempo: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30 minutos.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1" indent="-1793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Población beneficiada: 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557,430 habitantes de los municipios de Tijuana. </a:t>
            </a:r>
            <a:endParaRPr/>
          </a:p>
          <a:p>
            <a:pPr marL="179388" marR="0" lvl="1" indent="-134938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1" indent="-1793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Empleos directos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2,392</a:t>
            </a:r>
            <a:endParaRPr/>
          </a:p>
          <a:p>
            <a:pPr marL="179388" marR="0" lvl="1" indent="-1793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Empleos indirectos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9,567</a:t>
            </a: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71" name="Google Shape;271;g22b6bfc4d7f_2_149"/>
          <p:cNvGraphicFramePr/>
          <p:nvPr/>
        </p:nvGraphicFramePr>
        <p:xfrm>
          <a:off x="347011" y="1788301"/>
          <a:ext cx="5833125" cy="2119450"/>
        </p:xfrm>
        <a:graphic>
          <a:graphicData uri="http://schemas.openxmlformats.org/drawingml/2006/table">
            <a:tbl>
              <a:tblPr>
                <a:noFill/>
                <a:tableStyleId>{76C8A50D-9CBE-4CEF-A5B4-0E41E49D6621}</a:tableStyleId>
              </a:tblPr>
              <a:tblGrid>
                <a:gridCol w="19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PERIODO DE EJECUCIÓN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Inicio: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Mar-2011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Término: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Dic-2021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MONTO Y META TOTAL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EC9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1,508.2</a:t>
                      </a: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mdp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EC9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20.7 km y 15 Estructuras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EC9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EJERCICIO FISCAL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ASIGNACIÓN            (mdp)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META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(km - estructura)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Hasta 2022</a:t>
                      </a:r>
                      <a:endParaRPr/>
                    </a:p>
                  </a:txBody>
                  <a:tcPr marL="108000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1,508.2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20.7 km y 15 Estructuras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PEF 2023</a:t>
                      </a:r>
                      <a:endParaRPr/>
                    </a:p>
                  </a:txBody>
                  <a:tcPr marL="108000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Posterior a 2023</a:t>
                      </a:r>
                      <a:endParaRPr/>
                    </a:p>
                  </a:txBody>
                  <a:tcPr marL="108000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72" name="Google Shape;272;g22b6bfc4d7f_2_149"/>
          <p:cNvGraphicFramePr/>
          <p:nvPr/>
        </p:nvGraphicFramePr>
        <p:xfrm>
          <a:off x="2209871" y="3955412"/>
          <a:ext cx="2298525" cy="827475"/>
        </p:xfrm>
        <a:graphic>
          <a:graphicData uri="http://schemas.openxmlformats.org/drawingml/2006/table">
            <a:tbl>
              <a:tblPr>
                <a:noFill/>
                <a:tableStyleId>{76C8A50D-9CBE-4CEF-A5B4-0E41E49D6621}</a:tableStyleId>
              </a:tblPr>
              <a:tblGrid>
                <a:gridCol w="131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8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i="0" u="none" strike="noStrike" cap="non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 Global (%)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 físico: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100.0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 financiero: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3" name="Google Shape;273;g22b6bfc4d7f_2_149"/>
          <p:cNvGraphicFramePr/>
          <p:nvPr/>
        </p:nvGraphicFramePr>
        <p:xfrm>
          <a:off x="1129830" y="4840291"/>
          <a:ext cx="4324900" cy="1721100"/>
        </p:xfrm>
        <a:graphic>
          <a:graphicData uri="http://schemas.openxmlformats.org/drawingml/2006/table">
            <a:tbl>
              <a:tblPr>
                <a:noFill/>
                <a:tableStyleId>{76C8A50D-9CBE-4CEF-A5B4-0E41E49D6621}</a:tableStyleId>
              </a:tblPr>
              <a:tblGrid>
                <a:gridCol w="21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i="0" u="none" strike="noStrike" cap="non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Elementos TELAS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Técnica </a:t>
                      </a:r>
                      <a:r>
                        <a:rPr lang="es-MX" sz="9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(Proyecto Ejecutivo)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Disponible 100%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Económica </a:t>
                      </a:r>
                      <a:r>
                        <a:rPr lang="es-MX" sz="9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(Registro UI-SHCP)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Vigente hasta 2021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(07096220005)</a:t>
                      </a:r>
                      <a:endParaRPr sz="1000" b="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Legal </a:t>
                      </a:r>
                      <a:r>
                        <a:rPr lang="es-MX" sz="9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(Derecho de Vía)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Liberado 100%.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Ambiental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MIA autorizada No. SGPA/DGIRA.DG.2385.11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Sin problemática social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4" name="Google Shape;274;g22b6bfc4d7f_2_149"/>
          <p:cNvSpPr txBox="1">
            <a:spLocks noGrp="1"/>
          </p:cNvSpPr>
          <p:nvPr>
            <p:ph type="title"/>
          </p:nvPr>
        </p:nvSpPr>
        <p:spPr>
          <a:xfrm>
            <a:off x="301659" y="146058"/>
            <a:ext cx="7245985" cy="53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152E"/>
              </a:buClr>
              <a:buSzPts val="1600"/>
              <a:buFont typeface="Montserrat SemiBold"/>
              <a:buNone/>
            </a:pPr>
            <a:r>
              <a:rPr lang="es-MX" sz="1600"/>
              <a:t>B.C. Libramiento de Ensenada</a:t>
            </a:r>
            <a:endParaRPr sz="2400"/>
          </a:p>
        </p:txBody>
      </p:sp>
      <p:sp>
        <p:nvSpPr>
          <p:cNvPr id="275" name="Google Shape;275;g22b6bfc4d7f_2_149"/>
          <p:cNvSpPr/>
          <p:nvPr/>
        </p:nvSpPr>
        <p:spPr>
          <a:xfrm>
            <a:off x="9352616" y="2748951"/>
            <a:ext cx="159444" cy="157794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22b6bfc4d7f_2_149"/>
          <p:cNvSpPr/>
          <p:nvPr/>
        </p:nvSpPr>
        <p:spPr>
          <a:xfrm>
            <a:off x="9752385" y="2253400"/>
            <a:ext cx="750632" cy="1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ENSENADA</a:t>
            </a:r>
            <a:endParaRPr/>
          </a:p>
        </p:txBody>
      </p:sp>
      <p:sp>
        <p:nvSpPr>
          <p:cNvPr id="277" name="Google Shape;277;g22b6bfc4d7f_2_149"/>
          <p:cNvSpPr/>
          <p:nvPr/>
        </p:nvSpPr>
        <p:spPr>
          <a:xfrm>
            <a:off x="8119621" y="1517437"/>
            <a:ext cx="2831183" cy="1021516"/>
          </a:xfrm>
          <a:custGeom>
            <a:avLst/>
            <a:gdLst/>
            <a:ahLst/>
            <a:cxnLst/>
            <a:rect l="l" t="t" r="r" b="b"/>
            <a:pathLst>
              <a:path w="2831183" h="1021516" extrusionOk="0">
                <a:moveTo>
                  <a:pt x="0" y="41128"/>
                </a:moveTo>
                <a:cubicBezTo>
                  <a:pt x="18330" y="53435"/>
                  <a:pt x="36660" y="65743"/>
                  <a:pt x="47134" y="75693"/>
                </a:cubicBezTo>
                <a:cubicBezTo>
                  <a:pt x="57608" y="85643"/>
                  <a:pt x="55513" y="90357"/>
                  <a:pt x="62845" y="100831"/>
                </a:cubicBezTo>
                <a:cubicBezTo>
                  <a:pt x="70177" y="111305"/>
                  <a:pt x="84317" y="127540"/>
                  <a:pt x="91125" y="138538"/>
                </a:cubicBezTo>
                <a:cubicBezTo>
                  <a:pt x="97933" y="149536"/>
                  <a:pt x="102647" y="153726"/>
                  <a:pt x="103694" y="166819"/>
                </a:cubicBezTo>
                <a:cubicBezTo>
                  <a:pt x="104741" y="179912"/>
                  <a:pt x="100028" y="201384"/>
                  <a:pt x="97410" y="217095"/>
                </a:cubicBezTo>
                <a:cubicBezTo>
                  <a:pt x="94792" y="232806"/>
                  <a:pt x="88507" y="247994"/>
                  <a:pt x="87983" y="261087"/>
                </a:cubicBezTo>
                <a:cubicBezTo>
                  <a:pt x="87459" y="274180"/>
                  <a:pt x="88507" y="287273"/>
                  <a:pt x="94268" y="295652"/>
                </a:cubicBezTo>
                <a:cubicBezTo>
                  <a:pt x="100029" y="304031"/>
                  <a:pt x="113121" y="302460"/>
                  <a:pt x="122548" y="311363"/>
                </a:cubicBezTo>
                <a:cubicBezTo>
                  <a:pt x="131975" y="320266"/>
                  <a:pt x="142449" y="336501"/>
                  <a:pt x="150828" y="349070"/>
                </a:cubicBezTo>
                <a:cubicBezTo>
                  <a:pt x="159207" y="361639"/>
                  <a:pt x="164445" y="369495"/>
                  <a:pt x="172824" y="386777"/>
                </a:cubicBezTo>
                <a:cubicBezTo>
                  <a:pt x="181204" y="404060"/>
                  <a:pt x="191155" y="431817"/>
                  <a:pt x="201105" y="452765"/>
                </a:cubicBezTo>
                <a:cubicBezTo>
                  <a:pt x="211055" y="473713"/>
                  <a:pt x="224148" y="496757"/>
                  <a:pt x="232527" y="512468"/>
                </a:cubicBezTo>
                <a:cubicBezTo>
                  <a:pt x="240906" y="528179"/>
                  <a:pt x="246144" y="538654"/>
                  <a:pt x="251381" y="547033"/>
                </a:cubicBezTo>
                <a:cubicBezTo>
                  <a:pt x="256618" y="555412"/>
                  <a:pt x="255047" y="552794"/>
                  <a:pt x="263950" y="562744"/>
                </a:cubicBezTo>
                <a:cubicBezTo>
                  <a:pt x="272853" y="572695"/>
                  <a:pt x="293278" y="596785"/>
                  <a:pt x="304800" y="606736"/>
                </a:cubicBezTo>
                <a:cubicBezTo>
                  <a:pt x="316322" y="616687"/>
                  <a:pt x="321035" y="620877"/>
                  <a:pt x="333080" y="622448"/>
                </a:cubicBezTo>
                <a:cubicBezTo>
                  <a:pt x="345125" y="624019"/>
                  <a:pt x="365550" y="617734"/>
                  <a:pt x="377072" y="616163"/>
                </a:cubicBezTo>
                <a:cubicBezTo>
                  <a:pt x="388594" y="614592"/>
                  <a:pt x="390688" y="611450"/>
                  <a:pt x="402210" y="613021"/>
                </a:cubicBezTo>
                <a:cubicBezTo>
                  <a:pt x="413732" y="614592"/>
                  <a:pt x="422112" y="611974"/>
                  <a:pt x="446202" y="625590"/>
                </a:cubicBezTo>
                <a:cubicBezTo>
                  <a:pt x="470292" y="639206"/>
                  <a:pt x="523711" y="681627"/>
                  <a:pt x="546754" y="694720"/>
                </a:cubicBezTo>
                <a:cubicBezTo>
                  <a:pt x="569797" y="707813"/>
                  <a:pt x="567702" y="701005"/>
                  <a:pt x="584461" y="704147"/>
                </a:cubicBezTo>
                <a:cubicBezTo>
                  <a:pt x="601220" y="707289"/>
                  <a:pt x="630025" y="714620"/>
                  <a:pt x="647307" y="713573"/>
                </a:cubicBezTo>
                <a:cubicBezTo>
                  <a:pt x="664589" y="712526"/>
                  <a:pt x="671921" y="709384"/>
                  <a:pt x="688156" y="697862"/>
                </a:cubicBezTo>
                <a:cubicBezTo>
                  <a:pt x="704391" y="686340"/>
                  <a:pt x="726911" y="657536"/>
                  <a:pt x="744717" y="644443"/>
                </a:cubicBezTo>
                <a:cubicBezTo>
                  <a:pt x="762523" y="631350"/>
                  <a:pt x="781377" y="626637"/>
                  <a:pt x="794993" y="619305"/>
                </a:cubicBezTo>
                <a:cubicBezTo>
                  <a:pt x="808609" y="611973"/>
                  <a:pt x="814371" y="607260"/>
                  <a:pt x="826416" y="600452"/>
                </a:cubicBezTo>
                <a:cubicBezTo>
                  <a:pt x="838462" y="593644"/>
                  <a:pt x="856268" y="584217"/>
                  <a:pt x="867266" y="578456"/>
                </a:cubicBezTo>
                <a:cubicBezTo>
                  <a:pt x="878264" y="572695"/>
                  <a:pt x="881930" y="569029"/>
                  <a:pt x="892404" y="565887"/>
                </a:cubicBezTo>
                <a:cubicBezTo>
                  <a:pt x="902878" y="562745"/>
                  <a:pt x="918589" y="564316"/>
                  <a:pt x="930111" y="559602"/>
                </a:cubicBezTo>
                <a:cubicBezTo>
                  <a:pt x="941633" y="554889"/>
                  <a:pt x="947918" y="538653"/>
                  <a:pt x="961534" y="537606"/>
                </a:cubicBezTo>
                <a:cubicBezTo>
                  <a:pt x="975151" y="536559"/>
                  <a:pt x="995051" y="550699"/>
                  <a:pt x="1011810" y="553318"/>
                </a:cubicBezTo>
                <a:cubicBezTo>
                  <a:pt x="1028569" y="555937"/>
                  <a:pt x="1062086" y="553318"/>
                  <a:pt x="1062086" y="553318"/>
                </a:cubicBezTo>
                <a:cubicBezTo>
                  <a:pt x="1079368" y="553318"/>
                  <a:pt x="1102412" y="555413"/>
                  <a:pt x="1115505" y="553318"/>
                </a:cubicBezTo>
                <a:cubicBezTo>
                  <a:pt x="1128598" y="551223"/>
                  <a:pt x="1132264" y="549652"/>
                  <a:pt x="1140643" y="540749"/>
                </a:cubicBezTo>
                <a:cubicBezTo>
                  <a:pt x="1149022" y="531846"/>
                  <a:pt x="1157925" y="518753"/>
                  <a:pt x="1165781" y="499899"/>
                </a:cubicBezTo>
                <a:cubicBezTo>
                  <a:pt x="1173637" y="481045"/>
                  <a:pt x="1177303" y="453812"/>
                  <a:pt x="1187777" y="427627"/>
                </a:cubicBezTo>
                <a:cubicBezTo>
                  <a:pt x="1198251" y="401442"/>
                  <a:pt x="1214486" y="366353"/>
                  <a:pt x="1228626" y="342786"/>
                </a:cubicBezTo>
                <a:cubicBezTo>
                  <a:pt x="1242766" y="319219"/>
                  <a:pt x="1258478" y="307173"/>
                  <a:pt x="1272618" y="286225"/>
                </a:cubicBezTo>
                <a:cubicBezTo>
                  <a:pt x="1286758" y="265277"/>
                  <a:pt x="1300375" y="235949"/>
                  <a:pt x="1313468" y="217095"/>
                </a:cubicBezTo>
                <a:cubicBezTo>
                  <a:pt x="1326561" y="198241"/>
                  <a:pt x="1337559" y="188291"/>
                  <a:pt x="1351175" y="173103"/>
                </a:cubicBezTo>
                <a:cubicBezTo>
                  <a:pt x="1364791" y="157915"/>
                  <a:pt x="1383645" y="134872"/>
                  <a:pt x="1395167" y="125969"/>
                </a:cubicBezTo>
                <a:cubicBezTo>
                  <a:pt x="1406689" y="117066"/>
                  <a:pt x="1408783" y="122827"/>
                  <a:pt x="1420305" y="119685"/>
                </a:cubicBezTo>
                <a:cubicBezTo>
                  <a:pt x="1431827" y="116543"/>
                  <a:pt x="1444920" y="114448"/>
                  <a:pt x="1464297" y="107116"/>
                </a:cubicBezTo>
                <a:cubicBezTo>
                  <a:pt x="1483674" y="99784"/>
                  <a:pt x="1514573" y="86167"/>
                  <a:pt x="1536569" y="75693"/>
                </a:cubicBezTo>
                <a:cubicBezTo>
                  <a:pt x="1558565" y="65219"/>
                  <a:pt x="1576895" y="52126"/>
                  <a:pt x="1596272" y="44270"/>
                </a:cubicBezTo>
                <a:cubicBezTo>
                  <a:pt x="1615649" y="36414"/>
                  <a:pt x="1636598" y="33796"/>
                  <a:pt x="1652833" y="28559"/>
                </a:cubicBezTo>
                <a:cubicBezTo>
                  <a:pt x="1669068" y="23322"/>
                  <a:pt x="1674305" y="17038"/>
                  <a:pt x="1693682" y="12848"/>
                </a:cubicBezTo>
                <a:cubicBezTo>
                  <a:pt x="1713059" y="8658"/>
                  <a:pt x="1748672" y="5516"/>
                  <a:pt x="1769097" y="3421"/>
                </a:cubicBezTo>
                <a:cubicBezTo>
                  <a:pt x="1789522" y="1326"/>
                  <a:pt x="1792664" y="-769"/>
                  <a:pt x="1816231" y="278"/>
                </a:cubicBezTo>
                <a:cubicBezTo>
                  <a:pt x="1839798" y="1325"/>
                  <a:pt x="1881695" y="6039"/>
                  <a:pt x="1910499" y="9705"/>
                </a:cubicBezTo>
                <a:cubicBezTo>
                  <a:pt x="1939303" y="13371"/>
                  <a:pt x="1970725" y="19655"/>
                  <a:pt x="1989055" y="22274"/>
                </a:cubicBezTo>
                <a:cubicBezTo>
                  <a:pt x="2007385" y="24893"/>
                  <a:pt x="2004767" y="21227"/>
                  <a:pt x="2020478" y="25417"/>
                </a:cubicBezTo>
                <a:cubicBezTo>
                  <a:pt x="2036189" y="29607"/>
                  <a:pt x="2063422" y="37985"/>
                  <a:pt x="2083323" y="47412"/>
                </a:cubicBezTo>
                <a:cubicBezTo>
                  <a:pt x="2103224" y="56839"/>
                  <a:pt x="2124696" y="71503"/>
                  <a:pt x="2139884" y="81977"/>
                </a:cubicBezTo>
                <a:cubicBezTo>
                  <a:pt x="2155072" y="92451"/>
                  <a:pt x="2160309" y="101879"/>
                  <a:pt x="2174449" y="110258"/>
                </a:cubicBezTo>
                <a:cubicBezTo>
                  <a:pt x="2188589" y="118637"/>
                  <a:pt x="2214251" y="127017"/>
                  <a:pt x="2224725" y="132254"/>
                </a:cubicBezTo>
                <a:cubicBezTo>
                  <a:pt x="2235199" y="137491"/>
                  <a:pt x="2227344" y="136968"/>
                  <a:pt x="2237294" y="141681"/>
                </a:cubicBezTo>
                <a:cubicBezTo>
                  <a:pt x="2247244" y="146394"/>
                  <a:pt x="2268717" y="155821"/>
                  <a:pt x="2284428" y="160534"/>
                </a:cubicBezTo>
                <a:cubicBezTo>
                  <a:pt x="2300140" y="165247"/>
                  <a:pt x="2316899" y="166295"/>
                  <a:pt x="2331563" y="169961"/>
                </a:cubicBezTo>
                <a:cubicBezTo>
                  <a:pt x="2346227" y="173627"/>
                  <a:pt x="2364033" y="174151"/>
                  <a:pt x="2372412" y="182530"/>
                </a:cubicBezTo>
                <a:cubicBezTo>
                  <a:pt x="2380791" y="190909"/>
                  <a:pt x="2371889" y="196670"/>
                  <a:pt x="2381839" y="220237"/>
                </a:cubicBezTo>
                <a:cubicBezTo>
                  <a:pt x="2391790" y="243804"/>
                  <a:pt x="2419546" y="301936"/>
                  <a:pt x="2432115" y="323932"/>
                </a:cubicBezTo>
                <a:cubicBezTo>
                  <a:pt x="2444684" y="345928"/>
                  <a:pt x="2443113" y="338595"/>
                  <a:pt x="2457253" y="352212"/>
                </a:cubicBezTo>
                <a:cubicBezTo>
                  <a:pt x="2471393" y="365829"/>
                  <a:pt x="2502292" y="388872"/>
                  <a:pt x="2516956" y="405631"/>
                </a:cubicBezTo>
                <a:cubicBezTo>
                  <a:pt x="2531620" y="422390"/>
                  <a:pt x="2535810" y="436006"/>
                  <a:pt x="2545237" y="452765"/>
                </a:cubicBezTo>
                <a:cubicBezTo>
                  <a:pt x="2554664" y="469524"/>
                  <a:pt x="2563567" y="491520"/>
                  <a:pt x="2573517" y="506184"/>
                </a:cubicBezTo>
                <a:cubicBezTo>
                  <a:pt x="2583467" y="520848"/>
                  <a:pt x="2595513" y="529227"/>
                  <a:pt x="2604940" y="540749"/>
                </a:cubicBezTo>
                <a:cubicBezTo>
                  <a:pt x="2614367" y="552271"/>
                  <a:pt x="2620651" y="563793"/>
                  <a:pt x="2630078" y="575314"/>
                </a:cubicBezTo>
                <a:cubicBezTo>
                  <a:pt x="2639505" y="586835"/>
                  <a:pt x="2650503" y="600975"/>
                  <a:pt x="2661501" y="609878"/>
                </a:cubicBezTo>
                <a:cubicBezTo>
                  <a:pt x="2672499" y="618781"/>
                  <a:pt x="2687687" y="621924"/>
                  <a:pt x="2696066" y="628732"/>
                </a:cubicBezTo>
                <a:cubicBezTo>
                  <a:pt x="2704445" y="635540"/>
                  <a:pt x="2705493" y="637112"/>
                  <a:pt x="2711777" y="650728"/>
                </a:cubicBezTo>
                <a:cubicBezTo>
                  <a:pt x="2718061" y="664344"/>
                  <a:pt x="2728536" y="694196"/>
                  <a:pt x="2733773" y="710431"/>
                </a:cubicBezTo>
                <a:cubicBezTo>
                  <a:pt x="2739010" y="726666"/>
                  <a:pt x="2738487" y="729808"/>
                  <a:pt x="2743200" y="748138"/>
                </a:cubicBezTo>
                <a:cubicBezTo>
                  <a:pt x="2747913" y="766468"/>
                  <a:pt x="2755245" y="796843"/>
                  <a:pt x="2762053" y="820410"/>
                </a:cubicBezTo>
                <a:cubicBezTo>
                  <a:pt x="2768861" y="843977"/>
                  <a:pt x="2777765" y="867544"/>
                  <a:pt x="2784049" y="889540"/>
                </a:cubicBezTo>
                <a:cubicBezTo>
                  <a:pt x="2790333" y="911536"/>
                  <a:pt x="2795047" y="935627"/>
                  <a:pt x="2799760" y="952386"/>
                </a:cubicBezTo>
                <a:cubicBezTo>
                  <a:pt x="2804474" y="969145"/>
                  <a:pt x="2807093" y="978571"/>
                  <a:pt x="2812330" y="990093"/>
                </a:cubicBezTo>
                <a:cubicBezTo>
                  <a:pt x="2817567" y="1001615"/>
                  <a:pt x="2828041" y="1019421"/>
                  <a:pt x="2831183" y="1021516"/>
                </a:cubicBez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179</Words>
  <Application>Microsoft Office PowerPoint</Application>
  <PresentationFormat>Panorámica</PresentationFormat>
  <Paragraphs>50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Montserrat</vt:lpstr>
      <vt:lpstr>Montserrat SemiBold</vt:lpstr>
      <vt:lpstr>Arial</vt:lpstr>
      <vt:lpstr>Calibri</vt:lpstr>
      <vt:lpstr>1_Tema de Office</vt:lpstr>
      <vt:lpstr>B.C. Libramiento de Ensenada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Fichas Técnicas con PEF</dc:title>
  <dc:creator>Microsoft Office User</dc:creator>
  <cp:lastModifiedBy>Cornelio Isaac Ramirez Cabildo</cp:lastModifiedBy>
  <cp:revision>4</cp:revision>
  <dcterms:created xsi:type="dcterms:W3CDTF">2018-12-04T03:27:02Z</dcterms:created>
  <dcterms:modified xsi:type="dcterms:W3CDTF">2023-05-23T18:39:57Z</dcterms:modified>
</cp:coreProperties>
</file>