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flgXMUL9urf0K1jUVzg3lbL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12D669-11F0-4EDF-97D2-DD3D6EE26C6F}">
  <a:tblStyle styleId="{9612D669-11F0-4EDF-97D2-DD3D6EE26C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b83b1a427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22b83b1a42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2b83b1a427_3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5297" y="785960"/>
            <a:ext cx="5303870" cy="364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b83b1a427_3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b83b1a427_3_6"/>
          <p:cNvSpPr/>
          <p:nvPr/>
        </p:nvSpPr>
        <p:spPr>
          <a:xfrm>
            <a:off x="338621" y="644855"/>
            <a:ext cx="5780116" cy="78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Modernización de 2 a 4 carriles de circulación, con ancho de corona de 22 metros y la construcción de 2 Entronques a Desnivel.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2b83b1a427_3_6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1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10 minutos.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30,880 habitantes del municipio de Seybaplaya.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349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180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719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3" name="Google Shape;203;g22b83b1a427_3_6"/>
          <p:cNvGraphicFramePr/>
          <p:nvPr/>
        </p:nvGraphicFramePr>
        <p:xfrm>
          <a:off x="347011" y="1570187"/>
          <a:ext cx="5833125" cy="2119450"/>
        </p:xfrm>
        <a:graphic>
          <a:graphicData uri="http://schemas.openxmlformats.org/drawingml/2006/table">
            <a:tbl>
              <a:tblPr>
                <a:noFill/>
                <a:tableStyleId>{9612D669-11F0-4EDF-97D2-DD3D6EE26C6F}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EJECUCIÓN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Mar-2018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Nov-2019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420.0 mdp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4.0 km y 2 Entronques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 sz="1400" u="none" strike="noStrike" cap="none"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4.0 km y 2 Entronques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 sz="1400" u="none" strike="noStrike" cap="none"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 sz="1400" u="none" strike="noStrike" cap="none"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4" name="Google Shape;204;g22b83b1a427_3_6"/>
          <p:cNvGraphicFramePr/>
          <p:nvPr/>
        </p:nvGraphicFramePr>
        <p:xfrm>
          <a:off x="2209871" y="3754076"/>
          <a:ext cx="2298525" cy="827475"/>
        </p:xfrm>
        <a:graphic>
          <a:graphicData uri="http://schemas.openxmlformats.org/drawingml/2006/table">
            <a:tbl>
              <a:tblPr>
                <a:noFill/>
                <a:tableStyleId>{9612D669-11F0-4EDF-97D2-DD3D6EE26C6F}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" name="Google Shape;205;g22b83b1a427_3_6"/>
          <p:cNvGraphicFramePr/>
          <p:nvPr/>
        </p:nvGraphicFramePr>
        <p:xfrm>
          <a:off x="1129830" y="4638955"/>
          <a:ext cx="4324900" cy="1721100"/>
        </p:xfrm>
        <a:graphic>
          <a:graphicData uri="http://schemas.openxmlformats.org/drawingml/2006/table">
            <a:tbl>
              <a:tblPr>
                <a:noFill/>
                <a:tableStyleId>{9612D669-11F0-4EDF-97D2-DD3D6EE26C6F}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(17096240003)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MIA-R autorizada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SGPA/DGIRA/DG.06835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6" name="Google Shape;206;g22b83b1a427_3_6"/>
          <p:cNvSpPr txBox="1">
            <a:spLocks noGrp="1"/>
          </p:cNvSpPr>
          <p:nvPr>
            <p:ph type="title"/>
          </p:nvPr>
        </p:nvSpPr>
        <p:spPr>
          <a:xfrm>
            <a:off x="338621" y="158705"/>
            <a:ext cx="6581538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700"/>
              <a:buFont typeface="Montserrat SemiBold"/>
              <a:buNone/>
            </a:pPr>
            <a:r>
              <a:rPr lang="es-MX" sz="1700"/>
              <a:t>CAM. Acceso al puerto de Seybaplaya.</a:t>
            </a:r>
            <a:endParaRPr/>
          </a:p>
        </p:txBody>
      </p:sp>
      <p:grpSp>
        <p:nvGrpSpPr>
          <p:cNvPr id="207" name="Google Shape;207;g22b83b1a427_3_6"/>
          <p:cNvGrpSpPr/>
          <p:nvPr/>
        </p:nvGrpSpPr>
        <p:grpSpPr>
          <a:xfrm>
            <a:off x="6694985" y="2670947"/>
            <a:ext cx="3363415" cy="1710553"/>
            <a:chOff x="12661150" y="2670947"/>
            <a:chExt cx="3363415" cy="1710553"/>
          </a:xfrm>
        </p:grpSpPr>
        <p:sp>
          <p:nvSpPr>
            <p:cNvPr id="208" name="Google Shape;208;g22b83b1a427_3_6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g22b83b1a427_3_6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210" name="Google Shape;210;g22b83b1a427_3_6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22b83b1a427_3_6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g22b83b1a427_3_6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g22b83b1a427_3_6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g22b83b1a427_3_6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g22b83b1a427_3_6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g22b83b1a427_3_6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22b83b1a427_3_6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22b83b1a427_3_6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22b83b1a427_3_6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g22b83b1a427_3_6"/>
            <p:cNvSpPr/>
            <p:nvPr/>
          </p:nvSpPr>
          <p:spPr>
            <a:xfrm>
              <a:off x="15307273" y="2670947"/>
              <a:ext cx="201369" cy="19169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22b83b1a427_3_6"/>
            <p:cNvSpPr/>
            <p:nvPr/>
          </p:nvSpPr>
          <p:spPr>
            <a:xfrm>
              <a:off x="15173705" y="2988046"/>
              <a:ext cx="850860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s-MX" sz="7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SEYBAPLAYA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g22b83b1a427_3_6"/>
          <p:cNvSpPr/>
          <p:nvPr/>
        </p:nvSpPr>
        <p:spPr>
          <a:xfrm>
            <a:off x="8210062" y="1778000"/>
            <a:ext cx="1766276" cy="922215"/>
          </a:xfrm>
          <a:custGeom>
            <a:avLst/>
            <a:gdLst/>
            <a:ahLst/>
            <a:cxnLst/>
            <a:rect l="l" t="t" r="r" b="b"/>
            <a:pathLst>
              <a:path w="1766276" h="922215" extrusionOk="0">
                <a:moveTo>
                  <a:pt x="1766276" y="922215"/>
                </a:moveTo>
                <a:cubicBezTo>
                  <a:pt x="1751297" y="915051"/>
                  <a:pt x="1736318" y="907887"/>
                  <a:pt x="1711569" y="890954"/>
                </a:cubicBezTo>
                <a:cubicBezTo>
                  <a:pt x="1686820" y="874021"/>
                  <a:pt x="1617784" y="820615"/>
                  <a:pt x="1617784" y="820615"/>
                </a:cubicBezTo>
                <a:cubicBezTo>
                  <a:pt x="1585220" y="796517"/>
                  <a:pt x="1539630" y="769164"/>
                  <a:pt x="1516184" y="746369"/>
                </a:cubicBezTo>
                <a:cubicBezTo>
                  <a:pt x="1492738" y="723574"/>
                  <a:pt x="1494040" y="708595"/>
                  <a:pt x="1477107" y="683846"/>
                </a:cubicBezTo>
                <a:cubicBezTo>
                  <a:pt x="1460174" y="659097"/>
                  <a:pt x="1433471" y="624579"/>
                  <a:pt x="1414584" y="597877"/>
                </a:cubicBezTo>
                <a:cubicBezTo>
                  <a:pt x="1395697" y="571175"/>
                  <a:pt x="1380066" y="547077"/>
                  <a:pt x="1363784" y="523631"/>
                </a:cubicBezTo>
                <a:cubicBezTo>
                  <a:pt x="1347502" y="500185"/>
                  <a:pt x="1335779" y="481297"/>
                  <a:pt x="1316892" y="457200"/>
                </a:cubicBezTo>
                <a:cubicBezTo>
                  <a:pt x="1298005" y="433102"/>
                  <a:pt x="1269999" y="402492"/>
                  <a:pt x="1250461" y="379046"/>
                </a:cubicBezTo>
                <a:cubicBezTo>
                  <a:pt x="1230923" y="355600"/>
                  <a:pt x="1220502" y="338015"/>
                  <a:pt x="1199661" y="316523"/>
                </a:cubicBezTo>
                <a:cubicBezTo>
                  <a:pt x="1178820" y="295031"/>
                  <a:pt x="1150164" y="275492"/>
                  <a:pt x="1125415" y="250092"/>
                </a:cubicBezTo>
                <a:cubicBezTo>
                  <a:pt x="1100666" y="224692"/>
                  <a:pt x="1069405" y="184313"/>
                  <a:pt x="1051169" y="164123"/>
                </a:cubicBezTo>
                <a:cubicBezTo>
                  <a:pt x="1032933" y="143933"/>
                  <a:pt x="1031468" y="140026"/>
                  <a:pt x="1016000" y="128954"/>
                </a:cubicBezTo>
                <a:cubicBezTo>
                  <a:pt x="1000532" y="117882"/>
                  <a:pt x="974676" y="101632"/>
                  <a:pt x="958361" y="97692"/>
                </a:cubicBezTo>
                <a:cubicBezTo>
                  <a:pt x="942046" y="93752"/>
                  <a:pt x="930161" y="100297"/>
                  <a:pt x="918112" y="105312"/>
                </a:cubicBezTo>
                <a:cubicBezTo>
                  <a:pt x="906063" y="110327"/>
                  <a:pt x="901667" y="120585"/>
                  <a:pt x="886069" y="127782"/>
                </a:cubicBezTo>
                <a:cubicBezTo>
                  <a:pt x="870471" y="134979"/>
                  <a:pt x="838688" y="141784"/>
                  <a:pt x="824523" y="148492"/>
                </a:cubicBezTo>
                <a:cubicBezTo>
                  <a:pt x="810358" y="155200"/>
                  <a:pt x="812148" y="162821"/>
                  <a:pt x="801076" y="168031"/>
                </a:cubicBezTo>
                <a:cubicBezTo>
                  <a:pt x="790004" y="173241"/>
                  <a:pt x="774374" y="178452"/>
                  <a:pt x="758092" y="179754"/>
                </a:cubicBezTo>
                <a:cubicBezTo>
                  <a:pt x="741810" y="181056"/>
                  <a:pt x="719015" y="176497"/>
                  <a:pt x="703384" y="175846"/>
                </a:cubicBezTo>
                <a:cubicBezTo>
                  <a:pt x="687753" y="175195"/>
                  <a:pt x="678635" y="175195"/>
                  <a:pt x="664307" y="175846"/>
                </a:cubicBezTo>
                <a:cubicBezTo>
                  <a:pt x="649979" y="176497"/>
                  <a:pt x="636953" y="176497"/>
                  <a:pt x="617415" y="179754"/>
                </a:cubicBezTo>
                <a:cubicBezTo>
                  <a:pt x="597876" y="183010"/>
                  <a:pt x="565312" y="194083"/>
                  <a:pt x="547076" y="195385"/>
                </a:cubicBezTo>
                <a:cubicBezTo>
                  <a:pt x="528840" y="196687"/>
                  <a:pt x="519723" y="194082"/>
                  <a:pt x="508000" y="187569"/>
                </a:cubicBezTo>
                <a:cubicBezTo>
                  <a:pt x="496277" y="181056"/>
                  <a:pt x="491717" y="166077"/>
                  <a:pt x="476738" y="156308"/>
                </a:cubicBezTo>
                <a:cubicBezTo>
                  <a:pt x="461758" y="146539"/>
                  <a:pt x="433754" y="134164"/>
                  <a:pt x="418123" y="128954"/>
                </a:cubicBezTo>
                <a:cubicBezTo>
                  <a:pt x="402492" y="123744"/>
                  <a:pt x="403794" y="126348"/>
                  <a:pt x="382953" y="125046"/>
                </a:cubicBezTo>
                <a:cubicBezTo>
                  <a:pt x="362112" y="123744"/>
                  <a:pt x="316522" y="124395"/>
                  <a:pt x="293076" y="121139"/>
                </a:cubicBezTo>
                <a:cubicBezTo>
                  <a:pt x="269630" y="117883"/>
                  <a:pt x="268979" y="115929"/>
                  <a:pt x="242276" y="105508"/>
                </a:cubicBezTo>
                <a:cubicBezTo>
                  <a:pt x="215574" y="95087"/>
                  <a:pt x="165425" y="72943"/>
                  <a:pt x="132861" y="58615"/>
                </a:cubicBezTo>
                <a:cubicBezTo>
                  <a:pt x="100297" y="44287"/>
                  <a:pt x="69035" y="29308"/>
                  <a:pt x="46892" y="19539"/>
                </a:cubicBezTo>
                <a:cubicBezTo>
                  <a:pt x="24749" y="9770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Panorámica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</vt:lpstr>
      <vt:lpstr>Montserrat SemiBold</vt:lpstr>
      <vt:lpstr>Arial</vt:lpstr>
      <vt:lpstr>Calibri</vt:lpstr>
      <vt:lpstr>Tema de Office</vt:lpstr>
      <vt:lpstr>CAM. Acceso al puerto de Seybaplaya.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CAM. Acceso al puerto de Seybaplaya.</dc:title>
  <dc:creator>Microsoft Office User</dc:creator>
  <cp:lastModifiedBy>Cornelio Isaac Ramirez Cabildo</cp:lastModifiedBy>
  <cp:revision>1</cp:revision>
  <dcterms:created xsi:type="dcterms:W3CDTF">2018-12-04T03:27:02Z</dcterms:created>
  <dcterms:modified xsi:type="dcterms:W3CDTF">2023-05-23T18:22:56Z</dcterms:modified>
</cp:coreProperties>
</file>