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4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2912" autoAdjust="0"/>
  </p:normalViewPr>
  <p:slideViewPr>
    <p:cSldViewPr snapToGrid="0">
      <p:cViewPr varScale="1">
        <p:scale>
          <a:sx n="81" d="100"/>
          <a:sy n="81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57250-99AB-40BA-9FB9-53EA9192BFA9}" type="datetimeFigureOut">
              <a:rPr lang="es-MX" smtClean="0"/>
              <a:t>11/09/2025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CC571-6FBB-4113-AD8F-A7AEFCD05CC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4133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CC571-6FBB-4113-AD8F-A7AEFCD05CCB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39368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8E9FFF-5B0D-5485-69C7-A6BED9CC2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FDF03F-E9F7-FB99-CDFE-EE1B6F997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1C626F-DB45-916F-E9AD-768F86EB8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EFE2-6FBB-464A-A8DF-4E683DFCA35E}" type="datetimeFigureOut">
              <a:rPr lang="es-MX" smtClean="0"/>
              <a:t>11/09/2025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D0DDF9-3F40-9C3E-3EE7-E3DC82EA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350B36-9E96-FE0F-CA06-6F14BA5F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C4B3-CBB1-4258-802B-B342B3504E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845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F4E99-93E7-C907-D130-4D8CAA5F7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B8FF731-0171-8CA6-6415-5D49A8E160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8F8E50-58FE-81AE-F02B-AAAFE9AA3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EFE2-6FBB-464A-A8DF-4E683DFCA35E}" type="datetimeFigureOut">
              <a:rPr lang="es-MX" smtClean="0"/>
              <a:t>11/09/2025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37AF4B-D394-81F2-63A2-4AE468A97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C91E129-FC55-E18C-900A-47984DEF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C4B3-CBB1-4258-802B-B342B3504E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867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D34BF6B-A589-6A5F-45B2-F29F49F29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FF2551-6A7C-D69D-E7E8-147BCEC92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1CAD9F-2B97-AD6E-60A5-4957F4F54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EFE2-6FBB-464A-A8DF-4E683DFCA35E}" type="datetimeFigureOut">
              <a:rPr lang="es-MX" smtClean="0"/>
              <a:t>11/09/2025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8AC795-0B23-3BC8-FCE7-3C1B2233A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AE1DD0-4F48-B2D3-DC99-CA1F3346E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C4B3-CBB1-4258-802B-B342B3504E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4842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>
  <p:cSld name="1_Título vertical y text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g3276b439bfa_1_63"/>
          <p:cNvPicPr preferRelativeResize="0"/>
          <p:nvPr/>
        </p:nvPicPr>
        <p:blipFill rotWithShape="1">
          <a:blip r:embed="rId2">
            <a:alphaModFix/>
          </a:blip>
          <a:srcRect t="19" b="19"/>
          <a:stretch/>
        </p:blipFill>
        <p:spPr>
          <a:xfrm>
            <a:off x="0" y="1388"/>
            <a:ext cx="12187064" cy="68552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Elipse 1">
            <a:extLst>
              <a:ext uri="{FF2B5EF4-FFF2-40B4-BE49-F238E27FC236}">
                <a16:creationId xmlns:a16="http://schemas.microsoft.com/office/drawing/2014/main" id="{50715EB8-6C54-C104-7A0E-ABE27BE891A7}"/>
              </a:ext>
            </a:extLst>
          </p:cNvPr>
          <p:cNvSpPr/>
          <p:nvPr userDrawn="1"/>
        </p:nvSpPr>
        <p:spPr>
          <a:xfrm>
            <a:off x="537328" y="367645"/>
            <a:ext cx="540000" cy="540000"/>
          </a:xfrm>
          <a:prstGeom prst="ellipse">
            <a:avLst/>
          </a:prstGeom>
          <a:solidFill>
            <a:srgbClr val="F199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90176A3-A66E-DEC2-C1FE-042D80CD790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30206" y="405615"/>
            <a:ext cx="3813977" cy="45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10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2D2F1-6906-14AD-4266-350F3A79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1970A6-D7E5-7A00-B460-F324B1265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A11287-CFCF-8754-FE07-90D8521AB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EFE2-6FBB-464A-A8DF-4E683DFCA35E}" type="datetimeFigureOut">
              <a:rPr lang="es-MX" smtClean="0"/>
              <a:t>11/09/2025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7BE3CA-427D-8C90-2102-F765BC62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2C42C7-4735-5A5C-E0AB-418A9CB4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C4B3-CBB1-4258-802B-B342B3504E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0723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AFBCE-0C3D-B9FC-A91C-F7B415EE3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8F1680-3E7D-6C37-C193-D7664F058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954F0A-DE3A-0E62-3193-358107A8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EFE2-6FBB-464A-A8DF-4E683DFCA35E}" type="datetimeFigureOut">
              <a:rPr lang="es-MX" smtClean="0"/>
              <a:t>11/09/2025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DDABB9-6F80-F783-A66D-DE844FE0E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7A9AFC-A281-9683-B83C-BAA184DC8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C4B3-CBB1-4258-802B-B342B3504E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8808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E6637-DD73-4926-F29E-687C76C1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38D277-B5A6-7B9E-2F46-CA00ABCD2C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271E150-97E4-8B03-F4E6-990F44E4E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00472D-73DA-73A4-0396-8C04F6E66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EFE2-6FBB-464A-A8DF-4E683DFCA35E}" type="datetimeFigureOut">
              <a:rPr lang="es-MX" smtClean="0"/>
              <a:t>11/09/2025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0001B3-BC51-29F0-D715-1B0BAA87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753A60-0FE9-B925-75FF-B19A1D54E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C4B3-CBB1-4258-802B-B342B3504E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19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0BBF3C-F8F6-9F91-222E-9B922CAF3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26C24C4-8BC9-452A-8EEA-A71EEF581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1CC08BC-1CB2-186C-89D2-FEA4224D1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A83CFE-64B6-609C-8BA0-B209F35D3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4A16846-0BF8-E222-FB69-21B817FE6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2D2B83-B3F6-7ECE-4AAB-7FD552B7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EFE2-6FBB-464A-A8DF-4E683DFCA35E}" type="datetimeFigureOut">
              <a:rPr lang="es-MX" smtClean="0"/>
              <a:t>11/09/2025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E09974F-CCCE-9A92-A5BB-A6FC7815E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B6E25F-4795-9C4C-9D76-C8A55BF6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C4B3-CBB1-4258-802B-B342B3504E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073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6B2147-F258-EBFB-E4B9-A319E64E7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626CB16-E782-9AC8-A9C3-CA442CFF3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EFE2-6FBB-464A-A8DF-4E683DFCA35E}" type="datetimeFigureOut">
              <a:rPr lang="es-MX" smtClean="0"/>
              <a:t>11/09/2025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C93F95F-24DA-D195-ACD6-0D5226770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327D6D8-C5A0-C8DD-7C69-F80C53CA7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C4B3-CBB1-4258-802B-B342B3504E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982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CD79F3-7A51-7590-CF25-5052ECD87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EFE2-6FBB-464A-A8DF-4E683DFCA35E}" type="datetimeFigureOut">
              <a:rPr lang="es-MX" smtClean="0"/>
              <a:t>11/09/2025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BD11766-6E51-848C-EA85-A3A68C8A8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005705-4699-F982-3885-6FFA705B5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C4B3-CBB1-4258-802B-B342B3504E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2517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4B139-7917-75CB-2037-D197C8657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742E93-F1FD-4989-4684-DD3C0FCA6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D4291F-FADA-9F98-EAA1-272CE51CB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C5D5E0-D85D-9442-6680-C852A438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EFE2-6FBB-464A-A8DF-4E683DFCA35E}" type="datetimeFigureOut">
              <a:rPr lang="es-MX" smtClean="0"/>
              <a:t>11/09/2025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2655EE-7B3B-ABF3-CD01-2C4C31825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873CFB-6F45-7BF0-32C8-0D2D66A5D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C4B3-CBB1-4258-802B-B342B3504E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484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62B71-6C3D-D901-C52B-B174B7620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9BB0AAB-0990-849F-5BD0-D2ADF471F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593F0C-E5F4-145C-734B-936F3AE2D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D753E3-AB69-1681-3341-90546BDA1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1EFE2-6FBB-464A-A8DF-4E683DFCA35E}" type="datetimeFigureOut">
              <a:rPr lang="es-MX" smtClean="0"/>
              <a:t>11/09/2025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F71AEF-5855-F6FC-8344-B6CE805A1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7B49B8-589F-9978-3649-1B8918EAA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6C4B3-CBB1-4258-802B-B342B3504E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367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6498227-CAD5-CCAE-79F0-1B906415D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A2BF65-3A38-E44B-7709-4839DE7D5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9145B7-3936-E0DA-6DAB-30059E99E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21EFE2-6FBB-464A-A8DF-4E683DFCA35E}" type="datetimeFigureOut">
              <a:rPr lang="es-MX" smtClean="0"/>
              <a:t>11/09/2025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332BFE-54BA-83FE-D85C-030B030D6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AB7875-57BF-43B3-72BB-6291C9033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46C4B3-CBB1-4258-802B-B342B3504EC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945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FBB1649B-9CBA-8B1D-ED76-765D1DA40ABB}"/>
              </a:ext>
            </a:extLst>
          </p:cNvPr>
          <p:cNvGrpSpPr/>
          <p:nvPr/>
        </p:nvGrpSpPr>
        <p:grpSpPr>
          <a:xfrm>
            <a:off x="1075764" y="613186"/>
            <a:ext cx="10965628" cy="6008146"/>
            <a:chOff x="1018920" y="729275"/>
            <a:chExt cx="10668809" cy="5724269"/>
          </a:xfrm>
        </p:grpSpPr>
        <p:cxnSp>
          <p:nvCxnSpPr>
            <p:cNvPr id="3" name="Conector recto 2">
              <a:extLst>
                <a:ext uri="{FF2B5EF4-FFF2-40B4-BE49-F238E27FC236}">
                  <a16:creationId xmlns:a16="http://schemas.microsoft.com/office/drawing/2014/main" id="{393BAD90-5A44-3D7A-CF04-C3BEC31793CC}"/>
                </a:ext>
              </a:extLst>
            </p:cNvPr>
            <p:cNvCxnSpPr>
              <a:cxnSpLocks/>
            </p:cNvCxnSpPr>
            <p:nvPr/>
          </p:nvCxnSpPr>
          <p:spPr>
            <a:xfrm>
              <a:off x="3149109" y="2054017"/>
              <a:ext cx="0" cy="717832"/>
            </a:xfrm>
            <a:prstGeom prst="line">
              <a:avLst/>
            </a:prstGeom>
            <a:ln w="12700">
              <a:solidFill>
                <a:srgbClr val="9537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0628FB91-95C9-F8A9-C8E8-15F04E8FEA4D}"/>
                </a:ext>
              </a:extLst>
            </p:cNvPr>
            <p:cNvCxnSpPr>
              <a:cxnSpLocks/>
            </p:cNvCxnSpPr>
            <p:nvPr/>
          </p:nvCxnSpPr>
          <p:spPr>
            <a:xfrm>
              <a:off x="1632354" y="2060381"/>
              <a:ext cx="0" cy="745837"/>
            </a:xfrm>
            <a:prstGeom prst="line">
              <a:avLst/>
            </a:prstGeom>
            <a:ln w="12700">
              <a:solidFill>
                <a:srgbClr val="9537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4">
              <a:extLst>
                <a:ext uri="{FF2B5EF4-FFF2-40B4-BE49-F238E27FC236}">
                  <a16:creationId xmlns:a16="http://schemas.microsoft.com/office/drawing/2014/main" id="{6A2E2237-DF9E-3CEA-289D-E6E1C61A1046}"/>
                </a:ext>
              </a:extLst>
            </p:cNvPr>
            <p:cNvCxnSpPr>
              <a:cxnSpLocks/>
            </p:cNvCxnSpPr>
            <p:nvPr/>
          </p:nvCxnSpPr>
          <p:spPr>
            <a:xfrm>
              <a:off x="4748798" y="2056700"/>
              <a:ext cx="0" cy="762847"/>
            </a:xfrm>
            <a:prstGeom prst="line">
              <a:avLst/>
            </a:prstGeom>
            <a:ln w="12700">
              <a:solidFill>
                <a:srgbClr val="9537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27FAD8CC-21D9-2FEA-F917-4757BD40254D}"/>
                </a:ext>
              </a:extLst>
            </p:cNvPr>
            <p:cNvCxnSpPr>
              <a:cxnSpLocks/>
            </p:cNvCxnSpPr>
            <p:nvPr/>
          </p:nvCxnSpPr>
          <p:spPr>
            <a:xfrm>
              <a:off x="7687241" y="2045803"/>
              <a:ext cx="0" cy="982058"/>
            </a:xfrm>
            <a:prstGeom prst="line">
              <a:avLst/>
            </a:prstGeom>
            <a:ln w="12700">
              <a:solidFill>
                <a:srgbClr val="9537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2107DE53-0131-700E-7EE8-6C6D7524BFB1}"/>
                </a:ext>
              </a:extLst>
            </p:cNvPr>
            <p:cNvCxnSpPr>
              <a:cxnSpLocks/>
            </p:cNvCxnSpPr>
            <p:nvPr/>
          </p:nvCxnSpPr>
          <p:spPr>
            <a:xfrm>
              <a:off x="6286866" y="2048465"/>
              <a:ext cx="0" cy="727044"/>
            </a:xfrm>
            <a:prstGeom prst="line">
              <a:avLst/>
            </a:prstGeom>
            <a:ln w="12700">
              <a:solidFill>
                <a:srgbClr val="9537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591E7AFA-046C-A3CF-4570-31E2551F6193}"/>
                </a:ext>
              </a:extLst>
            </p:cNvPr>
            <p:cNvCxnSpPr>
              <a:cxnSpLocks/>
            </p:cNvCxnSpPr>
            <p:nvPr/>
          </p:nvCxnSpPr>
          <p:spPr>
            <a:xfrm>
              <a:off x="5036621" y="1346711"/>
              <a:ext cx="3392608" cy="0"/>
            </a:xfrm>
            <a:prstGeom prst="line">
              <a:avLst/>
            </a:prstGeom>
            <a:ln w="12700">
              <a:solidFill>
                <a:srgbClr val="9537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2A2B8B33-8AB0-BBE2-9A3C-292ABE3FC8ED}"/>
                </a:ext>
              </a:extLst>
            </p:cNvPr>
            <p:cNvCxnSpPr>
              <a:cxnSpLocks/>
            </p:cNvCxnSpPr>
            <p:nvPr/>
          </p:nvCxnSpPr>
          <p:spPr>
            <a:xfrm>
              <a:off x="1026502" y="2809200"/>
              <a:ext cx="16040" cy="2087859"/>
            </a:xfrm>
            <a:prstGeom prst="line">
              <a:avLst/>
            </a:prstGeom>
            <a:ln w="12700">
              <a:solidFill>
                <a:srgbClr val="9537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ABDCEE6B-CA8E-870D-8803-1C6669BFCAC2}"/>
                </a:ext>
              </a:extLst>
            </p:cNvPr>
            <p:cNvCxnSpPr>
              <a:cxnSpLocks/>
            </p:cNvCxnSpPr>
            <p:nvPr/>
          </p:nvCxnSpPr>
          <p:spPr>
            <a:xfrm>
              <a:off x="2547272" y="2764489"/>
              <a:ext cx="10470" cy="2061253"/>
            </a:xfrm>
            <a:prstGeom prst="line">
              <a:avLst/>
            </a:prstGeom>
            <a:ln w="12700">
              <a:solidFill>
                <a:srgbClr val="9537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ángulo redondeado 59">
              <a:extLst>
                <a:ext uri="{FF2B5EF4-FFF2-40B4-BE49-F238E27FC236}">
                  <a16:creationId xmlns:a16="http://schemas.microsoft.com/office/drawing/2014/main" id="{303CE16D-2C8B-86F8-D01E-251A04A4F588}"/>
                </a:ext>
              </a:extLst>
            </p:cNvPr>
            <p:cNvSpPr/>
            <p:nvPr/>
          </p:nvSpPr>
          <p:spPr>
            <a:xfrm>
              <a:off x="5183589" y="729275"/>
              <a:ext cx="1935193" cy="501834"/>
            </a:xfrm>
            <a:prstGeom prst="roundRect">
              <a:avLst/>
            </a:prstGeom>
            <a:noFill/>
            <a:ln>
              <a:solidFill>
                <a:srgbClr val="C55A1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104320" tIns="52160" rIns="104320" bIns="52160" anchor="ctr">
              <a:noAutofit/>
            </a:bodyPr>
            <a:lstStyle/>
            <a:p>
              <a:pPr algn="ctr" defTabSz="529941">
                <a:defRPr/>
              </a:pPr>
              <a:r>
                <a:rPr lang="es-MX" sz="811" b="1" spc="-1" dirty="0">
                  <a:solidFill>
                    <a:srgbClr val="000000"/>
                  </a:solidFill>
                  <a:latin typeface="Montserrat"/>
                  <a:ea typeface="DejaVu Sans"/>
                </a:rPr>
                <a:t>Irma Leticia Gonzalez Sánchez</a:t>
              </a:r>
            </a:p>
            <a:p>
              <a:pPr algn="ctr" defTabSz="529941">
                <a:defRPr/>
              </a:pPr>
              <a:r>
                <a:rPr lang="es-MX" sz="811" b="1" spc="-1" dirty="0">
                  <a:solidFill>
                    <a:srgbClr val="000000"/>
                  </a:solidFill>
                  <a:latin typeface="Montserrat"/>
                  <a:ea typeface="DejaVu Sans"/>
                </a:rPr>
                <a:t>Directora General del Centro</a:t>
              </a:r>
            </a:p>
          </p:txBody>
        </p:sp>
        <p:sp>
          <p:nvSpPr>
            <p:cNvPr id="12" name="Rectángulo redondeado 69">
              <a:extLst>
                <a:ext uri="{FF2B5EF4-FFF2-40B4-BE49-F238E27FC236}">
                  <a16:creationId xmlns:a16="http://schemas.microsoft.com/office/drawing/2014/main" id="{C46FF52B-AA24-6C05-FF77-B5EF11456B0A}"/>
                </a:ext>
              </a:extLst>
            </p:cNvPr>
            <p:cNvSpPr/>
            <p:nvPr/>
          </p:nvSpPr>
          <p:spPr>
            <a:xfrm>
              <a:off x="4549787" y="1471776"/>
              <a:ext cx="966304" cy="474673"/>
            </a:xfrm>
            <a:prstGeom prst="roundRect">
              <a:avLst/>
            </a:prstGeom>
            <a:noFill/>
            <a:ln>
              <a:solidFill>
                <a:srgbClr val="C55A1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104320" tIns="52160" rIns="104320" bIns="52160" anchor="ctr">
              <a:noAutofit/>
            </a:bodyPr>
            <a:lstStyle/>
            <a:p>
              <a:pPr algn="ctr" defTabSz="529941">
                <a:defRPr/>
              </a:pPr>
              <a:r>
                <a:rPr lang="es-ES" sz="464" b="1" spc="-1" dirty="0">
                  <a:solidFill>
                    <a:srgbClr val="000000"/>
                  </a:solidFill>
                  <a:latin typeface="Montserrat"/>
                  <a:ea typeface="DejaVu Sans"/>
                </a:rPr>
                <a:t>Juan Enrique Ibáñez Solis</a:t>
              </a:r>
            </a:p>
            <a:p>
              <a:pPr algn="ctr" defTabSz="529941">
                <a:defRPr/>
              </a:pPr>
              <a:r>
                <a:rPr lang="es-ES" sz="464" b="1" spc="-1" dirty="0">
                  <a:solidFill>
                    <a:srgbClr val="FF0000"/>
                  </a:solidFill>
                  <a:latin typeface="Montserrat"/>
                  <a:ea typeface="DejaVu Sans"/>
                </a:rPr>
                <a:t> Jefe de la Unidad de Planeación y Evaluación</a:t>
              </a:r>
            </a:p>
            <a:p>
              <a:pPr algn="ctr" defTabSz="529941">
                <a:defRPr/>
              </a:pPr>
              <a:endParaRPr lang="es-ES" sz="464" b="1" spc="-1" dirty="0">
                <a:solidFill>
                  <a:srgbClr val="FF0000"/>
                </a:solidFill>
                <a:latin typeface="Montserrat"/>
                <a:ea typeface="DejaVu Sans"/>
              </a:endParaRPr>
            </a:p>
          </p:txBody>
        </p:sp>
        <p:sp>
          <p:nvSpPr>
            <p:cNvPr id="13" name="Rectángulo redondeado 73">
              <a:extLst>
                <a:ext uri="{FF2B5EF4-FFF2-40B4-BE49-F238E27FC236}">
                  <a16:creationId xmlns:a16="http://schemas.microsoft.com/office/drawing/2014/main" id="{C488BD49-156C-9FD7-20F1-5D52B598B3EE}"/>
                </a:ext>
              </a:extLst>
            </p:cNvPr>
            <p:cNvSpPr/>
            <p:nvPr/>
          </p:nvSpPr>
          <p:spPr>
            <a:xfrm>
              <a:off x="7801272" y="1451936"/>
              <a:ext cx="1225775" cy="473516"/>
            </a:xfrm>
            <a:prstGeom prst="roundRect">
              <a:avLst/>
            </a:prstGeom>
            <a:noFill/>
            <a:ln>
              <a:solidFill>
                <a:srgbClr val="C55A1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104320" tIns="52160" rIns="104320" bIns="52160" anchor="ctr">
              <a:noAutofit/>
            </a:bodyPr>
            <a:lstStyle/>
            <a:p>
              <a:pPr algn="ctr" defTabSz="529941">
                <a:defRPr/>
              </a:pPr>
              <a:endParaRPr lang="es-ES" sz="464" b="1" spc="-1" dirty="0">
                <a:solidFill>
                  <a:srgbClr val="000000"/>
                </a:solidFill>
                <a:latin typeface="Montserrat"/>
                <a:ea typeface="DejaVu Sans"/>
              </a:endParaRPr>
            </a:p>
            <a:p>
              <a:pPr algn="ctr" defTabSz="529941">
                <a:defRPr/>
              </a:pPr>
              <a:r>
                <a:rPr lang="es-ES" sz="464" b="1" spc="-1" dirty="0">
                  <a:solidFill>
                    <a:srgbClr val="000000"/>
                  </a:solidFill>
                  <a:latin typeface="Montserrat"/>
                  <a:ea typeface="DejaVu Sans"/>
                </a:rPr>
                <a:t>Adrián Márquez Rangel</a:t>
              </a:r>
            </a:p>
            <a:p>
              <a:pPr algn="ctr" defTabSz="529941">
                <a:defRPr/>
              </a:pPr>
              <a:r>
                <a:rPr lang="es-ES" sz="464" b="1" spc="-1" dirty="0">
                  <a:solidFill>
                    <a:srgbClr val="FF0000"/>
                  </a:solidFill>
                  <a:latin typeface="Montserrat"/>
                  <a:ea typeface="DejaVu Sans"/>
                </a:rPr>
                <a:t> Departamento de Informática</a:t>
              </a:r>
            </a:p>
          </p:txBody>
        </p:sp>
        <p:sp>
          <p:nvSpPr>
            <p:cNvPr id="14" name="Rectángulo redondeado 81">
              <a:extLst>
                <a:ext uri="{FF2B5EF4-FFF2-40B4-BE49-F238E27FC236}">
                  <a16:creationId xmlns:a16="http://schemas.microsoft.com/office/drawing/2014/main" id="{38E23A48-8E75-B48E-1B6C-C021191F14A6}"/>
                </a:ext>
              </a:extLst>
            </p:cNvPr>
            <p:cNvSpPr/>
            <p:nvPr/>
          </p:nvSpPr>
          <p:spPr>
            <a:xfrm>
              <a:off x="6396826" y="1453985"/>
              <a:ext cx="927233" cy="4746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55A1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104320" tIns="52160" rIns="104320" bIns="52160" anchor="ctr">
              <a:noAutofit/>
            </a:bodyPr>
            <a:lstStyle/>
            <a:p>
              <a:pPr algn="ctr"/>
              <a:r>
                <a:rPr lang="es-ES" sz="464" b="1" spc="-1" dirty="0">
                  <a:latin typeface="Montserrat"/>
                  <a:ea typeface="DejaVu Sans"/>
                </a:rPr>
                <a:t>( Licencia sin goce de sueldo )</a:t>
              </a:r>
            </a:p>
            <a:p>
              <a:pPr algn="ctr"/>
              <a:r>
                <a:rPr lang="es-ES" sz="464" b="1" spc="-1" dirty="0">
                  <a:solidFill>
                    <a:srgbClr val="FF0000"/>
                  </a:solidFill>
                  <a:latin typeface="Montserrat"/>
                  <a:ea typeface="DejaVu Sans"/>
                </a:rPr>
                <a:t> Departamento de Comunicación Social</a:t>
              </a:r>
            </a:p>
          </p:txBody>
        </p:sp>
        <p:cxnSp>
          <p:nvCxnSpPr>
            <p:cNvPr id="15" name="Conector recto 14">
              <a:extLst>
                <a:ext uri="{FF2B5EF4-FFF2-40B4-BE49-F238E27FC236}">
                  <a16:creationId xmlns:a16="http://schemas.microsoft.com/office/drawing/2014/main" id="{FC238551-1639-49AA-409B-441BB3404DC8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6151185" y="1231109"/>
              <a:ext cx="0" cy="825592"/>
            </a:xfrm>
            <a:prstGeom prst="line">
              <a:avLst/>
            </a:prstGeom>
            <a:ln w="12700">
              <a:solidFill>
                <a:srgbClr val="9537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>
              <a:extLst>
                <a:ext uri="{FF2B5EF4-FFF2-40B4-BE49-F238E27FC236}">
                  <a16:creationId xmlns:a16="http://schemas.microsoft.com/office/drawing/2014/main" id="{C574ECFF-4FAA-0121-6FF0-AC45361241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29886" y="2039296"/>
              <a:ext cx="7619040" cy="22183"/>
            </a:xfrm>
            <a:prstGeom prst="line">
              <a:avLst/>
            </a:prstGeom>
            <a:ln w="12700">
              <a:solidFill>
                <a:srgbClr val="9537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ángulo redondeado 125">
              <a:extLst>
                <a:ext uri="{FF2B5EF4-FFF2-40B4-BE49-F238E27FC236}">
                  <a16:creationId xmlns:a16="http://schemas.microsoft.com/office/drawing/2014/main" id="{25FBDC75-4F75-44A8-6FD1-D57D60CA1C72}"/>
                </a:ext>
              </a:extLst>
            </p:cNvPr>
            <p:cNvSpPr/>
            <p:nvPr/>
          </p:nvSpPr>
          <p:spPr>
            <a:xfrm>
              <a:off x="2682531" y="2195960"/>
              <a:ext cx="1028865" cy="4746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55A1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104320" tIns="52160" rIns="104320" bIns="52160" anchor="ctr">
              <a:noAutofit/>
            </a:bodyPr>
            <a:lstStyle/>
            <a:p>
              <a:pPr algn="ctr" defTabSz="529941">
                <a:defRPr/>
              </a:pPr>
              <a:r>
                <a:rPr lang="es-ES" sz="464" b="1" spc="-1" dirty="0">
                  <a:solidFill>
                    <a:srgbClr val="000000"/>
                  </a:solidFill>
                  <a:latin typeface="Montserrat"/>
                  <a:ea typeface="DejaVu Sans"/>
                </a:rPr>
                <a:t>Efrain Palafox Marín Subdirectora de Transporte</a:t>
              </a:r>
            </a:p>
          </p:txBody>
        </p:sp>
        <p:sp>
          <p:nvSpPr>
            <p:cNvPr id="18" name="Rectángulo redondeado 126">
              <a:extLst>
                <a:ext uri="{FF2B5EF4-FFF2-40B4-BE49-F238E27FC236}">
                  <a16:creationId xmlns:a16="http://schemas.microsoft.com/office/drawing/2014/main" id="{E9673A47-208A-55EE-F9DF-BDA69F25DD64}"/>
                </a:ext>
              </a:extLst>
            </p:cNvPr>
            <p:cNvSpPr/>
            <p:nvPr/>
          </p:nvSpPr>
          <p:spPr>
            <a:xfrm>
              <a:off x="4224971" y="2220378"/>
              <a:ext cx="1065494" cy="4746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55A1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104320" tIns="52160" rIns="104320" bIns="52160" anchor="ctr">
              <a:noAutofit/>
            </a:bodyPr>
            <a:lstStyle/>
            <a:p>
              <a:pPr algn="ctr" defTabSz="529941">
                <a:defRPr/>
              </a:pPr>
              <a:r>
                <a:rPr lang="es-ES" sz="464" b="1" spc="-1" dirty="0">
                  <a:solidFill>
                    <a:srgbClr val="000000"/>
                  </a:solidFill>
                  <a:latin typeface="Montserrat"/>
                  <a:ea typeface="DejaVu Sans"/>
                </a:rPr>
                <a:t>Juan Francisco Salazar Reyes</a:t>
              </a:r>
            </a:p>
            <a:p>
              <a:pPr algn="ctr" defTabSz="529941">
                <a:defRPr/>
              </a:pPr>
              <a:r>
                <a:rPr lang="es-ES" sz="464" b="1" spc="-1" dirty="0">
                  <a:solidFill>
                    <a:srgbClr val="000000"/>
                  </a:solidFill>
                  <a:latin typeface="Montserrat"/>
                  <a:ea typeface="DejaVu Sans"/>
                </a:rPr>
                <a:t>Subdirector de Administración</a:t>
              </a:r>
            </a:p>
          </p:txBody>
        </p:sp>
        <p:sp>
          <p:nvSpPr>
            <p:cNvPr id="19" name="Rectángulo redondeado 127">
              <a:extLst>
                <a:ext uri="{FF2B5EF4-FFF2-40B4-BE49-F238E27FC236}">
                  <a16:creationId xmlns:a16="http://schemas.microsoft.com/office/drawing/2014/main" id="{A7BAD83B-8A76-ED0E-472E-2F9D6B683E7E}"/>
                </a:ext>
              </a:extLst>
            </p:cNvPr>
            <p:cNvSpPr/>
            <p:nvPr/>
          </p:nvSpPr>
          <p:spPr>
            <a:xfrm>
              <a:off x="1166270" y="2208986"/>
              <a:ext cx="927233" cy="4746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55A1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104320" tIns="52160" rIns="104320" bIns="52160" anchor="ctr">
              <a:noAutofit/>
            </a:bodyPr>
            <a:lstStyle/>
            <a:p>
              <a:pPr algn="ctr" defTabSz="529941">
                <a:defRPr/>
              </a:pPr>
              <a:r>
                <a:rPr lang="es-ES" sz="464" b="1" spc="-1" dirty="0">
                  <a:solidFill>
                    <a:srgbClr val="000000"/>
                  </a:solidFill>
                  <a:latin typeface="Montserrat"/>
                  <a:ea typeface="DejaVu Sans"/>
                </a:rPr>
                <a:t>Raphael Barraza Mariscal</a:t>
              </a:r>
            </a:p>
            <a:p>
              <a:pPr algn="ctr" defTabSz="529941">
                <a:defRPr/>
              </a:pPr>
              <a:r>
                <a:rPr lang="es-ES" sz="464" b="1" spc="-1" dirty="0">
                  <a:solidFill>
                    <a:srgbClr val="000000"/>
                  </a:solidFill>
                  <a:latin typeface="Montserrat"/>
                  <a:ea typeface="DejaVu Sans"/>
                </a:rPr>
                <a:t>Subdirector de Obras</a:t>
              </a:r>
            </a:p>
          </p:txBody>
        </p:sp>
        <p:sp>
          <p:nvSpPr>
            <p:cNvPr id="20" name="Rectángulo redondeado 128">
              <a:extLst>
                <a:ext uri="{FF2B5EF4-FFF2-40B4-BE49-F238E27FC236}">
                  <a16:creationId xmlns:a16="http://schemas.microsoft.com/office/drawing/2014/main" id="{F958ECC0-97AE-6A9D-D49C-155469CB9B2E}"/>
                </a:ext>
              </a:extLst>
            </p:cNvPr>
            <p:cNvSpPr/>
            <p:nvPr/>
          </p:nvSpPr>
          <p:spPr>
            <a:xfrm>
              <a:off x="7272084" y="2206003"/>
              <a:ext cx="1100612" cy="4890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55A1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104320" tIns="52160" rIns="104320" bIns="52160" anchor="ctr">
              <a:noAutofit/>
            </a:bodyPr>
            <a:lstStyle/>
            <a:p>
              <a:pPr algn="ctr" defTabSz="529941">
                <a:defRPr/>
              </a:pPr>
              <a:r>
                <a:rPr lang="es-ES" sz="464" b="1" spc="-1" dirty="0">
                  <a:solidFill>
                    <a:srgbClr val="000000"/>
                  </a:solidFill>
                  <a:latin typeface="Montserrat"/>
                  <a:ea typeface="DejaVu Sans"/>
                </a:rPr>
                <a:t>Edith Dominguez Hernandez</a:t>
              </a:r>
            </a:p>
            <a:p>
              <a:pPr algn="ctr" defTabSz="529941">
                <a:defRPr/>
              </a:pPr>
              <a:r>
                <a:rPr lang="es-ES" sz="464" b="1" spc="-1" dirty="0">
                  <a:solidFill>
                    <a:srgbClr val="000000"/>
                  </a:solidFill>
                  <a:latin typeface="Montserrat"/>
                  <a:ea typeface="DejaVu Sans"/>
                </a:rPr>
                <a:t>Jefa de la Unidad de Asuntos Jurídicos</a:t>
              </a:r>
            </a:p>
          </p:txBody>
        </p:sp>
        <p:sp>
          <p:nvSpPr>
            <p:cNvPr id="21" name="Rectángulo redondeado 129">
              <a:extLst>
                <a:ext uri="{FF2B5EF4-FFF2-40B4-BE49-F238E27FC236}">
                  <a16:creationId xmlns:a16="http://schemas.microsoft.com/office/drawing/2014/main" id="{0CB4AE0A-0351-D3D2-AE6E-18EC5648DFED}"/>
                </a:ext>
              </a:extLst>
            </p:cNvPr>
            <p:cNvSpPr/>
            <p:nvPr/>
          </p:nvSpPr>
          <p:spPr>
            <a:xfrm>
              <a:off x="8769923" y="2207899"/>
              <a:ext cx="927233" cy="474673"/>
            </a:xfrm>
            <a:prstGeom prst="roundRect">
              <a:avLst/>
            </a:prstGeom>
            <a:noFill/>
            <a:ln>
              <a:solidFill>
                <a:srgbClr val="C55A1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104320" tIns="52160" rIns="104320" bIns="52160" anchor="ctr">
              <a:noAutofit/>
            </a:bodyPr>
            <a:lstStyle/>
            <a:p>
              <a:pPr algn="ctr" defTabSz="529941">
                <a:defRPr/>
              </a:pPr>
              <a:r>
                <a:rPr lang="es-ES" sz="464" b="1" spc="-1" dirty="0">
                  <a:solidFill>
                    <a:srgbClr val="000000"/>
                  </a:solidFill>
                  <a:latin typeface="Montserrat"/>
                  <a:ea typeface="DejaVu Sans"/>
                </a:rPr>
                <a:t>Juan Enrique Ibáñez Solís</a:t>
              </a:r>
            </a:p>
            <a:p>
              <a:pPr algn="ctr" defTabSz="529941">
                <a:defRPr/>
              </a:pPr>
              <a:r>
                <a:rPr lang="es-ES" sz="464" b="1" spc="-1" dirty="0">
                  <a:solidFill>
                    <a:srgbClr val="FF0000"/>
                  </a:solidFill>
                  <a:latin typeface="Montserrat"/>
                  <a:ea typeface="DejaVu Sans"/>
                </a:rPr>
                <a:t>Subdirector de Comunicaciones</a:t>
              </a:r>
            </a:p>
          </p:txBody>
        </p:sp>
        <p:sp>
          <p:nvSpPr>
            <p:cNvPr id="22" name="Rectángulo redondeado 130">
              <a:extLst>
                <a:ext uri="{FF2B5EF4-FFF2-40B4-BE49-F238E27FC236}">
                  <a16:creationId xmlns:a16="http://schemas.microsoft.com/office/drawing/2014/main" id="{462CFA90-4951-BF49-1AA2-D36DE29605C3}"/>
                </a:ext>
              </a:extLst>
            </p:cNvPr>
            <p:cNvSpPr/>
            <p:nvPr/>
          </p:nvSpPr>
          <p:spPr>
            <a:xfrm>
              <a:off x="5741957" y="2208986"/>
              <a:ext cx="1022705" cy="474673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C55A1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104320" tIns="52160" rIns="104320" bIns="52160" anchor="ctr">
              <a:noAutofit/>
            </a:bodyPr>
            <a:lstStyle/>
            <a:p>
              <a:pPr algn="ctr" defTabSz="529941">
                <a:defRPr/>
              </a:pPr>
              <a:r>
                <a:rPr lang="es-ES" sz="464" b="1" spc="-1" dirty="0">
                  <a:solidFill>
                    <a:srgbClr val="000000"/>
                  </a:solidFill>
                  <a:latin typeface="Montserrat"/>
                  <a:ea typeface="DejaVu Sans"/>
                </a:rPr>
                <a:t>Eduardo Andres reyes Hernandez</a:t>
              </a:r>
            </a:p>
            <a:p>
              <a:pPr algn="ctr" defTabSz="529941">
                <a:defRPr/>
              </a:pPr>
              <a:r>
                <a:rPr lang="es-ES" sz="464" b="1" spc="-1" dirty="0">
                  <a:solidFill>
                    <a:srgbClr val="000000"/>
                  </a:solidFill>
                  <a:latin typeface="Montserrat"/>
                  <a:ea typeface="DejaVu Sans"/>
                </a:rPr>
                <a:t>Jefe de la Unidad Gral. De Servicios Técnicos</a:t>
              </a:r>
            </a:p>
          </p:txBody>
        </p:sp>
        <p:sp>
          <p:nvSpPr>
            <p:cNvPr id="23" name="Rectángulo redondeado 131">
              <a:extLst>
                <a:ext uri="{FF2B5EF4-FFF2-40B4-BE49-F238E27FC236}">
                  <a16:creationId xmlns:a16="http://schemas.microsoft.com/office/drawing/2014/main" id="{1925604A-6400-E5A4-2D9E-C4F98B79C69E}"/>
                </a:ext>
              </a:extLst>
            </p:cNvPr>
            <p:cNvSpPr/>
            <p:nvPr/>
          </p:nvSpPr>
          <p:spPr>
            <a:xfrm>
              <a:off x="2682531" y="2855846"/>
              <a:ext cx="1028865" cy="474673"/>
            </a:xfrm>
            <a:prstGeom prst="roundRect">
              <a:avLst/>
            </a:prstGeom>
            <a:noFill/>
            <a:ln>
              <a:solidFill>
                <a:srgbClr val="C55A1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104320" tIns="52160" rIns="104320" bIns="52160" anchor="ctr">
              <a:noAutofit/>
            </a:bodyPr>
            <a:lstStyle/>
            <a:p>
              <a:pPr algn="ctr"/>
              <a:r>
                <a:rPr lang="es-ES" sz="464" b="1" spc="-1" dirty="0">
                  <a:latin typeface="Montserrat"/>
                  <a:ea typeface="DejaVu Sans"/>
                </a:rPr>
                <a:t>Jorge Luis García Ortiz </a:t>
              </a:r>
            </a:p>
            <a:p>
              <a:pPr algn="ctr"/>
              <a:r>
                <a:rPr lang="es-ES" sz="464" b="1" spc="-1" dirty="0">
                  <a:latin typeface="Montserrat"/>
                  <a:ea typeface="DejaVu Sans"/>
                </a:rPr>
                <a:t> </a:t>
              </a:r>
              <a:r>
                <a:rPr lang="es-ES" sz="464" b="1" spc="-1" dirty="0">
                  <a:solidFill>
                    <a:srgbClr val="9933FF"/>
                  </a:solidFill>
                  <a:latin typeface="Montserrat"/>
                  <a:ea typeface="DejaVu Sans"/>
                </a:rPr>
                <a:t>Depto. Autotransporte Federa León</a:t>
              </a:r>
            </a:p>
          </p:txBody>
        </p:sp>
        <p:sp>
          <p:nvSpPr>
            <p:cNvPr id="24" name="Rectángulo redondeado 132">
              <a:extLst>
                <a:ext uri="{FF2B5EF4-FFF2-40B4-BE49-F238E27FC236}">
                  <a16:creationId xmlns:a16="http://schemas.microsoft.com/office/drawing/2014/main" id="{3A24E33F-F9FB-86D7-45F0-85186F669B52}"/>
                </a:ext>
              </a:extLst>
            </p:cNvPr>
            <p:cNvSpPr/>
            <p:nvPr/>
          </p:nvSpPr>
          <p:spPr>
            <a:xfrm>
              <a:off x="4298844" y="2920746"/>
              <a:ext cx="972933" cy="474673"/>
            </a:xfrm>
            <a:prstGeom prst="roundRect">
              <a:avLst/>
            </a:prstGeom>
            <a:noFill/>
            <a:ln>
              <a:solidFill>
                <a:srgbClr val="C55A1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104320" tIns="52160" rIns="104320" bIns="52160" anchor="ctr">
              <a:noAutofit/>
            </a:bodyPr>
            <a:lstStyle/>
            <a:p>
              <a:pPr algn="ctr" defTabSz="529941">
                <a:defRPr/>
              </a:pPr>
              <a:r>
                <a:rPr lang="es-ES" sz="464" b="1" spc="-1" dirty="0">
                  <a:latin typeface="Montserrat"/>
                  <a:ea typeface="DejaVu Sans"/>
                </a:rPr>
                <a:t>Juan Francisco Salazar Reyes</a:t>
              </a:r>
            </a:p>
            <a:p>
              <a:pPr algn="ctr" defTabSz="529941">
                <a:defRPr/>
              </a:pPr>
              <a:r>
                <a:rPr lang="es-ES" sz="464" b="1" spc="-1" dirty="0">
                  <a:solidFill>
                    <a:srgbClr val="00B050"/>
                  </a:solidFill>
                  <a:latin typeface="Montserrat"/>
                  <a:ea typeface="DejaVu Sans"/>
                </a:rPr>
                <a:t>Departamento de Recursos Humanos</a:t>
              </a:r>
            </a:p>
          </p:txBody>
        </p:sp>
        <p:sp>
          <p:nvSpPr>
            <p:cNvPr id="25" name="Rectángulo redondeado 133">
              <a:extLst>
                <a:ext uri="{FF2B5EF4-FFF2-40B4-BE49-F238E27FC236}">
                  <a16:creationId xmlns:a16="http://schemas.microsoft.com/office/drawing/2014/main" id="{0C27126A-1FA8-3E63-18D3-39B34B0D7E89}"/>
                </a:ext>
              </a:extLst>
            </p:cNvPr>
            <p:cNvSpPr/>
            <p:nvPr/>
          </p:nvSpPr>
          <p:spPr>
            <a:xfrm>
              <a:off x="1166270" y="2895280"/>
              <a:ext cx="927233" cy="474673"/>
            </a:xfrm>
            <a:prstGeom prst="roundRect">
              <a:avLst/>
            </a:prstGeom>
            <a:noFill/>
            <a:ln>
              <a:solidFill>
                <a:srgbClr val="C55A1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104320" tIns="52160" rIns="104320" bIns="52160" anchor="ctr">
              <a:noAutofit/>
            </a:bodyPr>
            <a:lstStyle/>
            <a:p>
              <a:pPr algn="ctr" defTabSz="529941">
                <a:defRPr/>
              </a:pPr>
              <a:r>
                <a:rPr lang="es-ES" sz="464" b="1" spc="-1" dirty="0">
                  <a:solidFill>
                    <a:srgbClr val="000000"/>
                  </a:solidFill>
                  <a:latin typeface="Montserrat"/>
                  <a:ea typeface="DejaVu Sans"/>
                </a:rPr>
                <a:t>Eduardo Alfonso Chan Euan</a:t>
              </a:r>
            </a:p>
            <a:p>
              <a:pPr algn="ctr" defTabSz="529941">
                <a:defRPr/>
              </a:pPr>
              <a:r>
                <a:rPr lang="es-ES" sz="464" b="1" spc="-1" dirty="0">
                  <a:solidFill>
                    <a:srgbClr val="000000"/>
                  </a:solidFill>
                  <a:latin typeface="Montserrat"/>
                  <a:ea typeface="DejaVu Sans"/>
                </a:rPr>
                <a:t>Residencia General de Conservación de Carreteras</a:t>
              </a:r>
            </a:p>
          </p:txBody>
        </p:sp>
        <p:sp>
          <p:nvSpPr>
            <p:cNvPr id="26" name="Rectángulo redondeado 134">
              <a:extLst>
                <a:ext uri="{FF2B5EF4-FFF2-40B4-BE49-F238E27FC236}">
                  <a16:creationId xmlns:a16="http://schemas.microsoft.com/office/drawing/2014/main" id="{1D6C1105-8304-F51D-62A9-8E9716459949}"/>
                </a:ext>
              </a:extLst>
            </p:cNvPr>
            <p:cNvSpPr/>
            <p:nvPr/>
          </p:nvSpPr>
          <p:spPr>
            <a:xfrm>
              <a:off x="7243849" y="3002627"/>
              <a:ext cx="927233" cy="655783"/>
            </a:xfrm>
            <a:prstGeom prst="roundRect">
              <a:avLst/>
            </a:prstGeom>
            <a:noFill/>
            <a:ln>
              <a:solidFill>
                <a:srgbClr val="C55A1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104320" tIns="52160" rIns="104320" bIns="52160" anchor="ctr">
              <a:noAutofit/>
            </a:bodyPr>
            <a:lstStyle/>
            <a:p>
              <a:pPr algn="ctr" defTabSz="529941">
                <a:defRPr/>
              </a:pPr>
              <a:r>
                <a:rPr lang="es-ES" sz="464" b="1" spc="-1" dirty="0">
                  <a:latin typeface="Montserrat"/>
                  <a:ea typeface="DejaVu Sans"/>
                </a:rPr>
                <a:t>Jose Alfonso Hernández Hernández</a:t>
              </a:r>
            </a:p>
            <a:p>
              <a:pPr algn="ctr" defTabSz="529941">
                <a:defRPr/>
              </a:pPr>
              <a:r>
                <a:rPr lang="es-ES" sz="464" b="1" spc="-1" dirty="0">
                  <a:solidFill>
                    <a:srgbClr val="9933FF"/>
                  </a:solidFill>
                  <a:latin typeface="Montserrat"/>
                  <a:ea typeface="DejaVu Sans"/>
                </a:rPr>
                <a:t>Jefe de Departamento de lo Contencioso</a:t>
              </a:r>
            </a:p>
            <a:p>
              <a:pPr algn="ctr" defTabSz="529941">
                <a:defRPr/>
              </a:pPr>
              <a:endParaRPr lang="es-ES" sz="464" b="1" spc="-1" dirty="0">
                <a:latin typeface="Montserrat"/>
                <a:ea typeface="DejaVu Sans"/>
              </a:endParaRPr>
            </a:p>
          </p:txBody>
        </p:sp>
        <p:sp>
          <p:nvSpPr>
            <p:cNvPr id="27" name="Rectángulo redondeado 136">
              <a:extLst>
                <a:ext uri="{FF2B5EF4-FFF2-40B4-BE49-F238E27FC236}">
                  <a16:creationId xmlns:a16="http://schemas.microsoft.com/office/drawing/2014/main" id="{B59AAD6C-68ED-6CF9-2431-0162A6AC198D}"/>
                </a:ext>
              </a:extLst>
            </p:cNvPr>
            <p:cNvSpPr/>
            <p:nvPr/>
          </p:nvSpPr>
          <p:spPr>
            <a:xfrm>
              <a:off x="5887116" y="2877144"/>
              <a:ext cx="927233" cy="474673"/>
            </a:xfrm>
            <a:prstGeom prst="roundRect">
              <a:avLst/>
            </a:prstGeom>
            <a:noFill/>
            <a:ln>
              <a:solidFill>
                <a:srgbClr val="C55A1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104320" tIns="52160" rIns="104320" bIns="52160" anchor="ctr">
              <a:noAutofit/>
            </a:bodyPr>
            <a:lstStyle/>
            <a:p>
              <a:pPr algn="ctr" defTabSz="529941">
                <a:defRPr/>
              </a:pPr>
              <a:r>
                <a:rPr lang="es-ES" sz="464" b="1" spc="-1" dirty="0">
                  <a:solidFill>
                    <a:srgbClr val="000000"/>
                  </a:solidFill>
                  <a:latin typeface="Montserrat"/>
                  <a:ea typeface="DejaVu Sans"/>
                </a:rPr>
                <a:t>Juan Carlos Hernandez Espinoza</a:t>
              </a:r>
            </a:p>
            <a:p>
              <a:pPr algn="ctr" defTabSz="529941">
                <a:defRPr/>
              </a:pPr>
              <a:r>
                <a:rPr lang="es-ES" sz="464" b="1" spc="-1" dirty="0">
                  <a:solidFill>
                    <a:srgbClr val="000000"/>
                  </a:solidFill>
                  <a:latin typeface="Montserrat"/>
                  <a:ea typeface="DejaVu Sans"/>
                </a:rPr>
                <a:t>Jefe de la Unidad de Estudios</a:t>
              </a:r>
            </a:p>
          </p:txBody>
        </p:sp>
        <p:sp>
          <p:nvSpPr>
            <p:cNvPr id="28" name="Rectángulo redondeado 137">
              <a:extLst>
                <a:ext uri="{FF2B5EF4-FFF2-40B4-BE49-F238E27FC236}">
                  <a16:creationId xmlns:a16="http://schemas.microsoft.com/office/drawing/2014/main" id="{2B63CBEE-0F77-4560-A94E-3EB6E5F48884}"/>
                </a:ext>
              </a:extLst>
            </p:cNvPr>
            <p:cNvSpPr/>
            <p:nvPr/>
          </p:nvSpPr>
          <p:spPr>
            <a:xfrm>
              <a:off x="2682531" y="3425775"/>
              <a:ext cx="1028865" cy="474673"/>
            </a:xfrm>
            <a:prstGeom prst="roundRect">
              <a:avLst/>
            </a:prstGeom>
            <a:noFill/>
            <a:ln>
              <a:solidFill>
                <a:srgbClr val="C55A1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104320" tIns="52160" rIns="104320" bIns="52160" anchor="ctr">
              <a:noAutofit/>
            </a:bodyPr>
            <a:lstStyle/>
            <a:p>
              <a:pPr algn="ctr"/>
              <a:r>
                <a:rPr lang="es-ES" sz="464" b="1" spc="-1" dirty="0">
                  <a:latin typeface="Montserrat"/>
                  <a:ea typeface="DejaVu Sans"/>
                </a:rPr>
                <a:t>Juan Manuel Andrade Castillo</a:t>
              </a:r>
            </a:p>
            <a:p>
              <a:pPr algn="ctr"/>
              <a:r>
                <a:rPr lang="es-ES" sz="464" b="1" spc="-1" dirty="0">
                  <a:solidFill>
                    <a:srgbClr val="FF0000"/>
                  </a:solidFill>
                  <a:latin typeface="Montserrat"/>
                  <a:ea typeface="DejaVu Sans"/>
                </a:rPr>
                <a:t> Unidad de Protección y Medicina Preventiva</a:t>
              </a:r>
            </a:p>
          </p:txBody>
        </p:sp>
        <p:sp>
          <p:nvSpPr>
            <p:cNvPr id="29" name="Rectángulo redondeado 138">
              <a:extLst>
                <a:ext uri="{FF2B5EF4-FFF2-40B4-BE49-F238E27FC236}">
                  <a16:creationId xmlns:a16="http://schemas.microsoft.com/office/drawing/2014/main" id="{F95885D1-0C19-C619-C3D0-5C715B26EC65}"/>
                </a:ext>
              </a:extLst>
            </p:cNvPr>
            <p:cNvSpPr/>
            <p:nvPr/>
          </p:nvSpPr>
          <p:spPr>
            <a:xfrm>
              <a:off x="4298844" y="3457218"/>
              <a:ext cx="972933" cy="633243"/>
            </a:xfrm>
            <a:prstGeom prst="roundRect">
              <a:avLst/>
            </a:prstGeom>
            <a:noFill/>
            <a:ln>
              <a:solidFill>
                <a:srgbClr val="C55A1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104320" tIns="52160" rIns="104320" bIns="52160" anchor="ctr">
              <a:noAutofit/>
            </a:bodyPr>
            <a:lstStyle/>
            <a:p>
              <a:pPr algn="ctr"/>
              <a:r>
                <a:rPr lang="es-ES" sz="464" b="1" spc="-1" dirty="0">
                  <a:latin typeface="Montserrat"/>
                  <a:ea typeface="DejaVu Sans"/>
                </a:rPr>
                <a:t>María del Rosario Muñiz Jordan</a:t>
              </a:r>
            </a:p>
            <a:p>
              <a:pPr algn="ctr"/>
              <a:r>
                <a:rPr lang="es-ES" sz="464" b="1" spc="-1" dirty="0">
                  <a:latin typeface="Montserrat"/>
                  <a:ea typeface="DejaVu Sans"/>
                </a:rPr>
                <a:t>Departamento  de Recursos Financieros e Ingresos</a:t>
              </a:r>
            </a:p>
          </p:txBody>
        </p:sp>
        <p:sp>
          <p:nvSpPr>
            <p:cNvPr id="30" name="Rectángulo redondeado 139">
              <a:extLst>
                <a:ext uri="{FF2B5EF4-FFF2-40B4-BE49-F238E27FC236}">
                  <a16:creationId xmlns:a16="http://schemas.microsoft.com/office/drawing/2014/main" id="{27E57C00-460F-454D-2189-1361D4926A87}"/>
                </a:ext>
              </a:extLst>
            </p:cNvPr>
            <p:cNvSpPr/>
            <p:nvPr/>
          </p:nvSpPr>
          <p:spPr>
            <a:xfrm>
              <a:off x="1184671" y="3473436"/>
              <a:ext cx="927233" cy="474673"/>
            </a:xfrm>
            <a:prstGeom prst="roundRect">
              <a:avLst/>
            </a:prstGeom>
            <a:noFill/>
            <a:ln>
              <a:solidFill>
                <a:srgbClr val="C55A1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104320" tIns="52160" rIns="104320" bIns="52160" anchor="ctr">
              <a:noAutofit/>
            </a:bodyPr>
            <a:lstStyle/>
            <a:p>
              <a:pPr algn="ctr" defTabSz="529941">
                <a:defRPr/>
              </a:pPr>
              <a:r>
                <a:rPr lang="es-ES" sz="464" b="1" spc="-1" dirty="0">
                  <a:solidFill>
                    <a:srgbClr val="000000"/>
                  </a:solidFill>
                  <a:latin typeface="Montserrat"/>
                  <a:ea typeface="DejaVu Sans"/>
                </a:rPr>
                <a:t>José de Jesús Ayala Madrigal </a:t>
              </a:r>
            </a:p>
            <a:p>
              <a:pPr algn="ctr" defTabSz="529941">
                <a:defRPr/>
              </a:pPr>
              <a:r>
                <a:rPr lang="es-ES" sz="464" b="1" spc="-1" dirty="0">
                  <a:solidFill>
                    <a:srgbClr val="00B050"/>
                  </a:solidFill>
                  <a:latin typeface="Montserrat"/>
                  <a:ea typeface="DejaVu Sans"/>
                </a:rPr>
                <a:t>Residencia General de Carreteras Federales</a:t>
              </a:r>
            </a:p>
          </p:txBody>
        </p:sp>
        <p:sp>
          <p:nvSpPr>
            <p:cNvPr id="31" name="Rectángulo redondeado 140">
              <a:extLst>
                <a:ext uri="{FF2B5EF4-FFF2-40B4-BE49-F238E27FC236}">
                  <a16:creationId xmlns:a16="http://schemas.microsoft.com/office/drawing/2014/main" id="{FA082F03-57F8-4DA9-603D-1A14DE31E500}"/>
                </a:ext>
              </a:extLst>
            </p:cNvPr>
            <p:cNvSpPr/>
            <p:nvPr/>
          </p:nvSpPr>
          <p:spPr>
            <a:xfrm>
              <a:off x="5887116" y="3497435"/>
              <a:ext cx="927233" cy="474673"/>
            </a:xfrm>
            <a:prstGeom prst="roundRect">
              <a:avLst/>
            </a:prstGeom>
            <a:noFill/>
            <a:ln>
              <a:solidFill>
                <a:srgbClr val="C55A1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104320" tIns="52160" rIns="104320" bIns="52160" anchor="ctr">
              <a:noAutofit/>
            </a:bodyPr>
            <a:lstStyle/>
            <a:p>
              <a:pPr algn="ctr" defTabSz="529941">
                <a:defRPr/>
              </a:pPr>
              <a:r>
                <a:rPr lang="es-ES" sz="464" b="1" spc="-1" dirty="0">
                  <a:solidFill>
                    <a:srgbClr val="000000"/>
                  </a:solidFill>
                  <a:latin typeface="Montserrat"/>
                  <a:ea typeface="DejaVu Sans"/>
                </a:rPr>
                <a:t>Edgardo Mendoza Vilches</a:t>
              </a:r>
            </a:p>
            <a:p>
              <a:pPr algn="ctr" defTabSz="529941">
                <a:defRPr/>
              </a:pPr>
              <a:r>
                <a:rPr lang="es-ES" sz="464" b="1" spc="-1" dirty="0">
                  <a:solidFill>
                    <a:srgbClr val="000000"/>
                  </a:solidFill>
                  <a:latin typeface="Montserrat"/>
                  <a:ea typeface="DejaVu Sans"/>
                </a:rPr>
                <a:t>Jefe de la Unidad de Laboratorios</a:t>
              </a:r>
            </a:p>
          </p:txBody>
        </p:sp>
        <p:sp>
          <p:nvSpPr>
            <p:cNvPr id="32" name="Rectángulo redondeado 141">
              <a:extLst>
                <a:ext uri="{FF2B5EF4-FFF2-40B4-BE49-F238E27FC236}">
                  <a16:creationId xmlns:a16="http://schemas.microsoft.com/office/drawing/2014/main" id="{474A3413-9C0C-B47D-288E-ED8BD8C385ED}"/>
                </a:ext>
              </a:extLst>
            </p:cNvPr>
            <p:cNvSpPr/>
            <p:nvPr/>
          </p:nvSpPr>
          <p:spPr>
            <a:xfrm>
              <a:off x="5898158" y="4124061"/>
              <a:ext cx="955967" cy="744047"/>
            </a:xfrm>
            <a:prstGeom prst="roundRect">
              <a:avLst/>
            </a:prstGeom>
            <a:noFill/>
            <a:ln>
              <a:solidFill>
                <a:srgbClr val="C55A1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104320" tIns="52160" rIns="104320" bIns="52160" anchor="ctr">
              <a:noAutofit/>
            </a:bodyPr>
            <a:lstStyle/>
            <a:p>
              <a:pPr algn="ctr" defTabSz="529941">
                <a:defRPr/>
              </a:pPr>
              <a:endParaRPr lang="pt-BR" sz="464" spc="-1" dirty="0">
                <a:solidFill>
                  <a:srgbClr val="000000"/>
                </a:solidFill>
                <a:latin typeface="Montserrat"/>
                <a:ea typeface="DejaVu Sans"/>
              </a:endParaRPr>
            </a:p>
            <a:p>
              <a:pPr algn="ctr" defTabSz="529941">
                <a:defRPr/>
              </a:pPr>
              <a:r>
                <a:rPr lang="es-ES" sz="464" b="1" spc="-1" dirty="0">
                  <a:solidFill>
                    <a:srgbClr val="000000"/>
                  </a:solidFill>
                  <a:latin typeface="Montserrat"/>
                  <a:ea typeface="DejaVu Sans"/>
                </a:rPr>
                <a:t>José Miguel Picón González </a:t>
              </a:r>
            </a:p>
            <a:p>
              <a:pPr algn="ctr" defTabSz="529941">
                <a:defRPr/>
              </a:pPr>
              <a:r>
                <a:rPr lang="es-ES" sz="464" b="1" spc="-1" dirty="0">
                  <a:solidFill>
                    <a:srgbClr val="000000"/>
                  </a:solidFill>
                  <a:latin typeface="Montserrat"/>
                  <a:ea typeface="DejaVu Sans"/>
                </a:rPr>
                <a:t>Jefe de la Unidad de Vialidad y Proyectos</a:t>
              </a:r>
            </a:p>
            <a:p>
              <a:pPr algn="ctr" defTabSz="529941">
                <a:defRPr/>
              </a:pPr>
              <a:r>
                <a:rPr lang="es-ES" sz="464" b="1" spc="-1" dirty="0">
                  <a:solidFill>
                    <a:srgbClr val="000000"/>
                  </a:solidFill>
                  <a:latin typeface="Montserrat"/>
                  <a:ea typeface="DejaVu Sans"/>
                </a:rPr>
                <a:t> </a:t>
              </a:r>
              <a:r>
                <a:rPr lang="es-ES" sz="464" b="1" spc="-1" dirty="0">
                  <a:solidFill>
                    <a:srgbClr val="00B0F0"/>
                  </a:solidFill>
                  <a:latin typeface="Montserrat"/>
                  <a:ea typeface="DejaVu Sans"/>
                </a:rPr>
                <a:t>(Plaza DGST con Centro de Trabajo CSICT)</a:t>
              </a:r>
              <a:endParaRPr lang="es-ES" sz="464" b="1" spc="-1" dirty="0">
                <a:solidFill>
                  <a:srgbClr val="000000"/>
                </a:solidFill>
                <a:latin typeface="Montserrat"/>
                <a:ea typeface="DejaVu Sans"/>
              </a:endParaRPr>
            </a:p>
            <a:p>
              <a:pPr algn="ctr" defTabSz="529941">
                <a:defRPr/>
              </a:pPr>
              <a:endParaRPr lang="es-ES" sz="464" b="1" spc="-1" dirty="0">
                <a:solidFill>
                  <a:srgbClr val="000000"/>
                </a:solidFill>
                <a:latin typeface="Montserrat"/>
                <a:ea typeface="DejaVu Sans"/>
              </a:endParaRPr>
            </a:p>
          </p:txBody>
        </p:sp>
        <p:sp>
          <p:nvSpPr>
            <p:cNvPr id="33" name="Rectángulo redondeado 143">
              <a:extLst>
                <a:ext uri="{FF2B5EF4-FFF2-40B4-BE49-F238E27FC236}">
                  <a16:creationId xmlns:a16="http://schemas.microsoft.com/office/drawing/2014/main" id="{B2934340-F999-4F3D-1089-6D2BA58E5E83}"/>
                </a:ext>
              </a:extLst>
            </p:cNvPr>
            <p:cNvSpPr/>
            <p:nvPr/>
          </p:nvSpPr>
          <p:spPr>
            <a:xfrm>
              <a:off x="2682531" y="4011288"/>
              <a:ext cx="1028865" cy="474673"/>
            </a:xfrm>
            <a:prstGeom prst="roundRect">
              <a:avLst/>
            </a:prstGeom>
            <a:noFill/>
            <a:ln>
              <a:solidFill>
                <a:srgbClr val="C55A1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104320" tIns="52160" rIns="104320" bIns="52160" anchor="ctr">
              <a:noAutofit/>
            </a:bodyPr>
            <a:lstStyle/>
            <a:p>
              <a:pPr algn="ctr" defTabSz="529941">
                <a:defRPr/>
              </a:pPr>
              <a:r>
                <a:rPr lang="es-ES" sz="464" b="1" spc="-1" dirty="0">
                  <a:solidFill>
                    <a:srgbClr val="000000"/>
                  </a:solidFill>
                  <a:latin typeface="Montserrat"/>
                  <a:ea typeface="DejaVu Sans"/>
                </a:rPr>
                <a:t>Edgar Enrique Torres Guerrero  </a:t>
              </a:r>
            </a:p>
            <a:p>
              <a:pPr algn="ctr" defTabSz="529941">
                <a:defRPr/>
              </a:pPr>
              <a:r>
                <a:rPr lang="es-ES" sz="464" b="1" spc="-1" dirty="0">
                  <a:solidFill>
                    <a:srgbClr val="000000"/>
                  </a:solidFill>
                  <a:latin typeface="Montserrat"/>
                  <a:ea typeface="DejaVu Sans"/>
                </a:rPr>
                <a:t>Departamento de Transporte Ferroviario</a:t>
              </a:r>
            </a:p>
          </p:txBody>
        </p:sp>
        <p:sp>
          <p:nvSpPr>
            <p:cNvPr id="34" name="Rectángulo redondeado 145">
              <a:extLst>
                <a:ext uri="{FF2B5EF4-FFF2-40B4-BE49-F238E27FC236}">
                  <a16:creationId xmlns:a16="http://schemas.microsoft.com/office/drawing/2014/main" id="{375CB75D-070B-A5CA-06A4-4D2F43663D25}"/>
                </a:ext>
              </a:extLst>
            </p:cNvPr>
            <p:cNvSpPr/>
            <p:nvPr/>
          </p:nvSpPr>
          <p:spPr>
            <a:xfrm>
              <a:off x="2691947" y="4561243"/>
              <a:ext cx="1019449" cy="474673"/>
            </a:xfrm>
            <a:prstGeom prst="roundRect">
              <a:avLst/>
            </a:prstGeom>
            <a:noFill/>
            <a:ln>
              <a:solidFill>
                <a:srgbClr val="C55A1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104320" tIns="52160" rIns="104320" bIns="52160" anchor="ctr">
              <a:noAutofit/>
            </a:bodyPr>
            <a:lstStyle/>
            <a:p>
              <a:pPr algn="ctr" defTabSz="529941">
                <a:defRPr/>
              </a:pPr>
              <a:r>
                <a:rPr lang="es-ES" sz="464" b="1" spc="-1" dirty="0">
                  <a:latin typeface="Montserrat"/>
                  <a:ea typeface="DejaVu Sans"/>
                </a:rPr>
                <a:t>Efraín Palafox Marín</a:t>
              </a:r>
            </a:p>
            <a:p>
              <a:pPr algn="ctr" defTabSz="529941">
                <a:defRPr/>
              </a:pPr>
              <a:r>
                <a:rPr lang="es-ES" sz="464" b="1" spc="-1" dirty="0">
                  <a:solidFill>
                    <a:srgbClr val="FF0000"/>
                  </a:solidFill>
                  <a:latin typeface="Montserrat"/>
                  <a:ea typeface="DejaVu Sans"/>
                </a:rPr>
                <a:t>Depto. Autotransporte Federal, Celaya </a:t>
              </a:r>
            </a:p>
          </p:txBody>
        </p:sp>
        <p:sp>
          <p:nvSpPr>
            <p:cNvPr id="35" name="Rectángulo redondeado 146">
              <a:extLst>
                <a:ext uri="{FF2B5EF4-FFF2-40B4-BE49-F238E27FC236}">
                  <a16:creationId xmlns:a16="http://schemas.microsoft.com/office/drawing/2014/main" id="{6AEAA0FE-8DB8-6FBA-CD47-5F57EE1DE9F4}"/>
                </a:ext>
              </a:extLst>
            </p:cNvPr>
            <p:cNvSpPr/>
            <p:nvPr/>
          </p:nvSpPr>
          <p:spPr>
            <a:xfrm>
              <a:off x="4295680" y="4191788"/>
              <a:ext cx="979779" cy="474673"/>
            </a:xfrm>
            <a:prstGeom prst="roundRect">
              <a:avLst/>
            </a:prstGeom>
            <a:noFill/>
            <a:ln>
              <a:solidFill>
                <a:srgbClr val="C55A1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104320" tIns="52160" rIns="104320" bIns="52160" anchor="ctr">
              <a:noAutofit/>
            </a:bodyPr>
            <a:lstStyle/>
            <a:p>
              <a:pPr algn="ctr" defTabSz="529941">
                <a:defRPr/>
              </a:pPr>
              <a:r>
                <a:rPr lang="es-ES" sz="464" b="1" spc="-1" dirty="0">
                  <a:solidFill>
                    <a:srgbClr val="000000"/>
                  </a:solidFill>
                  <a:latin typeface="Montserrat"/>
                  <a:ea typeface="DejaVu Sans"/>
                </a:rPr>
                <a:t>Ana Verónica Galvan García</a:t>
              </a:r>
            </a:p>
            <a:p>
              <a:pPr algn="ctr" defTabSz="529941">
                <a:defRPr/>
              </a:pPr>
              <a:r>
                <a:rPr lang="es-ES" sz="464" b="1" spc="-1" dirty="0">
                  <a:solidFill>
                    <a:srgbClr val="FF0000"/>
                  </a:solidFill>
                  <a:latin typeface="Montserrat"/>
                  <a:ea typeface="DejaVu Sans"/>
                </a:rPr>
                <a:t>Departamento de Recursos Materiales</a:t>
              </a:r>
            </a:p>
          </p:txBody>
        </p:sp>
        <p:sp>
          <p:nvSpPr>
            <p:cNvPr id="36" name="Rectángulo redondeado 148">
              <a:extLst>
                <a:ext uri="{FF2B5EF4-FFF2-40B4-BE49-F238E27FC236}">
                  <a16:creationId xmlns:a16="http://schemas.microsoft.com/office/drawing/2014/main" id="{A3E56D25-3B14-966D-8CA7-5645577A3F6B}"/>
                </a:ext>
              </a:extLst>
            </p:cNvPr>
            <p:cNvSpPr/>
            <p:nvPr/>
          </p:nvSpPr>
          <p:spPr>
            <a:xfrm>
              <a:off x="1180990" y="4051590"/>
              <a:ext cx="927233" cy="474673"/>
            </a:xfrm>
            <a:prstGeom prst="roundRect">
              <a:avLst/>
            </a:prstGeom>
            <a:noFill/>
            <a:ln>
              <a:solidFill>
                <a:srgbClr val="C55A1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104320" tIns="52160" rIns="104320" bIns="52160" anchor="ctr">
              <a:noAutofit/>
            </a:bodyPr>
            <a:lstStyle/>
            <a:p>
              <a:pPr algn="ctr" defTabSz="529941">
                <a:defRPr/>
              </a:pPr>
              <a:r>
                <a:rPr lang="es-ES" sz="464" b="1" spc="-1" dirty="0">
                  <a:solidFill>
                    <a:srgbClr val="000000"/>
                  </a:solidFill>
                  <a:latin typeface="Montserrat"/>
                  <a:ea typeface="DejaVu Sans"/>
                </a:rPr>
                <a:t>Luis Alfonso Morales Cazares</a:t>
              </a:r>
            </a:p>
            <a:p>
              <a:pPr algn="ctr" defTabSz="529941">
                <a:defRPr/>
              </a:pPr>
              <a:r>
                <a:rPr lang="es-ES" sz="464" b="1" spc="-1" dirty="0">
                  <a:solidFill>
                    <a:srgbClr val="000000"/>
                  </a:solidFill>
                  <a:latin typeface="Montserrat"/>
                  <a:ea typeface="DejaVu Sans"/>
                </a:rPr>
                <a:t>Residencia General de Carreteras Alimentadoras</a:t>
              </a:r>
            </a:p>
          </p:txBody>
        </p:sp>
        <p:sp>
          <p:nvSpPr>
            <p:cNvPr id="37" name="Rectángulo redondeado 149">
              <a:extLst>
                <a:ext uri="{FF2B5EF4-FFF2-40B4-BE49-F238E27FC236}">
                  <a16:creationId xmlns:a16="http://schemas.microsoft.com/office/drawing/2014/main" id="{A2047C5C-C975-96E5-9F05-77A26B0F2D5F}"/>
                </a:ext>
              </a:extLst>
            </p:cNvPr>
            <p:cNvSpPr/>
            <p:nvPr/>
          </p:nvSpPr>
          <p:spPr>
            <a:xfrm>
              <a:off x="1184671" y="4646429"/>
              <a:ext cx="927233" cy="474673"/>
            </a:xfrm>
            <a:prstGeom prst="roundRect">
              <a:avLst/>
            </a:prstGeom>
            <a:noFill/>
            <a:ln>
              <a:solidFill>
                <a:srgbClr val="C55A1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104320" tIns="52160" rIns="104320" bIns="52160" anchor="ctr">
              <a:noAutofit/>
            </a:bodyPr>
            <a:lstStyle/>
            <a:p>
              <a:pPr algn="ctr" defTabSz="529941">
                <a:defRPr/>
              </a:pPr>
              <a:r>
                <a:rPr lang="es-ES" sz="464" b="1" spc="-1" dirty="0">
                  <a:solidFill>
                    <a:srgbClr val="000000"/>
                  </a:solidFill>
                  <a:latin typeface="Montserrat"/>
                  <a:ea typeface="DejaVu Sans"/>
                </a:rPr>
                <a:t>Emma Olivia De la Cruz Flores Departamento de Contratos y Estimaciones</a:t>
              </a:r>
            </a:p>
          </p:txBody>
        </p:sp>
        <p:cxnSp>
          <p:nvCxnSpPr>
            <p:cNvPr id="39" name="Conector recto 38">
              <a:extLst>
                <a:ext uri="{FF2B5EF4-FFF2-40B4-BE49-F238E27FC236}">
                  <a16:creationId xmlns:a16="http://schemas.microsoft.com/office/drawing/2014/main" id="{C0A9B85E-335B-3D96-AE46-4FCFE41B196D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5032939" y="1346712"/>
              <a:ext cx="1" cy="125064"/>
            </a:xfrm>
            <a:prstGeom prst="line">
              <a:avLst/>
            </a:prstGeom>
            <a:ln w="12700">
              <a:solidFill>
                <a:srgbClr val="9537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ector recto 39">
              <a:extLst>
                <a:ext uri="{FF2B5EF4-FFF2-40B4-BE49-F238E27FC236}">
                  <a16:creationId xmlns:a16="http://schemas.microsoft.com/office/drawing/2014/main" id="{545AFB2D-C23F-BBA4-DCD4-C34864C34CAE}"/>
                </a:ext>
              </a:extLst>
            </p:cNvPr>
            <p:cNvCxnSpPr>
              <a:cxnSpLocks/>
            </p:cNvCxnSpPr>
            <p:nvPr/>
          </p:nvCxnSpPr>
          <p:spPr>
            <a:xfrm>
              <a:off x="6898292" y="1346712"/>
              <a:ext cx="1" cy="103224"/>
            </a:xfrm>
            <a:prstGeom prst="line">
              <a:avLst/>
            </a:prstGeom>
            <a:ln w="12700">
              <a:solidFill>
                <a:srgbClr val="9537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cto 40">
              <a:extLst>
                <a:ext uri="{FF2B5EF4-FFF2-40B4-BE49-F238E27FC236}">
                  <a16:creationId xmlns:a16="http://schemas.microsoft.com/office/drawing/2014/main" id="{1B018CD2-E41D-688F-A8E3-D684DE826DD7}"/>
                </a:ext>
              </a:extLst>
            </p:cNvPr>
            <p:cNvCxnSpPr>
              <a:cxnSpLocks/>
            </p:cNvCxnSpPr>
            <p:nvPr/>
          </p:nvCxnSpPr>
          <p:spPr>
            <a:xfrm>
              <a:off x="8429230" y="1343184"/>
              <a:ext cx="1" cy="103224"/>
            </a:xfrm>
            <a:prstGeom prst="line">
              <a:avLst/>
            </a:prstGeom>
            <a:ln w="12700">
              <a:solidFill>
                <a:srgbClr val="9537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cto 41">
              <a:extLst>
                <a:ext uri="{FF2B5EF4-FFF2-40B4-BE49-F238E27FC236}">
                  <a16:creationId xmlns:a16="http://schemas.microsoft.com/office/drawing/2014/main" id="{E35D802B-CE40-4C6F-FF72-C72980F6C2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8920" y="2809200"/>
              <a:ext cx="610966" cy="2636"/>
            </a:xfrm>
            <a:prstGeom prst="line">
              <a:avLst/>
            </a:prstGeom>
            <a:ln w="12700">
              <a:solidFill>
                <a:srgbClr val="9537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recto 42">
              <a:extLst>
                <a:ext uri="{FF2B5EF4-FFF2-40B4-BE49-F238E27FC236}">
                  <a16:creationId xmlns:a16="http://schemas.microsoft.com/office/drawing/2014/main" id="{B201A2F0-44D1-065D-5332-D007D75B436C}"/>
                </a:ext>
              </a:extLst>
            </p:cNvPr>
            <p:cNvCxnSpPr>
              <a:cxnSpLocks/>
            </p:cNvCxnSpPr>
            <p:nvPr/>
          </p:nvCxnSpPr>
          <p:spPr>
            <a:xfrm>
              <a:off x="1031949" y="3128289"/>
              <a:ext cx="139847" cy="0"/>
            </a:xfrm>
            <a:prstGeom prst="line">
              <a:avLst/>
            </a:prstGeom>
            <a:ln w="12700">
              <a:solidFill>
                <a:srgbClr val="9537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recto 43">
              <a:extLst>
                <a:ext uri="{FF2B5EF4-FFF2-40B4-BE49-F238E27FC236}">
                  <a16:creationId xmlns:a16="http://schemas.microsoft.com/office/drawing/2014/main" id="{2AF80C4E-EAC3-8B2F-65AD-93B914B3359F}"/>
                </a:ext>
              </a:extLst>
            </p:cNvPr>
            <p:cNvCxnSpPr>
              <a:cxnSpLocks/>
            </p:cNvCxnSpPr>
            <p:nvPr/>
          </p:nvCxnSpPr>
          <p:spPr>
            <a:xfrm>
              <a:off x="1042990" y="3707692"/>
              <a:ext cx="139847" cy="0"/>
            </a:xfrm>
            <a:prstGeom prst="line">
              <a:avLst/>
            </a:prstGeom>
            <a:ln w="12700">
              <a:solidFill>
                <a:srgbClr val="9537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recto 44">
              <a:extLst>
                <a:ext uri="{FF2B5EF4-FFF2-40B4-BE49-F238E27FC236}">
                  <a16:creationId xmlns:a16="http://schemas.microsoft.com/office/drawing/2014/main" id="{017B4005-ADDD-E3B6-67C9-22A443CD0532}"/>
                </a:ext>
              </a:extLst>
            </p:cNvPr>
            <p:cNvCxnSpPr>
              <a:cxnSpLocks/>
            </p:cNvCxnSpPr>
            <p:nvPr/>
          </p:nvCxnSpPr>
          <p:spPr>
            <a:xfrm>
              <a:off x="1040776" y="4285845"/>
              <a:ext cx="139847" cy="0"/>
            </a:xfrm>
            <a:prstGeom prst="line">
              <a:avLst/>
            </a:prstGeom>
            <a:ln w="12700">
              <a:solidFill>
                <a:srgbClr val="9537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cto 45">
              <a:extLst>
                <a:ext uri="{FF2B5EF4-FFF2-40B4-BE49-F238E27FC236}">
                  <a16:creationId xmlns:a16="http://schemas.microsoft.com/office/drawing/2014/main" id="{06DD7B5D-D9C1-C908-3D27-B4881A836D1C}"/>
                </a:ext>
              </a:extLst>
            </p:cNvPr>
            <p:cNvCxnSpPr>
              <a:cxnSpLocks/>
            </p:cNvCxnSpPr>
            <p:nvPr/>
          </p:nvCxnSpPr>
          <p:spPr>
            <a:xfrm>
              <a:off x="1038563" y="4890292"/>
              <a:ext cx="139847" cy="0"/>
            </a:xfrm>
            <a:prstGeom prst="line">
              <a:avLst/>
            </a:prstGeom>
            <a:ln w="12700">
              <a:solidFill>
                <a:srgbClr val="9537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cto 46">
              <a:extLst>
                <a:ext uri="{FF2B5EF4-FFF2-40B4-BE49-F238E27FC236}">
                  <a16:creationId xmlns:a16="http://schemas.microsoft.com/office/drawing/2014/main" id="{F6736037-DAAE-78A4-F474-E635AB58C3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2117" y="2816911"/>
              <a:ext cx="659654" cy="2636"/>
            </a:xfrm>
            <a:prstGeom prst="line">
              <a:avLst/>
            </a:prstGeom>
            <a:ln w="12700">
              <a:solidFill>
                <a:srgbClr val="9537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recto 47">
              <a:extLst>
                <a:ext uri="{FF2B5EF4-FFF2-40B4-BE49-F238E27FC236}">
                  <a16:creationId xmlns:a16="http://schemas.microsoft.com/office/drawing/2014/main" id="{24E1D56E-E4B4-C428-9C7E-20693D1F47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88952" y="2819548"/>
              <a:ext cx="1331" cy="1586741"/>
            </a:xfrm>
            <a:prstGeom prst="line">
              <a:avLst/>
            </a:prstGeom>
            <a:ln w="12700">
              <a:solidFill>
                <a:srgbClr val="9537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 recto 48">
              <a:extLst>
                <a:ext uri="{FF2B5EF4-FFF2-40B4-BE49-F238E27FC236}">
                  <a16:creationId xmlns:a16="http://schemas.microsoft.com/office/drawing/2014/main" id="{1F14ECDA-BC67-98AD-43F3-E740495BF1B7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4092117" y="3158082"/>
              <a:ext cx="206727" cy="1"/>
            </a:xfrm>
            <a:prstGeom prst="line">
              <a:avLst/>
            </a:prstGeom>
            <a:ln w="12700">
              <a:solidFill>
                <a:srgbClr val="9537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ector recto 49">
              <a:extLst>
                <a:ext uri="{FF2B5EF4-FFF2-40B4-BE49-F238E27FC236}">
                  <a16:creationId xmlns:a16="http://schemas.microsoft.com/office/drawing/2014/main" id="{B03A4469-FA93-1B49-0040-C71005039764}"/>
                </a:ext>
              </a:extLst>
            </p:cNvPr>
            <p:cNvCxnSpPr>
              <a:cxnSpLocks/>
            </p:cNvCxnSpPr>
            <p:nvPr/>
          </p:nvCxnSpPr>
          <p:spPr>
            <a:xfrm>
              <a:off x="4095809" y="3758958"/>
              <a:ext cx="206727" cy="1"/>
            </a:xfrm>
            <a:prstGeom prst="line">
              <a:avLst/>
            </a:prstGeom>
            <a:ln w="12700">
              <a:solidFill>
                <a:srgbClr val="9537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cto 50">
              <a:extLst>
                <a:ext uri="{FF2B5EF4-FFF2-40B4-BE49-F238E27FC236}">
                  <a16:creationId xmlns:a16="http://schemas.microsoft.com/office/drawing/2014/main" id="{2DAD9349-C5BF-E584-14C0-BDF8CE2EC536}"/>
                </a:ext>
              </a:extLst>
            </p:cNvPr>
            <p:cNvCxnSpPr>
              <a:cxnSpLocks/>
            </p:cNvCxnSpPr>
            <p:nvPr/>
          </p:nvCxnSpPr>
          <p:spPr>
            <a:xfrm>
              <a:off x="4088953" y="4413649"/>
              <a:ext cx="206727" cy="1"/>
            </a:xfrm>
            <a:prstGeom prst="line">
              <a:avLst/>
            </a:prstGeom>
            <a:ln w="12700">
              <a:solidFill>
                <a:srgbClr val="9537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cto 51">
              <a:extLst>
                <a:ext uri="{FF2B5EF4-FFF2-40B4-BE49-F238E27FC236}">
                  <a16:creationId xmlns:a16="http://schemas.microsoft.com/office/drawing/2014/main" id="{1906E0E0-0471-4569-0BAD-1F0BF0FE2B19}"/>
                </a:ext>
              </a:extLst>
            </p:cNvPr>
            <p:cNvCxnSpPr>
              <a:cxnSpLocks/>
            </p:cNvCxnSpPr>
            <p:nvPr/>
          </p:nvCxnSpPr>
          <p:spPr>
            <a:xfrm>
              <a:off x="2549890" y="2764488"/>
              <a:ext cx="599219" cy="0"/>
            </a:xfrm>
            <a:prstGeom prst="line">
              <a:avLst/>
            </a:prstGeom>
            <a:ln w="12700">
              <a:solidFill>
                <a:srgbClr val="9537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cto 52">
              <a:extLst>
                <a:ext uri="{FF2B5EF4-FFF2-40B4-BE49-F238E27FC236}">
                  <a16:creationId xmlns:a16="http://schemas.microsoft.com/office/drawing/2014/main" id="{37F14637-87B5-B32A-D0E2-508F11E80A78}"/>
                </a:ext>
              </a:extLst>
            </p:cNvPr>
            <p:cNvCxnSpPr>
              <a:cxnSpLocks/>
            </p:cNvCxnSpPr>
            <p:nvPr/>
          </p:nvCxnSpPr>
          <p:spPr>
            <a:xfrm>
              <a:off x="2543586" y="3098722"/>
              <a:ext cx="139847" cy="0"/>
            </a:xfrm>
            <a:prstGeom prst="line">
              <a:avLst/>
            </a:prstGeom>
            <a:ln w="12700">
              <a:solidFill>
                <a:srgbClr val="9537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cto 53">
              <a:extLst>
                <a:ext uri="{FF2B5EF4-FFF2-40B4-BE49-F238E27FC236}">
                  <a16:creationId xmlns:a16="http://schemas.microsoft.com/office/drawing/2014/main" id="{D6EAC68B-D58E-44A1-D285-EF1BD1F03634}"/>
                </a:ext>
              </a:extLst>
            </p:cNvPr>
            <p:cNvCxnSpPr>
              <a:cxnSpLocks/>
            </p:cNvCxnSpPr>
            <p:nvPr/>
          </p:nvCxnSpPr>
          <p:spPr>
            <a:xfrm>
              <a:off x="2549889" y="3683645"/>
              <a:ext cx="139847" cy="0"/>
            </a:xfrm>
            <a:prstGeom prst="line">
              <a:avLst/>
            </a:prstGeom>
            <a:ln w="12700">
              <a:solidFill>
                <a:srgbClr val="9537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cto 54">
              <a:extLst>
                <a:ext uri="{FF2B5EF4-FFF2-40B4-BE49-F238E27FC236}">
                  <a16:creationId xmlns:a16="http://schemas.microsoft.com/office/drawing/2014/main" id="{A30C73F3-CD6F-3E7A-329A-F2D02F6BB005}"/>
                </a:ext>
              </a:extLst>
            </p:cNvPr>
            <p:cNvCxnSpPr>
              <a:cxnSpLocks/>
            </p:cNvCxnSpPr>
            <p:nvPr/>
          </p:nvCxnSpPr>
          <p:spPr>
            <a:xfrm>
              <a:off x="2549889" y="4277059"/>
              <a:ext cx="139847" cy="0"/>
            </a:xfrm>
            <a:prstGeom prst="line">
              <a:avLst/>
            </a:prstGeom>
            <a:ln w="12700">
              <a:solidFill>
                <a:srgbClr val="9537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55">
              <a:extLst>
                <a:ext uri="{FF2B5EF4-FFF2-40B4-BE49-F238E27FC236}">
                  <a16:creationId xmlns:a16="http://schemas.microsoft.com/office/drawing/2014/main" id="{850AFA98-15B0-C928-0742-DAFD678E911F}"/>
                </a:ext>
              </a:extLst>
            </p:cNvPr>
            <p:cNvCxnSpPr>
              <a:cxnSpLocks/>
            </p:cNvCxnSpPr>
            <p:nvPr/>
          </p:nvCxnSpPr>
          <p:spPr>
            <a:xfrm>
              <a:off x="2549889" y="4825742"/>
              <a:ext cx="139847" cy="0"/>
            </a:xfrm>
            <a:prstGeom prst="line">
              <a:avLst/>
            </a:prstGeom>
            <a:ln w="12700">
              <a:solidFill>
                <a:srgbClr val="9537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cto 56">
              <a:extLst>
                <a:ext uri="{FF2B5EF4-FFF2-40B4-BE49-F238E27FC236}">
                  <a16:creationId xmlns:a16="http://schemas.microsoft.com/office/drawing/2014/main" id="{6E833A97-D11F-764C-FA0C-24A810C7C250}"/>
                </a:ext>
              </a:extLst>
            </p:cNvPr>
            <p:cNvCxnSpPr>
              <a:cxnSpLocks/>
            </p:cNvCxnSpPr>
            <p:nvPr/>
          </p:nvCxnSpPr>
          <p:spPr>
            <a:xfrm>
              <a:off x="5700475" y="2775509"/>
              <a:ext cx="595223" cy="0"/>
            </a:xfrm>
            <a:prstGeom prst="line">
              <a:avLst/>
            </a:prstGeom>
            <a:ln w="9525">
              <a:solidFill>
                <a:srgbClr val="9537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24868294-2EF6-C6CB-9EB7-B2F2355BFCEC}"/>
                </a:ext>
              </a:extLst>
            </p:cNvPr>
            <p:cNvCxnSpPr>
              <a:cxnSpLocks/>
            </p:cNvCxnSpPr>
            <p:nvPr/>
          </p:nvCxnSpPr>
          <p:spPr>
            <a:xfrm>
              <a:off x="5696426" y="2775509"/>
              <a:ext cx="11042" cy="1591937"/>
            </a:xfrm>
            <a:prstGeom prst="line">
              <a:avLst/>
            </a:prstGeom>
            <a:ln w="9525">
              <a:solidFill>
                <a:srgbClr val="9537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E03EB6EC-0E89-9E75-9B1D-B9F4CF540432}"/>
                </a:ext>
              </a:extLst>
            </p:cNvPr>
            <p:cNvCxnSpPr>
              <a:cxnSpLocks/>
            </p:cNvCxnSpPr>
            <p:nvPr/>
          </p:nvCxnSpPr>
          <p:spPr>
            <a:xfrm>
              <a:off x="5696426" y="3115559"/>
              <a:ext cx="206727" cy="1"/>
            </a:xfrm>
            <a:prstGeom prst="line">
              <a:avLst/>
            </a:prstGeom>
            <a:ln w="9525">
              <a:solidFill>
                <a:srgbClr val="9537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cto 59">
              <a:extLst>
                <a:ext uri="{FF2B5EF4-FFF2-40B4-BE49-F238E27FC236}">
                  <a16:creationId xmlns:a16="http://schemas.microsoft.com/office/drawing/2014/main" id="{3BC7CAFE-CAD7-1E3D-9DE6-83FF4DF401A5}"/>
                </a:ext>
              </a:extLst>
            </p:cNvPr>
            <p:cNvCxnSpPr>
              <a:cxnSpLocks/>
            </p:cNvCxnSpPr>
            <p:nvPr/>
          </p:nvCxnSpPr>
          <p:spPr>
            <a:xfrm>
              <a:off x="5700118" y="3732998"/>
              <a:ext cx="206727" cy="1"/>
            </a:xfrm>
            <a:prstGeom prst="line">
              <a:avLst/>
            </a:prstGeom>
            <a:ln w="9525">
              <a:solidFill>
                <a:srgbClr val="9537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 recto 60">
              <a:extLst>
                <a:ext uri="{FF2B5EF4-FFF2-40B4-BE49-F238E27FC236}">
                  <a16:creationId xmlns:a16="http://schemas.microsoft.com/office/drawing/2014/main" id="{AEECC626-E0B8-A177-D665-00C8CD3A3669}"/>
                </a:ext>
              </a:extLst>
            </p:cNvPr>
            <p:cNvCxnSpPr>
              <a:cxnSpLocks/>
            </p:cNvCxnSpPr>
            <p:nvPr/>
          </p:nvCxnSpPr>
          <p:spPr>
            <a:xfrm>
              <a:off x="5695250" y="4367446"/>
              <a:ext cx="206727" cy="1"/>
            </a:xfrm>
            <a:prstGeom prst="line">
              <a:avLst/>
            </a:prstGeom>
            <a:ln w="9525">
              <a:solidFill>
                <a:srgbClr val="9537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ector recto 61">
              <a:extLst>
                <a:ext uri="{FF2B5EF4-FFF2-40B4-BE49-F238E27FC236}">
                  <a16:creationId xmlns:a16="http://schemas.microsoft.com/office/drawing/2014/main" id="{CDA09E6B-BD16-36FE-DC6F-E1812EE45238}"/>
                </a:ext>
              </a:extLst>
            </p:cNvPr>
            <p:cNvCxnSpPr>
              <a:cxnSpLocks/>
            </p:cNvCxnSpPr>
            <p:nvPr/>
          </p:nvCxnSpPr>
          <p:spPr>
            <a:xfrm>
              <a:off x="9248927" y="2045804"/>
              <a:ext cx="0" cy="155067"/>
            </a:xfrm>
            <a:prstGeom prst="line">
              <a:avLst/>
            </a:prstGeom>
            <a:ln w="12700">
              <a:solidFill>
                <a:srgbClr val="95373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uadroTexto 62">
              <a:extLst>
                <a:ext uri="{FF2B5EF4-FFF2-40B4-BE49-F238E27FC236}">
                  <a16:creationId xmlns:a16="http://schemas.microsoft.com/office/drawing/2014/main" id="{E4CD5CCE-1620-45B4-659F-2148FF20BA6F}"/>
                </a:ext>
              </a:extLst>
            </p:cNvPr>
            <p:cNvSpPr txBox="1"/>
            <p:nvPr/>
          </p:nvSpPr>
          <p:spPr>
            <a:xfrm>
              <a:off x="6002047" y="5921439"/>
              <a:ext cx="1957217" cy="377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927" dirty="0">
                  <a:latin typeface="Montserrat" panose="00000500000000000000" pitchFamily="2" charset="0"/>
                </a:rPr>
                <a:t>Juan Francisco Salazar Reyes</a:t>
              </a:r>
            </a:p>
            <a:p>
              <a:pPr algn="ctr"/>
              <a:r>
                <a:rPr lang="es-MX" sz="927" dirty="0">
                  <a:latin typeface="Montserrat" panose="00000500000000000000" pitchFamily="2" charset="0"/>
                </a:rPr>
                <a:t>Sub. Administración </a:t>
              </a:r>
            </a:p>
          </p:txBody>
        </p: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03086EAF-55A5-BB42-389F-02801F89B663}"/>
                </a:ext>
              </a:extLst>
            </p:cNvPr>
            <p:cNvSpPr txBox="1"/>
            <p:nvPr/>
          </p:nvSpPr>
          <p:spPr>
            <a:xfrm>
              <a:off x="7780715" y="5933209"/>
              <a:ext cx="2144335" cy="5203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927" dirty="0">
                  <a:latin typeface="Montserrat" panose="00000500000000000000" pitchFamily="2" charset="0"/>
                </a:rPr>
                <a:t>Maestra Irma Leticia Gonzalez Sánchez</a:t>
              </a:r>
            </a:p>
            <a:p>
              <a:pPr algn="ctr"/>
              <a:r>
                <a:rPr lang="es-MX" sz="927" dirty="0">
                  <a:latin typeface="Montserrat" panose="00000500000000000000" pitchFamily="2" charset="0"/>
                </a:rPr>
                <a:t>Directora  General</a:t>
              </a:r>
            </a:p>
          </p:txBody>
        </p:sp>
        <p:cxnSp>
          <p:nvCxnSpPr>
            <p:cNvPr id="65" name="Conector recto 64">
              <a:extLst>
                <a:ext uri="{FF2B5EF4-FFF2-40B4-BE49-F238E27FC236}">
                  <a16:creationId xmlns:a16="http://schemas.microsoft.com/office/drawing/2014/main" id="{1DEB15CA-C16C-9489-BB03-636BBA151EAB}"/>
                </a:ext>
              </a:extLst>
            </p:cNvPr>
            <p:cNvCxnSpPr/>
            <p:nvPr/>
          </p:nvCxnSpPr>
          <p:spPr>
            <a:xfrm>
              <a:off x="4449783" y="5949114"/>
              <a:ext cx="14373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Conector recto 65">
              <a:extLst>
                <a:ext uri="{FF2B5EF4-FFF2-40B4-BE49-F238E27FC236}">
                  <a16:creationId xmlns:a16="http://schemas.microsoft.com/office/drawing/2014/main" id="{0022450F-2137-A48C-35AA-A40C6708D69B}"/>
                </a:ext>
              </a:extLst>
            </p:cNvPr>
            <p:cNvCxnSpPr/>
            <p:nvPr/>
          </p:nvCxnSpPr>
          <p:spPr>
            <a:xfrm>
              <a:off x="6286866" y="5932830"/>
              <a:ext cx="14373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Conector recto 66">
              <a:extLst>
                <a:ext uri="{FF2B5EF4-FFF2-40B4-BE49-F238E27FC236}">
                  <a16:creationId xmlns:a16="http://schemas.microsoft.com/office/drawing/2014/main" id="{7B852AC9-4FF5-BB60-FA87-8F5FCC8096AD}"/>
                </a:ext>
              </a:extLst>
            </p:cNvPr>
            <p:cNvCxnSpPr/>
            <p:nvPr/>
          </p:nvCxnSpPr>
          <p:spPr>
            <a:xfrm>
              <a:off x="8125973" y="5932830"/>
              <a:ext cx="143733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CuadroTexto 67">
              <a:extLst>
                <a:ext uri="{FF2B5EF4-FFF2-40B4-BE49-F238E27FC236}">
                  <a16:creationId xmlns:a16="http://schemas.microsoft.com/office/drawing/2014/main" id="{B7D18661-6A5C-9997-ED2D-80B872D65004}"/>
                </a:ext>
              </a:extLst>
            </p:cNvPr>
            <p:cNvSpPr txBox="1"/>
            <p:nvPr/>
          </p:nvSpPr>
          <p:spPr>
            <a:xfrm>
              <a:off x="3960771" y="5949114"/>
              <a:ext cx="2144335" cy="3776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927" dirty="0">
                  <a:latin typeface="Montserrat" panose="00000500000000000000" pitchFamily="2" charset="0"/>
                </a:rPr>
                <a:t>Juan Francisco Salazar Reyes</a:t>
              </a:r>
            </a:p>
            <a:p>
              <a:pPr algn="ctr"/>
              <a:r>
                <a:rPr lang="es-MX" sz="927" dirty="0">
                  <a:latin typeface="Montserrat" panose="00000500000000000000" pitchFamily="2" charset="0"/>
                </a:rPr>
                <a:t>Jefe Depto. Rec. Humanos</a:t>
              </a:r>
            </a:p>
          </p:txBody>
        </p:sp>
        <p:sp>
          <p:nvSpPr>
            <p:cNvPr id="69" name="CuadroTexto 68">
              <a:extLst>
                <a:ext uri="{FF2B5EF4-FFF2-40B4-BE49-F238E27FC236}">
                  <a16:creationId xmlns:a16="http://schemas.microsoft.com/office/drawing/2014/main" id="{7C38979C-AEF1-6CDB-8F9E-F5CFE3957DDD}"/>
                </a:ext>
              </a:extLst>
            </p:cNvPr>
            <p:cNvSpPr txBox="1"/>
            <p:nvPr/>
          </p:nvSpPr>
          <p:spPr>
            <a:xfrm>
              <a:off x="9429377" y="4406289"/>
              <a:ext cx="2258352" cy="738664"/>
            </a:xfrm>
            <a:prstGeom prst="rect">
              <a:avLst/>
            </a:prstGeom>
            <a:noFill/>
            <a:ln>
              <a:solidFill>
                <a:srgbClr val="C55A1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600" b="1" dirty="0">
                  <a:latin typeface="Montserrat" panose="00000500000000000000" pitchFamily="2" charset="0"/>
                </a:rPr>
                <a:t>Nomenclatura:</a:t>
              </a:r>
            </a:p>
            <a:p>
              <a:r>
                <a:rPr lang="es-MX" sz="600" b="1" dirty="0">
                  <a:solidFill>
                    <a:srgbClr val="FF0000"/>
                  </a:solidFill>
                  <a:latin typeface="Montserrat" panose="00000500000000000000" pitchFamily="2" charset="0"/>
                </a:rPr>
                <a:t>Encargado: Plaza cancelada </a:t>
              </a:r>
            </a:p>
            <a:p>
              <a:r>
                <a:rPr lang="es-MX" sz="600" b="1" dirty="0">
                  <a:solidFill>
                    <a:srgbClr val="00B050"/>
                  </a:solidFill>
                  <a:latin typeface="Montserrat" panose="00000500000000000000" pitchFamily="2" charset="0"/>
                </a:rPr>
                <a:t>Encargado: Plaza vacante</a:t>
              </a:r>
            </a:p>
            <a:p>
              <a:r>
                <a:rPr lang="es-MX" sz="600" b="1" dirty="0">
                  <a:solidFill>
                    <a:srgbClr val="00B0F0"/>
                  </a:solidFill>
                  <a:latin typeface="Montserrat" panose="00000500000000000000" pitchFamily="2" charset="0"/>
                </a:rPr>
                <a:t>Plaza de la DGST con centro de trabajo en el Centro SICT Guanajuato</a:t>
              </a:r>
            </a:p>
            <a:p>
              <a:r>
                <a:rPr lang="es-MX" sz="600" b="1" dirty="0">
                  <a:solidFill>
                    <a:srgbClr val="9933FF"/>
                  </a:solidFill>
                  <a:latin typeface="Montserrat" panose="00000500000000000000" pitchFamily="2" charset="0"/>
                </a:rPr>
                <a:t>Por Articulo 34 concluido y en proceso de conclusión de concurso.</a:t>
              </a:r>
            </a:p>
          </p:txBody>
        </p:sp>
      </p:grpSp>
      <p:sp>
        <p:nvSpPr>
          <p:cNvPr id="70" name="CuadroTexto 69">
            <a:extLst>
              <a:ext uri="{FF2B5EF4-FFF2-40B4-BE49-F238E27FC236}">
                <a16:creationId xmlns:a16="http://schemas.microsoft.com/office/drawing/2014/main" id="{36610D0F-9622-2FBA-997F-E54EA3E28E69}"/>
              </a:ext>
            </a:extLst>
          </p:cNvPr>
          <p:cNvSpPr txBox="1"/>
          <p:nvPr/>
        </p:nvSpPr>
        <p:spPr>
          <a:xfrm>
            <a:off x="554457" y="358202"/>
            <a:ext cx="47791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b="1" dirty="0">
                <a:solidFill>
                  <a:srgbClr val="6A0E37"/>
                </a:solidFill>
                <a:latin typeface="Geomanist Bold" panose="02000503000000020004" pitchFamily="2" charset="77"/>
              </a:rPr>
              <a:t>Organigrama del Centro  SICT Guanajuato</a:t>
            </a:r>
          </a:p>
        </p:txBody>
      </p:sp>
    </p:spTree>
    <p:extLst>
      <p:ext uri="{BB962C8B-B14F-4D97-AF65-F5344CB8AC3E}">
        <p14:creationId xmlns:p14="http://schemas.microsoft.com/office/powerpoint/2010/main" val="13996080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310</Words>
  <Application>Microsoft Office PowerPoint</Application>
  <PresentationFormat>Panorámica</PresentationFormat>
  <Paragraphs>64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Geomanist Bold</vt:lpstr>
      <vt:lpstr>Montserrat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Francisco Salazar Reyes</dc:creator>
  <cp:lastModifiedBy>YAZMIN DEL SOCORRO MEJIA MEJIA</cp:lastModifiedBy>
  <cp:revision>6</cp:revision>
  <dcterms:created xsi:type="dcterms:W3CDTF">2025-04-15T16:59:43Z</dcterms:created>
  <dcterms:modified xsi:type="dcterms:W3CDTF">2025-09-11T18:47:46Z</dcterms:modified>
</cp:coreProperties>
</file>