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7"/>
  </p:notesMasterIdLst>
  <p:sldIdLst>
    <p:sldId id="321" r:id="rId2"/>
    <p:sldId id="273" r:id="rId3"/>
    <p:sldId id="258" r:id="rId4"/>
    <p:sldId id="259" r:id="rId5"/>
    <p:sldId id="305" r:id="rId6"/>
    <p:sldId id="324" r:id="rId7"/>
    <p:sldId id="309" r:id="rId8"/>
    <p:sldId id="323" r:id="rId9"/>
    <p:sldId id="335" r:id="rId10"/>
    <p:sldId id="306" r:id="rId11"/>
    <p:sldId id="332" r:id="rId12"/>
    <p:sldId id="333" r:id="rId13"/>
    <p:sldId id="331" r:id="rId14"/>
    <p:sldId id="329" r:id="rId15"/>
    <p:sldId id="339" r:id="rId16"/>
    <p:sldId id="322" r:id="rId17"/>
    <p:sldId id="336" r:id="rId18"/>
    <p:sldId id="337" r:id="rId19"/>
    <p:sldId id="338" r:id="rId20"/>
    <p:sldId id="307" r:id="rId21"/>
    <p:sldId id="326" r:id="rId22"/>
    <p:sldId id="327" r:id="rId23"/>
    <p:sldId id="310" r:id="rId24"/>
    <p:sldId id="311" r:id="rId25"/>
    <p:sldId id="280" r:id="rId26"/>
  </p:sldIdLst>
  <p:sldSz cx="9144000" cy="5143500" type="screen16x9"/>
  <p:notesSz cx="6858000" cy="9144000"/>
  <p:embeddedFontLst>
    <p:embeddedFont>
      <p:font typeface="Barlow" panose="00000500000000000000" pitchFamily="2" charset="0"/>
      <p:regular r:id="rId28"/>
      <p:bold r:id="rId29"/>
      <p:italic r:id="rId30"/>
      <p:boldItalic r:id="rId31"/>
    </p:embeddedFont>
    <p:embeddedFont>
      <p:font typeface="Bellota" panose="020B0604020202020204" charset="0"/>
      <p:regular r:id="rId32"/>
      <p:bold r:id="rId33"/>
      <p:italic r:id="rId34"/>
      <p:boldItalic r:id="rId35"/>
    </p:embeddedFont>
    <p:embeddedFont>
      <p:font typeface="Fira Sans Condensed" panose="020B0604020202020204" charset="0"/>
      <p:regular r:id="rId36"/>
      <p:bold r:id="rId37"/>
      <p:italic r:id="rId38"/>
      <p:boldItalic r:id="rId39"/>
    </p:embeddedFont>
    <p:embeddedFont>
      <p:font typeface="Malgun Gothic" panose="020B0503020000020004" pitchFamily="34" charset="-127"/>
      <p:regular r:id="rId40"/>
      <p:bold r:id="rId41"/>
    </p:embeddedFont>
    <p:embeddedFont>
      <p:font typeface="Squada One" panose="02000000000000000000" pitchFamily="2" charset="0"/>
      <p:regular r:id="rId42"/>
    </p:embeddedFont>
    <p:embeddedFont>
      <p:font typeface="Fira Sans Condensed ExtraBold" panose="020B0604020202020204" charset="0"/>
      <p:bold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208"/>
    <a:srgbClr val="B60086"/>
    <a:srgbClr val="92D050"/>
    <a:srgbClr val="FD0098"/>
    <a:srgbClr val="5F2FB8"/>
    <a:srgbClr val="E17C78"/>
    <a:srgbClr val="87ADDB"/>
    <a:srgbClr val="737474"/>
    <a:srgbClr val="F3CA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5AA42-4328-44BE-AC1C-E695F2201A74}">
  <a:tblStyle styleId="{3185AA42-4328-44BE-AC1C-E695F2201A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0971" autoAdjust="0"/>
  </p:normalViewPr>
  <p:slideViewPr>
    <p:cSldViewPr snapToGrid="0">
      <p:cViewPr varScale="1">
        <p:scale>
          <a:sx n="110" d="100"/>
          <a:sy n="110" d="100"/>
        </p:scale>
        <p:origin x="8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2251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82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446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662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851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265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809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506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190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881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088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514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4385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808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012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349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75e473b043_0_17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75e473b043_0_17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d4e4ff9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d4e4ff9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260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608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98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251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042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1464" y="-864758"/>
            <a:ext cx="6070096" cy="6283055"/>
            <a:chOff x="1279825" y="238125"/>
            <a:chExt cx="5060100" cy="5237625"/>
          </a:xfrm>
        </p:grpSpPr>
        <p:sp>
          <p:nvSpPr>
            <p:cNvPr id="10" name="Google Shape;10;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0800000">
            <a:off x="3731673" y="-433179"/>
            <a:ext cx="6250236" cy="6469514"/>
            <a:chOff x="1279825" y="238125"/>
            <a:chExt cx="5060100" cy="5237625"/>
          </a:xfrm>
        </p:grpSpPr>
        <p:sp>
          <p:nvSpPr>
            <p:cNvPr id="16" name="Google Shape;16;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988800" y="3230225"/>
            <a:ext cx="7166400" cy="8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22" name="Google Shape;22;p2"/>
          <p:cNvSpPr txBox="1">
            <a:spLocks noGrp="1"/>
          </p:cNvSpPr>
          <p:nvPr>
            <p:ph type="subTitle" idx="1"/>
          </p:nvPr>
        </p:nvSpPr>
        <p:spPr>
          <a:xfrm>
            <a:off x="2566950" y="4047725"/>
            <a:ext cx="40101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E17C78"/>
              </a:buClr>
              <a:buSzPts val="1800"/>
              <a:buNone/>
              <a:defRPr>
                <a:solidFill>
                  <a:srgbClr val="E17C78"/>
                </a:solidFill>
              </a:defRPr>
            </a:lvl1pPr>
            <a:lvl2pPr lvl="1" algn="ctr">
              <a:lnSpc>
                <a:spcPct val="100000"/>
              </a:lnSpc>
              <a:spcBef>
                <a:spcPts val="0"/>
              </a:spcBef>
              <a:spcAft>
                <a:spcPts val="0"/>
              </a:spcAft>
              <a:buClr>
                <a:srgbClr val="E17C78"/>
              </a:buClr>
              <a:buSzPts val="2800"/>
              <a:buNone/>
              <a:defRPr sz="2800">
                <a:solidFill>
                  <a:srgbClr val="E17C78"/>
                </a:solidFill>
              </a:defRPr>
            </a:lvl2pPr>
            <a:lvl3pPr lvl="2" algn="ctr">
              <a:lnSpc>
                <a:spcPct val="100000"/>
              </a:lnSpc>
              <a:spcBef>
                <a:spcPts val="0"/>
              </a:spcBef>
              <a:spcAft>
                <a:spcPts val="0"/>
              </a:spcAft>
              <a:buClr>
                <a:srgbClr val="E17C78"/>
              </a:buClr>
              <a:buSzPts val="2800"/>
              <a:buNone/>
              <a:defRPr sz="2800">
                <a:solidFill>
                  <a:srgbClr val="E17C78"/>
                </a:solidFill>
              </a:defRPr>
            </a:lvl3pPr>
            <a:lvl4pPr lvl="3" algn="ctr">
              <a:lnSpc>
                <a:spcPct val="100000"/>
              </a:lnSpc>
              <a:spcBef>
                <a:spcPts val="0"/>
              </a:spcBef>
              <a:spcAft>
                <a:spcPts val="0"/>
              </a:spcAft>
              <a:buClr>
                <a:srgbClr val="E17C78"/>
              </a:buClr>
              <a:buSzPts val="2800"/>
              <a:buNone/>
              <a:defRPr sz="2800">
                <a:solidFill>
                  <a:srgbClr val="E17C78"/>
                </a:solidFill>
              </a:defRPr>
            </a:lvl4pPr>
            <a:lvl5pPr lvl="4" algn="ctr">
              <a:lnSpc>
                <a:spcPct val="100000"/>
              </a:lnSpc>
              <a:spcBef>
                <a:spcPts val="0"/>
              </a:spcBef>
              <a:spcAft>
                <a:spcPts val="0"/>
              </a:spcAft>
              <a:buClr>
                <a:srgbClr val="E17C78"/>
              </a:buClr>
              <a:buSzPts val="2800"/>
              <a:buNone/>
              <a:defRPr sz="2800">
                <a:solidFill>
                  <a:srgbClr val="E17C78"/>
                </a:solidFill>
              </a:defRPr>
            </a:lvl5pPr>
            <a:lvl6pPr lvl="5" algn="ctr">
              <a:lnSpc>
                <a:spcPct val="100000"/>
              </a:lnSpc>
              <a:spcBef>
                <a:spcPts val="0"/>
              </a:spcBef>
              <a:spcAft>
                <a:spcPts val="0"/>
              </a:spcAft>
              <a:buClr>
                <a:srgbClr val="E17C78"/>
              </a:buClr>
              <a:buSzPts val="2800"/>
              <a:buNone/>
              <a:defRPr sz="2800">
                <a:solidFill>
                  <a:srgbClr val="E17C78"/>
                </a:solidFill>
              </a:defRPr>
            </a:lvl6pPr>
            <a:lvl7pPr lvl="6" algn="ctr">
              <a:lnSpc>
                <a:spcPct val="100000"/>
              </a:lnSpc>
              <a:spcBef>
                <a:spcPts val="0"/>
              </a:spcBef>
              <a:spcAft>
                <a:spcPts val="0"/>
              </a:spcAft>
              <a:buClr>
                <a:srgbClr val="E17C78"/>
              </a:buClr>
              <a:buSzPts val="2800"/>
              <a:buNone/>
              <a:defRPr sz="2800">
                <a:solidFill>
                  <a:srgbClr val="E17C78"/>
                </a:solidFill>
              </a:defRPr>
            </a:lvl7pPr>
            <a:lvl8pPr lvl="7" algn="ctr">
              <a:lnSpc>
                <a:spcPct val="100000"/>
              </a:lnSpc>
              <a:spcBef>
                <a:spcPts val="0"/>
              </a:spcBef>
              <a:spcAft>
                <a:spcPts val="0"/>
              </a:spcAft>
              <a:buClr>
                <a:srgbClr val="E17C78"/>
              </a:buClr>
              <a:buSzPts val="2800"/>
              <a:buNone/>
              <a:defRPr sz="2800">
                <a:solidFill>
                  <a:srgbClr val="E17C78"/>
                </a:solidFill>
              </a:defRPr>
            </a:lvl8pPr>
            <a:lvl9pPr lvl="8" algn="ctr">
              <a:lnSpc>
                <a:spcPct val="100000"/>
              </a:lnSpc>
              <a:spcBef>
                <a:spcPts val="0"/>
              </a:spcBef>
              <a:spcAft>
                <a:spcPts val="0"/>
              </a:spcAft>
              <a:buClr>
                <a:srgbClr val="E17C78"/>
              </a:buClr>
              <a:buSzPts val="2800"/>
              <a:buNone/>
              <a:defRPr sz="2800">
                <a:solidFill>
                  <a:srgbClr val="E17C7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grpSp>
        <p:nvGrpSpPr>
          <p:cNvPr id="43" name="Google Shape;43;p7"/>
          <p:cNvGrpSpPr/>
          <p:nvPr/>
        </p:nvGrpSpPr>
        <p:grpSpPr>
          <a:xfrm>
            <a:off x="-204014" y="-846158"/>
            <a:ext cx="6070096" cy="6283055"/>
            <a:chOff x="1279825" y="238125"/>
            <a:chExt cx="5060100" cy="5237625"/>
          </a:xfrm>
        </p:grpSpPr>
        <p:sp>
          <p:nvSpPr>
            <p:cNvPr id="44" name="Google Shape;44;p7"/>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7"/>
          <p:cNvSpPr txBox="1">
            <a:spLocks noGrp="1"/>
          </p:cNvSpPr>
          <p:nvPr>
            <p:ph type="body" idx="1"/>
          </p:nvPr>
        </p:nvSpPr>
        <p:spPr>
          <a:xfrm>
            <a:off x="672350" y="1842400"/>
            <a:ext cx="2994300" cy="2550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50" name="Google Shape;50;p7"/>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9600"/>
              <a:buNone/>
              <a:defRPr sz="96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grpSp>
        <p:nvGrpSpPr>
          <p:cNvPr id="75" name="Google Shape;75;p11"/>
          <p:cNvGrpSpPr/>
          <p:nvPr/>
        </p:nvGrpSpPr>
        <p:grpSpPr>
          <a:xfrm>
            <a:off x="-821464" y="-864758"/>
            <a:ext cx="6070096" cy="6283055"/>
            <a:chOff x="1279825" y="238125"/>
            <a:chExt cx="5060100" cy="5237625"/>
          </a:xfrm>
        </p:grpSpPr>
        <p:sp>
          <p:nvSpPr>
            <p:cNvPr id="76" name="Google Shape;76;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11"/>
          <p:cNvGrpSpPr/>
          <p:nvPr/>
        </p:nvGrpSpPr>
        <p:grpSpPr>
          <a:xfrm rot="10800000">
            <a:off x="3731673" y="-433179"/>
            <a:ext cx="6250236" cy="6469514"/>
            <a:chOff x="1279825" y="238125"/>
            <a:chExt cx="5060100" cy="5237625"/>
          </a:xfrm>
        </p:grpSpPr>
        <p:sp>
          <p:nvSpPr>
            <p:cNvPr id="82" name="Google Shape;82;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
        <p:nvSpPr>
          <p:cNvPr id="99" name="Google Shape;99;p14"/>
          <p:cNvSpPr txBox="1">
            <a:spLocks noGrp="1"/>
          </p:cNvSpPr>
          <p:nvPr>
            <p:ph type="title" idx="2"/>
          </p:nvPr>
        </p:nvSpPr>
        <p:spPr>
          <a:xfrm>
            <a:off x="120562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0" name="Google Shape;100;p14"/>
          <p:cNvSpPr txBox="1">
            <a:spLocks noGrp="1"/>
          </p:cNvSpPr>
          <p:nvPr>
            <p:ph type="subTitle" idx="1"/>
          </p:nvPr>
        </p:nvSpPr>
        <p:spPr>
          <a:xfrm>
            <a:off x="120562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title" idx="3"/>
          </p:nvPr>
        </p:nvSpPr>
        <p:spPr>
          <a:xfrm>
            <a:off x="3601350"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2" name="Google Shape;102;p14"/>
          <p:cNvSpPr txBox="1">
            <a:spLocks noGrp="1"/>
          </p:cNvSpPr>
          <p:nvPr>
            <p:ph type="subTitle" idx="4"/>
          </p:nvPr>
        </p:nvSpPr>
        <p:spPr>
          <a:xfrm>
            <a:off x="3601350"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4"/>
          <p:cNvSpPr txBox="1">
            <a:spLocks noGrp="1"/>
          </p:cNvSpPr>
          <p:nvPr>
            <p:ph type="title" idx="5"/>
          </p:nvPr>
        </p:nvSpPr>
        <p:spPr>
          <a:xfrm>
            <a:off x="599707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4" name="Google Shape;104;p14"/>
          <p:cNvSpPr txBox="1">
            <a:spLocks noGrp="1"/>
          </p:cNvSpPr>
          <p:nvPr>
            <p:ph type="subTitle" idx="6"/>
          </p:nvPr>
        </p:nvSpPr>
        <p:spPr>
          <a:xfrm>
            <a:off x="599707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7"/>
          </p:nvPr>
        </p:nvSpPr>
        <p:spPr>
          <a:xfrm>
            <a:off x="2403488"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6" name="Google Shape;106;p14"/>
          <p:cNvSpPr txBox="1">
            <a:spLocks noGrp="1"/>
          </p:cNvSpPr>
          <p:nvPr>
            <p:ph type="subTitle" idx="8"/>
          </p:nvPr>
        </p:nvSpPr>
        <p:spPr>
          <a:xfrm>
            <a:off x="2403488"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4"/>
          <p:cNvSpPr txBox="1">
            <a:spLocks noGrp="1"/>
          </p:cNvSpPr>
          <p:nvPr>
            <p:ph type="title" idx="9"/>
          </p:nvPr>
        </p:nvSpPr>
        <p:spPr>
          <a:xfrm>
            <a:off x="4799213"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grpSp>
        <p:nvGrpSpPr>
          <p:cNvPr id="108" name="Google Shape;108;p14"/>
          <p:cNvGrpSpPr/>
          <p:nvPr/>
        </p:nvGrpSpPr>
        <p:grpSpPr>
          <a:xfrm rot="10800000">
            <a:off x="3731673" y="-433179"/>
            <a:ext cx="6250236" cy="6469514"/>
            <a:chOff x="1279825" y="238125"/>
            <a:chExt cx="5060100" cy="5237625"/>
          </a:xfrm>
        </p:grpSpPr>
        <p:sp>
          <p:nvSpPr>
            <p:cNvPr id="109" name="Google Shape;109;p14"/>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4"/>
          <p:cNvSpPr txBox="1">
            <a:spLocks noGrp="1"/>
          </p:cNvSpPr>
          <p:nvPr>
            <p:ph type="subTitle" idx="13"/>
          </p:nvPr>
        </p:nvSpPr>
        <p:spPr>
          <a:xfrm>
            <a:off x="4799213"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4"/>
          <p:cNvSpPr txBox="1">
            <a:spLocks noGrp="1"/>
          </p:cNvSpPr>
          <p:nvPr>
            <p:ph type="title" idx="14" hasCustomPrompt="1"/>
          </p:nvPr>
        </p:nvSpPr>
        <p:spPr>
          <a:xfrm>
            <a:off x="127597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6" name="Google Shape;116;p14"/>
          <p:cNvSpPr txBox="1">
            <a:spLocks noGrp="1"/>
          </p:cNvSpPr>
          <p:nvPr>
            <p:ph type="title" idx="15" hasCustomPrompt="1"/>
          </p:nvPr>
        </p:nvSpPr>
        <p:spPr>
          <a:xfrm>
            <a:off x="3671700"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4"/>
          <p:cNvSpPr txBox="1">
            <a:spLocks noGrp="1"/>
          </p:cNvSpPr>
          <p:nvPr>
            <p:ph type="title" idx="16" hasCustomPrompt="1"/>
          </p:nvPr>
        </p:nvSpPr>
        <p:spPr>
          <a:xfrm>
            <a:off x="606742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 name="Google Shape;118;p14"/>
          <p:cNvSpPr txBox="1">
            <a:spLocks noGrp="1"/>
          </p:cNvSpPr>
          <p:nvPr>
            <p:ph type="title" idx="17" hasCustomPrompt="1"/>
          </p:nvPr>
        </p:nvSpPr>
        <p:spPr>
          <a:xfrm>
            <a:off x="2473850"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 name="Google Shape;119;p14"/>
          <p:cNvSpPr txBox="1">
            <a:spLocks noGrp="1"/>
          </p:cNvSpPr>
          <p:nvPr>
            <p:ph type="title" idx="18" hasCustomPrompt="1"/>
          </p:nvPr>
        </p:nvSpPr>
        <p:spPr>
          <a:xfrm>
            <a:off x="4869575"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amp; credits">
  <p:cSld name="SECTION_TITLE_AND_DESCRIPTION_1">
    <p:spTree>
      <p:nvGrpSpPr>
        <p:cNvPr id="1" name="Shape 227"/>
        <p:cNvGrpSpPr/>
        <p:nvPr/>
      </p:nvGrpSpPr>
      <p:grpSpPr>
        <a:xfrm>
          <a:off x="0" y="0"/>
          <a:ext cx="0" cy="0"/>
          <a:chOff x="0" y="0"/>
          <a:chExt cx="0" cy="0"/>
        </a:xfrm>
      </p:grpSpPr>
      <p:grpSp>
        <p:nvGrpSpPr>
          <p:cNvPr id="228" name="Google Shape;228;p23"/>
          <p:cNvGrpSpPr/>
          <p:nvPr/>
        </p:nvGrpSpPr>
        <p:grpSpPr>
          <a:xfrm rot="5400000">
            <a:off x="4081780" y="-708152"/>
            <a:ext cx="6070096" cy="6283055"/>
            <a:chOff x="1279825" y="238125"/>
            <a:chExt cx="5060100" cy="5237625"/>
          </a:xfrm>
        </p:grpSpPr>
        <p:sp>
          <p:nvSpPr>
            <p:cNvPr id="229" name="Google Shape;229;p23"/>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23"/>
          <p:cNvSpPr txBox="1">
            <a:spLocks noGrp="1"/>
          </p:cNvSpPr>
          <p:nvPr>
            <p:ph type="subTitle" idx="1"/>
          </p:nvPr>
        </p:nvSpPr>
        <p:spPr>
          <a:xfrm>
            <a:off x="672350" y="1401150"/>
            <a:ext cx="3556800" cy="16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35" name="Google Shape;235;p23"/>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4800"/>
              <a:buNone/>
              <a:defRPr sz="4800">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1pPr>
            <a:lvl2pPr lvl="1">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2pPr>
            <a:lvl3pPr lvl="2">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3pPr>
            <a:lvl4pPr lvl="3">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4pPr>
            <a:lvl5pPr lvl="4">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5pPr>
            <a:lvl6pPr lvl="5">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6pPr>
            <a:lvl7pPr lvl="6">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7pPr>
            <a:lvl8pPr lvl="7">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8pPr>
            <a:lvl9pPr lvl="8">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Condensed"/>
              <a:buChar char="●"/>
              <a:defRPr sz="1800">
                <a:solidFill>
                  <a:schemeClr val="dk1"/>
                </a:solidFill>
                <a:latin typeface="Fira Sans Condensed"/>
                <a:ea typeface="Fira Sans Condensed"/>
                <a:cs typeface="Fira Sans Condensed"/>
                <a:sym typeface="Fira Sans Condensed"/>
              </a:defRPr>
            </a:lvl1pPr>
            <a:lvl2pPr marL="914400" lvl="1"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2pPr>
            <a:lvl3pPr marL="1371600" lvl="2"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3pPr>
            <a:lvl4pPr marL="1828800" lvl="3"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4pPr>
            <a:lvl5pPr marL="2286000" lvl="4"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5pPr>
            <a:lvl6pPr marL="2743200" lvl="5"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6pPr>
            <a:lvl7pPr marL="3200400" lvl="6"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7pPr>
            <a:lvl8pPr marL="3657600" lvl="7"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8pPr>
            <a:lvl9pPr marL="4114800" lvl="8" indent="-317500">
              <a:lnSpc>
                <a:spcPct val="100000"/>
              </a:lnSpc>
              <a:spcBef>
                <a:spcPts val="1600"/>
              </a:spcBef>
              <a:spcAft>
                <a:spcPts val="160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 id="2147483658" r:id="rId4"/>
    <p:sldLayoutId id="2147483660" r:id="rId5"/>
    <p:sldLayoutId id="214748366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visualstudio.microsoft.com/visual-cpp-build-tool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my.visualstudio.com/Downloads?q=visual%20studio%202017&amp;wt.mc_id=o~msft~vscom~older-downloads" TargetMode="External"/><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9.png"/><Relationship Id="rId7"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4.sv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sanjay@pantechmail.com"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7"/>
          <p:cNvSpPr txBox="1">
            <a:spLocks noGrp="1"/>
          </p:cNvSpPr>
          <p:nvPr>
            <p:ph type="ctrTitle"/>
          </p:nvPr>
        </p:nvSpPr>
        <p:spPr>
          <a:xfrm>
            <a:off x="1084590" y="416156"/>
            <a:ext cx="7166400" cy="8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charset="0"/>
              </a:rPr>
              <a:t>AI Master Class series – Day </a:t>
            </a:r>
            <a:r>
              <a:rPr lang="en" dirty="0">
                <a:latin typeface="Squada One" panose="02000000000000000000" charset="0"/>
              </a:rPr>
              <a:t>3</a:t>
            </a:r>
            <a:endParaRPr dirty="0">
              <a:latin typeface="Squada One" panose="02000000000000000000" charset="0"/>
            </a:endParaRPr>
          </a:p>
        </p:txBody>
      </p:sp>
      <p:sp>
        <p:nvSpPr>
          <p:cNvPr id="250" name="Google Shape;250;p27"/>
          <p:cNvSpPr txBox="1">
            <a:spLocks noGrp="1"/>
          </p:cNvSpPr>
          <p:nvPr>
            <p:ph type="subTitle" idx="1"/>
          </p:nvPr>
        </p:nvSpPr>
        <p:spPr>
          <a:xfrm>
            <a:off x="1430395" y="1035053"/>
            <a:ext cx="6283202" cy="792600"/>
          </a:xfrm>
          <a:prstGeom prst="rect">
            <a:avLst/>
          </a:prstGeom>
        </p:spPr>
        <p:txBody>
          <a:bodyPr spcFirstLastPara="1" wrap="square" lIns="91425" tIns="91425" rIns="91425" bIns="91425" anchor="t" anchorCtr="0">
            <a:noAutofit/>
          </a:bodyPr>
          <a:lstStyle/>
          <a:p>
            <a:pPr marL="0" lvl="0" indent="0"/>
            <a:r>
              <a:rPr lang="en" sz="2000" b="1" dirty="0" smtClean="0">
                <a:solidFill>
                  <a:schemeClr val="accent1"/>
                </a:solidFill>
                <a:latin typeface="Barlow" panose="00000500000000000000" charset="0"/>
                <a:sym typeface="Squada One"/>
              </a:rPr>
              <a:t>Introductions to Computer Vision &amp; its Libraries</a:t>
            </a:r>
            <a:endParaRPr sz="500" b="1" dirty="0">
              <a:latin typeface="Barlow" panose="00000500000000000000" charset="0"/>
            </a:endParaRPr>
          </a:p>
        </p:txBody>
      </p:sp>
      <p:pic>
        <p:nvPicPr>
          <p:cNvPr id="41" name="Google Shape;461;p30"/>
          <p:cNvPicPr preferRelativeResize="0"/>
          <p:nvPr/>
        </p:nvPicPr>
        <p:blipFill rotWithShape="1">
          <a:blip r:embed="rId3">
            <a:alphaModFix/>
          </a:blip>
          <a:srcRect t="14712"/>
          <a:stretch/>
        </p:blipFill>
        <p:spPr>
          <a:xfrm>
            <a:off x="-7" y="756850"/>
            <a:ext cx="9144005" cy="4386650"/>
          </a:xfrm>
          <a:prstGeom prst="rect">
            <a:avLst/>
          </a:prstGeom>
          <a:noFill/>
          <a:ln>
            <a:noFill/>
          </a:ln>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84" y="290620"/>
            <a:ext cx="1731110" cy="399487"/>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17993" y="268813"/>
            <a:ext cx="531604" cy="529242"/>
          </a:xfrm>
          <a:prstGeom prst="rect">
            <a:avLst/>
          </a:prstGeom>
        </p:spPr>
      </p:pic>
    </p:spTree>
    <p:extLst>
      <p:ext uri="{BB962C8B-B14F-4D97-AF65-F5344CB8AC3E}">
        <p14:creationId xmlns:p14="http://schemas.microsoft.com/office/powerpoint/2010/main" val="4017267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Rectangle 316"/>
          <p:cNvSpPr/>
          <p:nvPr/>
        </p:nvSpPr>
        <p:spPr>
          <a:xfrm>
            <a:off x="404533" y="593062"/>
            <a:ext cx="8393644" cy="923330"/>
          </a:xfrm>
          <a:prstGeom prst="rect">
            <a:avLst/>
          </a:prstGeom>
        </p:spPr>
        <p:txBody>
          <a:bodyPr wrap="none">
            <a:spAutoFit/>
          </a:bodyPr>
          <a:lstStyle/>
          <a:p>
            <a:r>
              <a:rPr lang="en-US" altLang="ko-KR" sz="1800" dirty="0" smtClean="0">
                <a:solidFill>
                  <a:srgbClr val="0070C0"/>
                </a:solidFill>
                <a:latin typeface="Squada One" panose="02000000000000000000" charset="0"/>
              </a:rPr>
              <a:t>Microsoft C++ Build Tools:</a:t>
            </a:r>
            <a:r>
              <a:rPr lang="en-US" altLang="ko-KR" sz="1800" dirty="0" smtClean="0">
                <a:solidFill>
                  <a:srgbClr val="92D050"/>
                </a:solidFill>
                <a:latin typeface="Squada One" panose="02000000000000000000" charset="0"/>
              </a:rPr>
              <a:t> </a:t>
            </a:r>
            <a:r>
              <a:rPr lang="en-US" altLang="ko-KR" sz="1800" dirty="0">
                <a:solidFill>
                  <a:schemeClr val="tx1">
                    <a:lumMod val="75000"/>
                    <a:lumOff val="25000"/>
                  </a:schemeClr>
                </a:solidFill>
                <a:latin typeface="Barlow" panose="00000500000000000000" charset="0"/>
                <a:hlinkClick r:id="rId3"/>
              </a:rPr>
              <a:t>https://visualstudio.microsoft.com/visual-cpp-build-tools</a:t>
            </a:r>
            <a:r>
              <a:rPr lang="en-US" altLang="ko-KR" sz="1800" dirty="0" smtClean="0">
                <a:solidFill>
                  <a:schemeClr val="tx1">
                    <a:lumMod val="75000"/>
                    <a:lumOff val="25000"/>
                  </a:schemeClr>
                </a:solidFill>
                <a:latin typeface="Barlow" panose="00000500000000000000" charset="0"/>
                <a:hlinkClick r:id="rId3"/>
              </a:rPr>
              <a:t>/</a:t>
            </a:r>
            <a:endParaRPr lang="en-US" altLang="ko-KR" sz="1800" dirty="0" smtClean="0">
              <a:solidFill>
                <a:schemeClr val="tx1">
                  <a:lumMod val="75000"/>
                  <a:lumOff val="25000"/>
                </a:schemeClr>
              </a:solidFill>
              <a:latin typeface="Barlow" panose="00000500000000000000" charset="0"/>
            </a:endParaRPr>
          </a:p>
          <a:p>
            <a:r>
              <a:rPr lang="en-US" altLang="ko-KR" sz="1800" dirty="0">
                <a:solidFill>
                  <a:schemeClr val="tx1">
                    <a:lumMod val="75000"/>
                    <a:lumOff val="25000"/>
                  </a:schemeClr>
                </a:solidFill>
                <a:latin typeface="Barlow" panose="00000500000000000000" charset="0"/>
              </a:rPr>
              <a:t>	</a:t>
            </a:r>
            <a:r>
              <a:rPr lang="en-US" altLang="ko-KR" sz="1800" dirty="0" smtClean="0">
                <a:solidFill>
                  <a:schemeClr val="tx1">
                    <a:lumMod val="75000"/>
                    <a:lumOff val="25000"/>
                  </a:schemeClr>
                </a:solidFill>
                <a:latin typeface="Barlow" panose="00000500000000000000" charset="0"/>
              </a:rPr>
              <a:t>				or from</a:t>
            </a:r>
          </a:p>
          <a:p>
            <a:r>
              <a:rPr lang="en-US" altLang="ko-KR" sz="1800" dirty="0" smtClean="0">
                <a:solidFill>
                  <a:schemeClr val="tx1">
                    <a:lumMod val="75000"/>
                    <a:lumOff val="25000"/>
                  </a:schemeClr>
                </a:solidFill>
                <a:latin typeface="Barlow" panose="00000500000000000000" charset="0"/>
              </a:rPr>
              <a:t>	                             </a:t>
            </a:r>
            <a:r>
              <a:rPr lang="en-US" altLang="ko-KR" sz="1800" dirty="0">
                <a:solidFill>
                  <a:schemeClr val="tx1">
                    <a:lumMod val="75000"/>
                    <a:lumOff val="25000"/>
                  </a:schemeClr>
                </a:solidFill>
                <a:latin typeface="Barlow" panose="00000500000000000000" charset="0"/>
              </a:rPr>
              <a:t>	</a:t>
            </a:r>
            <a:r>
              <a:rPr lang="en-US" altLang="ko-KR" sz="1800" dirty="0" smtClean="0">
                <a:solidFill>
                  <a:schemeClr val="tx1">
                    <a:lumMod val="75000"/>
                    <a:lumOff val="25000"/>
                  </a:schemeClr>
                </a:solidFill>
                <a:latin typeface="Barlow" panose="00000500000000000000" charset="0"/>
              </a:rPr>
              <a:t>	               Visual Studio</a:t>
            </a:r>
            <a:endParaRPr lang="en-US" altLang="ko-KR" sz="1800" dirty="0">
              <a:solidFill>
                <a:schemeClr val="tx1">
                  <a:lumMod val="75000"/>
                  <a:lumOff val="25000"/>
                </a:schemeClr>
              </a:solidFill>
              <a:latin typeface="Barlow" panose="00000500000000000000" charset="0"/>
            </a:endParaRPr>
          </a:p>
        </p:txBody>
      </p:sp>
      <p:pic>
        <p:nvPicPr>
          <p:cNvPr id="29" name="Picture 28"/>
          <p:cNvPicPr>
            <a:picLocks noChangeAspect="1"/>
          </p:cNvPicPr>
          <p:nvPr/>
        </p:nvPicPr>
        <p:blipFill>
          <a:blip r:embed="rId4"/>
          <a:stretch>
            <a:fillRect/>
          </a:stretch>
        </p:blipFill>
        <p:spPr>
          <a:xfrm>
            <a:off x="4654489" y="1664500"/>
            <a:ext cx="4258874" cy="2909231"/>
          </a:xfrm>
          <a:prstGeom prst="rect">
            <a:avLst/>
          </a:prstGeom>
        </p:spPr>
      </p:pic>
      <p:pic>
        <p:nvPicPr>
          <p:cNvPr id="35" name="Picture 34"/>
          <p:cNvPicPr>
            <a:picLocks noChangeAspect="1"/>
          </p:cNvPicPr>
          <p:nvPr/>
        </p:nvPicPr>
        <p:blipFill>
          <a:blip r:embed="rId5"/>
          <a:stretch>
            <a:fillRect/>
          </a:stretch>
        </p:blipFill>
        <p:spPr>
          <a:xfrm>
            <a:off x="298264" y="255194"/>
            <a:ext cx="8499913" cy="154144"/>
          </a:xfrm>
          <a:prstGeom prst="rect">
            <a:avLst/>
          </a:prstGeom>
          <a:ln w="228600" cap="sq" cmpd="thickThin">
            <a:solidFill>
              <a:srgbClr val="000000"/>
            </a:solidFill>
            <a:prstDash val="solid"/>
            <a:miter lim="800000"/>
          </a:ln>
          <a:effectLst>
            <a:innerShdw blurRad="76200">
              <a:srgbClr val="000000"/>
            </a:innerShdw>
          </a:effectLst>
        </p:spPr>
      </p:pic>
      <p:pic>
        <p:nvPicPr>
          <p:cNvPr id="36" name="Picture 35"/>
          <p:cNvPicPr>
            <a:picLocks noChangeAspect="1"/>
          </p:cNvPicPr>
          <p:nvPr/>
        </p:nvPicPr>
        <p:blipFill>
          <a:blip r:embed="rId6"/>
          <a:stretch>
            <a:fillRect/>
          </a:stretch>
        </p:blipFill>
        <p:spPr>
          <a:xfrm>
            <a:off x="183114" y="1777188"/>
            <a:ext cx="4471375" cy="2683856"/>
          </a:xfrm>
          <a:prstGeom prst="rect">
            <a:avLst/>
          </a:prstGeom>
        </p:spPr>
      </p:pic>
    </p:spTree>
    <p:extLst>
      <p:ext uri="{BB962C8B-B14F-4D97-AF65-F5344CB8AC3E}">
        <p14:creationId xmlns:p14="http://schemas.microsoft.com/office/powerpoint/2010/main" val="144346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500"/>
                                        <p:tgtEl>
                                          <p:spTgt spid="3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Rectangle 316"/>
          <p:cNvSpPr/>
          <p:nvPr/>
        </p:nvSpPr>
        <p:spPr>
          <a:xfrm>
            <a:off x="503908" y="1080742"/>
            <a:ext cx="7856598" cy="923330"/>
          </a:xfrm>
          <a:prstGeom prst="rect">
            <a:avLst/>
          </a:prstGeom>
        </p:spPr>
        <p:txBody>
          <a:bodyPr wrap="square">
            <a:spAutoFit/>
          </a:bodyPr>
          <a:lstStyle/>
          <a:p>
            <a:r>
              <a:rPr lang="en-US" altLang="ko-KR" sz="1800" dirty="0" smtClean="0">
                <a:solidFill>
                  <a:srgbClr val="B60086"/>
                </a:solidFill>
                <a:latin typeface="Squada One" panose="02000000000000000000" charset="0"/>
              </a:rPr>
              <a:t>Microsoft Visual studio 2017: </a:t>
            </a:r>
            <a:r>
              <a:rPr lang="en-US" altLang="ko-KR" sz="1800" dirty="0" smtClean="0">
                <a:solidFill>
                  <a:schemeClr val="tx1">
                    <a:lumMod val="75000"/>
                    <a:lumOff val="25000"/>
                  </a:schemeClr>
                </a:solidFill>
                <a:latin typeface="Barlow" panose="00000500000000000000" charset="0"/>
                <a:hlinkClick r:id="rId3"/>
              </a:rPr>
              <a:t>https</a:t>
            </a:r>
            <a:r>
              <a:rPr lang="en-US" altLang="ko-KR" sz="1800" dirty="0">
                <a:solidFill>
                  <a:schemeClr val="tx1">
                    <a:lumMod val="75000"/>
                    <a:lumOff val="25000"/>
                  </a:schemeClr>
                </a:solidFill>
                <a:latin typeface="Barlow" panose="00000500000000000000" charset="0"/>
                <a:hlinkClick r:id="rId3"/>
              </a:rPr>
              <a:t>://</a:t>
            </a:r>
            <a:r>
              <a:rPr lang="en-US" altLang="ko-KR" sz="1800" dirty="0" smtClean="0">
                <a:solidFill>
                  <a:schemeClr val="tx1">
                    <a:lumMod val="75000"/>
                    <a:lumOff val="25000"/>
                  </a:schemeClr>
                </a:solidFill>
                <a:latin typeface="Barlow" panose="00000500000000000000" charset="0"/>
                <a:hlinkClick r:id="rId3"/>
              </a:rPr>
              <a:t>my.visualstudio.com/Downloads?q=visual%20studio%202017&amp;wt.mc_id=o~msft~vscom~older-downloads</a:t>
            </a:r>
            <a:endParaRPr lang="en-US" altLang="ko-KR" sz="1800" dirty="0" smtClean="0">
              <a:solidFill>
                <a:schemeClr val="tx1">
                  <a:lumMod val="75000"/>
                  <a:lumOff val="25000"/>
                </a:schemeClr>
              </a:solidFill>
              <a:latin typeface="Barlow" panose="00000500000000000000" charset="0"/>
            </a:endParaRPr>
          </a:p>
        </p:txBody>
      </p:sp>
      <p:pic>
        <p:nvPicPr>
          <p:cNvPr id="2" name="Picture 1"/>
          <p:cNvPicPr>
            <a:picLocks noChangeAspect="1"/>
          </p:cNvPicPr>
          <p:nvPr/>
        </p:nvPicPr>
        <p:blipFill>
          <a:blip r:embed="rId4"/>
          <a:stretch>
            <a:fillRect/>
          </a:stretch>
        </p:blipFill>
        <p:spPr>
          <a:xfrm>
            <a:off x="2185579" y="252068"/>
            <a:ext cx="4355465" cy="582962"/>
          </a:xfrm>
          <a:prstGeom prst="rect">
            <a:avLst/>
          </a:prstGeom>
          <a:ln w="228600" cap="sq" cmpd="thickThin">
            <a:solidFill>
              <a:srgbClr val="000000"/>
            </a:solidFill>
            <a:prstDash val="solid"/>
            <a:miter lim="800000"/>
          </a:ln>
          <a:effectLst>
            <a:innerShdw blurRad="76200">
              <a:srgbClr val="000000"/>
            </a:innerShdw>
          </a:effectLst>
        </p:spPr>
      </p:pic>
      <p:pic>
        <p:nvPicPr>
          <p:cNvPr id="3" name="Picture 2"/>
          <p:cNvPicPr>
            <a:picLocks noChangeAspect="1"/>
          </p:cNvPicPr>
          <p:nvPr/>
        </p:nvPicPr>
        <p:blipFill>
          <a:blip r:embed="rId5"/>
          <a:stretch>
            <a:fillRect/>
          </a:stretch>
        </p:blipFill>
        <p:spPr>
          <a:xfrm>
            <a:off x="1059564" y="2249784"/>
            <a:ext cx="6745287" cy="903555"/>
          </a:xfrm>
          <a:prstGeom prst="rect">
            <a:avLst/>
          </a:prstGeom>
        </p:spPr>
      </p:pic>
      <p:pic>
        <p:nvPicPr>
          <p:cNvPr id="4" name="Picture 3"/>
          <p:cNvPicPr>
            <a:picLocks noChangeAspect="1"/>
          </p:cNvPicPr>
          <p:nvPr/>
        </p:nvPicPr>
        <p:blipFill>
          <a:blip r:embed="rId6"/>
          <a:stretch>
            <a:fillRect/>
          </a:stretch>
        </p:blipFill>
        <p:spPr>
          <a:xfrm>
            <a:off x="143622" y="3245709"/>
            <a:ext cx="3805678" cy="986657"/>
          </a:xfrm>
          <a:prstGeom prst="rect">
            <a:avLst/>
          </a:prstGeom>
        </p:spPr>
      </p:pic>
      <p:pic>
        <p:nvPicPr>
          <p:cNvPr id="5" name="Picture 4"/>
          <p:cNvPicPr>
            <a:picLocks noChangeAspect="1"/>
          </p:cNvPicPr>
          <p:nvPr/>
        </p:nvPicPr>
        <p:blipFill>
          <a:blip r:embed="rId7"/>
          <a:stretch>
            <a:fillRect/>
          </a:stretch>
        </p:blipFill>
        <p:spPr>
          <a:xfrm>
            <a:off x="3935226" y="3361556"/>
            <a:ext cx="5208774" cy="963180"/>
          </a:xfrm>
          <a:prstGeom prst="rect">
            <a:avLst/>
          </a:prstGeom>
        </p:spPr>
      </p:pic>
    </p:spTree>
    <p:extLst>
      <p:ext uri="{BB962C8B-B14F-4D97-AF65-F5344CB8AC3E}">
        <p14:creationId xmlns:p14="http://schemas.microsoft.com/office/powerpoint/2010/main" val="62622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500"/>
                                        <p:tgtEl>
                                          <p:spTgt spid="3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794935" y="619751"/>
            <a:ext cx="523306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latin typeface="Squada One" panose="02000000000000000000" charset="0"/>
              </a:rPr>
              <a:t>Successfully Installed OpenCV in Python 3.9. But not all library</a:t>
            </a:r>
            <a:endParaRPr sz="3200" dirty="0">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21" name="Google Shape;1194;p59"/>
          <p:cNvGrpSpPr/>
          <p:nvPr/>
        </p:nvGrpSpPr>
        <p:grpSpPr>
          <a:xfrm>
            <a:off x="8692423" y="4425394"/>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pic>
        <p:nvPicPr>
          <p:cNvPr id="3" name="Picture 2"/>
          <p:cNvPicPr>
            <a:picLocks noChangeAspect="1"/>
          </p:cNvPicPr>
          <p:nvPr/>
        </p:nvPicPr>
        <p:blipFill>
          <a:blip r:embed="rId3"/>
          <a:stretch>
            <a:fillRect/>
          </a:stretch>
        </p:blipFill>
        <p:spPr>
          <a:xfrm>
            <a:off x="2378494" y="1771631"/>
            <a:ext cx="4600575" cy="2345645"/>
          </a:xfrm>
          <a:prstGeom prst="rect">
            <a:avLst/>
          </a:prstGeom>
        </p:spPr>
      </p:pic>
      <p:pic>
        <p:nvPicPr>
          <p:cNvPr id="4" name="Picture 3"/>
          <p:cNvPicPr>
            <a:picLocks noChangeAspect="1"/>
          </p:cNvPicPr>
          <p:nvPr/>
        </p:nvPicPr>
        <p:blipFill>
          <a:blip r:embed="rId4"/>
          <a:stretch>
            <a:fillRect/>
          </a:stretch>
        </p:blipFill>
        <p:spPr>
          <a:xfrm>
            <a:off x="2188097" y="4479065"/>
            <a:ext cx="5642338" cy="335713"/>
          </a:xfrm>
          <a:prstGeom prst="rect">
            <a:avLst/>
          </a:prstGeom>
        </p:spPr>
      </p:pic>
    </p:spTree>
    <p:extLst>
      <p:ext uri="{BB962C8B-B14F-4D97-AF65-F5344CB8AC3E}">
        <p14:creationId xmlns:p14="http://schemas.microsoft.com/office/powerpoint/2010/main" val="2528467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526465" y="503118"/>
            <a:ext cx="6802335"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latin typeface="Squada One" panose="02000000000000000000" charset="0"/>
              </a:rPr>
              <a:t>Alternate way of Installing OpenCV &amp; Its libraries  without any error</a:t>
            </a:r>
            <a:endParaRPr sz="4000" dirty="0">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
        <p:nvSpPr>
          <p:cNvPr id="2" name="Rectangle 1"/>
          <p:cNvSpPr/>
          <p:nvPr/>
        </p:nvSpPr>
        <p:spPr>
          <a:xfrm>
            <a:off x="2653016" y="1510479"/>
            <a:ext cx="4225837" cy="830997"/>
          </a:xfrm>
          <a:prstGeom prst="rect">
            <a:avLst/>
          </a:prstGeom>
        </p:spPr>
        <p:txBody>
          <a:bodyPr wrap="none">
            <a:spAutoFit/>
          </a:bodyPr>
          <a:lstStyle/>
          <a:p>
            <a:r>
              <a:rPr lang="en-US" altLang="ko-KR" sz="2400" dirty="0" smtClean="0">
                <a:solidFill>
                  <a:srgbClr val="002060"/>
                </a:solidFill>
                <a:latin typeface="Squada One" panose="02000000000000000000" charset="0"/>
              </a:rPr>
              <a:t>Installing Python from Visual Studio</a:t>
            </a:r>
          </a:p>
          <a:p>
            <a:r>
              <a:rPr lang="en-US" sz="2400" dirty="0" smtClean="0">
                <a:solidFill>
                  <a:srgbClr val="002060"/>
                </a:solidFill>
                <a:latin typeface="Squada One" panose="02000000000000000000" charset="0"/>
              </a:rPr>
              <a:t>Or Install stable version of Python</a:t>
            </a:r>
            <a:endParaRPr lang="en-IN" sz="2400" dirty="0"/>
          </a:p>
        </p:txBody>
      </p:sp>
      <p:pic>
        <p:nvPicPr>
          <p:cNvPr id="3" name="Picture 2"/>
          <p:cNvPicPr>
            <a:picLocks noChangeAspect="1"/>
          </p:cNvPicPr>
          <p:nvPr/>
        </p:nvPicPr>
        <p:blipFill>
          <a:blip r:embed="rId3"/>
          <a:stretch>
            <a:fillRect/>
          </a:stretch>
        </p:blipFill>
        <p:spPr>
          <a:xfrm>
            <a:off x="359115" y="2398161"/>
            <a:ext cx="5258039" cy="1413399"/>
          </a:xfrm>
          <a:prstGeom prst="rect">
            <a:avLst/>
          </a:prstGeom>
        </p:spPr>
      </p:pic>
      <p:pic>
        <p:nvPicPr>
          <p:cNvPr id="25" name="Picture 24"/>
          <p:cNvPicPr>
            <a:picLocks noChangeAspect="1"/>
          </p:cNvPicPr>
          <p:nvPr/>
        </p:nvPicPr>
        <p:blipFill>
          <a:blip r:embed="rId4"/>
          <a:stretch>
            <a:fillRect/>
          </a:stretch>
        </p:blipFill>
        <p:spPr>
          <a:xfrm>
            <a:off x="3701783" y="3971544"/>
            <a:ext cx="5067747" cy="937102"/>
          </a:xfrm>
          <a:prstGeom prst="rect">
            <a:avLst/>
          </a:prstGeom>
        </p:spPr>
      </p:pic>
    </p:spTree>
    <p:extLst>
      <p:ext uri="{BB962C8B-B14F-4D97-AF65-F5344CB8AC3E}">
        <p14:creationId xmlns:p14="http://schemas.microsoft.com/office/powerpoint/2010/main" val="268634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Rectangle 316"/>
          <p:cNvSpPr/>
          <p:nvPr/>
        </p:nvSpPr>
        <p:spPr>
          <a:xfrm>
            <a:off x="1954206" y="1246205"/>
            <a:ext cx="4801314" cy="646331"/>
          </a:xfrm>
          <a:prstGeom prst="rect">
            <a:avLst/>
          </a:prstGeom>
        </p:spPr>
        <p:txBody>
          <a:bodyPr wrap="none">
            <a:spAutoFit/>
          </a:bodyPr>
          <a:lstStyle/>
          <a:p>
            <a:pPr algn="ctr"/>
            <a:r>
              <a:rPr lang="en-US" altLang="ko-KR" sz="1800" dirty="0" smtClean="0">
                <a:solidFill>
                  <a:srgbClr val="92D050"/>
                </a:solidFill>
                <a:latin typeface="Squada One" panose="02000000000000000000" charset="0"/>
              </a:rPr>
              <a:t>CMAKE: </a:t>
            </a:r>
            <a:r>
              <a:rPr lang="en-US" altLang="ko-KR" sz="1800" dirty="0" smtClean="0">
                <a:solidFill>
                  <a:srgbClr val="92D050"/>
                </a:solidFill>
                <a:latin typeface="Barlow" panose="00000500000000000000" charset="0"/>
              </a:rPr>
              <a:t> </a:t>
            </a:r>
            <a:r>
              <a:rPr lang="en-US" altLang="ko-KR" sz="1800" dirty="0">
                <a:solidFill>
                  <a:schemeClr val="tx1">
                    <a:lumMod val="75000"/>
                    <a:lumOff val="25000"/>
                  </a:schemeClr>
                </a:solidFill>
                <a:latin typeface="Barlow" panose="00000500000000000000" charset="0"/>
              </a:rPr>
              <a:t>https://cmake.org/download/</a:t>
            </a:r>
            <a:endParaRPr lang="en-US" altLang="ko-KR" sz="1800" dirty="0" smtClean="0">
              <a:solidFill>
                <a:schemeClr val="tx1">
                  <a:lumMod val="75000"/>
                  <a:lumOff val="25000"/>
                </a:schemeClr>
              </a:solidFill>
              <a:latin typeface="Barlow" panose="00000500000000000000" charset="0"/>
            </a:endParaRPr>
          </a:p>
          <a:p>
            <a:pPr algn="ctr"/>
            <a:r>
              <a:rPr lang="en-US" altLang="ko-KR" sz="1800" dirty="0" smtClean="0">
                <a:solidFill>
                  <a:schemeClr val="tx1">
                    <a:lumMod val="75000"/>
                    <a:lumOff val="25000"/>
                  </a:schemeClr>
                </a:solidFill>
                <a:latin typeface="Barlow" panose="00000500000000000000" charset="0"/>
              </a:rPr>
              <a:t>					</a:t>
            </a:r>
            <a:endParaRPr lang="en-US" altLang="ko-KR" sz="1800" dirty="0">
              <a:solidFill>
                <a:schemeClr val="tx1">
                  <a:lumMod val="75000"/>
                  <a:lumOff val="25000"/>
                </a:schemeClr>
              </a:solidFill>
              <a:latin typeface="Barlow" panose="00000500000000000000" charset="0"/>
            </a:endParaRPr>
          </a:p>
        </p:txBody>
      </p:sp>
      <p:pic>
        <p:nvPicPr>
          <p:cNvPr id="2" name="Picture 1"/>
          <p:cNvPicPr>
            <a:picLocks noChangeAspect="1"/>
          </p:cNvPicPr>
          <p:nvPr/>
        </p:nvPicPr>
        <p:blipFill>
          <a:blip r:embed="rId3"/>
          <a:stretch>
            <a:fillRect/>
          </a:stretch>
        </p:blipFill>
        <p:spPr>
          <a:xfrm>
            <a:off x="2849245" y="273088"/>
            <a:ext cx="3155315" cy="676139"/>
          </a:xfrm>
          <a:prstGeom prst="rect">
            <a:avLst/>
          </a:prstGeom>
          <a:ln w="228600" cap="sq" cmpd="thickThin">
            <a:solidFill>
              <a:srgbClr val="000000"/>
            </a:solidFill>
            <a:prstDash val="solid"/>
            <a:miter lim="800000"/>
          </a:ln>
          <a:effectLst>
            <a:innerShdw blurRad="76200">
              <a:srgbClr val="000000"/>
            </a:innerShdw>
          </a:effectLst>
        </p:spPr>
      </p:pic>
      <p:pic>
        <p:nvPicPr>
          <p:cNvPr id="3" name="Picture 2"/>
          <p:cNvPicPr>
            <a:picLocks noChangeAspect="1"/>
          </p:cNvPicPr>
          <p:nvPr/>
        </p:nvPicPr>
        <p:blipFill rotWithShape="1">
          <a:blip r:embed="rId4"/>
          <a:srcRect l="10807" t="1049" b="-1049"/>
          <a:stretch/>
        </p:blipFill>
        <p:spPr>
          <a:xfrm>
            <a:off x="162560" y="1861837"/>
            <a:ext cx="4959158" cy="1998963"/>
          </a:xfrm>
          <a:prstGeom prst="rect">
            <a:avLst/>
          </a:prstGeom>
        </p:spPr>
      </p:pic>
      <p:pic>
        <p:nvPicPr>
          <p:cNvPr id="4" name="Picture 3"/>
          <p:cNvPicPr>
            <a:picLocks noChangeAspect="1"/>
          </p:cNvPicPr>
          <p:nvPr/>
        </p:nvPicPr>
        <p:blipFill>
          <a:blip r:embed="rId5"/>
          <a:stretch>
            <a:fillRect/>
          </a:stretch>
        </p:blipFill>
        <p:spPr>
          <a:xfrm>
            <a:off x="5570714" y="1635760"/>
            <a:ext cx="3227528" cy="2519680"/>
          </a:xfrm>
          <a:prstGeom prst="rect">
            <a:avLst/>
          </a:prstGeom>
        </p:spPr>
      </p:pic>
    </p:spTree>
    <p:extLst>
      <p:ext uri="{BB962C8B-B14F-4D97-AF65-F5344CB8AC3E}">
        <p14:creationId xmlns:p14="http://schemas.microsoft.com/office/powerpoint/2010/main" val="39475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500"/>
                                        <p:tgtEl>
                                          <p:spTgt spid="3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2067227" y="930208"/>
            <a:ext cx="523306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latin typeface="Squada One" panose="02000000000000000000" charset="0"/>
              </a:rPr>
              <a:t>Installing OpenCV</a:t>
            </a:r>
            <a:endParaRPr sz="5400" dirty="0">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17" name="Google Shape;1198;p59"/>
          <p:cNvGrpSpPr/>
          <p:nvPr/>
        </p:nvGrpSpPr>
        <p:grpSpPr>
          <a:xfrm>
            <a:off x="1642180" y="3263455"/>
            <a:ext cx="342434" cy="342905"/>
            <a:chOff x="4910815" y="3099836"/>
            <a:chExt cx="342434" cy="342905"/>
          </a:xfrm>
        </p:grpSpPr>
        <p:sp>
          <p:nvSpPr>
            <p:cNvPr id="18" name="Google Shape;1199;p59"/>
            <p:cNvSpPr/>
            <p:nvPr/>
          </p:nvSpPr>
          <p:spPr>
            <a:xfrm>
              <a:off x="4910815" y="3099836"/>
              <a:ext cx="342434" cy="342905"/>
            </a:xfrm>
            <a:custGeom>
              <a:avLst/>
              <a:gdLst/>
              <a:ahLst/>
              <a:cxnLst/>
              <a:rect l="l" t="t" r="r" b="b"/>
              <a:pathLst>
                <a:path w="2867" h="2871" extrusionOk="0">
                  <a:moveTo>
                    <a:pt x="1436" y="0"/>
                  </a:moveTo>
                  <a:cubicBezTo>
                    <a:pt x="642" y="0"/>
                    <a:pt x="1" y="642"/>
                    <a:pt x="1" y="1436"/>
                  </a:cubicBezTo>
                  <a:cubicBezTo>
                    <a:pt x="1" y="2226"/>
                    <a:pt x="642" y="2871"/>
                    <a:pt x="1436" y="2871"/>
                  </a:cubicBezTo>
                  <a:cubicBezTo>
                    <a:pt x="2226" y="2871"/>
                    <a:pt x="2867" y="2226"/>
                    <a:pt x="2867" y="1436"/>
                  </a:cubicBezTo>
                  <a:cubicBezTo>
                    <a:pt x="2867" y="642"/>
                    <a:pt x="2226" y="0"/>
                    <a:pt x="1436"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 name="Google Shape;1200;p59"/>
            <p:cNvSpPr/>
            <p:nvPr/>
          </p:nvSpPr>
          <p:spPr>
            <a:xfrm>
              <a:off x="4910815" y="3244355"/>
              <a:ext cx="342434" cy="198386"/>
            </a:xfrm>
            <a:custGeom>
              <a:avLst/>
              <a:gdLst/>
              <a:ahLst/>
              <a:cxnLst/>
              <a:rect l="l" t="t" r="r" b="b"/>
              <a:pathLst>
                <a:path w="2867" h="1661" extrusionOk="0">
                  <a:moveTo>
                    <a:pt x="19" y="0"/>
                  </a:moveTo>
                  <a:cubicBezTo>
                    <a:pt x="5" y="73"/>
                    <a:pt x="1" y="150"/>
                    <a:pt x="1" y="226"/>
                  </a:cubicBezTo>
                  <a:cubicBezTo>
                    <a:pt x="1" y="1016"/>
                    <a:pt x="642" y="1661"/>
                    <a:pt x="1436" y="1661"/>
                  </a:cubicBezTo>
                  <a:cubicBezTo>
                    <a:pt x="2226" y="1661"/>
                    <a:pt x="2867" y="1016"/>
                    <a:pt x="2867" y="226"/>
                  </a:cubicBezTo>
                  <a:cubicBezTo>
                    <a:pt x="2867" y="150"/>
                    <a:pt x="2862" y="73"/>
                    <a:pt x="2848" y="0"/>
                  </a:cubicBezTo>
                  <a:cubicBezTo>
                    <a:pt x="2744" y="686"/>
                    <a:pt x="2149" y="1210"/>
                    <a:pt x="1436" y="1210"/>
                  </a:cubicBezTo>
                  <a:cubicBezTo>
                    <a:pt x="719" y="1210"/>
                    <a:pt x="128" y="686"/>
                    <a:pt x="19"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0" name="Google Shape;1201;p59"/>
            <p:cNvSpPr/>
            <p:nvPr/>
          </p:nvSpPr>
          <p:spPr>
            <a:xfrm>
              <a:off x="4992750" y="3178067"/>
              <a:ext cx="180713" cy="153716"/>
            </a:xfrm>
            <a:custGeom>
              <a:avLst/>
              <a:gdLst/>
              <a:ahLst/>
              <a:cxnLst/>
              <a:rect l="l" t="t" r="r" b="b"/>
              <a:pathLst>
                <a:path w="1513" h="1287" extrusionOk="0">
                  <a:moveTo>
                    <a:pt x="754" y="636"/>
                  </a:moveTo>
                  <a:lnTo>
                    <a:pt x="890" y="849"/>
                  </a:lnTo>
                  <a:lnTo>
                    <a:pt x="623" y="849"/>
                  </a:lnTo>
                  <a:lnTo>
                    <a:pt x="754" y="636"/>
                  </a:lnTo>
                  <a:close/>
                  <a:moveTo>
                    <a:pt x="754" y="1"/>
                  </a:moveTo>
                  <a:cubicBezTo>
                    <a:pt x="683" y="1"/>
                    <a:pt x="610" y="41"/>
                    <a:pt x="569" y="104"/>
                  </a:cubicBezTo>
                  <a:lnTo>
                    <a:pt x="42" y="953"/>
                  </a:lnTo>
                  <a:cubicBezTo>
                    <a:pt x="0" y="1020"/>
                    <a:pt x="0" y="1101"/>
                    <a:pt x="37" y="1174"/>
                  </a:cubicBezTo>
                  <a:cubicBezTo>
                    <a:pt x="77" y="1241"/>
                    <a:pt x="150" y="1286"/>
                    <a:pt x="231" y="1286"/>
                  </a:cubicBezTo>
                  <a:lnTo>
                    <a:pt x="1283" y="1286"/>
                  </a:lnTo>
                  <a:cubicBezTo>
                    <a:pt x="1364" y="1286"/>
                    <a:pt x="1436" y="1241"/>
                    <a:pt x="1477" y="1174"/>
                  </a:cubicBezTo>
                  <a:cubicBezTo>
                    <a:pt x="1512" y="1101"/>
                    <a:pt x="1512" y="1020"/>
                    <a:pt x="1468" y="953"/>
                  </a:cubicBezTo>
                  <a:lnTo>
                    <a:pt x="944" y="104"/>
                  </a:lnTo>
                  <a:cubicBezTo>
                    <a:pt x="904" y="41"/>
                    <a:pt x="831" y="1"/>
                    <a:pt x="75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21" name="Google Shape;1194;p59"/>
          <p:cNvGrpSpPr/>
          <p:nvPr/>
        </p:nvGrpSpPr>
        <p:grpSpPr>
          <a:xfrm>
            <a:off x="7525475" y="3912015"/>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
        <p:nvSpPr>
          <p:cNvPr id="25" name="Rectangle 24"/>
          <p:cNvSpPr/>
          <p:nvPr/>
        </p:nvSpPr>
        <p:spPr>
          <a:xfrm>
            <a:off x="2917090" y="2419244"/>
            <a:ext cx="3533340" cy="1015663"/>
          </a:xfrm>
          <a:prstGeom prst="rect">
            <a:avLst/>
          </a:prstGeom>
        </p:spPr>
        <p:txBody>
          <a:bodyPr wrap="none">
            <a:spAutoFit/>
          </a:bodyPr>
          <a:lstStyle/>
          <a:p>
            <a:r>
              <a:rPr lang="en-US" altLang="ko-KR" sz="2000" dirty="0" err="1" smtClean="0">
                <a:solidFill>
                  <a:srgbClr val="92D050"/>
                </a:solidFill>
                <a:latin typeface="Squada One" panose="02000000000000000000" charset="0"/>
              </a:rPr>
              <a:t>OpenCV</a:t>
            </a:r>
            <a:r>
              <a:rPr lang="en-US" altLang="ko-KR" sz="2000" dirty="0" smtClean="0">
                <a:solidFill>
                  <a:srgbClr val="92D050"/>
                </a:solidFill>
                <a:latin typeface="Squada One" panose="02000000000000000000" charset="0"/>
              </a:rPr>
              <a:t>: </a:t>
            </a:r>
            <a:r>
              <a:rPr lang="en-US" altLang="ko-KR" sz="2000" b="1" dirty="0" smtClean="0">
                <a:solidFill>
                  <a:schemeClr val="tx1">
                    <a:lumMod val="75000"/>
                    <a:lumOff val="25000"/>
                  </a:schemeClr>
                </a:solidFill>
                <a:latin typeface="Squada One" panose="02000000000000000000" pitchFamily="2" charset="0"/>
              </a:rPr>
              <a:t>pip install </a:t>
            </a:r>
            <a:r>
              <a:rPr lang="en-US" altLang="ko-KR" sz="2000" b="1" dirty="0" err="1" smtClean="0">
                <a:solidFill>
                  <a:schemeClr val="tx1">
                    <a:lumMod val="75000"/>
                    <a:lumOff val="25000"/>
                  </a:schemeClr>
                </a:solidFill>
                <a:latin typeface="Squada One" panose="02000000000000000000" pitchFamily="2" charset="0"/>
              </a:rPr>
              <a:t>opencv</a:t>
            </a:r>
            <a:r>
              <a:rPr lang="en-US" altLang="ko-KR" sz="2000" b="1" dirty="0" smtClean="0">
                <a:solidFill>
                  <a:schemeClr val="tx1">
                    <a:lumMod val="75000"/>
                    <a:lumOff val="25000"/>
                  </a:schemeClr>
                </a:solidFill>
                <a:latin typeface="Squada One" panose="02000000000000000000" pitchFamily="2" charset="0"/>
              </a:rPr>
              <a:t>-python</a:t>
            </a:r>
          </a:p>
          <a:p>
            <a:r>
              <a:rPr lang="en-US" altLang="ko-KR" sz="2000" dirty="0">
                <a:solidFill>
                  <a:schemeClr val="tx1">
                    <a:lumMod val="75000"/>
                    <a:lumOff val="25000"/>
                  </a:schemeClr>
                </a:solidFill>
                <a:latin typeface="Barlow" panose="00000500000000000000" charset="0"/>
              </a:rPr>
              <a:t> </a:t>
            </a:r>
            <a:r>
              <a:rPr lang="en-US" altLang="ko-KR" sz="2000" dirty="0" smtClean="0">
                <a:solidFill>
                  <a:schemeClr val="tx1">
                    <a:lumMod val="75000"/>
                    <a:lumOff val="25000"/>
                  </a:schemeClr>
                </a:solidFill>
                <a:latin typeface="Barlow" panose="00000500000000000000" charset="0"/>
              </a:rPr>
              <a:t>                                  or </a:t>
            </a:r>
          </a:p>
          <a:p>
            <a:r>
              <a:rPr lang="en-US" altLang="ko-KR" sz="2000" dirty="0" smtClean="0">
                <a:solidFill>
                  <a:schemeClr val="tx1">
                    <a:lumMod val="75000"/>
                    <a:lumOff val="25000"/>
                  </a:schemeClr>
                </a:solidFill>
                <a:latin typeface="Barlow" panose="00000500000000000000" charset="0"/>
              </a:rPr>
              <a:t>      Installing it from the source</a:t>
            </a:r>
            <a:endParaRPr lang="en-US" altLang="ko-KR" sz="2000" dirty="0">
              <a:solidFill>
                <a:schemeClr val="tx1">
                  <a:lumMod val="75000"/>
                  <a:lumOff val="25000"/>
                </a:schemeClr>
              </a:solidFill>
              <a:latin typeface="Barlow" panose="00000500000000000000" charset="0"/>
            </a:endParaRPr>
          </a:p>
        </p:txBody>
      </p:sp>
    </p:spTree>
    <p:extLst>
      <p:ext uri="{BB962C8B-B14F-4D97-AF65-F5344CB8AC3E}">
        <p14:creationId xmlns:p14="http://schemas.microsoft.com/office/powerpoint/2010/main" val="1105017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4065790" y="0"/>
            <a:ext cx="14612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pitchFamily="2" charset="0"/>
              </a:rPr>
              <a:t>Libraries</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grpSp>
        <p:nvGrpSpPr>
          <p:cNvPr id="3" name="Group 2"/>
          <p:cNvGrpSpPr/>
          <p:nvPr/>
        </p:nvGrpSpPr>
        <p:grpSpPr>
          <a:xfrm>
            <a:off x="2378855" y="680530"/>
            <a:ext cx="4472740" cy="4341629"/>
            <a:chOff x="2592215" y="731330"/>
            <a:chExt cx="4472740" cy="4341629"/>
          </a:xfrm>
        </p:grpSpPr>
        <p:grpSp>
          <p:nvGrpSpPr>
            <p:cNvPr id="13" name="Group 12">
              <a:extLst>
                <a:ext uri="{FF2B5EF4-FFF2-40B4-BE49-F238E27FC236}">
                  <a16:creationId xmlns:a16="http://schemas.microsoft.com/office/drawing/2014/main" id="{2275FB58-ED08-488F-9335-F1C7C3AFED60}"/>
                </a:ext>
              </a:extLst>
            </p:cNvPr>
            <p:cNvGrpSpPr/>
            <p:nvPr/>
          </p:nvGrpSpPr>
          <p:grpSpPr>
            <a:xfrm>
              <a:off x="2592215" y="731330"/>
              <a:ext cx="4472740" cy="4341629"/>
              <a:chOff x="2323083" y="1750735"/>
              <a:chExt cx="4472740" cy="4341629"/>
            </a:xfrm>
          </p:grpSpPr>
          <p:sp>
            <p:nvSpPr>
              <p:cNvPr id="14" name="Oval 13">
                <a:extLst>
                  <a:ext uri="{FF2B5EF4-FFF2-40B4-BE49-F238E27FC236}">
                    <a16:creationId xmlns:a16="http://schemas.microsoft.com/office/drawing/2014/main" id="{FEA19B76-1F27-405A-B84D-BD4696C1B480}"/>
                  </a:ext>
                </a:extLst>
              </p:cNvPr>
              <p:cNvSpPr/>
              <p:nvPr/>
            </p:nvSpPr>
            <p:spPr>
              <a:xfrm>
                <a:off x="2388990" y="1750735"/>
                <a:ext cx="4341629" cy="4341629"/>
              </a:xfrm>
              <a:prstGeom prst="ellipse">
                <a:avLst/>
              </a:prstGeom>
              <a:noFill/>
              <a:ln w="19050" cap="flat" cmpd="sng" algn="ctr">
                <a:solidFill>
                  <a:srgbClr val="0C343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smtClean="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15" name="Oval 14">
                <a:extLst>
                  <a:ext uri="{FF2B5EF4-FFF2-40B4-BE49-F238E27FC236}">
                    <a16:creationId xmlns:a16="http://schemas.microsoft.com/office/drawing/2014/main" id="{5938D48D-C782-4F33-8138-1624D7F31947}"/>
                  </a:ext>
                </a:extLst>
              </p:cNvPr>
              <p:cNvSpPr/>
              <p:nvPr/>
            </p:nvSpPr>
            <p:spPr>
              <a:xfrm>
                <a:off x="2323083" y="3867495"/>
                <a:ext cx="131813" cy="131813"/>
              </a:xfrm>
              <a:prstGeom prst="ellipse">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smtClean="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16" name="Oval 15">
                <a:extLst>
                  <a:ext uri="{FF2B5EF4-FFF2-40B4-BE49-F238E27FC236}">
                    <a16:creationId xmlns:a16="http://schemas.microsoft.com/office/drawing/2014/main" id="{8521017F-7E34-47C1-BCC3-4125E383EACC}"/>
                  </a:ext>
                </a:extLst>
              </p:cNvPr>
              <p:cNvSpPr/>
              <p:nvPr/>
            </p:nvSpPr>
            <p:spPr>
              <a:xfrm>
                <a:off x="3472176" y="5748785"/>
                <a:ext cx="131813" cy="131813"/>
              </a:xfrm>
              <a:prstGeom prst="ellipse">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smtClean="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17" name="Oval 16">
                <a:extLst>
                  <a:ext uri="{FF2B5EF4-FFF2-40B4-BE49-F238E27FC236}">
                    <a16:creationId xmlns:a16="http://schemas.microsoft.com/office/drawing/2014/main" id="{E40E4D48-2B68-4D14-B7A3-8DFBAC2FDE8C}"/>
                  </a:ext>
                </a:extLst>
              </p:cNvPr>
              <p:cNvSpPr/>
              <p:nvPr/>
            </p:nvSpPr>
            <p:spPr>
              <a:xfrm>
                <a:off x="5627959" y="5731201"/>
                <a:ext cx="131813" cy="131813"/>
              </a:xfrm>
              <a:prstGeom prst="ellipse">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smtClean="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18" name="Oval 17">
                <a:extLst>
                  <a:ext uri="{FF2B5EF4-FFF2-40B4-BE49-F238E27FC236}">
                    <a16:creationId xmlns:a16="http://schemas.microsoft.com/office/drawing/2014/main" id="{5E03A1D3-0E61-4762-AE76-C3A0365E2D3A}"/>
                  </a:ext>
                </a:extLst>
              </p:cNvPr>
              <p:cNvSpPr/>
              <p:nvPr/>
            </p:nvSpPr>
            <p:spPr>
              <a:xfrm>
                <a:off x="6664010" y="3867495"/>
                <a:ext cx="131813" cy="131813"/>
              </a:xfrm>
              <a:prstGeom prst="ellipse">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smtClean="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19" name="Oval 18">
                <a:extLst>
                  <a:ext uri="{FF2B5EF4-FFF2-40B4-BE49-F238E27FC236}">
                    <a16:creationId xmlns:a16="http://schemas.microsoft.com/office/drawing/2014/main" id="{6FAC9D51-A624-43D8-9C0A-57C81CFAEB1F}"/>
                  </a:ext>
                </a:extLst>
              </p:cNvPr>
              <p:cNvSpPr/>
              <p:nvPr/>
            </p:nvSpPr>
            <p:spPr>
              <a:xfrm>
                <a:off x="5619167" y="1965330"/>
                <a:ext cx="131813" cy="131813"/>
              </a:xfrm>
              <a:prstGeom prst="ellipse">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smtClean="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20" name="Oval 19">
                <a:extLst>
                  <a:ext uri="{FF2B5EF4-FFF2-40B4-BE49-F238E27FC236}">
                    <a16:creationId xmlns:a16="http://schemas.microsoft.com/office/drawing/2014/main" id="{DB17FAFA-EF08-439D-BE0C-52E6939B3D8E}"/>
                  </a:ext>
                </a:extLst>
              </p:cNvPr>
              <p:cNvSpPr/>
              <p:nvPr/>
            </p:nvSpPr>
            <p:spPr>
              <a:xfrm>
                <a:off x="3454592" y="1965330"/>
                <a:ext cx="131813" cy="131813"/>
              </a:xfrm>
              <a:prstGeom prst="ellipse">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smtClean="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grpSp>
        <p:cxnSp>
          <p:nvCxnSpPr>
            <p:cNvPr id="21" name="Straight Arrow Connector 20">
              <a:extLst>
                <a:ext uri="{FF2B5EF4-FFF2-40B4-BE49-F238E27FC236}">
                  <a16:creationId xmlns:a16="http://schemas.microsoft.com/office/drawing/2014/main" id="{60EEFA8C-DD5D-4CF9-AF97-CBDA869BAD7A}"/>
                </a:ext>
              </a:extLst>
            </p:cNvPr>
            <p:cNvCxnSpPr/>
            <p:nvPr/>
          </p:nvCxnSpPr>
          <p:spPr>
            <a:xfrm>
              <a:off x="3483674" y="2129148"/>
              <a:ext cx="2705493" cy="1545995"/>
            </a:xfrm>
            <a:prstGeom prst="straightConnector1">
              <a:avLst/>
            </a:prstGeom>
            <a:noFill/>
            <a:ln w="38100" cap="flat" cmpd="sng" algn="ctr">
              <a:solidFill>
                <a:srgbClr val="0C343D"/>
              </a:solidFill>
              <a:prstDash val="solid"/>
              <a:tailEnd type="none"/>
            </a:ln>
            <a:effectLst/>
          </p:spPr>
        </p:cxnSp>
        <p:cxnSp>
          <p:nvCxnSpPr>
            <p:cNvPr id="22" name="Straight Arrow Connector 21">
              <a:extLst>
                <a:ext uri="{FF2B5EF4-FFF2-40B4-BE49-F238E27FC236}">
                  <a16:creationId xmlns:a16="http://schemas.microsoft.com/office/drawing/2014/main" id="{FBDDFCA4-7D04-4E17-9805-39C45A72264D}"/>
                </a:ext>
              </a:extLst>
            </p:cNvPr>
            <p:cNvCxnSpPr>
              <a:endCxn id="25" idx="4"/>
            </p:cNvCxnSpPr>
            <p:nvPr/>
          </p:nvCxnSpPr>
          <p:spPr>
            <a:xfrm>
              <a:off x="4822280" y="1346721"/>
              <a:ext cx="10279" cy="3158254"/>
            </a:xfrm>
            <a:prstGeom prst="straightConnector1">
              <a:avLst/>
            </a:prstGeom>
            <a:noFill/>
            <a:ln w="38100" cap="flat" cmpd="sng" algn="ctr">
              <a:solidFill>
                <a:srgbClr val="0C343D"/>
              </a:solidFill>
              <a:prstDash val="solid"/>
              <a:tailEnd type="none"/>
            </a:ln>
            <a:effectLst/>
          </p:spPr>
        </p:cxnSp>
        <p:cxnSp>
          <p:nvCxnSpPr>
            <p:cNvPr id="23" name="Straight Arrow Connector 22">
              <a:extLst>
                <a:ext uri="{FF2B5EF4-FFF2-40B4-BE49-F238E27FC236}">
                  <a16:creationId xmlns:a16="http://schemas.microsoft.com/office/drawing/2014/main" id="{04FD0A61-2551-49EF-82DF-F54F253E1B7B}"/>
                </a:ext>
              </a:extLst>
            </p:cNvPr>
            <p:cNvCxnSpPr/>
            <p:nvPr/>
          </p:nvCxnSpPr>
          <p:spPr>
            <a:xfrm flipH="1">
              <a:off x="3502529" y="2119719"/>
              <a:ext cx="2648931" cy="1555422"/>
            </a:xfrm>
            <a:prstGeom prst="straightConnector1">
              <a:avLst/>
            </a:prstGeom>
            <a:noFill/>
            <a:ln w="38100" cap="flat" cmpd="sng" algn="ctr">
              <a:solidFill>
                <a:srgbClr val="0C343D"/>
              </a:solidFill>
              <a:prstDash val="solid"/>
              <a:tailEnd type="none"/>
            </a:ln>
            <a:effectLst/>
          </p:spPr>
        </p:cxnSp>
        <p:sp>
          <p:nvSpPr>
            <p:cNvPr id="24" name="Oval 23">
              <a:extLst>
                <a:ext uri="{FF2B5EF4-FFF2-40B4-BE49-F238E27FC236}">
                  <a16:creationId xmlns:a16="http://schemas.microsoft.com/office/drawing/2014/main" id="{37138C74-9E88-4068-949B-14397E7E838F}"/>
                </a:ext>
              </a:extLst>
            </p:cNvPr>
            <p:cNvSpPr/>
            <p:nvPr/>
          </p:nvSpPr>
          <p:spPr>
            <a:xfrm>
              <a:off x="4196199" y="2259289"/>
              <a:ext cx="1272716" cy="1272716"/>
            </a:xfrm>
            <a:prstGeom prst="ellipse">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smtClean="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25" name="Donut 24">
              <a:extLst>
                <a:ext uri="{FF2B5EF4-FFF2-40B4-BE49-F238E27FC236}">
                  <a16:creationId xmlns:a16="http://schemas.microsoft.com/office/drawing/2014/main" id="{B3C5E4EF-7927-4B5A-A485-C6B33F4B1544}"/>
                </a:ext>
              </a:extLst>
            </p:cNvPr>
            <p:cNvSpPr/>
            <p:nvPr/>
          </p:nvSpPr>
          <p:spPr>
            <a:xfrm>
              <a:off x="3223229" y="1286319"/>
              <a:ext cx="3218656" cy="3218656"/>
            </a:xfrm>
            <a:prstGeom prst="donut">
              <a:avLst>
                <a:gd name="adj" fmla="val 4483"/>
              </a:avLst>
            </a:prstGeom>
            <a:solidFill>
              <a:srgbClr val="0C343D"/>
            </a:solidFill>
            <a:ln w="25400" cap="flat" cmpd="sng" algn="ctr">
              <a:solidFill>
                <a:srgbClr val="0C343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smtClean="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id="{B1CB28DF-27E6-41B2-A7E3-1B6243EA148D}"/>
                </a:ext>
              </a:extLst>
            </p:cNvPr>
            <p:cNvGrpSpPr/>
            <p:nvPr/>
          </p:nvGrpSpPr>
          <p:grpSpPr>
            <a:xfrm>
              <a:off x="2796627" y="861421"/>
              <a:ext cx="4068452" cy="4068452"/>
              <a:chOff x="2527495" y="1880828"/>
              <a:chExt cx="4068452" cy="4068452"/>
            </a:xfrm>
          </p:grpSpPr>
          <p:sp>
            <p:nvSpPr>
              <p:cNvPr id="27" name="Block Arc 26">
                <a:extLst>
                  <a:ext uri="{FF2B5EF4-FFF2-40B4-BE49-F238E27FC236}">
                    <a16:creationId xmlns:a16="http://schemas.microsoft.com/office/drawing/2014/main" id="{93E9A2D7-2012-483F-BBC5-976CBE79EBF5}"/>
                  </a:ext>
                </a:extLst>
              </p:cNvPr>
              <p:cNvSpPr/>
              <p:nvPr/>
            </p:nvSpPr>
            <p:spPr>
              <a:xfrm rot="19920000">
                <a:off x="2527495" y="1880828"/>
                <a:ext cx="4068452" cy="4068452"/>
              </a:xfrm>
              <a:prstGeom prst="blockArc">
                <a:avLst>
                  <a:gd name="adj1" fmla="val 10800000"/>
                  <a:gd name="adj2" fmla="val 14124484"/>
                  <a:gd name="adj3" fmla="val 28327"/>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smtClean="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29" name="Block Arc 28">
                <a:extLst>
                  <a:ext uri="{FF2B5EF4-FFF2-40B4-BE49-F238E27FC236}">
                    <a16:creationId xmlns:a16="http://schemas.microsoft.com/office/drawing/2014/main" id="{EAFA49D1-8FE0-4650-AFCA-25470353DD6F}"/>
                  </a:ext>
                </a:extLst>
              </p:cNvPr>
              <p:cNvSpPr/>
              <p:nvPr/>
            </p:nvSpPr>
            <p:spPr>
              <a:xfrm rot="16320000">
                <a:off x="2527495" y="1880828"/>
                <a:ext cx="4068452" cy="4068452"/>
              </a:xfrm>
              <a:prstGeom prst="blockArc">
                <a:avLst>
                  <a:gd name="adj1" fmla="val 10800000"/>
                  <a:gd name="adj2" fmla="val 14124484"/>
                  <a:gd name="adj3" fmla="val 28327"/>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smtClean="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30" name="Block Arc 29">
                <a:extLst>
                  <a:ext uri="{FF2B5EF4-FFF2-40B4-BE49-F238E27FC236}">
                    <a16:creationId xmlns:a16="http://schemas.microsoft.com/office/drawing/2014/main" id="{A84DF157-54ED-4153-AC35-17B46296F0D3}"/>
                  </a:ext>
                </a:extLst>
              </p:cNvPr>
              <p:cNvSpPr/>
              <p:nvPr/>
            </p:nvSpPr>
            <p:spPr>
              <a:xfrm rot="12720000">
                <a:off x="2527495" y="1880828"/>
                <a:ext cx="4068452" cy="4068452"/>
              </a:xfrm>
              <a:prstGeom prst="blockArc">
                <a:avLst>
                  <a:gd name="adj1" fmla="val 10800000"/>
                  <a:gd name="adj2" fmla="val 14124484"/>
                  <a:gd name="adj3" fmla="val 28327"/>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smtClean="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31" name="Block Arc 30">
                <a:extLst>
                  <a:ext uri="{FF2B5EF4-FFF2-40B4-BE49-F238E27FC236}">
                    <a16:creationId xmlns:a16="http://schemas.microsoft.com/office/drawing/2014/main" id="{17639539-5DEE-493B-AF11-63B5332B8D87}"/>
                  </a:ext>
                </a:extLst>
              </p:cNvPr>
              <p:cNvSpPr/>
              <p:nvPr/>
            </p:nvSpPr>
            <p:spPr>
              <a:xfrm rot="9120000">
                <a:off x="2527495" y="1880828"/>
                <a:ext cx="4068452" cy="4068452"/>
              </a:xfrm>
              <a:prstGeom prst="blockArc">
                <a:avLst>
                  <a:gd name="adj1" fmla="val 10800000"/>
                  <a:gd name="adj2" fmla="val 14124484"/>
                  <a:gd name="adj3" fmla="val 28327"/>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smtClean="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32" name="Block Arc 31">
                <a:extLst>
                  <a:ext uri="{FF2B5EF4-FFF2-40B4-BE49-F238E27FC236}">
                    <a16:creationId xmlns:a16="http://schemas.microsoft.com/office/drawing/2014/main" id="{62C53703-0990-4894-BF2F-63FAC54A0375}"/>
                  </a:ext>
                </a:extLst>
              </p:cNvPr>
              <p:cNvSpPr/>
              <p:nvPr/>
            </p:nvSpPr>
            <p:spPr>
              <a:xfrm rot="5520000">
                <a:off x="2527495" y="1880828"/>
                <a:ext cx="4068452" cy="4068452"/>
              </a:xfrm>
              <a:prstGeom prst="blockArc">
                <a:avLst>
                  <a:gd name="adj1" fmla="val 10800000"/>
                  <a:gd name="adj2" fmla="val 14124484"/>
                  <a:gd name="adj3" fmla="val 28327"/>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smtClean="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33" name="Block Arc 32">
                <a:extLst>
                  <a:ext uri="{FF2B5EF4-FFF2-40B4-BE49-F238E27FC236}">
                    <a16:creationId xmlns:a16="http://schemas.microsoft.com/office/drawing/2014/main" id="{A4BC838F-31C1-4C1A-BA69-30CC9ED4BEDA}"/>
                  </a:ext>
                </a:extLst>
              </p:cNvPr>
              <p:cNvSpPr/>
              <p:nvPr/>
            </p:nvSpPr>
            <p:spPr>
              <a:xfrm rot="1920000">
                <a:off x="2527495" y="1880828"/>
                <a:ext cx="4068452" cy="4068452"/>
              </a:xfrm>
              <a:prstGeom prst="blockArc">
                <a:avLst>
                  <a:gd name="adj1" fmla="val 10800000"/>
                  <a:gd name="adj2" fmla="val 14124484"/>
                  <a:gd name="adj3" fmla="val 28327"/>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smtClean="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grpSp>
        <p:pic>
          <p:nvPicPr>
            <p:cNvPr id="34" name="Graphic 2">
              <a:extLst>
                <a:ext uri="{FF2B5EF4-FFF2-40B4-BE49-F238E27FC236}">
                  <a16:creationId xmlns:a16="http://schemas.microsoft.com/office/drawing/2014/main" id="{EC239884-C6D0-4655-A151-0D66E3B9376B}"/>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396307" y="2470133"/>
              <a:ext cx="969043" cy="887725"/>
            </a:xfrm>
            <a:prstGeom prst="rect">
              <a:avLst/>
            </a:prstGeom>
          </p:spPr>
        </p:pic>
        <p:pic>
          <p:nvPicPr>
            <p:cNvPr id="35" name="Picture 3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656755" y="1508940"/>
              <a:ext cx="899176" cy="355924"/>
            </a:xfrm>
            <a:prstGeom prst="rect">
              <a:avLst/>
            </a:prstGeom>
          </p:spPr>
        </p:pic>
        <p:pic>
          <p:nvPicPr>
            <p:cNvPr id="36" name="Picture 35"/>
            <p:cNvPicPr>
              <a:picLocks noChangeAspect="1"/>
            </p:cNvPicPr>
            <p:nvPr/>
          </p:nvPicPr>
          <p:blipFill>
            <a:blip r:embed="rId6">
              <a:clrChange>
                <a:clrFrom>
                  <a:srgbClr val="FCFFFC"/>
                </a:clrFrom>
                <a:clrTo>
                  <a:srgbClr val="FCFFFC">
                    <a:alpha val="0"/>
                  </a:srgbClr>
                </a:clrTo>
              </a:clrChange>
              <a:extLst>
                <a:ext uri="{28A0092B-C50C-407E-A947-70E740481C1C}">
                  <a14:useLocalDpi xmlns:a14="http://schemas.microsoft.com/office/drawing/2010/main" val="0"/>
                </a:ext>
              </a:extLst>
            </a:blip>
            <a:stretch>
              <a:fillRect/>
            </a:stretch>
          </p:blipFill>
          <p:spPr>
            <a:xfrm>
              <a:off x="2946029" y="2743845"/>
              <a:ext cx="874899" cy="303603"/>
            </a:xfrm>
            <a:prstGeom prst="rect">
              <a:avLst/>
            </a:prstGeom>
          </p:spPr>
        </p:pic>
        <p:pic>
          <p:nvPicPr>
            <p:cNvPr id="37" name="Picture 36"/>
            <p:cNvPicPr>
              <a:picLocks noChangeAspect="1"/>
            </p:cNvPicPr>
            <p:nvPr/>
          </p:nvPicPr>
          <p:blipFill>
            <a:blip r:embed="rId7">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5163194" y="1248905"/>
              <a:ext cx="743414" cy="743414"/>
            </a:xfrm>
            <a:prstGeom prst="rect">
              <a:avLst/>
            </a:prstGeom>
          </p:spPr>
        </p:pic>
        <p:pic>
          <p:nvPicPr>
            <p:cNvPr id="38" name="Picture 37"/>
            <p:cNvPicPr>
              <a:picLocks noChangeAspect="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b="15517"/>
            <a:stretch/>
          </p:blipFill>
          <p:spPr>
            <a:xfrm>
              <a:off x="5821264" y="2443539"/>
              <a:ext cx="895870" cy="756861"/>
            </a:xfrm>
            <a:prstGeom prst="rect">
              <a:avLst/>
            </a:prstGeom>
          </p:spPr>
        </p:pic>
        <p:pic>
          <p:nvPicPr>
            <p:cNvPr id="39" name="Picture 38"/>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34849" y="3679613"/>
              <a:ext cx="719356" cy="886731"/>
            </a:xfrm>
            <a:prstGeom prst="rect">
              <a:avLst/>
            </a:prstGeom>
          </p:spPr>
        </p:pic>
        <p:pic>
          <p:nvPicPr>
            <p:cNvPr id="40" name="Picture 39"/>
            <p:cNvPicPr>
              <a:picLocks noChangeAspect="1"/>
            </p:cNvPicPr>
            <p:nvPr/>
          </p:nvPicPr>
          <p:blipFill>
            <a:blip r:embed="rId10">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446991" y="3894181"/>
              <a:ext cx="1236689" cy="453341"/>
            </a:xfrm>
            <a:prstGeom prst="rect">
              <a:avLst/>
            </a:prstGeom>
          </p:spPr>
        </p:pic>
      </p:grpSp>
      <p:grpSp>
        <p:nvGrpSpPr>
          <p:cNvPr id="89" name="Group 88">
            <a:extLst>
              <a:ext uri="{FF2B5EF4-FFF2-40B4-BE49-F238E27FC236}">
                <a16:creationId xmlns:a16="http://schemas.microsoft.com/office/drawing/2014/main" id="{7558286B-5527-4B35-AD4F-3B7BF4A5A272}"/>
              </a:ext>
            </a:extLst>
          </p:cNvPr>
          <p:cNvGrpSpPr/>
          <p:nvPr/>
        </p:nvGrpSpPr>
        <p:grpSpPr>
          <a:xfrm flipH="1">
            <a:off x="172598" y="300082"/>
            <a:ext cx="3122816" cy="1522333"/>
            <a:chOff x="4715846" y="1532693"/>
            <a:chExt cx="3908986" cy="1445928"/>
          </a:xfrm>
        </p:grpSpPr>
        <p:sp>
          <p:nvSpPr>
            <p:cNvPr id="90" name="TextBox 89">
              <a:extLst>
                <a:ext uri="{FF2B5EF4-FFF2-40B4-BE49-F238E27FC236}">
                  <a16:creationId xmlns:a16="http://schemas.microsoft.com/office/drawing/2014/main" id="{C3AFE997-4902-4F36-8E03-42657E90924A}"/>
                </a:ext>
              </a:extLst>
            </p:cNvPr>
            <p:cNvSpPr txBox="1"/>
            <p:nvPr/>
          </p:nvSpPr>
          <p:spPr>
            <a:xfrm>
              <a:off x="4715846" y="1838536"/>
              <a:ext cx="3888434" cy="1140085"/>
            </a:xfrm>
            <a:prstGeom prst="rect">
              <a:avLst/>
            </a:prstGeom>
            <a:noFill/>
          </p:spPr>
          <p:txBody>
            <a:bodyPr wrap="square" rtlCol="0">
              <a:spAutoFit/>
            </a:bodyPr>
            <a:lstStyle/>
            <a:p>
              <a:r>
                <a:rPr lang="en-US" altLang="ko-KR" sz="1200" dirty="0" err="1">
                  <a:solidFill>
                    <a:srgbClr val="0C343D"/>
                  </a:solidFill>
                  <a:latin typeface="Barlow" panose="00000500000000000000" pitchFamily="2" charset="0"/>
                  <a:ea typeface="Adobe Fan Heiti Std B" panose="020B0700000000000000" pitchFamily="34" charset="-128"/>
                </a:rPr>
                <a:t>NumPy</a:t>
              </a:r>
              <a:r>
                <a:rPr lang="en-US" altLang="ko-KR" sz="1200" dirty="0">
                  <a:solidFill>
                    <a:srgbClr val="0C343D"/>
                  </a:solidFill>
                  <a:latin typeface="Barlow" panose="00000500000000000000" pitchFamily="2" charset="0"/>
                  <a:ea typeface="Adobe Fan Heiti Std B" panose="020B0700000000000000" pitchFamily="34" charset="-128"/>
                </a:rPr>
                <a:t> is a library for the Python programming language, adding support for large, multi-dimensional arrays and matrices, along with a large collection of high-level mathematical functions to operate on these arrays.</a:t>
              </a:r>
            </a:p>
          </p:txBody>
        </p:sp>
        <p:sp>
          <p:nvSpPr>
            <p:cNvPr id="91" name="TextBox 90">
              <a:extLst>
                <a:ext uri="{FF2B5EF4-FFF2-40B4-BE49-F238E27FC236}">
                  <a16:creationId xmlns:a16="http://schemas.microsoft.com/office/drawing/2014/main" id="{D05B7BB3-476B-4EFA-8B0B-AB3B5B24BC30}"/>
                </a:ext>
              </a:extLst>
            </p:cNvPr>
            <p:cNvSpPr txBox="1"/>
            <p:nvPr/>
          </p:nvSpPr>
          <p:spPr>
            <a:xfrm>
              <a:off x="4736400" y="1532693"/>
              <a:ext cx="3888432" cy="297626"/>
            </a:xfrm>
            <a:prstGeom prst="rect">
              <a:avLst/>
            </a:prstGeom>
            <a:noFill/>
          </p:spPr>
          <p:txBody>
            <a:bodyPr wrap="square" rtlCol="0">
              <a:spAutoFit/>
            </a:bodyPr>
            <a:lstStyle/>
            <a:p>
              <a:r>
                <a:rPr lang="en-IN" altLang="ko-KR" b="1" dirty="0" smtClean="0">
                  <a:solidFill>
                    <a:srgbClr val="0C343D"/>
                  </a:solidFill>
                  <a:latin typeface="Barlow" panose="00000500000000000000" pitchFamily="2" charset="0"/>
                  <a:ea typeface="Bellota" panose="020B0604020202020204" charset="0"/>
                </a:rPr>
                <a:t>Numerical Python</a:t>
              </a:r>
              <a:endParaRPr lang="ko-KR" altLang="en-US" b="1" dirty="0">
                <a:solidFill>
                  <a:srgbClr val="0C343D"/>
                </a:solidFill>
                <a:latin typeface="Barlow" panose="00000500000000000000" pitchFamily="2" charset="0"/>
              </a:endParaRPr>
            </a:p>
          </p:txBody>
        </p:sp>
      </p:grpSp>
      <p:grpSp>
        <p:nvGrpSpPr>
          <p:cNvPr id="95" name="Group 94">
            <a:extLst>
              <a:ext uri="{FF2B5EF4-FFF2-40B4-BE49-F238E27FC236}">
                <a16:creationId xmlns:a16="http://schemas.microsoft.com/office/drawing/2014/main" id="{7558286B-5527-4B35-AD4F-3B7BF4A5A272}"/>
              </a:ext>
            </a:extLst>
          </p:cNvPr>
          <p:cNvGrpSpPr/>
          <p:nvPr/>
        </p:nvGrpSpPr>
        <p:grpSpPr>
          <a:xfrm flipH="1">
            <a:off x="6199137" y="416829"/>
            <a:ext cx="3078164" cy="1126246"/>
            <a:chOff x="4715846" y="1532693"/>
            <a:chExt cx="3908986" cy="1166657"/>
          </a:xfrm>
        </p:grpSpPr>
        <p:sp>
          <p:nvSpPr>
            <p:cNvPr id="96" name="TextBox 95">
              <a:extLst>
                <a:ext uri="{FF2B5EF4-FFF2-40B4-BE49-F238E27FC236}">
                  <a16:creationId xmlns:a16="http://schemas.microsoft.com/office/drawing/2014/main" id="{C3AFE997-4902-4F36-8E03-42657E90924A}"/>
                </a:ext>
              </a:extLst>
            </p:cNvPr>
            <p:cNvSpPr txBox="1"/>
            <p:nvPr/>
          </p:nvSpPr>
          <p:spPr>
            <a:xfrm>
              <a:off x="4715846" y="1838536"/>
              <a:ext cx="3888434" cy="860814"/>
            </a:xfrm>
            <a:prstGeom prst="rect">
              <a:avLst/>
            </a:prstGeom>
            <a:noFill/>
          </p:spPr>
          <p:txBody>
            <a:bodyPr wrap="square" rtlCol="0">
              <a:spAutoFit/>
            </a:bodyPr>
            <a:lstStyle/>
            <a:p>
              <a:r>
                <a:rPr lang="en-US" altLang="ko-KR" sz="1200" dirty="0" smtClean="0">
                  <a:solidFill>
                    <a:srgbClr val="0C343D"/>
                  </a:solidFill>
                  <a:latin typeface="Barlow" panose="00000500000000000000" pitchFamily="2" charset="0"/>
                  <a:ea typeface="Adobe Fan Heiti Std B" panose="020B0700000000000000" pitchFamily="34" charset="-128"/>
                </a:rPr>
                <a:t>It </a:t>
              </a:r>
              <a:r>
                <a:rPr lang="en-US" altLang="ko-KR" sz="1200" dirty="0">
                  <a:solidFill>
                    <a:srgbClr val="0C343D"/>
                  </a:solidFill>
                  <a:latin typeface="Barlow" panose="00000500000000000000" pitchFamily="2" charset="0"/>
                  <a:ea typeface="Adobe Fan Heiti Std B" panose="020B0700000000000000" pitchFamily="34" charset="-128"/>
                </a:rPr>
                <a:t>includes algorithms for segmentation, geometric transformations, color space manipulation, analysis, filtering, morphology, feature detection, and more</a:t>
              </a:r>
              <a:r>
                <a:rPr lang="en-US" altLang="ko-KR" sz="1200" dirty="0" smtClean="0">
                  <a:solidFill>
                    <a:srgbClr val="0C343D"/>
                  </a:solidFill>
                  <a:latin typeface="Barlow" panose="00000500000000000000" pitchFamily="2" charset="0"/>
                  <a:ea typeface="Adobe Fan Heiti Std B" panose="020B0700000000000000" pitchFamily="34" charset="-128"/>
                </a:rPr>
                <a:t>.</a:t>
              </a:r>
              <a:endParaRPr lang="en-US" altLang="ko-KR" sz="1200" dirty="0">
                <a:solidFill>
                  <a:srgbClr val="0C343D"/>
                </a:solidFill>
                <a:latin typeface="Barlow" panose="00000500000000000000" pitchFamily="2" charset="0"/>
                <a:ea typeface="Adobe Fan Heiti Std B" panose="020B0700000000000000" pitchFamily="34" charset="-128"/>
              </a:endParaRPr>
            </a:p>
          </p:txBody>
        </p:sp>
        <p:sp>
          <p:nvSpPr>
            <p:cNvPr id="97" name="TextBox 96">
              <a:extLst>
                <a:ext uri="{FF2B5EF4-FFF2-40B4-BE49-F238E27FC236}">
                  <a16:creationId xmlns:a16="http://schemas.microsoft.com/office/drawing/2014/main" id="{D05B7BB3-476B-4EFA-8B0B-AB3B5B24BC30}"/>
                </a:ext>
              </a:extLst>
            </p:cNvPr>
            <p:cNvSpPr txBox="1"/>
            <p:nvPr/>
          </p:nvSpPr>
          <p:spPr>
            <a:xfrm>
              <a:off x="4736399" y="1532693"/>
              <a:ext cx="3888433" cy="318820"/>
            </a:xfrm>
            <a:prstGeom prst="rect">
              <a:avLst/>
            </a:prstGeom>
            <a:noFill/>
          </p:spPr>
          <p:txBody>
            <a:bodyPr wrap="square" rtlCol="0">
              <a:spAutoFit/>
            </a:bodyPr>
            <a:lstStyle/>
            <a:p>
              <a:r>
                <a:rPr lang="en-IN" altLang="ko-KR" b="1" dirty="0" err="1" smtClean="0">
                  <a:solidFill>
                    <a:srgbClr val="0C343D"/>
                  </a:solidFill>
                  <a:latin typeface="Barlow" panose="00000500000000000000" pitchFamily="2" charset="0"/>
                  <a:ea typeface="Bellota" panose="020B0604020202020204" charset="0"/>
                </a:rPr>
                <a:t>Scikit</a:t>
              </a:r>
              <a:r>
                <a:rPr lang="en-IN" altLang="ko-KR" b="1" dirty="0" smtClean="0">
                  <a:solidFill>
                    <a:srgbClr val="0C343D"/>
                  </a:solidFill>
                  <a:latin typeface="Barlow" panose="00000500000000000000" pitchFamily="2" charset="0"/>
                  <a:ea typeface="Bellota" panose="020B0604020202020204" charset="0"/>
                </a:rPr>
                <a:t>-image</a:t>
              </a:r>
              <a:endParaRPr lang="ko-KR" altLang="en-US" b="1" dirty="0">
                <a:solidFill>
                  <a:srgbClr val="0C343D"/>
                </a:solidFill>
                <a:latin typeface="Barlow" panose="00000500000000000000" pitchFamily="2" charset="0"/>
              </a:endParaRPr>
            </a:p>
          </p:txBody>
        </p:sp>
      </p:grpSp>
      <p:grpSp>
        <p:nvGrpSpPr>
          <p:cNvPr id="98" name="Group 97">
            <a:extLst>
              <a:ext uri="{FF2B5EF4-FFF2-40B4-BE49-F238E27FC236}">
                <a16:creationId xmlns:a16="http://schemas.microsoft.com/office/drawing/2014/main" id="{7558286B-5527-4B35-AD4F-3B7BF4A5A272}"/>
              </a:ext>
            </a:extLst>
          </p:cNvPr>
          <p:cNvGrpSpPr/>
          <p:nvPr/>
        </p:nvGrpSpPr>
        <p:grpSpPr>
          <a:xfrm flipH="1">
            <a:off x="140942" y="2172076"/>
            <a:ext cx="2375946" cy="1337667"/>
            <a:chOff x="4715846" y="1532693"/>
            <a:chExt cx="3908986" cy="1270530"/>
          </a:xfrm>
        </p:grpSpPr>
        <p:sp>
          <p:nvSpPr>
            <p:cNvPr id="99" name="TextBox 98">
              <a:extLst>
                <a:ext uri="{FF2B5EF4-FFF2-40B4-BE49-F238E27FC236}">
                  <a16:creationId xmlns:a16="http://schemas.microsoft.com/office/drawing/2014/main" id="{C3AFE997-4902-4F36-8E03-42657E90924A}"/>
                </a:ext>
              </a:extLst>
            </p:cNvPr>
            <p:cNvSpPr txBox="1"/>
            <p:nvPr/>
          </p:nvSpPr>
          <p:spPr>
            <a:xfrm>
              <a:off x="4715846" y="1838536"/>
              <a:ext cx="3888434" cy="964687"/>
            </a:xfrm>
            <a:prstGeom prst="rect">
              <a:avLst/>
            </a:prstGeom>
            <a:noFill/>
          </p:spPr>
          <p:txBody>
            <a:bodyPr wrap="square" rtlCol="0">
              <a:spAutoFit/>
            </a:bodyPr>
            <a:lstStyle/>
            <a:p>
              <a:r>
                <a:rPr lang="en-US" altLang="ko-KR" sz="1200" dirty="0">
                  <a:solidFill>
                    <a:srgbClr val="0C343D"/>
                  </a:solidFill>
                  <a:latin typeface="Barlow" panose="00000500000000000000" pitchFamily="2" charset="0"/>
                  <a:ea typeface="Adobe Fan Heiti Std B" panose="020B0700000000000000" pitchFamily="34" charset="-128"/>
                </a:rPr>
                <a:t>SciPy contains modules for optimization, linear algebra, integration, interpolation, special functions, FFT, signal and image processing</a:t>
              </a:r>
            </a:p>
          </p:txBody>
        </p:sp>
        <p:sp>
          <p:nvSpPr>
            <p:cNvPr id="100" name="TextBox 99">
              <a:extLst>
                <a:ext uri="{FF2B5EF4-FFF2-40B4-BE49-F238E27FC236}">
                  <a16:creationId xmlns:a16="http://schemas.microsoft.com/office/drawing/2014/main" id="{D05B7BB3-476B-4EFA-8B0B-AB3B5B24BC30}"/>
                </a:ext>
              </a:extLst>
            </p:cNvPr>
            <p:cNvSpPr txBox="1"/>
            <p:nvPr/>
          </p:nvSpPr>
          <p:spPr>
            <a:xfrm>
              <a:off x="4736400" y="1532693"/>
              <a:ext cx="3888432" cy="297626"/>
            </a:xfrm>
            <a:prstGeom prst="rect">
              <a:avLst/>
            </a:prstGeom>
            <a:noFill/>
          </p:spPr>
          <p:txBody>
            <a:bodyPr wrap="square" rtlCol="0">
              <a:spAutoFit/>
            </a:bodyPr>
            <a:lstStyle/>
            <a:p>
              <a:r>
                <a:rPr lang="en-IN" altLang="ko-KR" b="1" dirty="0" smtClean="0">
                  <a:solidFill>
                    <a:srgbClr val="0C343D"/>
                  </a:solidFill>
                  <a:latin typeface="Barlow" panose="00000500000000000000" pitchFamily="2" charset="0"/>
                  <a:ea typeface="Bellota" panose="020B0604020202020204" charset="0"/>
                </a:rPr>
                <a:t>Scientific Python</a:t>
              </a:r>
              <a:endParaRPr lang="ko-KR" altLang="en-US" b="1" dirty="0">
                <a:solidFill>
                  <a:srgbClr val="0C343D"/>
                </a:solidFill>
                <a:latin typeface="Barlow" panose="00000500000000000000" pitchFamily="2" charset="0"/>
              </a:endParaRPr>
            </a:p>
          </p:txBody>
        </p:sp>
      </p:grpSp>
      <p:grpSp>
        <p:nvGrpSpPr>
          <p:cNvPr id="101" name="Group 100">
            <a:extLst>
              <a:ext uri="{FF2B5EF4-FFF2-40B4-BE49-F238E27FC236}">
                <a16:creationId xmlns:a16="http://schemas.microsoft.com/office/drawing/2014/main" id="{7558286B-5527-4B35-AD4F-3B7BF4A5A272}"/>
              </a:ext>
            </a:extLst>
          </p:cNvPr>
          <p:cNvGrpSpPr/>
          <p:nvPr/>
        </p:nvGrpSpPr>
        <p:grpSpPr>
          <a:xfrm flipH="1">
            <a:off x="6901355" y="2166974"/>
            <a:ext cx="2375946" cy="968336"/>
            <a:chOff x="4715846" y="1532693"/>
            <a:chExt cx="3908986" cy="919735"/>
          </a:xfrm>
        </p:grpSpPr>
        <p:sp>
          <p:nvSpPr>
            <p:cNvPr id="102" name="TextBox 101">
              <a:extLst>
                <a:ext uri="{FF2B5EF4-FFF2-40B4-BE49-F238E27FC236}">
                  <a16:creationId xmlns:a16="http://schemas.microsoft.com/office/drawing/2014/main" id="{C3AFE997-4902-4F36-8E03-42657E90924A}"/>
                </a:ext>
              </a:extLst>
            </p:cNvPr>
            <p:cNvSpPr txBox="1"/>
            <p:nvPr/>
          </p:nvSpPr>
          <p:spPr>
            <a:xfrm>
              <a:off x="4715846" y="1838536"/>
              <a:ext cx="3888434" cy="613892"/>
            </a:xfrm>
            <a:prstGeom prst="rect">
              <a:avLst/>
            </a:prstGeom>
            <a:noFill/>
          </p:spPr>
          <p:txBody>
            <a:bodyPr wrap="square" rtlCol="0">
              <a:spAutoFit/>
            </a:bodyPr>
            <a:lstStyle/>
            <a:p>
              <a:r>
                <a:rPr lang="en-US" altLang="ko-KR" sz="1200" dirty="0" smtClean="0">
                  <a:solidFill>
                    <a:srgbClr val="0C343D"/>
                  </a:solidFill>
                  <a:latin typeface="Barlow" panose="00000500000000000000" pitchFamily="2" charset="0"/>
                  <a:ea typeface="Adobe Fan Heiti Std B" panose="020B0700000000000000" pitchFamily="34" charset="-128"/>
                </a:rPr>
                <a:t>It adds </a:t>
              </a:r>
              <a:r>
                <a:rPr lang="en-US" altLang="ko-KR" sz="1200" dirty="0">
                  <a:solidFill>
                    <a:srgbClr val="0C343D"/>
                  </a:solidFill>
                  <a:latin typeface="Barlow" panose="00000500000000000000" pitchFamily="2" charset="0"/>
                  <a:ea typeface="Adobe Fan Heiti Std B" panose="020B0700000000000000" pitchFamily="34" charset="-128"/>
                </a:rPr>
                <a:t>support for opening, manipulating, and saving many different image file formats.</a:t>
              </a:r>
            </a:p>
          </p:txBody>
        </p:sp>
        <p:sp>
          <p:nvSpPr>
            <p:cNvPr id="103" name="TextBox 102">
              <a:extLst>
                <a:ext uri="{FF2B5EF4-FFF2-40B4-BE49-F238E27FC236}">
                  <a16:creationId xmlns:a16="http://schemas.microsoft.com/office/drawing/2014/main" id="{D05B7BB3-476B-4EFA-8B0B-AB3B5B24BC30}"/>
                </a:ext>
              </a:extLst>
            </p:cNvPr>
            <p:cNvSpPr txBox="1"/>
            <p:nvPr/>
          </p:nvSpPr>
          <p:spPr>
            <a:xfrm>
              <a:off x="4736400" y="1532693"/>
              <a:ext cx="3888432" cy="297626"/>
            </a:xfrm>
            <a:prstGeom prst="rect">
              <a:avLst/>
            </a:prstGeom>
            <a:noFill/>
          </p:spPr>
          <p:txBody>
            <a:bodyPr wrap="square" rtlCol="0">
              <a:spAutoFit/>
            </a:bodyPr>
            <a:lstStyle/>
            <a:p>
              <a:r>
                <a:rPr lang="en-IN" altLang="ko-KR" b="1" dirty="0" smtClean="0">
                  <a:solidFill>
                    <a:srgbClr val="0C343D"/>
                  </a:solidFill>
                  <a:latin typeface="Barlow" panose="00000500000000000000" pitchFamily="2" charset="0"/>
                  <a:ea typeface="Bellota" panose="020B0604020202020204" charset="0"/>
                </a:rPr>
                <a:t>PIL</a:t>
              </a:r>
              <a:endParaRPr lang="ko-KR" altLang="en-US" b="1" dirty="0">
                <a:solidFill>
                  <a:srgbClr val="0C343D"/>
                </a:solidFill>
                <a:latin typeface="Barlow" panose="00000500000000000000" pitchFamily="2" charset="0"/>
              </a:endParaRPr>
            </a:p>
          </p:txBody>
        </p:sp>
      </p:grpSp>
      <p:grpSp>
        <p:nvGrpSpPr>
          <p:cNvPr id="104" name="Group 103">
            <a:extLst>
              <a:ext uri="{FF2B5EF4-FFF2-40B4-BE49-F238E27FC236}">
                <a16:creationId xmlns:a16="http://schemas.microsoft.com/office/drawing/2014/main" id="{7558286B-5527-4B35-AD4F-3B7BF4A5A272}"/>
              </a:ext>
            </a:extLst>
          </p:cNvPr>
          <p:cNvGrpSpPr/>
          <p:nvPr/>
        </p:nvGrpSpPr>
        <p:grpSpPr>
          <a:xfrm flipH="1">
            <a:off x="128356" y="3803148"/>
            <a:ext cx="3078164" cy="1126246"/>
            <a:chOff x="4715846" y="1532693"/>
            <a:chExt cx="3908986" cy="1166657"/>
          </a:xfrm>
        </p:grpSpPr>
        <p:sp>
          <p:nvSpPr>
            <p:cNvPr id="105" name="TextBox 104">
              <a:extLst>
                <a:ext uri="{FF2B5EF4-FFF2-40B4-BE49-F238E27FC236}">
                  <a16:creationId xmlns:a16="http://schemas.microsoft.com/office/drawing/2014/main" id="{C3AFE997-4902-4F36-8E03-42657E90924A}"/>
                </a:ext>
              </a:extLst>
            </p:cNvPr>
            <p:cNvSpPr txBox="1"/>
            <p:nvPr/>
          </p:nvSpPr>
          <p:spPr>
            <a:xfrm>
              <a:off x="4715846" y="1838536"/>
              <a:ext cx="3888434" cy="860814"/>
            </a:xfrm>
            <a:prstGeom prst="rect">
              <a:avLst/>
            </a:prstGeom>
            <a:noFill/>
          </p:spPr>
          <p:txBody>
            <a:bodyPr wrap="square" rtlCol="0">
              <a:spAutoFit/>
            </a:bodyPr>
            <a:lstStyle/>
            <a:p>
              <a:r>
                <a:rPr lang="en-US" altLang="ko-KR" sz="1200" dirty="0">
                  <a:solidFill>
                    <a:srgbClr val="0C343D"/>
                  </a:solidFill>
                  <a:latin typeface="Barlow" panose="00000500000000000000" pitchFamily="2" charset="0"/>
                  <a:ea typeface="Adobe Fan Heiti Std B" panose="020B0700000000000000" pitchFamily="34" charset="-128"/>
                </a:rPr>
                <a:t>Mahotas is a </a:t>
              </a:r>
              <a:r>
                <a:rPr lang="en-US" altLang="ko-KR" sz="1200" dirty="0" smtClean="0">
                  <a:solidFill>
                    <a:srgbClr val="0C343D"/>
                  </a:solidFill>
                  <a:latin typeface="Barlow" panose="00000500000000000000" pitchFamily="2" charset="0"/>
                  <a:ea typeface="Adobe Fan Heiti Std B" panose="020B0700000000000000" pitchFamily="34" charset="-128"/>
                </a:rPr>
                <a:t>includes </a:t>
              </a:r>
              <a:r>
                <a:rPr lang="en-US" altLang="ko-KR" sz="1200" dirty="0">
                  <a:solidFill>
                    <a:srgbClr val="0C343D"/>
                  </a:solidFill>
                  <a:latin typeface="Barlow" panose="00000500000000000000" pitchFamily="2" charset="0"/>
                  <a:ea typeface="Adobe Fan Heiti Std B" panose="020B0700000000000000" pitchFamily="34" charset="-128"/>
                </a:rPr>
                <a:t>many algorithms implemented in C++ for speed while operating in numpy arrays and with a very clean Python interface. </a:t>
              </a:r>
            </a:p>
          </p:txBody>
        </p:sp>
        <p:sp>
          <p:nvSpPr>
            <p:cNvPr id="106" name="TextBox 105">
              <a:extLst>
                <a:ext uri="{FF2B5EF4-FFF2-40B4-BE49-F238E27FC236}">
                  <a16:creationId xmlns:a16="http://schemas.microsoft.com/office/drawing/2014/main" id="{D05B7BB3-476B-4EFA-8B0B-AB3B5B24BC30}"/>
                </a:ext>
              </a:extLst>
            </p:cNvPr>
            <p:cNvSpPr txBox="1"/>
            <p:nvPr/>
          </p:nvSpPr>
          <p:spPr>
            <a:xfrm>
              <a:off x="4736399" y="1532693"/>
              <a:ext cx="3888433" cy="318820"/>
            </a:xfrm>
            <a:prstGeom prst="rect">
              <a:avLst/>
            </a:prstGeom>
            <a:noFill/>
          </p:spPr>
          <p:txBody>
            <a:bodyPr wrap="square" rtlCol="0">
              <a:spAutoFit/>
            </a:bodyPr>
            <a:lstStyle/>
            <a:p>
              <a:r>
                <a:rPr lang="en-IN" altLang="ko-KR" b="1" dirty="0" err="1" smtClean="0">
                  <a:solidFill>
                    <a:srgbClr val="0C343D"/>
                  </a:solidFill>
                  <a:latin typeface="Barlow" panose="00000500000000000000" pitchFamily="2" charset="0"/>
                  <a:ea typeface="Bellota" panose="020B0604020202020204" charset="0"/>
                </a:rPr>
                <a:t>Mahotas</a:t>
              </a:r>
              <a:endParaRPr lang="ko-KR" altLang="en-US" b="1" dirty="0">
                <a:solidFill>
                  <a:srgbClr val="0C343D"/>
                </a:solidFill>
                <a:latin typeface="Barlow" panose="00000500000000000000" pitchFamily="2" charset="0"/>
              </a:endParaRPr>
            </a:p>
          </p:txBody>
        </p:sp>
      </p:grpSp>
      <p:grpSp>
        <p:nvGrpSpPr>
          <p:cNvPr id="107" name="Group 106">
            <a:extLst>
              <a:ext uri="{FF2B5EF4-FFF2-40B4-BE49-F238E27FC236}">
                <a16:creationId xmlns:a16="http://schemas.microsoft.com/office/drawing/2014/main" id="{7558286B-5527-4B35-AD4F-3B7BF4A5A272}"/>
              </a:ext>
            </a:extLst>
          </p:cNvPr>
          <p:cNvGrpSpPr/>
          <p:nvPr/>
        </p:nvGrpSpPr>
        <p:grpSpPr>
          <a:xfrm flipH="1">
            <a:off x="6575501" y="3776392"/>
            <a:ext cx="2375946" cy="1153002"/>
            <a:chOff x="4715846" y="1532693"/>
            <a:chExt cx="3908986" cy="1095133"/>
          </a:xfrm>
        </p:grpSpPr>
        <p:sp>
          <p:nvSpPr>
            <p:cNvPr id="108" name="TextBox 107">
              <a:extLst>
                <a:ext uri="{FF2B5EF4-FFF2-40B4-BE49-F238E27FC236}">
                  <a16:creationId xmlns:a16="http://schemas.microsoft.com/office/drawing/2014/main" id="{C3AFE997-4902-4F36-8E03-42657E90924A}"/>
                </a:ext>
              </a:extLst>
            </p:cNvPr>
            <p:cNvSpPr txBox="1"/>
            <p:nvPr/>
          </p:nvSpPr>
          <p:spPr>
            <a:xfrm>
              <a:off x="4715846" y="1838536"/>
              <a:ext cx="3888434" cy="789290"/>
            </a:xfrm>
            <a:prstGeom prst="rect">
              <a:avLst/>
            </a:prstGeom>
            <a:noFill/>
          </p:spPr>
          <p:txBody>
            <a:bodyPr wrap="square" rtlCol="0">
              <a:spAutoFit/>
            </a:bodyPr>
            <a:lstStyle/>
            <a:p>
              <a:r>
                <a:rPr lang="en-US" altLang="ko-KR" sz="1200" dirty="0">
                  <a:solidFill>
                    <a:srgbClr val="0C343D"/>
                  </a:solidFill>
                  <a:latin typeface="Barlow" panose="00000500000000000000" pitchFamily="2" charset="0"/>
                  <a:ea typeface="Adobe Fan Heiti Std B" panose="020B0700000000000000" pitchFamily="34" charset="-128"/>
                </a:rPr>
                <a:t>OpenCV is a library of programming functions mainly aimed at real-time computer vision. </a:t>
              </a:r>
            </a:p>
          </p:txBody>
        </p:sp>
        <p:sp>
          <p:nvSpPr>
            <p:cNvPr id="109" name="TextBox 108">
              <a:extLst>
                <a:ext uri="{FF2B5EF4-FFF2-40B4-BE49-F238E27FC236}">
                  <a16:creationId xmlns:a16="http://schemas.microsoft.com/office/drawing/2014/main" id="{D05B7BB3-476B-4EFA-8B0B-AB3B5B24BC30}"/>
                </a:ext>
              </a:extLst>
            </p:cNvPr>
            <p:cNvSpPr txBox="1"/>
            <p:nvPr/>
          </p:nvSpPr>
          <p:spPr>
            <a:xfrm>
              <a:off x="4736400" y="1532693"/>
              <a:ext cx="3888432" cy="297626"/>
            </a:xfrm>
            <a:prstGeom prst="rect">
              <a:avLst/>
            </a:prstGeom>
            <a:noFill/>
          </p:spPr>
          <p:txBody>
            <a:bodyPr wrap="square" rtlCol="0">
              <a:spAutoFit/>
            </a:bodyPr>
            <a:lstStyle/>
            <a:p>
              <a:r>
                <a:rPr lang="en-IN" altLang="ko-KR" b="1" dirty="0" smtClean="0">
                  <a:solidFill>
                    <a:srgbClr val="0C343D"/>
                  </a:solidFill>
                  <a:latin typeface="Barlow" panose="00000500000000000000" pitchFamily="2" charset="0"/>
                  <a:ea typeface="Bellota" panose="020B0604020202020204" charset="0"/>
                </a:rPr>
                <a:t>Open CV</a:t>
              </a:r>
              <a:endParaRPr lang="ko-KR" altLang="en-US" b="1" dirty="0">
                <a:solidFill>
                  <a:srgbClr val="0C343D"/>
                </a:solidFill>
                <a:latin typeface="Barlow" panose="00000500000000000000" pitchFamily="2" charset="0"/>
              </a:endParaRPr>
            </a:p>
          </p:txBody>
        </p:sp>
      </p:grpSp>
    </p:spTree>
    <p:extLst>
      <p:ext uri="{BB962C8B-B14F-4D97-AF65-F5344CB8AC3E}">
        <p14:creationId xmlns:p14="http://schemas.microsoft.com/office/powerpoint/2010/main" val="128670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984614" y="426527"/>
            <a:ext cx="523306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latin typeface="Squada One" panose="02000000000000000000" charset="0"/>
              </a:rPr>
              <a:t>Installing Libraries</a:t>
            </a:r>
            <a:endParaRPr sz="5400" dirty="0">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17" name="Google Shape;1198;p59"/>
          <p:cNvGrpSpPr/>
          <p:nvPr/>
        </p:nvGrpSpPr>
        <p:grpSpPr>
          <a:xfrm>
            <a:off x="1642180" y="3263455"/>
            <a:ext cx="342434" cy="342905"/>
            <a:chOff x="4910815" y="3099836"/>
            <a:chExt cx="342434" cy="342905"/>
          </a:xfrm>
        </p:grpSpPr>
        <p:sp>
          <p:nvSpPr>
            <p:cNvPr id="18" name="Google Shape;1199;p59"/>
            <p:cNvSpPr/>
            <p:nvPr/>
          </p:nvSpPr>
          <p:spPr>
            <a:xfrm>
              <a:off x="4910815" y="3099836"/>
              <a:ext cx="342434" cy="342905"/>
            </a:xfrm>
            <a:custGeom>
              <a:avLst/>
              <a:gdLst/>
              <a:ahLst/>
              <a:cxnLst/>
              <a:rect l="l" t="t" r="r" b="b"/>
              <a:pathLst>
                <a:path w="2867" h="2871" extrusionOk="0">
                  <a:moveTo>
                    <a:pt x="1436" y="0"/>
                  </a:moveTo>
                  <a:cubicBezTo>
                    <a:pt x="642" y="0"/>
                    <a:pt x="1" y="642"/>
                    <a:pt x="1" y="1436"/>
                  </a:cubicBezTo>
                  <a:cubicBezTo>
                    <a:pt x="1" y="2226"/>
                    <a:pt x="642" y="2871"/>
                    <a:pt x="1436" y="2871"/>
                  </a:cubicBezTo>
                  <a:cubicBezTo>
                    <a:pt x="2226" y="2871"/>
                    <a:pt x="2867" y="2226"/>
                    <a:pt x="2867" y="1436"/>
                  </a:cubicBezTo>
                  <a:cubicBezTo>
                    <a:pt x="2867" y="642"/>
                    <a:pt x="2226" y="0"/>
                    <a:pt x="1436"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 name="Google Shape;1200;p59"/>
            <p:cNvSpPr/>
            <p:nvPr/>
          </p:nvSpPr>
          <p:spPr>
            <a:xfrm>
              <a:off x="4910815" y="3244355"/>
              <a:ext cx="342434" cy="198386"/>
            </a:xfrm>
            <a:custGeom>
              <a:avLst/>
              <a:gdLst/>
              <a:ahLst/>
              <a:cxnLst/>
              <a:rect l="l" t="t" r="r" b="b"/>
              <a:pathLst>
                <a:path w="2867" h="1661" extrusionOk="0">
                  <a:moveTo>
                    <a:pt x="19" y="0"/>
                  </a:moveTo>
                  <a:cubicBezTo>
                    <a:pt x="5" y="73"/>
                    <a:pt x="1" y="150"/>
                    <a:pt x="1" y="226"/>
                  </a:cubicBezTo>
                  <a:cubicBezTo>
                    <a:pt x="1" y="1016"/>
                    <a:pt x="642" y="1661"/>
                    <a:pt x="1436" y="1661"/>
                  </a:cubicBezTo>
                  <a:cubicBezTo>
                    <a:pt x="2226" y="1661"/>
                    <a:pt x="2867" y="1016"/>
                    <a:pt x="2867" y="226"/>
                  </a:cubicBezTo>
                  <a:cubicBezTo>
                    <a:pt x="2867" y="150"/>
                    <a:pt x="2862" y="73"/>
                    <a:pt x="2848" y="0"/>
                  </a:cubicBezTo>
                  <a:cubicBezTo>
                    <a:pt x="2744" y="686"/>
                    <a:pt x="2149" y="1210"/>
                    <a:pt x="1436" y="1210"/>
                  </a:cubicBezTo>
                  <a:cubicBezTo>
                    <a:pt x="719" y="1210"/>
                    <a:pt x="128" y="686"/>
                    <a:pt x="19"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0" name="Google Shape;1201;p59"/>
            <p:cNvSpPr/>
            <p:nvPr/>
          </p:nvSpPr>
          <p:spPr>
            <a:xfrm>
              <a:off x="4992750" y="3178067"/>
              <a:ext cx="180713" cy="153716"/>
            </a:xfrm>
            <a:custGeom>
              <a:avLst/>
              <a:gdLst/>
              <a:ahLst/>
              <a:cxnLst/>
              <a:rect l="l" t="t" r="r" b="b"/>
              <a:pathLst>
                <a:path w="1513" h="1287" extrusionOk="0">
                  <a:moveTo>
                    <a:pt x="754" y="636"/>
                  </a:moveTo>
                  <a:lnTo>
                    <a:pt x="890" y="849"/>
                  </a:lnTo>
                  <a:lnTo>
                    <a:pt x="623" y="849"/>
                  </a:lnTo>
                  <a:lnTo>
                    <a:pt x="754" y="636"/>
                  </a:lnTo>
                  <a:close/>
                  <a:moveTo>
                    <a:pt x="754" y="1"/>
                  </a:moveTo>
                  <a:cubicBezTo>
                    <a:pt x="683" y="1"/>
                    <a:pt x="610" y="41"/>
                    <a:pt x="569" y="104"/>
                  </a:cubicBezTo>
                  <a:lnTo>
                    <a:pt x="42" y="953"/>
                  </a:lnTo>
                  <a:cubicBezTo>
                    <a:pt x="0" y="1020"/>
                    <a:pt x="0" y="1101"/>
                    <a:pt x="37" y="1174"/>
                  </a:cubicBezTo>
                  <a:cubicBezTo>
                    <a:pt x="77" y="1241"/>
                    <a:pt x="150" y="1286"/>
                    <a:pt x="231" y="1286"/>
                  </a:cubicBezTo>
                  <a:lnTo>
                    <a:pt x="1283" y="1286"/>
                  </a:lnTo>
                  <a:cubicBezTo>
                    <a:pt x="1364" y="1286"/>
                    <a:pt x="1436" y="1241"/>
                    <a:pt x="1477" y="1174"/>
                  </a:cubicBezTo>
                  <a:cubicBezTo>
                    <a:pt x="1512" y="1101"/>
                    <a:pt x="1512" y="1020"/>
                    <a:pt x="1468" y="953"/>
                  </a:cubicBezTo>
                  <a:lnTo>
                    <a:pt x="944" y="104"/>
                  </a:lnTo>
                  <a:cubicBezTo>
                    <a:pt x="904" y="41"/>
                    <a:pt x="831" y="1"/>
                    <a:pt x="75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21" name="Google Shape;1194;p59"/>
          <p:cNvGrpSpPr/>
          <p:nvPr/>
        </p:nvGrpSpPr>
        <p:grpSpPr>
          <a:xfrm>
            <a:off x="7525475" y="3912015"/>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
        <p:nvSpPr>
          <p:cNvPr id="15" name="Rectangle 14"/>
          <p:cNvSpPr/>
          <p:nvPr/>
        </p:nvSpPr>
        <p:spPr>
          <a:xfrm>
            <a:off x="3076196" y="2439050"/>
            <a:ext cx="3220753" cy="2554545"/>
          </a:xfrm>
          <a:prstGeom prst="rect">
            <a:avLst/>
          </a:prstGeom>
        </p:spPr>
        <p:txBody>
          <a:bodyPr wrap="none">
            <a:spAutoFit/>
          </a:bodyPr>
          <a:lstStyle/>
          <a:p>
            <a:r>
              <a:rPr lang="en-US" altLang="ko-KR" sz="2000" dirty="0" smtClean="0">
                <a:solidFill>
                  <a:srgbClr val="002060"/>
                </a:solidFill>
                <a:latin typeface="Squada One" panose="02000000000000000000" charset="0"/>
              </a:rPr>
              <a:t>Wheel:</a:t>
            </a:r>
            <a:r>
              <a:rPr lang="en-US" altLang="ko-KR" sz="2000" dirty="0" smtClean="0">
                <a:solidFill>
                  <a:srgbClr val="92D050"/>
                </a:solidFill>
                <a:latin typeface="Squada One" panose="02000000000000000000" charset="0"/>
              </a:rPr>
              <a:t> </a:t>
            </a:r>
            <a:r>
              <a:rPr lang="en-US" altLang="ko-KR" sz="2000" b="1" dirty="0" smtClean="0">
                <a:solidFill>
                  <a:schemeClr val="tx1">
                    <a:lumMod val="75000"/>
                    <a:lumOff val="25000"/>
                  </a:schemeClr>
                </a:solidFill>
                <a:latin typeface="Squada One" panose="02000000000000000000" pitchFamily="2" charset="0"/>
              </a:rPr>
              <a:t>pip install wheel</a:t>
            </a:r>
          </a:p>
          <a:p>
            <a:r>
              <a:rPr lang="en-US" altLang="ko-KR" sz="2000" b="1" dirty="0" err="1" smtClean="0">
                <a:solidFill>
                  <a:srgbClr val="00B050"/>
                </a:solidFill>
                <a:latin typeface="Squada One" panose="02000000000000000000" pitchFamily="2" charset="0"/>
              </a:rPr>
              <a:t>Matplotlib</a:t>
            </a:r>
            <a:r>
              <a:rPr lang="en-US" altLang="ko-KR" sz="2000" b="1" dirty="0" smtClean="0">
                <a:solidFill>
                  <a:srgbClr val="00B050"/>
                </a:solidFill>
                <a:latin typeface="Squada One" panose="02000000000000000000" pitchFamily="2" charset="0"/>
              </a:rPr>
              <a:t>: </a:t>
            </a:r>
            <a:r>
              <a:rPr lang="en-US" altLang="ko-KR" sz="2000" b="1" dirty="0">
                <a:solidFill>
                  <a:schemeClr val="tx1">
                    <a:lumMod val="75000"/>
                    <a:lumOff val="25000"/>
                  </a:schemeClr>
                </a:solidFill>
                <a:latin typeface="Squada One" panose="02000000000000000000" pitchFamily="2" charset="0"/>
              </a:rPr>
              <a:t>pip install </a:t>
            </a:r>
            <a:r>
              <a:rPr lang="en-US" altLang="ko-KR" sz="2000" b="1" dirty="0" err="1" smtClean="0">
                <a:solidFill>
                  <a:schemeClr val="tx1">
                    <a:lumMod val="75000"/>
                    <a:lumOff val="25000"/>
                  </a:schemeClr>
                </a:solidFill>
                <a:latin typeface="Squada One" panose="02000000000000000000" pitchFamily="2" charset="0"/>
              </a:rPr>
              <a:t>matplotlib</a:t>
            </a:r>
            <a:endParaRPr lang="en-US" altLang="ko-KR" sz="2000" b="1" dirty="0">
              <a:solidFill>
                <a:schemeClr val="tx1">
                  <a:lumMod val="75000"/>
                  <a:lumOff val="25000"/>
                </a:schemeClr>
              </a:solidFill>
              <a:latin typeface="Squada One" panose="02000000000000000000" pitchFamily="2" charset="0"/>
            </a:endParaRPr>
          </a:p>
          <a:p>
            <a:r>
              <a:rPr lang="en-US" altLang="ko-KR" sz="2000" b="1" dirty="0" err="1" smtClean="0">
                <a:solidFill>
                  <a:srgbClr val="7030A0"/>
                </a:solidFill>
                <a:latin typeface="Squada One" panose="02000000000000000000" pitchFamily="2" charset="0"/>
              </a:rPr>
              <a:t>Imutils</a:t>
            </a:r>
            <a:r>
              <a:rPr lang="en-US" altLang="ko-KR" sz="2000" b="1" dirty="0" smtClean="0">
                <a:solidFill>
                  <a:srgbClr val="7030A0"/>
                </a:solidFill>
                <a:latin typeface="Squada One" panose="02000000000000000000" pitchFamily="2" charset="0"/>
              </a:rPr>
              <a:t>: </a:t>
            </a:r>
            <a:r>
              <a:rPr lang="en-US" altLang="ko-KR" sz="2000" b="1" dirty="0">
                <a:solidFill>
                  <a:schemeClr val="tx1">
                    <a:lumMod val="75000"/>
                    <a:lumOff val="25000"/>
                  </a:schemeClr>
                </a:solidFill>
                <a:latin typeface="Squada One" panose="02000000000000000000" pitchFamily="2" charset="0"/>
              </a:rPr>
              <a:t>pip </a:t>
            </a:r>
            <a:r>
              <a:rPr lang="en-US" altLang="ko-KR" sz="2000" b="1" dirty="0" smtClean="0">
                <a:solidFill>
                  <a:schemeClr val="tx1">
                    <a:lumMod val="75000"/>
                    <a:lumOff val="25000"/>
                  </a:schemeClr>
                </a:solidFill>
                <a:latin typeface="Squada One" panose="02000000000000000000" pitchFamily="2" charset="0"/>
              </a:rPr>
              <a:t>install </a:t>
            </a:r>
            <a:r>
              <a:rPr lang="en-US" altLang="ko-KR" sz="2000" b="1" dirty="0" err="1" smtClean="0">
                <a:solidFill>
                  <a:schemeClr val="tx1">
                    <a:lumMod val="75000"/>
                    <a:lumOff val="25000"/>
                  </a:schemeClr>
                </a:solidFill>
                <a:latin typeface="Squada One" panose="02000000000000000000" pitchFamily="2" charset="0"/>
              </a:rPr>
              <a:t>imutils</a:t>
            </a:r>
            <a:endParaRPr lang="en-US" altLang="ko-KR" sz="2000" b="1" dirty="0" smtClean="0">
              <a:solidFill>
                <a:schemeClr val="tx1">
                  <a:lumMod val="75000"/>
                  <a:lumOff val="25000"/>
                </a:schemeClr>
              </a:solidFill>
              <a:latin typeface="Squada One" panose="02000000000000000000" pitchFamily="2" charset="0"/>
            </a:endParaRPr>
          </a:p>
          <a:p>
            <a:r>
              <a:rPr lang="en-US" altLang="ko-KR" sz="2000" b="1" dirty="0" err="1" smtClean="0">
                <a:solidFill>
                  <a:srgbClr val="FFC208"/>
                </a:solidFill>
                <a:latin typeface="Squada One" panose="02000000000000000000" pitchFamily="2" charset="0"/>
              </a:rPr>
              <a:t>Scipy</a:t>
            </a:r>
            <a:r>
              <a:rPr lang="en-US" altLang="ko-KR" sz="2000" b="1" dirty="0" smtClean="0">
                <a:solidFill>
                  <a:srgbClr val="FFC208"/>
                </a:solidFill>
                <a:latin typeface="Squada One" panose="02000000000000000000" pitchFamily="2" charset="0"/>
              </a:rPr>
              <a:t>:</a:t>
            </a:r>
            <a:r>
              <a:rPr lang="en-US" altLang="ko-KR" sz="2000" b="1" dirty="0" smtClean="0">
                <a:solidFill>
                  <a:srgbClr val="00B050"/>
                </a:solidFill>
                <a:latin typeface="Squada One" panose="02000000000000000000" pitchFamily="2" charset="0"/>
              </a:rPr>
              <a:t> </a:t>
            </a:r>
            <a:r>
              <a:rPr lang="en-US" altLang="ko-KR" sz="2000" b="1" dirty="0">
                <a:solidFill>
                  <a:schemeClr val="tx1">
                    <a:lumMod val="75000"/>
                    <a:lumOff val="25000"/>
                  </a:schemeClr>
                </a:solidFill>
                <a:latin typeface="Squada One" panose="02000000000000000000" pitchFamily="2" charset="0"/>
              </a:rPr>
              <a:t>pip install </a:t>
            </a:r>
            <a:r>
              <a:rPr lang="en-US" altLang="ko-KR" sz="2000" b="1" dirty="0" err="1">
                <a:solidFill>
                  <a:schemeClr val="tx1">
                    <a:lumMod val="75000"/>
                    <a:lumOff val="25000"/>
                  </a:schemeClr>
                </a:solidFill>
                <a:latin typeface="Squada One" panose="02000000000000000000" pitchFamily="2" charset="0"/>
              </a:rPr>
              <a:t>s</a:t>
            </a:r>
            <a:r>
              <a:rPr lang="en-US" altLang="ko-KR" sz="2000" b="1" dirty="0" err="1" smtClean="0">
                <a:solidFill>
                  <a:schemeClr val="tx1">
                    <a:lumMod val="75000"/>
                    <a:lumOff val="25000"/>
                  </a:schemeClr>
                </a:solidFill>
                <a:latin typeface="Squada One" panose="02000000000000000000" pitchFamily="2" charset="0"/>
              </a:rPr>
              <a:t>cipy</a:t>
            </a:r>
            <a:endParaRPr lang="en-US" altLang="ko-KR" sz="2000" b="1" dirty="0">
              <a:solidFill>
                <a:schemeClr val="tx1">
                  <a:lumMod val="75000"/>
                  <a:lumOff val="25000"/>
                </a:schemeClr>
              </a:solidFill>
              <a:latin typeface="Squada One" panose="02000000000000000000" pitchFamily="2" charset="0"/>
            </a:endParaRPr>
          </a:p>
          <a:p>
            <a:endParaRPr lang="en-US" altLang="ko-KR" sz="2000" b="1" dirty="0" smtClean="0">
              <a:solidFill>
                <a:schemeClr val="tx1">
                  <a:lumMod val="75000"/>
                  <a:lumOff val="25000"/>
                </a:schemeClr>
              </a:solidFill>
              <a:latin typeface="Squada One" panose="02000000000000000000" pitchFamily="2" charset="0"/>
            </a:endParaRPr>
          </a:p>
          <a:p>
            <a:endParaRPr lang="en-US" altLang="ko-KR" sz="2000" b="1" dirty="0" smtClean="0">
              <a:solidFill>
                <a:srgbClr val="00B050"/>
              </a:solidFill>
              <a:latin typeface="Squada One" panose="02000000000000000000" pitchFamily="2" charset="0"/>
            </a:endParaRPr>
          </a:p>
          <a:p>
            <a:endParaRPr lang="en-US" altLang="ko-KR" sz="2000" b="1" dirty="0" smtClean="0">
              <a:solidFill>
                <a:srgbClr val="00B050"/>
              </a:solidFill>
              <a:latin typeface="Squada One" panose="02000000000000000000" pitchFamily="2" charset="0"/>
            </a:endParaRPr>
          </a:p>
          <a:p>
            <a:r>
              <a:rPr lang="en-US" altLang="ko-KR" sz="2000" dirty="0">
                <a:solidFill>
                  <a:schemeClr val="tx1">
                    <a:lumMod val="75000"/>
                    <a:lumOff val="25000"/>
                  </a:schemeClr>
                </a:solidFill>
                <a:latin typeface="Barlow" panose="00000500000000000000" charset="0"/>
              </a:rPr>
              <a:t> </a:t>
            </a:r>
            <a:r>
              <a:rPr lang="en-US" altLang="ko-KR" sz="2000" dirty="0" smtClean="0">
                <a:solidFill>
                  <a:schemeClr val="tx1">
                    <a:lumMod val="75000"/>
                    <a:lumOff val="25000"/>
                  </a:schemeClr>
                </a:solidFill>
                <a:latin typeface="Barlow" panose="00000500000000000000" charset="0"/>
              </a:rPr>
              <a:t>                                  </a:t>
            </a:r>
            <a:endParaRPr lang="en-US" altLang="ko-KR" sz="2000" dirty="0">
              <a:solidFill>
                <a:schemeClr val="tx1">
                  <a:lumMod val="75000"/>
                  <a:lumOff val="25000"/>
                </a:schemeClr>
              </a:solidFill>
              <a:latin typeface="Barlow" panose="00000500000000000000" charset="0"/>
            </a:endParaRPr>
          </a:p>
        </p:txBody>
      </p:sp>
    </p:spTree>
    <p:extLst>
      <p:ext uri="{BB962C8B-B14F-4D97-AF65-F5344CB8AC3E}">
        <p14:creationId xmlns:p14="http://schemas.microsoft.com/office/powerpoint/2010/main" val="991108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794935" y="619751"/>
            <a:ext cx="523306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latin typeface="Squada One" panose="02000000000000000000" charset="0"/>
              </a:rPr>
              <a:t>Successfully Installed OpenCVand other libraries in Python 3.7</a:t>
            </a:r>
            <a:endParaRPr sz="3200" dirty="0">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21" name="Google Shape;1194;p59"/>
          <p:cNvGrpSpPr/>
          <p:nvPr/>
        </p:nvGrpSpPr>
        <p:grpSpPr>
          <a:xfrm>
            <a:off x="8692423" y="4425394"/>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26" name="Google Shape;506;p34"/>
          <p:cNvGrpSpPr/>
          <p:nvPr/>
        </p:nvGrpSpPr>
        <p:grpSpPr>
          <a:xfrm rot="1195035">
            <a:off x="127313" y="1545630"/>
            <a:ext cx="1575143" cy="4361109"/>
            <a:chOff x="2863800" y="238025"/>
            <a:chExt cx="1892075" cy="5238600"/>
          </a:xfrm>
        </p:grpSpPr>
        <p:sp>
          <p:nvSpPr>
            <p:cNvPr id="27" name="Google Shape;507;p34"/>
            <p:cNvSpPr/>
            <p:nvPr/>
          </p:nvSpPr>
          <p:spPr>
            <a:xfrm>
              <a:off x="3177350" y="1879775"/>
              <a:ext cx="1117150" cy="2857850"/>
            </a:xfrm>
            <a:custGeom>
              <a:avLst/>
              <a:gdLst/>
              <a:ahLst/>
              <a:cxnLst/>
              <a:rect l="l" t="t" r="r" b="b"/>
              <a:pathLst>
                <a:path w="44686" h="114314" extrusionOk="0">
                  <a:moveTo>
                    <a:pt x="552" y="1"/>
                  </a:moveTo>
                  <a:lnTo>
                    <a:pt x="1" y="107"/>
                  </a:lnTo>
                  <a:cubicBezTo>
                    <a:pt x="389" y="2139"/>
                    <a:pt x="996" y="4281"/>
                    <a:pt x="1807" y="6472"/>
                  </a:cubicBezTo>
                  <a:cubicBezTo>
                    <a:pt x="2773" y="9070"/>
                    <a:pt x="3991" y="11642"/>
                    <a:pt x="5434" y="14124"/>
                  </a:cubicBezTo>
                  <a:cubicBezTo>
                    <a:pt x="7113" y="16997"/>
                    <a:pt x="9092" y="19746"/>
                    <a:pt x="11321" y="22291"/>
                  </a:cubicBezTo>
                  <a:cubicBezTo>
                    <a:pt x="13851" y="25179"/>
                    <a:pt x="16736" y="27846"/>
                    <a:pt x="19896" y="30214"/>
                  </a:cubicBezTo>
                  <a:cubicBezTo>
                    <a:pt x="21755" y="31605"/>
                    <a:pt x="23524" y="32903"/>
                    <a:pt x="25236" y="34154"/>
                  </a:cubicBezTo>
                  <a:cubicBezTo>
                    <a:pt x="30424" y="37959"/>
                    <a:pt x="34908" y="41244"/>
                    <a:pt x="38128" y="44487"/>
                  </a:cubicBezTo>
                  <a:cubicBezTo>
                    <a:pt x="41617" y="47994"/>
                    <a:pt x="43366" y="51150"/>
                    <a:pt x="43807" y="54721"/>
                  </a:cubicBezTo>
                  <a:cubicBezTo>
                    <a:pt x="44475" y="60144"/>
                    <a:pt x="43415" y="63926"/>
                    <a:pt x="40263" y="67369"/>
                  </a:cubicBezTo>
                  <a:cubicBezTo>
                    <a:pt x="36326" y="71671"/>
                    <a:pt x="28879" y="75416"/>
                    <a:pt x="17493" y="78814"/>
                  </a:cubicBezTo>
                  <a:cubicBezTo>
                    <a:pt x="10932" y="80774"/>
                    <a:pt x="6471" y="84432"/>
                    <a:pt x="4231" y="89688"/>
                  </a:cubicBezTo>
                  <a:cubicBezTo>
                    <a:pt x="3270" y="91947"/>
                    <a:pt x="2719" y="94512"/>
                    <a:pt x="2599" y="97313"/>
                  </a:cubicBezTo>
                  <a:cubicBezTo>
                    <a:pt x="2497" y="99633"/>
                    <a:pt x="2689" y="102122"/>
                    <a:pt x="3168" y="104712"/>
                  </a:cubicBezTo>
                  <a:cubicBezTo>
                    <a:pt x="4005" y="109252"/>
                    <a:pt x="5529" y="112978"/>
                    <a:pt x="6215" y="114313"/>
                  </a:cubicBezTo>
                  <a:lnTo>
                    <a:pt x="6709" y="114056"/>
                  </a:lnTo>
                  <a:cubicBezTo>
                    <a:pt x="6038" y="112748"/>
                    <a:pt x="4545" y="109087"/>
                    <a:pt x="3719" y="104611"/>
                  </a:cubicBezTo>
                  <a:cubicBezTo>
                    <a:pt x="2682" y="99003"/>
                    <a:pt x="3036" y="93916"/>
                    <a:pt x="4748" y="89908"/>
                  </a:cubicBezTo>
                  <a:cubicBezTo>
                    <a:pt x="6917" y="84810"/>
                    <a:pt x="11261" y="81257"/>
                    <a:pt x="17656" y="79349"/>
                  </a:cubicBezTo>
                  <a:cubicBezTo>
                    <a:pt x="20673" y="78448"/>
                    <a:pt x="23456" y="77509"/>
                    <a:pt x="25918" y="76562"/>
                  </a:cubicBezTo>
                  <a:cubicBezTo>
                    <a:pt x="28308" y="75643"/>
                    <a:pt x="30480" y="74680"/>
                    <a:pt x="32374" y="73708"/>
                  </a:cubicBezTo>
                  <a:cubicBezTo>
                    <a:pt x="34203" y="72765"/>
                    <a:pt x="35835" y="71777"/>
                    <a:pt x="37223" y="70774"/>
                  </a:cubicBezTo>
                  <a:cubicBezTo>
                    <a:pt x="38562" y="69809"/>
                    <a:pt x="39723" y="68791"/>
                    <a:pt x="40674" y="67746"/>
                  </a:cubicBezTo>
                  <a:cubicBezTo>
                    <a:pt x="42449" y="65808"/>
                    <a:pt x="43585" y="63726"/>
                    <a:pt x="44146" y="61388"/>
                  </a:cubicBezTo>
                  <a:cubicBezTo>
                    <a:pt x="44618" y="59415"/>
                    <a:pt x="44685" y="57278"/>
                    <a:pt x="44361" y="54653"/>
                  </a:cubicBezTo>
                  <a:cubicBezTo>
                    <a:pt x="44123" y="52726"/>
                    <a:pt x="43509" y="50913"/>
                    <a:pt x="42484" y="49114"/>
                  </a:cubicBezTo>
                  <a:cubicBezTo>
                    <a:pt x="41541" y="47466"/>
                    <a:pt x="40247" y="45826"/>
                    <a:pt x="38524" y="44091"/>
                  </a:cubicBezTo>
                  <a:cubicBezTo>
                    <a:pt x="35270" y="40822"/>
                    <a:pt x="30775" y="37522"/>
                    <a:pt x="25567" y="33706"/>
                  </a:cubicBezTo>
                  <a:cubicBezTo>
                    <a:pt x="23856" y="32454"/>
                    <a:pt x="22086" y="31156"/>
                    <a:pt x="20231" y="29765"/>
                  </a:cubicBezTo>
                  <a:cubicBezTo>
                    <a:pt x="5065" y="18407"/>
                    <a:pt x="1332" y="4111"/>
                    <a:pt x="552" y="1"/>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8" name="Google Shape;508;p34"/>
            <p:cNvSpPr/>
            <p:nvPr/>
          </p:nvSpPr>
          <p:spPr>
            <a:xfrm>
              <a:off x="3801325" y="1879900"/>
              <a:ext cx="626200" cy="845450"/>
            </a:xfrm>
            <a:custGeom>
              <a:avLst/>
              <a:gdLst/>
              <a:ahLst/>
              <a:cxnLst/>
              <a:rect l="l" t="t" r="r" b="b"/>
              <a:pathLst>
                <a:path w="25048" h="33818" extrusionOk="0">
                  <a:moveTo>
                    <a:pt x="24527" y="0"/>
                  </a:moveTo>
                  <a:cubicBezTo>
                    <a:pt x="23747" y="4110"/>
                    <a:pt x="20013" y="18409"/>
                    <a:pt x="4843" y="29775"/>
                  </a:cubicBezTo>
                  <a:cubicBezTo>
                    <a:pt x="4153" y="30288"/>
                    <a:pt x="3448" y="30816"/>
                    <a:pt x="2769" y="31325"/>
                  </a:cubicBezTo>
                  <a:cubicBezTo>
                    <a:pt x="1861" y="32000"/>
                    <a:pt x="925" y="32701"/>
                    <a:pt x="1" y="33396"/>
                  </a:cubicBezTo>
                  <a:lnTo>
                    <a:pt x="318" y="33817"/>
                  </a:lnTo>
                  <a:cubicBezTo>
                    <a:pt x="1242" y="33124"/>
                    <a:pt x="2177" y="32423"/>
                    <a:pt x="3082" y="31748"/>
                  </a:cubicBezTo>
                  <a:cubicBezTo>
                    <a:pt x="3765" y="31238"/>
                    <a:pt x="4470" y="30710"/>
                    <a:pt x="5156" y="30197"/>
                  </a:cubicBezTo>
                  <a:cubicBezTo>
                    <a:pt x="8320" y="27830"/>
                    <a:pt x="11205" y="25163"/>
                    <a:pt x="13731" y="22278"/>
                  </a:cubicBezTo>
                  <a:cubicBezTo>
                    <a:pt x="15960" y="19733"/>
                    <a:pt x="17939" y="16984"/>
                    <a:pt x="19613" y="14110"/>
                  </a:cubicBezTo>
                  <a:cubicBezTo>
                    <a:pt x="21058" y="11630"/>
                    <a:pt x="22280" y="9058"/>
                    <a:pt x="23242" y="6463"/>
                  </a:cubicBezTo>
                  <a:cubicBezTo>
                    <a:pt x="24052" y="4272"/>
                    <a:pt x="24659" y="2131"/>
                    <a:pt x="25047" y="98"/>
                  </a:cubicBezTo>
                  <a:lnTo>
                    <a:pt x="24527" y="0"/>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9" name="Google Shape;509;p34"/>
            <p:cNvSpPr/>
            <p:nvPr/>
          </p:nvSpPr>
          <p:spPr>
            <a:xfrm>
              <a:off x="2898325" y="238025"/>
              <a:ext cx="1822950" cy="1612275"/>
            </a:xfrm>
            <a:custGeom>
              <a:avLst/>
              <a:gdLst/>
              <a:ahLst/>
              <a:cxnLst/>
              <a:rect l="l" t="t" r="r" b="b"/>
              <a:pathLst>
                <a:path w="72918" h="64491" extrusionOk="0">
                  <a:moveTo>
                    <a:pt x="36460" y="0"/>
                  </a:moveTo>
                  <a:cubicBezTo>
                    <a:pt x="25537" y="0"/>
                    <a:pt x="15947" y="4080"/>
                    <a:pt x="9454" y="11494"/>
                  </a:cubicBezTo>
                  <a:cubicBezTo>
                    <a:pt x="2825" y="19058"/>
                    <a:pt x="0" y="29455"/>
                    <a:pt x="1501" y="40775"/>
                  </a:cubicBezTo>
                  <a:lnTo>
                    <a:pt x="4645" y="64491"/>
                  </a:lnTo>
                  <a:lnTo>
                    <a:pt x="9974" y="63782"/>
                  </a:lnTo>
                  <a:lnTo>
                    <a:pt x="6829" y="40067"/>
                  </a:lnTo>
                  <a:cubicBezTo>
                    <a:pt x="5536" y="30307"/>
                    <a:pt x="7903" y="21420"/>
                    <a:pt x="13496" y="15035"/>
                  </a:cubicBezTo>
                  <a:cubicBezTo>
                    <a:pt x="18953" y="8805"/>
                    <a:pt x="27109" y="5374"/>
                    <a:pt x="36460" y="5374"/>
                  </a:cubicBezTo>
                  <a:cubicBezTo>
                    <a:pt x="45813" y="5374"/>
                    <a:pt x="53965" y="8805"/>
                    <a:pt x="59425" y="15035"/>
                  </a:cubicBezTo>
                  <a:cubicBezTo>
                    <a:pt x="65018" y="21420"/>
                    <a:pt x="67385" y="30307"/>
                    <a:pt x="66088" y="40067"/>
                  </a:cubicBezTo>
                  <a:lnTo>
                    <a:pt x="62947" y="63782"/>
                  </a:lnTo>
                  <a:lnTo>
                    <a:pt x="68271" y="64491"/>
                  </a:lnTo>
                  <a:lnTo>
                    <a:pt x="71416" y="40772"/>
                  </a:lnTo>
                  <a:cubicBezTo>
                    <a:pt x="72918" y="29455"/>
                    <a:pt x="70097" y="19058"/>
                    <a:pt x="63468" y="11494"/>
                  </a:cubicBezTo>
                  <a:cubicBezTo>
                    <a:pt x="56974" y="4080"/>
                    <a:pt x="47381" y="0"/>
                    <a:pt x="36460"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0" name="Google Shape;510;p34"/>
            <p:cNvSpPr/>
            <p:nvPr/>
          </p:nvSpPr>
          <p:spPr>
            <a:xfrm>
              <a:off x="3931725" y="1134275"/>
              <a:ext cx="162750" cy="48875"/>
            </a:xfrm>
            <a:custGeom>
              <a:avLst/>
              <a:gdLst/>
              <a:ahLst/>
              <a:cxnLst/>
              <a:rect l="l" t="t" r="r" b="b"/>
              <a:pathLst>
                <a:path w="6510" h="1955" extrusionOk="0">
                  <a:moveTo>
                    <a:pt x="0" y="0"/>
                  </a:moveTo>
                  <a:lnTo>
                    <a:pt x="0" y="1954"/>
                  </a:lnTo>
                  <a:lnTo>
                    <a:pt x="6509" y="1954"/>
                  </a:lnTo>
                  <a:lnTo>
                    <a:pt x="6509"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1" name="Google Shape;511;p34"/>
            <p:cNvSpPr/>
            <p:nvPr/>
          </p:nvSpPr>
          <p:spPr>
            <a:xfrm>
              <a:off x="3990375" y="1466125"/>
              <a:ext cx="162725" cy="48950"/>
            </a:xfrm>
            <a:custGeom>
              <a:avLst/>
              <a:gdLst/>
              <a:ahLst/>
              <a:cxnLst/>
              <a:rect l="l" t="t" r="r" b="b"/>
              <a:pathLst>
                <a:path w="6509" h="1958" extrusionOk="0">
                  <a:moveTo>
                    <a:pt x="0" y="0"/>
                  </a:moveTo>
                  <a:lnTo>
                    <a:pt x="0" y="1958"/>
                  </a:lnTo>
                  <a:lnTo>
                    <a:pt x="6508" y="1958"/>
                  </a:lnTo>
                  <a:lnTo>
                    <a:pt x="6508"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2" name="Google Shape;512;p34"/>
            <p:cNvSpPr/>
            <p:nvPr/>
          </p:nvSpPr>
          <p:spPr>
            <a:xfrm>
              <a:off x="3516175" y="1040475"/>
              <a:ext cx="162825" cy="48850"/>
            </a:xfrm>
            <a:custGeom>
              <a:avLst/>
              <a:gdLst/>
              <a:ahLst/>
              <a:cxnLst/>
              <a:rect l="l" t="t" r="r" b="b"/>
              <a:pathLst>
                <a:path w="6513" h="1954" extrusionOk="0">
                  <a:moveTo>
                    <a:pt x="0" y="1"/>
                  </a:moveTo>
                  <a:lnTo>
                    <a:pt x="0" y="1954"/>
                  </a:lnTo>
                  <a:lnTo>
                    <a:pt x="6513" y="1954"/>
                  </a:lnTo>
                  <a:lnTo>
                    <a:pt x="6513" y="1"/>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3" name="Google Shape;513;p34"/>
            <p:cNvSpPr/>
            <p:nvPr/>
          </p:nvSpPr>
          <p:spPr>
            <a:xfrm>
              <a:off x="3457550" y="1372300"/>
              <a:ext cx="162800" cy="48975"/>
            </a:xfrm>
            <a:custGeom>
              <a:avLst/>
              <a:gdLst/>
              <a:ahLst/>
              <a:cxnLst/>
              <a:rect l="l" t="t" r="r" b="b"/>
              <a:pathLst>
                <a:path w="6512" h="1959" extrusionOk="0">
                  <a:moveTo>
                    <a:pt x="0" y="1"/>
                  </a:moveTo>
                  <a:lnTo>
                    <a:pt x="0" y="1958"/>
                  </a:lnTo>
                  <a:lnTo>
                    <a:pt x="6512" y="1958"/>
                  </a:lnTo>
                  <a:lnTo>
                    <a:pt x="6512" y="1"/>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4" name="Google Shape;514;p34"/>
            <p:cNvSpPr/>
            <p:nvPr/>
          </p:nvSpPr>
          <p:spPr>
            <a:xfrm>
              <a:off x="4049000" y="1056775"/>
              <a:ext cx="123525" cy="203850"/>
            </a:xfrm>
            <a:custGeom>
              <a:avLst/>
              <a:gdLst/>
              <a:ahLst/>
              <a:cxnLst/>
              <a:rect l="l" t="t" r="r" b="b"/>
              <a:pathLst>
                <a:path w="4941" h="8154" extrusionOk="0">
                  <a:moveTo>
                    <a:pt x="4316" y="0"/>
                  </a:moveTo>
                  <a:cubicBezTo>
                    <a:pt x="3876" y="0"/>
                    <a:pt x="3241" y="1233"/>
                    <a:pt x="2527" y="2000"/>
                  </a:cubicBezTo>
                  <a:cubicBezTo>
                    <a:pt x="2033" y="2531"/>
                    <a:pt x="830" y="2829"/>
                    <a:pt x="283" y="2942"/>
                  </a:cubicBezTo>
                  <a:cubicBezTo>
                    <a:pt x="117" y="2976"/>
                    <a:pt x="0" y="3119"/>
                    <a:pt x="0" y="3286"/>
                  </a:cubicBezTo>
                  <a:lnTo>
                    <a:pt x="0" y="4078"/>
                  </a:lnTo>
                  <a:lnTo>
                    <a:pt x="0" y="4869"/>
                  </a:lnTo>
                  <a:cubicBezTo>
                    <a:pt x="0" y="5035"/>
                    <a:pt x="117" y="5178"/>
                    <a:pt x="283" y="5212"/>
                  </a:cubicBezTo>
                  <a:cubicBezTo>
                    <a:pt x="830" y="5326"/>
                    <a:pt x="2033" y="5623"/>
                    <a:pt x="2527" y="6155"/>
                  </a:cubicBezTo>
                  <a:cubicBezTo>
                    <a:pt x="3241" y="6921"/>
                    <a:pt x="3877" y="8154"/>
                    <a:pt x="4316" y="8154"/>
                  </a:cubicBezTo>
                  <a:cubicBezTo>
                    <a:pt x="4705" y="8154"/>
                    <a:pt x="4941" y="7188"/>
                    <a:pt x="4941" y="4078"/>
                  </a:cubicBezTo>
                  <a:cubicBezTo>
                    <a:pt x="4941" y="967"/>
                    <a:pt x="4705" y="0"/>
                    <a:pt x="4316"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5" name="Google Shape;515;p34"/>
            <p:cNvSpPr/>
            <p:nvPr/>
          </p:nvSpPr>
          <p:spPr>
            <a:xfrm>
              <a:off x="4107625" y="1388675"/>
              <a:ext cx="123525" cy="203850"/>
            </a:xfrm>
            <a:custGeom>
              <a:avLst/>
              <a:gdLst/>
              <a:ahLst/>
              <a:cxnLst/>
              <a:rect l="l" t="t" r="r" b="b"/>
              <a:pathLst>
                <a:path w="4941" h="8154" extrusionOk="0">
                  <a:moveTo>
                    <a:pt x="4316" y="0"/>
                  </a:moveTo>
                  <a:cubicBezTo>
                    <a:pt x="3877" y="0"/>
                    <a:pt x="3243" y="1231"/>
                    <a:pt x="2531" y="1997"/>
                  </a:cubicBezTo>
                  <a:cubicBezTo>
                    <a:pt x="2034" y="2533"/>
                    <a:pt x="831" y="2830"/>
                    <a:pt x="283" y="2940"/>
                  </a:cubicBezTo>
                  <a:cubicBezTo>
                    <a:pt x="118" y="2974"/>
                    <a:pt x="1" y="3117"/>
                    <a:pt x="1" y="3286"/>
                  </a:cubicBezTo>
                  <a:lnTo>
                    <a:pt x="1" y="4078"/>
                  </a:lnTo>
                  <a:lnTo>
                    <a:pt x="1" y="4870"/>
                  </a:lnTo>
                  <a:cubicBezTo>
                    <a:pt x="1" y="5037"/>
                    <a:pt x="118" y="5180"/>
                    <a:pt x="283" y="5214"/>
                  </a:cubicBezTo>
                  <a:cubicBezTo>
                    <a:pt x="831" y="5327"/>
                    <a:pt x="2034" y="5621"/>
                    <a:pt x="2531" y="6156"/>
                  </a:cubicBezTo>
                  <a:cubicBezTo>
                    <a:pt x="3243" y="6922"/>
                    <a:pt x="3878" y="8154"/>
                    <a:pt x="4316" y="8154"/>
                  </a:cubicBezTo>
                  <a:cubicBezTo>
                    <a:pt x="4705" y="8154"/>
                    <a:pt x="4940" y="7188"/>
                    <a:pt x="4940" y="4078"/>
                  </a:cubicBezTo>
                  <a:cubicBezTo>
                    <a:pt x="4940" y="966"/>
                    <a:pt x="4705" y="0"/>
                    <a:pt x="4316"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6" name="Google Shape;516;p34"/>
            <p:cNvSpPr/>
            <p:nvPr/>
          </p:nvSpPr>
          <p:spPr>
            <a:xfrm>
              <a:off x="3438100" y="962975"/>
              <a:ext cx="123550" cy="203825"/>
            </a:xfrm>
            <a:custGeom>
              <a:avLst/>
              <a:gdLst/>
              <a:ahLst/>
              <a:cxnLst/>
              <a:rect l="l" t="t" r="r" b="b"/>
              <a:pathLst>
                <a:path w="4942" h="8153" extrusionOk="0">
                  <a:moveTo>
                    <a:pt x="627" y="0"/>
                  </a:moveTo>
                  <a:cubicBezTo>
                    <a:pt x="237" y="0"/>
                    <a:pt x="1" y="966"/>
                    <a:pt x="1" y="4077"/>
                  </a:cubicBezTo>
                  <a:cubicBezTo>
                    <a:pt x="1" y="7187"/>
                    <a:pt x="237" y="8152"/>
                    <a:pt x="627" y="8152"/>
                  </a:cubicBezTo>
                  <a:cubicBezTo>
                    <a:pt x="1067" y="8152"/>
                    <a:pt x="1703" y="6921"/>
                    <a:pt x="2414" y="6155"/>
                  </a:cubicBezTo>
                  <a:cubicBezTo>
                    <a:pt x="2909" y="5623"/>
                    <a:pt x="4111" y="5325"/>
                    <a:pt x="4662" y="5212"/>
                  </a:cubicBezTo>
                  <a:cubicBezTo>
                    <a:pt x="4824" y="5178"/>
                    <a:pt x="4941" y="5035"/>
                    <a:pt x="4941" y="4869"/>
                  </a:cubicBezTo>
                  <a:lnTo>
                    <a:pt x="4941" y="4077"/>
                  </a:lnTo>
                  <a:lnTo>
                    <a:pt x="4941" y="3285"/>
                  </a:lnTo>
                  <a:cubicBezTo>
                    <a:pt x="4941" y="3119"/>
                    <a:pt x="4824" y="2976"/>
                    <a:pt x="4662" y="2942"/>
                  </a:cubicBezTo>
                  <a:cubicBezTo>
                    <a:pt x="4111" y="2829"/>
                    <a:pt x="2909" y="2531"/>
                    <a:pt x="2414" y="1999"/>
                  </a:cubicBezTo>
                  <a:cubicBezTo>
                    <a:pt x="1703" y="1233"/>
                    <a:pt x="1067" y="0"/>
                    <a:pt x="627"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7" name="Google Shape;517;p34"/>
            <p:cNvSpPr/>
            <p:nvPr/>
          </p:nvSpPr>
          <p:spPr>
            <a:xfrm>
              <a:off x="3379475" y="1294875"/>
              <a:ext cx="123525" cy="203850"/>
            </a:xfrm>
            <a:custGeom>
              <a:avLst/>
              <a:gdLst/>
              <a:ahLst/>
              <a:cxnLst/>
              <a:rect l="l" t="t" r="r" b="b"/>
              <a:pathLst>
                <a:path w="4941" h="8154" extrusionOk="0">
                  <a:moveTo>
                    <a:pt x="627" y="0"/>
                  </a:moveTo>
                  <a:cubicBezTo>
                    <a:pt x="237" y="0"/>
                    <a:pt x="1" y="967"/>
                    <a:pt x="1" y="4079"/>
                  </a:cubicBezTo>
                  <a:cubicBezTo>
                    <a:pt x="1" y="7188"/>
                    <a:pt x="237" y="8154"/>
                    <a:pt x="626" y="8154"/>
                  </a:cubicBezTo>
                  <a:cubicBezTo>
                    <a:pt x="1066" y="8154"/>
                    <a:pt x="1702" y="6922"/>
                    <a:pt x="2414" y="6156"/>
                  </a:cubicBezTo>
                  <a:cubicBezTo>
                    <a:pt x="2908" y="5621"/>
                    <a:pt x="4111" y="5327"/>
                    <a:pt x="4662" y="5214"/>
                  </a:cubicBezTo>
                  <a:cubicBezTo>
                    <a:pt x="4824" y="5179"/>
                    <a:pt x="4940" y="5036"/>
                    <a:pt x="4940" y="4871"/>
                  </a:cubicBezTo>
                  <a:lnTo>
                    <a:pt x="4940" y="4079"/>
                  </a:lnTo>
                  <a:lnTo>
                    <a:pt x="4940" y="3287"/>
                  </a:lnTo>
                  <a:cubicBezTo>
                    <a:pt x="4940" y="3117"/>
                    <a:pt x="4824" y="2974"/>
                    <a:pt x="4662" y="2940"/>
                  </a:cubicBezTo>
                  <a:cubicBezTo>
                    <a:pt x="4111" y="2830"/>
                    <a:pt x="2908" y="2532"/>
                    <a:pt x="2414" y="1997"/>
                  </a:cubicBezTo>
                  <a:cubicBezTo>
                    <a:pt x="1702" y="1232"/>
                    <a:pt x="1067" y="0"/>
                    <a:pt x="627"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8" name="Google Shape;518;p34"/>
            <p:cNvSpPr/>
            <p:nvPr/>
          </p:nvSpPr>
          <p:spPr>
            <a:xfrm>
              <a:off x="3499850" y="1616950"/>
              <a:ext cx="610900" cy="3859675"/>
            </a:xfrm>
            <a:custGeom>
              <a:avLst/>
              <a:gdLst/>
              <a:ahLst/>
              <a:cxnLst/>
              <a:rect l="l" t="t" r="r" b="b"/>
              <a:pathLst>
                <a:path w="24436" h="154387" extrusionOk="0">
                  <a:moveTo>
                    <a:pt x="5820" y="1"/>
                  </a:moveTo>
                  <a:lnTo>
                    <a:pt x="1" y="154386"/>
                  </a:lnTo>
                  <a:lnTo>
                    <a:pt x="24436" y="154386"/>
                  </a:lnTo>
                  <a:lnTo>
                    <a:pt x="18618" y="1"/>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39" name="Google Shape;519;p34"/>
            <p:cNvSpPr/>
            <p:nvPr/>
          </p:nvSpPr>
          <p:spPr>
            <a:xfrm>
              <a:off x="3547000" y="4203550"/>
              <a:ext cx="516725" cy="23375"/>
            </a:xfrm>
            <a:custGeom>
              <a:avLst/>
              <a:gdLst/>
              <a:ahLst/>
              <a:cxnLst/>
              <a:rect l="l" t="t" r="r" b="b"/>
              <a:pathLst>
                <a:path w="20669" h="935" extrusionOk="0">
                  <a:moveTo>
                    <a:pt x="34" y="0"/>
                  </a:moveTo>
                  <a:lnTo>
                    <a:pt x="1" y="935"/>
                  </a:lnTo>
                  <a:lnTo>
                    <a:pt x="20668" y="935"/>
                  </a:lnTo>
                  <a:lnTo>
                    <a:pt x="20631"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0" name="Google Shape;520;p34"/>
            <p:cNvSpPr/>
            <p:nvPr/>
          </p:nvSpPr>
          <p:spPr>
            <a:xfrm>
              <a:off x="3519075" y="4943850"/>
              <a:ext cx="572450" cy="23425"/>
            </a:xfrm>
            <a:custGeom>
              <a:avLst/>
              <a:gdLst/>
              <a:ahLst/>
              <a:cxnLst/>
              <a:rect l="l" t="t" r="r" b="b"/>
              <a:pathLst>
                <a:path w="22898" h="937" extrusionOk="0">
                  <a:moveTo>
                    <a:pt x="35" y="0"/>
                  </a:moveTo>
                  <a:lnTo>
                    <a:pt x="1" y="936"/>
                  </a:lnTo>
                  <a:lnTo>
                    <a:pt x="22898" y="936"/>
                  </a:lnTo>
                  <a:lnTo>
                    <a:pt x="22864"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1" name="Google Shape;521;p34"/>
            <p:cNvSpPr/>
            <p:nvPr/>
          </p:nvSpPr>
          <p:spPr>
            <a:xfrm>
              <a:off x="3560950" y="3833325"/>
              <a:ext cx="488825" cy="23500"/>
            </a:xfrm>
            <a:custGeom>
              <a:avLst/>
              <a:gdLst/>
              <a:ahLst/>
              <a:cxnLst/>
              <a:rect l="l" t="t" r="r" b="b"/>
              <a:pathLst>
                <a:path w="19553" h="940" extrusionOk="0">
                  <a:moveTo>
                    <a:pt x="34" y="0"/>
                  </a:moveTo>
                  <a:lnTo>
                    <a:pt x="0" y="940"/>
                  </a:lnTo>
                  <a:lnTo>
                    <a:pt x="19553" y="940"/>
                  </a:lnTo>
                  <a:lnTo>
                    <a:pt x="19515"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2" name="Google Shape;522;p34"/>
            <p:cNvSpPr/>
            <p:nvPr/>
          </p:nvSpPr>
          <p:spPr>
            <a:xfrm>
              <a:off x="3533050" y="4573650"/>
              <a:ext cx="544625" cy="23475"/>
            </a:xfrm>
            <a:custGeom>
              <a:avLst/>
              <a:gdLst/>
              <a:ahLst/>
              <a:cxnLst/>
              <a:rect l="l" t="t" r="r" b="b"/>
              <a:pathLst>
                <a:path w="21785" h="939" extrusionOk="0">
                  <a:moveTo>
                    <a:pt x="35" y="0"/>
                  </a:moveTo>
                  <a:lnTo>
                    <a:pt x="0" y="939"/>
                  </a:lnTo>
                  <a:lnTo>
                    <a:pt x="21785" y="939"/>
                  </a:lnTo>
                  <a:lnTo>
                    <a:pt x="21747"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3" name="Google Shape;523;p34"/>
            <p:cNvSpPr/>
            <p:nvPr/>
          </p:nvSpPr>
          <p:spPr>
            <a:xfrm>
              <a:off x="3616675" y="2352775"/>
              <a:ext cx="377300" cy="23400"/>
            </a:xfrm>
            <a:custGeom>
              <a:avLst/>
              <a:gdLst/>
              <a:ahLst/>
              <a:cxnLst/>
              <a:rect l="l" t="t" r="r" b="b"/>
              <a:pathLst>
                <a:path w="15092" h="936" extrusionOk="0">
                  <a:moveTo>
                    <a:pt x="38" y="0"/>
                  </a:moveTo>
                  <a:lnTo>
                    <a:pt x="0" y="935"/>
                  </a:lnTo>
                  <a:lnTo>
                    <a:pt x="15091" y="935"/>
                  </a:lnTo>
                  <a:lnTo>
                    <a:pt x="15053"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4" name="Google Shape;524;p34"/>
            <p:cNvSpPr/>
            <p:nvPr/>
          </p:nvSpPr>
          <p:spPr>
            <a:xfrm>
              <a:off x="3630625" y="1982550"/>
              <a:ext cx="349375" cy="23500"/>
            </a:xfrm>
            <a:custGeom>
              <a:avLst/>
              <a:gdLst/>
              <a:ahLst/>
              <a:cxnLst/>
              <a:rect l="l" t="t" r="r" b="b"/>
              <a:pathLst>
                <a:path w="13975" h="940" extrusionOk="0">
                  <a:moveTo>
                    <a:pt x="38" y="0"/>
                  </a:moveTo>
                  <a:lnTo>
                    <a:pt x="1" y="940"/>
                  </a:lnTo>
                  <a:lnTo>
                    <a:pt x="13975" y="940"/>
                  </a:lnTo>
                  <a:lnTo>
                    <a:pt x="13938"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5" name="Google Shape;525;p34"/>
            <p:cNvSpPr/>
            <p:nvPr/>
          </p:nvSpPr>
          <p:spPr>
            <a:xfrm>
              <a:off x="3602800" y="2722875"/>
              <a:ext cx="405125" cy="23500"/>
            </a:xfrm>
            <a:custGeom>
              <a:avLst/>
              <a:gdLst/>
              <a:ahLst/>
              <a:cxnLst/>
              <a:rect l="l" t="t" r="r" b="b"/>
              <a:pathLst>
                <a:path w="16205" h="940" extrusionOk="0">
                  <a:moveTo>
                    <a:pt x="35" y="1"/>
                  </a:moveTo>
                  <a:lnTo>
                    <a:pt x="0" y="939"/>
                  </a:lnTo>
                  <a:lnTo>
                    <a:pt x="16205" y="939"/>
                  </a:lnTo>
                  <a:lnTo>
                    <a:pt x="16167" y="1"/>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6" name="Google Shape;526;p34"/>
            <p:cNvSpPr/>
            <p:nvPr/>
          </p:nvSpPr>
          <p:spPr>
            <a:xfrm>
              <a:off x="3574900" y="3463200"/>
              <a:ext cx="460925" cy="23500"/>
            </a:xfrm>
            <a:custGeom>
              <a:avLst/>
              <a:gdLst/>
              <a:ahLst/>
              <a:cxnLst/>
              <a:rect l="l" t="t" r="r" b="b"/>
              <a:pathLst>
                <a:path w="18437" h="940" extrusionOk="0">
                  <a:moveTo>
                    <a:pt x="35" y="1"/>
                  </a:moveTo>
                  <a:lnTo>
                    <a:pt x="0" y="939"/>
                  </a:lnTo>
                  <a:lnTo>
                    <a:pt x="18436" y="939"/>
                  </a:lnTo>
                  <a:lnTo>
                    <a:pt x="18398" y="1"/>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7" name="Google Shape;527;p34"/>
            <p:cNvSpPr/>
            <p:nvPr/>
          </p:nvSpPr>
          <p:spPr>
            <a:xfrm>
              <a:off x="3588850" y="3093075"/>
              <a:ext cx="433025" cy="23425"/>
            </a:xfrm>
            <a:custGeom>
              <a:avLst/>
              <a:gdLst/>
              <a:ahLst/>
              <a:cxnLst/>
              <a:rect l="l" t="t" r="r" b="b"/>
              <a:pathLst>
                <a:path w="17321" h="937" extrusionOk="0">
                  <a:moveTo>
                    <a:pt x="34" y="1"/>
                  </a:moveTo>
                  <a:lnTo>
                    <a:pt x="1" y="936"/>
                  </a:lnTo>
                  <a:lnTo>
                    <a:pt x="17320" y="936"/>
                  </a:lnTo>
                  <a:lnTo>
                    <a:pt x="17283" y="1"/>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8" name="Google Shape;528;p34"/>
            <p:cNvSpPr/>
            <p:nvPr/>
          </p:nvSpPr>
          <p:spPr>
            <a:xfrm>
              <a:off x="3522675" y="739525"/>
              <a:ext cx="565275" cy="1007350"/>
            </a:xfrm>
            <a:custGeom>
              <a:avLst/>
              <a:gdLst/>
              <a:ahLst/>
              <a:cxnLst/>
              <a:rect l="l" t="t" r="r" b="b"/>
              <a:pathLst>
                <a:path w="22611" h="40294" extrusionOk="0">
                  <a:moveTo>
                    <a:pt x="3711" y="1"/>
                  </a:moveTo>
                  <a:cubicBezTo>
                    <a:pt x="3214" y="1"/>
                    <a:pt x="2846" y="79"/>
                    <a:pt x="2648" y="251"/>
                  </a:cubicBezTo>
                  <a:cubicBezTo>
                    <a:pt x="1822" y="970"/>
                    <a:pt x="2874" y="5636"/>
                    <a:pt x="3511" y="8516"/>
                  </a:cubicBezTo>
                  <a:cubicBezTo>
                    <a:pt x="4291" y="12076"/>
                    <a:pt x="4216" y="15745"/>
                    <a:pt x="3327" y="19283"/>
                  </a:cubicBezTo>
                  <a:cubicBezTo>
                    <a:pt x="1377" y="27021"/>
                    <a:pt x="1" y="33873"/>
                    <a:pt x="1" y="33873"/>
                  </a:cubicBezTo>
                  <a:cubicBezTo>
                    <a:pt x="2119" y="34853"/>
                    <a:pt x="3405" y="36327"/>
                    <a:pt x="4171" y="37613"/>
                  </a:cubicBezTo>
                  <a:cubicBezTo>
                    <a:pt x="5174" y="39295"/>
                    <a:pt x="7018" y="40294"/>
                    <a:pt x="8975" y="40294"/>
                  </a:cubicBezTo>
                  <a:lnTo>
                    <a:pt x="13636" y="40294"/>
                  </a:lnTo>
                  <a:cubicBezTo>
                    <a:pt x="15593" y="40294"/>
                    <a:pt x="17437" y="39295"/>
                    <a:pt x="18440" y="37613"/>
                  </a:cubicBezTo>
                  <a:cubicBezTo>
                    <a:pt x="19206" y="36327"/>
                    <a:pt x="20491" y="34853"/>
                    <a:pt x="22611" y="33873"/>
                  </a:cubicBezTo>
                  <a:cubicBezTo>
                    <a:pt x="22611" y="33873"/>
                    <a:pt x="21230" y="26983"/>
                    <a:pt x="19269" y="19215"/>
                  </a:cubicBezTo>
                  <a:cubicBezTo>
                    <a:pt x="18369" y="15640"/>
                    <a:pt x="18169" y="11940"/>
                    <a:pt x="18749" y="8309"/>
                  </a:cubicBezTo>
                  <a:cubicBezTo>
                    <a:pt x="18930" y="7182"/>
                    <a:pt x="19074" y="6661"/>
                    <a:pt x="18930" y="6325"/>
                  </a:cubicBezTo>
                  <a:cubicBezTo>
                    <a:pt x="18041" y="4247"/>
                    <a:pt x="7377" y="1"/>
                    <a:pt x="3711" y="1"/>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49" name="Google Shape;529;p34"/>
            <p:cNvSpPr/>
            <p:nvPr/>
          </p:nvSpPr>
          <p:spPr>
            <a:xfrm>
              <a:off x="3522675" y="739575"/>
              <a:ext cx="264175" cy="1007300"/>
            </a:xfrm>
            <a:custGeom>
              <a:avLst/>
              <a:gdLst/>
              <a:ahLst/>
              <a:cxnLst/>
              <a:rect l="l" t="t" r="r" b="b"/>
              <a:pathLst>
                <a:path w="10567" h="40292" extrusionOk="0">
                  <a:moveTo>
                    <a:pt x="3711" y="0"/>
                  </a:moveTo>
                  <a:cubicBezTo>
                    <a:pt x="3214" y="0"/>
                    <a:pt x="2845" y="78"/>
                    <a:pt x="2648" y="249"/>
                  </a:cubicBezTo>
                  <a:cubicBezTo>
                    <a:pt x="1822" y="968"/>
                    <a:pt x="2874" y="5634"/>
                    <a:pt x="3511" y="8514"/>
                  </a:cubicBezTo>
                  <a:cubicBezTo>
                    <a:pt x="4291" y="12074"/>
                    <a:pt x="4216" y="15743"/>
                    <a:pt x="3327" y="19281"/>
                  </a:cubicBezTo>
                  <a:cubicBezTo>
                    <a:pt x="1377" y="27019"/>
                    <a:pt x="1" y="33871"/>
                    <a:pt x="1" y="33871"/>
                  </a:cubicBezTo>
                  <a:cubicBezTo>
                    <a:pt x="2119" y="34851"/>
                    <a:pt x="3405" y="36325"/>
                    <a:pt x="4171" y="37611"/>
                  </a:cubicBezTo>
                  <a:cubicBezTo>
                    <a:pt x="5174" y="39293"/>
                    <a:pt x="7018" y="40292"/>
                    <a:pt x="8975" y="40292"/>
                  </a:cubicBezTo>
                  <a:lnTo>
                    <a:pt x="10567" y="40292"/>
                  </a:lnTo>
                  <a:cubicBezTo>
                    <a:pt x="8609" y="40292"/>
                    <a:pt x="6762" y="39293"/>
                    <a:pt x="5762" y="37611"/>
                  </a:cubicBezTo>
                  <a:cubicBezTo>
                    <a:pt x="4993" y="36325"/>
                    <a:pt x="3711" y="34851"/>
                    <a:pt x="1592" y="33871"/>
                  </a:cubicBezTo>
                  <a:cubicBezTo>
                    <a:pt x="1592" y="33871"/>
                    <a:pt x="2965" y="27019"/>
                    <a:pt x="4914" y="19281"/>
                  </a:cubicBezTo>
                  <a:cubicBezTo>
                    <a:pt x="5804" y="15743"/>
                    <a:pt x="5883" y="12074"/>
                    <a:pt x="5099" y="8514"/>
                  </a:cubicBezTo>
                  <a:cubicBezTo>
                    <a:pt x="4465" y="5634"/>
                    <a:pt x="3409" y="968"/>
                    <a:pt x="4235" y="249"/>
                  </a:cubicBezTo>
                  <a:cubicBezTo>
                    <a:pt x="4329" y="166"/>
                    <a:pt x="4465" y="109"/>
                    <a:pt x="4635" y="68"/>
                  </a:cubicBezTo>
                  <a:cubicBezTo>
                    <a:pt x="4294" y="24"/>
                    <a:pt x="3983" y="0"/>
                    <a:pt x="3711" y="0"/>
                  </a:cubicBez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0" name="Google Shape;530;p34"/>
            <p:cNvSpPr/>
            <p:nvPr/>
          </p:nvSpPr>
          <p:spPr>
            <a:xfrm>
              <a:off x="3581875" y="1401550"/>
              <a:ext cx="93350" cy="4075075"/>
            </a:xfrm>
            <a:custGeom>
              <a:avLst/>
              <a:gdLst/>
              <a:ahLst/>
              <a:cxnLst/>
              <a:rect l="l" t="t" r="r" b="b"/>
              <a:pathLst>
                <a:path w="3734" h="163003" extrusionOk="0">
                  <a:moveTo>
                    <a:pt x="3733" y="0"/>
                  </a:moveTo>
                  <a:lnTo>
                    <a:pt x="0" y="163002"/>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1" name="Google Shape;531;p34"/>
            <p:cNvSpPr/>
            <p:nvPr/>
          </p:nvSpPr>
          <p:spPr>
            <a:xfrm>
              <a:off x="3580725" y="1401450"/>
              <a:ext cx="95625" cy="4075175"/>
            </a:xfrm>
            <a:custGeom>
              <a:avLst/>
              <a:gdLst/>
              <a:ahLst/>
              <a:cxnLst/>
              <a:rect l="l" t="t" r="r" b="b"/>
              <a:pathLst>
                <a:path w="3825" h="163007" extrusionOk="0">
                  <a:moveTo>
                    <a:pt x="3734" y="1"/>
                  </a:moveTo>
                  <a:lnTo>
                    <a:pt x="1" y="163003"/>
                  </a:lnTo>
                  <a:lnTo>
                    <a:pt x="91" y="163006"/>
                  </a:lnTo>
                  <a:lnTo>
                    <a:pt x="3825" y="4"/>
                  </a:lnTo>
                  <a:lnTo>
                    <a:pt x="3734" y="1"/>
                  </a:lnTo>
                  <a:close/>
                </a:path>
              </a:pathLst>
            </a:custGeom>
            <a:gradFill>
              <a:gsLst>
                <a:gs pos="0">
                  <a:srgbClr val="2D0066"/>
                </a:gs>
                <a:gs pos="100000">
                  <a:srgbClr val="20124D"/>
                </a:gs>
              </a:gsLst>
              <a:lin ang="5400012" scaled="0"/>
            </a:gradFill>
            <a:ln w="9525" cap="flat" cmpd="sng">
              <a:solidFill>
                <a:srgbClr val="2D00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2" name="Google Shape;532;p34"/>
            <p:cNvSpPr/>
            <p:nvPr/>
          </p:nvSpPr>
          <p:spPr>
            <a:xfrm>
              <a:off x="3730825" y="1064900"/>
              <a:ext cx="33775" cy="4411725"/>
            </a:xfrm>
            <a:custGeom>
              <a:avLst/>
              <a:gdLst/>
              <a:ahLst/>
              <a:cxnLst/>
              <a:rect l="l" t="t" r="r" b="b"/>
              <a:pathLst>
                <a:path w="1351" h="176469" extrusionOk="0">
                  <a:moveTo>
                    <a:pt x="1350" y="0"/>
                  </a:moveTo>
                  <a:lnTo>
                    <a:pt x="1" y="176468"/>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3" name="Google Shape;533;p34"/>
            <p:cNvSpPr/>
            <p:nvPr/>
          </p:nvSpPr>
          <p:spPr>
            <a:xfrm>
              <a:off x="3729700" y="1064900"/>
              <a:ext cx="36025" cy="4411725"/>
            </a:xfrm>
            <a:custGeom>
              <a:avLst/>
              <a:gdLst/>
              <a:ahLst/>
              <a:cxnLst/>
              <a:rect l="l" t="t" r="r" b="b"/>
              <a:pathLst>
                <a:path w="1441" h="176469" extrusionOk="0">
                  <a:moveTo>
                    <a:pt x="1350" y="0"/>
                  </a:moveTo>
                  <a:lnTo>
                    <a:pt x="1" y="176468"/>
                  </a:lnTo>
                  <a:lnTo>
                    <a:pt x="91" y="176468"/>
                  </a:lnTo>
                  <a:lnTo>
                    <a:pt x="1440" y="0"/>
                  </a:lnTo>
                  <a:close/>
                </a:path>
              </a:pathLst>
            </a:custGeom>
            <a:gradFill>
              <a:gsLst>
                <a:gs pos="0">
                  <a:srgbClr val="2D0066"/>
                </a:gs>
                <a:gs pos="100000">
                  <a:srgbClr val="20124D"/>
                </a:gs>
              </a:gsLst>
              <a:lin ang="5400012" scaled="0"/>
            </a:gradFill>
            <a:ln w="9525" cap="flat" cmpd="sng">
              <a:solidFill>
                <a:srgbClr val="2D00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4" name="Google Shape;534;p34"/>
            <p:cNvSpPr/>
            <p:nvPr/>
          </p:nvSpPr>
          <p:spPr>
            <a:xfrm>
              <a:off x="3846800" y="1158700"/>
              <a:ext cx="33000" cy="4317925"/>
            </a:xfrm>
            <a:custGeom>
              <a:avLst/>
              <a:gdLst/>
              <a:ahLst/>
              <a:cxnLst/>
              <a:rect l="l" t="t" r="r" b="b"/>
              <a:pathLst>
                <a:path w="1320" h="172717" extrusionOk="0">
                  <a:moveTo>
                    <a:pt x="0" y="1"/>
                  </a:moveTo>
                  <a:lnTo>
                    <a:pt x="1320" y="172716"/>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5" name="Google Shape;535;p34"/>
            <p:cNvSpPr/>
            <p:nvPr/>
          </p:nvSpPr>
          <p:spPr>
            <a:xfrm>
              <a:off x="3845650" y="1158700"/>
              <a:ext cx="35275" cy="4317925"/>
            </a:xfrm>
            <a:custGeom>
              <a:avLst/>
              <a:gdLst/>
              <a:ahLst/>
              <a:cxnLst/>
              <a:rect l="l" t="t" r="r" b="b"/>
              <a:pathLst>
                <a:path w="1411" h="172717" extrusionOk="0">
                  <a:moveTo>
                    <a:pt x="1" y="1"/>
                  </a:moveTo>
                  <a:lnTo>
                    <a:pt x="1320" y="172716"/>
                  </a:lnTo>
                  <a:lnTo>
                    <a:pt x="1411" y="172716"/>
                  </a:lnTo>
                  <a:lnTo>
                    <a:pt x="91" y="1"/>
                  </a:lnTo>
                  <a:close/>
                </a:path>
              </a:pathLst>
            </a:custGeom>
            <a:gradFill>
              <a:gsLst>
                <a:gs pos="0">
                  <a:srgbClr val="2D0066"/>
                </a:gs>
                <a:gs pos="100000">
                  <a:srgbClr val="20124D"/>
                </a:gs>
              </a:gsLst>
              <a:lin ang="5400012" scaled="0"/>
            </a:gradFill>
            <a:ln w="9525" cap="flat" cmpd="sng">
              <a:solidFill>
                <a:srgbClr val="2D00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6" name="Google Shape;536;p34"/>
            <p:cNvSpPr/>
            <p:nvPr/>
          </p:nvSpPr>
          <p:spPr>
            <a:xfrm>
              <a:off x="3937475" y="1490625"/>
              <a:ext cx="91375" cy="3986000"/>
            </a:xfrm>
            <a:custGeom>
              <a:avLst/>
              <a:gdLst/>
              <a:ahLst/>
              <a:cxnLst/>
              <a:rect l="l" t="t" r="r" b="b"/>
              <a:pathLst>
                <a:path w="3655" h="159440" extrusionOk="0">
                  <a:moveTo>
                    <a:pt x="0" y="0"/>
                  </a:moveTo>
                  <a:lnTo>
                    <a:pt x="3655" y="159439"/>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7" name="Google Shape;537;p34"/>
            <p:cNvSpPr/>
            <p:nvPr/>
          </p:nvSpPr>
          <p:spPr>
            <a:xfrm>
              <a:off x="3936350" y="1490525"/>
              <a:ext cx="93625" cy="3986100"/>
            </a:xfrm>
            <a:custGeom>
              <a:avLst/>
              <a:gdLst/>
              <a:ahLst/>
              <a:cxnLst/>
              <a:rect l="l" t="t" r="r" b="b"/>
              <a:pathLst>
                <a:path w="3745" h="159444" extrusionOk="0">
                  <a:moveTo>
                    <a:pt x="91" y="1"/>
                  </a:moveTo>
                  <a:lnTo>
                    <a:pt x="0" y="4"/>
                  </a:lnTo>
                  <a:lnTo>
                    <a:pt x="3654" y="159443"/>
                  </a:lnTo>
                  <a:lnTo>
                    <a:pt x="3745" y="159440"/>
                  </a:lnTo>
                  <a:lnTo>
                    <a:pt x="91" y="1"/>
                  </a:lnTo>
                  <a:close/>
                </a:path>
              </a:pathLst>
            </a:custGeom>
            <a:gradFill>
              <a:gsLst>
                <a:gs pos="0">
                  <a:srgbClr val="2D0066"/>
                </a:gs>
                <a:gs pos="100000">
                  <a:srgbClr val="20124D"/>
                </a:gs>
              </a:gsLst>
              <a:lin ang="5400012" scaled="0"/>
            </a:gradFill>
            <a:ln w="9525" cap="flat" cmpd="sng">
              <a:solidFill>
                <a:srgbClr val="2D00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8" name="Google Shape;538;p34"/>
            <p:cNvSpPr/>
            <p:nvPr/>
          </p:nvSpPr>
          <p:spPr>
            <a:xfrm>
              <a:off x="3721500" y="1020675"/>
              <a:ext cx="88350" cy="88450"/>
            </a:xfrm>
            <a:custGeom>
              <a:avLst/>
              <a:gdLst/>
              <a:ahLst/>
              <a:cxnLst/>
              <a:rect l="l" t="t" r="r" b="b"/>
              <a:pathLst>
                <a:path w="3534" h="3538" extrusionOk="0">
                  <a:moveTo>
                    <a:pt x="1765" y="1"/>
                  </a:moveTo>
                  <a:cubicBezTo>
                    <a:pt x="788" y="1"/>
                    <a:pt x="0" y="793"/>
                    <a:pt x="0" y="1769"/>
                  </a:cubicBezTo>
                  <a:cubicBezTo>
                    <a:pt x="0" y="2746"/>
                    <a:pt x="788" y="3538"/>
                    <a:pt x="1765" y="3538"/>
                  </a:cubicBezTo>
                  <a:cubicBezTo>
                    <a:pt x="2741" y="3538"/>
                    <a:pt x="3533" y="2746"/>
                    <a:pt x="3533" y="1769"/>
                  </a:cubicBezTo>
                  <a:cubicBezTo>
                    <a:pt x="3533" y="793"/>
                    <a:pt x="2741" y="1"/>
                    <a:pt x="1765" y="1"/>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59" name="Google Shape;539;p34"/>
            <p:cNvSpPr/>
            <p:nvPr/>
          </p:nvSpPr>
          <p:spPr>
            <a:xfrm>
              <a:off x="3625525" y="1352600"/>
              <a:ext cx="88375" cy="88375"/>
            </a:xfrm>
            <a:custGeom>
              <a:avLst/>
              <a:gdLst/>
              <a:ahLst/>
              <a:cxnLst/>
              <a:rect l="l" t="t" r="r" b="b"/>
              <a:pathLst>
                <a:path w="3535" h="3535" extrusionOk="0">
                  <a:moveTo>
                    <a:pt x="1769" y="1"/>
                  </a:moveTo>
                  <a:cubicBezTo>
                    <a:pt x="793" y="1"/>
                    <a:pt x="1" y="793"/>
                    <a:pt x="1" y="1770"/>
                  </a:cubicBezTo>
                  <a:cubicBezTo>
                    <a:pt x="1" y="2746"/>
                    <a:pt x="793" y="3535"/>
                    <a:pt x="1769" y="3535"/>
                  </a:cubicBezTo>
                  <a:cubicBezTo>
                    <a:pt x="2746" y="3535"/>
                    <a:pt x="3534" y="2746"/>
                    <a:pt x="3534" y="1770"/>
                  </a:cubicBezTo>
                  <a:cubicBezTo>
                    <a:pt x="3534" y="793"/>
                    <a:pt x="2746" y="1"/>
                    <a:pt x="1769" y="1"/>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0" name="Google Shape;540;p34"/>
            <p:cNvSpPr/>
            <p:nvPr/>
          </p:nvSpPr>
          <p:spPr>
            <a:xfrm>
              <a:off x="3800875" y="1114475"/>
              <a:ext cx="88350" cy="88475"/>
            </a:xfrm>
            <a:custGeom>
              <a:avLst/>
              <a:gdLst/>
              <a:ahLst/>
              <a:cxnLst/>
              <a:rect l="l" t="t" r="r" b="b"/>
              <a:pathLst>
                <a:path w="3534" h="3539" extrusionOk="0">
                  <a:moveTo>
                    <a:pt x="1769" y="0"/>
                  </a:moveTo>
                  <a:cubicBezTo>
                    <a:pt x="793" y="0"/>
                    <a:pt x="1" y="792"/>
                    <a:pt x="1" y="1770"/>
                  </a:cubicBezTo>
                  <a:cubicBezTo>
                    <a:pt x="1" y="2746"/>
                    <a:pt x="793" y="3538"/>
                    <a:pt x="1769" y="3538"/>
                  </a:cubicBezTo>
                  <a:cubicBezTo>
                    <a:pt x="2742" y="3538"/>
                    <a:pt x="3534" y="2746"/>
                    <a:pt x="3534" y="1770"/>
                  </a:cubicBezTo>
                  <a:cubicBezTo>
                    <a:pt x="3534" y="792"/>
                    <a:pt x="2742" y="0"/>
                    <a:pt x="1769"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1" name="Google Shape;541;p34"/>
            <p:cNvSpPr/>
            <p:nvPr/>
          </p:nvSpPr>
          <p:spPr>
            <a:xfrm>
              <a:off x="3894475" y="1446400"/>
              <a:ext cx="88350" cy="88375"/>
            </a:xfrm>
            <a:custGeom>
              <a:avLst/>
              <a:gdLst/>
              <a:ahLst/>
              <a:cxnLst/>
              <a:rect l="l" t="t" r="r" b="b"/>
              <a:pathLst>
                <a:path w="3534" h="3535" extrusionOk="0">
                  <a:moveTo>
                    <a:pt x="1766" y="1"/>
                  </a:moveTo>
                  <a:cubicBezTo>
                    <a:pt x="789" y="1"/>
                    <a:pt x="1" y="793"/>
                    <a:pt x="1" y="1769"/>
                  </a:cubicBezTo>
                  <a:cubicBezTo>
                    <a:pt x="1" y="2747"/>
                    <a:pt x="789" y="3534"/>
                    <a:pt x="1766" y="3534"/>
                  </a:cubicBezTo>
                  <a:cubicBezTo>
                    <a:pt x="2742" y="3534"/>
                    <a:pt x="3534" y="2747"/>
                    <a:pt x="3534" y="1769"/>
                  </a:cubicBezTo>
                  <a:cubicBezTo>
                    <a:pt x="3534" y="793"/>
                    <a:pt x="2742" y="1"/>
                    <a:pt x="1766" y="1"/>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2" name="Google Shape;542;p34"/>
            <p:cNvSpPr/>
            <p:nvPr/>
          </p:nvSpPr>
          <p:spPr>
            <a:xfrm>
              <a:off x="3066475" y="1186200"/>
              <a:ext cx="231775" cy="765300"/>
            </a:xfrm>
            <a:custGeom>
              <a:avLst/>
              <a:gdLst/>
              <a:ahLst/>
              <a:cxnLst/>
              <a:rect l="l" t="t" r="r" b="b"/>
              <a:pathLst>
                <a:path w="9271" h="30612" extrusionOk="0">
                  <a:moveTo>
                    <a:pt x="1990" y="0"/>
                  </a:moveTo>
                  <a:cubicBezTo>
                    <a:pt x="1822" y="0"/>
                    <a:pt x="1651" y="9"/>
                    <a:pt x="1480" y="27"/>
                  </a:cubicBezTo>
                  <a:cubicBezTo>
                    <a:pt x="620" y="122"/>
                    <a:pt x="1" y="892"/>
                    <a:pt x="91" y="1747"/>
                  </a:cubicBezTo>
                  <a:lnTo>
                    <a:pt x="3018" y="29214"/>
                  </a:lnTo>
                  <a:cubicBezTo>
                    <a:pt x="3103" y="30015"/>
                    <a:pt x="3781" y="30611"/>
                    <a:pt x="4572" y="30611"/>
                  </a:cubicBezTo>
                  <a:cubicBezTo>
                    <a:pt x="4627" y="30611"/>
                    <a:pt x="4682" y="30609"/>
                    <a:pt x="4738" y="30603"/>
                  </a:cubicBezTo>
                  <a:cubicBezTo>
                    <a:pt x="7366" y="30319"/>
                    <a:pt x="9270" y="27963"/>
                    <a:pt x="8987" y="25335"/>
                  </a:cubicBezTo>
                  <a:lnTo>
                    <a:pt x="6743" y="4281"/>
                  </a:lnTo>
                  <a:cubicBezTo>
                    <a:pt x="6483" y="1824"/>
                    <a:pt x="4407" y="0"/>
                    <a:pt x="1990"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3" name="Google Shape;543;p34"/>
            <p:cNvSpPr/>
            <p:nvPr/>
          </p:nvSpPr>
          <p:spPr>
            <a:xfrm>
              <a:off x="2863800" y="1208000"/>
              <a:ext cx="280500" cy="731675"/>
            </a:xfrm>
            <a:custGeom>
              <a:avLst/>
              <a:gdLst/>
              <a:ahLst/>
              <a:cxnLst/>
              <a:rect l="l" t="t" r="r" b="b"/>
              <a:pathLst>
                <a:path w="11220" h="29267" extrusionOk="0">
                  <a:moveTo>
                    <a:pt x="8104" y="1"/>
                  </a:moveTo>
                  <a:cubicBezTo>
                    <a:pt x="3406" y="502"/>
                    <a:pt x="1" y="4718"/>
                    <a:pt x="502" y="9420"/>
                  </a:cubicBezTo>
                  <a:lnTo>
                    <a:pt x="1799" y="21612"/>
                  </a:lnTo>
                  <a:cubicBezTo>
                    <a:pt x="2268" y="26006"/>
                    <a:pt x="5980" y="29266"/>
                    <a:pt x="10301" y="29266"/>
                  </a:cubicBezTo>
                  <a:cubicBezTo>
                    <a:pt x="10604" y="29266"/>
                    <a:pt x="10911" y="29250"/>
                    <a:pt x="11219" y="29218"/>
                  </a:cubicBezTo>
                  <a:lnTo>
                    <a:pt x="8104" y="1"/>
                  </a:ln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4" name="Google Shape;544;p34"/>
            <p:cNvSpPr/>
            <p:nvPr/>
          </p:nvSpPr>
          <p:spPr>
            <a:xfrm>
              <a:off x="4321450" y="1186200"/>
              <a:ext cx="231750" cy="765300"/>
            </a:xfrm>
            <a:custGeom>
              <a:avLst/>
              <a:gdLst/>
              <a:ahLst/>
              <a:cxnLst/>
              <a:rect l="l" t="t" r="r" b="b"/>
              <a:pathLst>
                <a:path w="9270" h="30612" extrusionOk="0">
                  <a:moveTo>
                    <a:pt x="7280" y="0"/>
                  </a:moveTo>
                  <a:cubicBezTo>
                    <a:pt x="4864" y="0"/>
                    <a:pt x="2787" y="1824"/>
                    <a:pt x="2523" y="4281"/>
                  </a:cubicBezTo>
                  <a:lnTo>
                    <a:pt x="279" y="25335"/>
                  </a:lnTo>
                  <a:cubicBezTo>
                    <a:pt x="0" y="27963"/>
                    <a:pt x="1904" y="30319"/>
                    <a:pt x="4533" y="30603"/>
                  </a:cubicBezTo>
                  <a:cubicBezTo>
                    <a:pt x="4588" y="30609"/>
                    <a:pt x="4643" y="30611"/>
                    <a:pt x="4698" y="30611"/>
                  </a:cubicBezTo>
                  <a:cubicBezTo>
                    <a:pt x="5486" y="30611"/>
                    <a:pt x="6164" y="30015"/>
                    <a:pt x="6248" y="29214"/>
                  </a:cubicBezTo>
                  <a:lnTo>
                    <a:pt x="9179" y="1747"/>
                  </a:lnTo>
                  <a:cubicBezTo>
                    <a:pt x="9269" y="892"/>
                    <a:pt x="8647" y="122"/>
                    <a:pt x="7791" y="27"/>
                  </a:cubicBezTo>
                  <a:cubicBezTo>
                    <a:pt x="7619" y="9"/>
                    <a:pt x="7449" y="0"/>
                    <a:pt x="7280"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5" name="Google Shape;545;p34"/>
            <p:cNvSpPr/>
            <p:nvPr/>
          </p:nvSpPr>
          <p:spPr>
            <a:xfrm>
              <a:off x="4475375" y="1208000"/>
              <a:ext cx="280500" cy="731675"/>
            </a:xfrm>
            <a:custGeom>
              <a:avLst/>
              <a:gdLst/>
              <a:ahLst/>
              <a:cxnLst/>
              <a:rect l="l" t="t" r="r" b="b"/>
              <a:pathLst>
                <a:path w="11220" h="29267" extrusionOk="0">
                  <a:moveTo>
                    <a:pt x="3112" y="1"/>
                  </a:moveTo>
                  <a:lnTo>
                    <a:pt x="1" y="29218"/>
                  </a:lnTo>
                  <a:cubicBezTo>
                    <a:pt x="309" y="29250"/>
                    <a:pt x="616" y="29266"/>
                    <a:pt x="919" y="29266"/>
                  </a:cubicBezTo>
                  <a:cubicBezTo>
                    <a:pt x="5237" y="29266"/>
                    <a:pt x="8948" y="26006"/>
                    <a:pt x="9417" y="21612"/>
                  </a:cubicBezTo>
                  <a:lnTo>
                    <a:pt x="10718" y="9420"/>
                  </a:lnTo>
                  <a:cubicBezTo>
                    <a:pt x="11219" y="4718"/>
                    <a:pt x="7814" y="502"/>
                    <a:pt x="3112" y="1"/>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66" name="Google Shape;546;p34"/>
            <p:cNvSpPr/>
            <p:nvPr/>
          </p:nvSpPr>
          <p:spPr>
            <a:xfrm>
              <a:off x="3239775" y="3246100"/>
              <a:ext cx="1054725" cy="1491525"/>
            </a:xfrm>
            <a:custGeom>
              <a:avLst/>
              <a:gdLst/>
              <a:ahLst/>
              <a:cxnLst/>
              <a:rect l="l" t="t" r="r" b="b"/>
              <a:pathLst>
                <a:path w="42189" h="59661" extrusionOk="0">
                  <a:moveTo>
                    <a:pt x="41864" y="0"/>
                  </a:moveTo>
                  <a:lnTo>
                    <a:pt x="41310" y="68"/>
                  </a:lnTo>
                  <a:cubicBezTo>
                    <a:pt x="41978" y="5491"/>
                    <a:pt x="40918" y="9273"/>
                    <a:pt x="37766" y="12716"/>
                  </a:cubicBezTo>
                  <a:cubicBezTo>
                    <a:pt x="33829" y="17018"/>
                    <a:pt x="26382" y="20763"/>
                    <a:pt x="14996" y="24161"/>
                  </a:cubicBezTo>
                  <a:cubicBezTo>
                    <a:pt x="8435" y="26121"/>
                    <a:pt x="3974" y="29779"/>
                    <a:pt x="1734" y="35035"/>
                  </a:cubicBezTo>
                  <a:cubicBezTo>
                    <a:pt x="773" y="37294"/>
                    <a:pt x="222" y="39859"/>
                    <a:pt x="102" y="42660"/>
                  </a:cubicBezTo>
                  <a:cubicBezTo>
                    <a:pt x="0" y="44980"/>
                    <a:pt x="192" y="47469"/>
                    <a:pt x="671" y="50059"/>
                  </a:cubicBezTo>
                  <a:cubicBezTo>
                    <a:pt x="1508" y="54599"/>
                    <a:pt x="3032" y="58325"/>
                    <a:pt x="3718" y="59660"/>
                  </a:cubicBezTo>
                  <a:lnTo>
                    <a:pt x="4212" y="59403"/>
                  </a:lnTo>
                  <a:cubicBezTo>
                    <a:pt x="3541" y="58095"/>
                    <a:pt x="2048" y="54434"/>
                    <a:pt x="1222" y="49958"/>
                  </a:cubicBezTo>
                  <a:cubicBezTo>
                    <a:pt x="185" y="44350"/>
                    <a:pt x="539" y="39263"/>
                    <a:pt x="2251" y="35255"/>
                  </a:cubicBezTo>
                  <a:cubicBezTo>
                    <a:pt x="4420" y="30157"/>
                    <a:pt x="8764" y="26604"/>
                    <a:pt x="15159" y="24696"/>
                  </a:cubicBezTo>
                  <a:cubicBezTo>
                    <a:pt x="18176" y="23795"/>
                    <a:pt x="20959" y="22856"/>
                    <a:pt x="23421" y="21909"/>
                  </a:cubicBezTo>
                  <a:cubicBezTo>
                    <a:pt x="25811" y="20990"/>
                    <a:pt x="27983" y="20027"/>
                    <a:pt x="29877" y="19055"/>
                  </a:cubicBezTo>
                  <a:cubicBezTo>
                    <a:pt x="31706" y="18112"/>
                    <a:pt x="33338" y="17124"/>
                    <a:pt x="34726" y="16121"/>
                  </a:cubicBezTo>
                  <a:cubicBezTo>
                    <a:pt x="36065" y="15156"/>
                    <a:pt x="37226" y="14138"/>
                    <a:pt x="38177" y="13093"/>
                  </a:cubicBezTo>
                  <a:cubicBezTo>
                    <a:pt x="39952" y="11155"/>
                    <a:pt x="41088" y="9073"/>
                    <a:pt x="41649" y="6735"/>
                  </a:cubicBezTo>
                  <a:cubicBezTo>
                    <a:pt x="42121" y="4762"/>
                    <a:pt x="42188" y="2625"/>
                    <a:pt x="41864"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pic>
        <p:nvPicPr>
          <p:cNvPr id="2" name="Picture 1"/>
          <p:cNvPicPr>
            <a:picLocks noChangeAspect="1"/>
          </p:cNvPicPr>
          <p:nvPr/>
        </p:nvPicPr>
        <p:blipFill>
          <a:blip r:embed="rId3"/>
          <a:stretch>
            <a:fillRect/>
          </a:stretch>
        </p:blipFill>
        <p:spPr>
          <a:xfrm>
            <a:off x="2885803" y="1729045"/>
            <a:ext cx="4800600" cy="409575"/>
          </a:xfrm>
          <a:prstGeom prst="rect">
            <a:avLst/>
          </a:prstGeom>
        </p:spPr>
      </p:pic>
      <p:pic>
        <p:nvPicPr>
          <p:cNvPr id="5" name="Picture 4"/>
          <p:cNvPicPr>
            <a:picLocks noChangeAspect="1"/>
          </p:cNvPicPr>
          <p:nvPr/>
        </p:nvPicPr>
        <p:blipFill>
          <a:blip r:embed="rId4"/>
          <a:stretch>
            <a:fillRect/>
          </a:stretch>
        </p:blipFill>
        <p:spPr>
          <a:xfrm>
            <a:off x="1219417" y="4330516"/>
            <a:ext cx="7843087" cy="472377"/>
          </a:xfrm>
          <a:prstGeom prst="rect">
            <a:avLst/>
          </a:prstGeom>
        </p:spPr>
      </p:pic>
      <p:pic>
        <p:nvPicPr>
          <p:cNvPr id="6" name="Picture 5"/>
          <p:cNvPicPr>
            <a:picLocks noChangeAspect="1"/>
          </p:cNvPicPr>
          <p:nvPr/>
        </p:nvPicPr>
        <p:blipFill>
          <a:blip r:embed="rId5"/>
          <a:stretch>
            <a:fillRect/>
          </a:stretch>
        </p:blipFill>
        <p:spPr>
          <a:xfrm>
            <a:off x="2504016" y="2543753"/>
            <a:ext cx="5776546" cy="1057431"/>
          </a:xfrm>
          <a:prstGeom prst="rect">
            <a:avLst/>
          </a:prstGeom>
        </p:spPr>
      </p:pic>
    </p:spTree>
    <p:extLst>
      <p:ext uri="{BB962C8B-B14F-4D97-AF65-F5344CB8AC3E}">
        <p14:creationId xmlns:p14="http://schemas.microsoft.com/office/powerpoint/2010/main" val="27125290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2058519" y="2027488"/>
            <a:ext cx="523306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latin typeface="Squada One" panose="02000000000000000000" charset="0"/>
              </a:rPr>
              <a:t>Basic programs on Computer Vision</a:t>
            </a:r>
            <a:endParaRPr sz="5400" dirty="0">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17" name="Google Shape;1198;p59"/>
          <p:cNvGrpSpPr/>
          <p:nvPr/>
        </p:nvGrpSpPr>
        <p:grpSpPr>
          <a:xfrm>
            <a:off x="1642180" y="3263455"/>
            <a:ext cx="342434" cy="342905"/>
            <a:chOff x="4910815" y="3099836"/>
            <a:chExt cx="342434" cy="342905"/>
          </a:xfrm>
        </p:grpSpPr>
        <p:sp>
          <p:nvSpPr>
            <p:cNvPr id="18" name="Google Shape;1199;p59"/>
            <p:cNvSpPr/>
            <p:nvPr/>
          </p:nvSpPr>
          <p:spPr>
            <a:xfrm>
              <a:off x="4910815" y="3099836"/>
              <a:ext cx="342434" cy="342905"/>
            </a:xfrm>
            <a:custGeom>
              <a:avLst/>
              <a:gdLst/>
              <a:ahLst/>
              <a:cxnLst/>
              <a:rect l="l" t="t" r="r" b="b"/>
              <a:pathLst>
                <a:path w="2867" h="2871" extrusionOk="0">
                  <a:moveTo>
                    <a:pt x="1436" y="0"/>
                  </a:moveTo>
                  <a:cubicBezTo>
                    <a:pt x="642" y="0"/>
                    <a:pt x="1" y="642"/>
                    <a:pt x="1" y="1436"/>
                  </a:cubicBezTo>
                  <a:cubicBezTo>
                    <a:pt x="1" y="2226"/>
                    <a:pt x="642" y="2871"/>
                    <a:pt x="1436" y="2871"/>
                  </a:cubicBezTo>
                  <a:cubicBezTo>
                    <a:pt x="2226" y="2871"/>
                    <a:pt x="2867" y="2226"/>
                    <a:pt x="2867" y="1436"/>
                  </a:cubicBezTo>
                  <a:cubicBezTo>
                    <a:pt x="2867" y="642"/>
                    <a:pt x="2226" y="0"/>
                    <a:pt x="1436"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 name="Google Shape;1200;p59"/>
            <p:cNvSpPr/>
            <p:nvPr/>
          </p:nvSpPr>
          <p:spPr>
            <a:xfrm>
              <a:off x="4910815" y="3244355"/>
              <a:ext cx="342434" cy="198386"/>
            </a:xfrm>
            <a:custGeom>
              <a:avLst/>
              <a:gdLst/>
              <a:ahLst/>
              <a:cxnLst/>
              <a:rect l="l" t="t" r="r" b="b"/>
              <a:pathLst>
                <a:path w="2867" h="1661" extrusionOk="0">
                  <a:moveTo>
                    <a:pt x="19" y="0"/>
                  </a:moveTo>
                  <a:cubicBezTo>
                    <a:pt x="5" y="73"/>
                    <a:pt x="1" y="150"/>
                    <a:pt x="1" y="226"/>
                  </a:cubicBezTo>
                  <a:cubicBezTo>
                    <a:pt x="1" y="1016"/>
                    <a:pt x="642" y="1661"/>
                    <a:pt x="1436" y="1661"/>
                  </a:cubicBezTo>
                  <a:cubicBezTo>
                    <a:pt x="2226" y="1661"/>
                    <a:pt x="2867" y="1016"/>
                    <a:pt x="2867" y="226"/>
                  </a:cubicBezTo>
                  <a:cubicBezTo>
                    <a:pt x="2867" y="150"/>
                    <a:pt x="2862" y="73"/>
                    <a:pt x="2848" y="0"/>
                  </a:cubicBezTo>
                  <a:cubicBezTo>
                    <a:pt x="2744" y="686"/>
                    <a:pt x="2149" y="1210"/>
                    <a:pt x="1436" y="1210"/>
                  </a:cubicBezTo>
                  <a:cubicBezTo>
                    <a:pt x="719" y="1210"/>
                    <a:pt x="128" y="686"/>
                    <a:pt x="19"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0" name="Google Shape;1201;p59"/>
            <p:cNvSpPr/>
            <p:nvPr/>
          </p:nvSpPr>
          <p:spPr>
            <a:xfrm>
              <a:off x="4992750" y="3178067"/>
              <a:ext cx="180713" cy="153716"/>
            </a:xfrm>
            <a:custGeom>
              <a:avLst/>
              <a:gdLst/>
              <a:ahLst/>
              <a:cxnLst/>
              <a:rect l="l" t="t" r="r" b="b"/>
              <a:pathLst>
                <a:path w="1513" h="1287" extrusionOk="0">
                  <a:moveTo>
                    <a:pt x="754" y="636"/>
                  </a:moveTo>
                  <a:lnTo>
                    <a:pt x="890" y="849"/>
                  </a:lnTo>
                  <a:lnTo>
                    <a:pt x="623" y="849"/>
                  </a:lnTo>
                  <a:lnTo>
                    <a:pt x="754" y="636"/>
                  </a:lnTo>
                  <a:close/>
                  <a:moveTo>
                    <a:pt x="754" y="1"/>
                  </a:moveTo>
                  <a:cubicBezTo>
                    <a:pt x="683" y="1"/>
                    <a:pt x="610" y="41"/>
                    <a:pt x="569" y="104"/>
                  </a:cubicBezTo>
                  <a:lnTo>
                    <a:pt x="42" y="953"/>
                  </a:lnTo>
                  <a:cubicBezTo>
                    <a:pt x="0" y="1020"/>
                    <a:pt x="0" y="1101"/>
                    <a:pt x="37" y="1174"/>
                  </a:cubicBezTo>
                  <a:cubicBezTo>
                    <a:pt x="77" y="1241"/>
                    <a:pt x="150" y="1286"/>
                    <a:pt x="231" y="1286"/>
                  </a:cubicBezTo>
                  <a:lnTo>
                    <a:pt x="1283" y="1286"/>
                  </a:lnTo>
                  <a:cubicBezTo>
                    <a:pt x="1364" y="1286"/>
                    <a:pt x="1436" y="1241"/>
                    <a:pt x="1477" y="1174"/>
                  </a:cubicBezTo>
                  <a:cubicBezTo>
                    <a:pt x="1512" y="1101"/>
                    <a:pt x="1512" y="1020"/>
                    <a:pt x="1468" y="953"/>
                  </a:cubicBezTo>
                  <a:lnTo>
                    <a:pt x="944" y="104"/>
                  </a:lnTo>
                  <a:cubicBezTo>
                    <a:pt x="904" y="41"/>
                    <a:pt x="831" y="1"/>
                    <a:pt x="75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21" name="Google Shape;1194;p59"/>
          <p:cNvGrpSpPr/>
          <p:nvPr/>
        </p:nvGrpSpPr>
        <p:grpSpPr>
          <a:xfrm>
            <a:off x="7525475" y="3912015"/>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1442372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955467" y="758757"/>
            <a:ext cx="523306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latin typeface="Squada One" panose="02000000000000000000" charset="0"/>
              </a:rPr>
              <a:t>Announcement</a:t>
            </a:r>
            <a:endParaRPr sz="5400" dirty="0">
              <a:latin typeface="Squada One" panose="02000000000000000000" charset="0"/>
            </a:endParaRPr>
          </a:p>
        </p:txBody>
      </p:sp>
      <p:sp>
        <p:nvSpPr>
          <p:cNvPr id="751" name="Google Shape;751;p44"/>
          <p:cNvSpPr txBox="1">
            <a:spLocks noGrp="1"/>
          </p:cNvSpPr>
          <p:nvPr>
            <p:ph type="body" idx="1"/>
          </p:nvPr>
        </p:nvSpPr>
        <p:spPr>
          <a:xfrm>
            <a:off x="311700" y="2111365"/>
            <a:ext cx="8520600" cy="499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400" dirty="0" smtClean="0">
                <a:latin typeface="Barlow" panose="00000500000000000000" charset="0"/>
              </a:rPr>
              <a:t>Attendance link will be available around </a:t>
            </a:r>
          </a:p>
          <a:p>
            <a:pPr marL="0" lvl="0" indent="0" algn="ctr" rtl="0">
              <a:spcBef>
                <a:spcPts val="0"/>
              </a:spcBef>
              <a:spcAft>
                <a:spcPts val="1600"/>
              </a:spcAft>
              <a:buNone/>
            </a:pPr>
            <a:r>
              <a:rPr lang="en" sz="2400" dirty="0" smtClean="0">
                <a:latin typeface="Barlow" panose="00000500000000000000" charset="0"/>
              </a:rPr>
              <a:t>8:30 PM. </a:t>
            </a:r>
            <a:endParaRPr sz="2400" dirty="0">
              <a:latin typeface="Barlow" panose="000005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smtClean="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smtClean="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smtClean="0">
                <a:ln>
                  <a:noFill/>
                </a:ln>
                <a:solidFill>
                  <a:sysClr val="windowText" lastClr="000000"/>
                </a:solidFill>
                <a:effectLst/>
                <a:uLnTx/>
                <a:uFillTx/>
              </a:endParaRPr>
            </a:p>
          </p:txBody>
        </p:sp>
      </p:grpSp>
      <p:grpSp>
        <p:nvGrpSpPr>
          <p:cNvPr id="17" name="Google Shape;1198;p59"/>
          <p:cNvGrpSpPr/>
          <p:nvPr/>
        </p:nvGrpSpPr>
        <p:grpSpPr>
          <a:xfrm>
            <a:off x="2607380" y="3228436"/>
            <a:ext cx="342434" cy="342905"/>
            <a:chOff x="4910815" y="3099836"/>
            <a:chExt cx="342434" cy="342905"/>
          </a:xfrm>
        </p:grpSpPr>
        <p:sp>
          <p:nvSpPr>
            <p:cNvPr id="18" name="Google Shape;1199;p59"/>
            <p:cNvSpPr/>
            <p:nvPr/>
          </p:nvSpPr>
          <p:spPr>
            <a:xfrm>
              <a:off x="4910815" y="3099836"/>
              <a:ext cx="342434" cy="342905"/>
            </a:xfrm>
            <a:custGeom>
              <a:avLst/>
              <a:gdLst/>
              <a:ahLst/>
              <a:cxnLst/>
              <a:rect l="l" t="t" r="r" b="b"/>
              <a:pathLst>
                <a:path w="2867" h="2871" extrusionOk="0">
                  <a:moveTo>
                    <a:pt x="1436" y="0"/>
                  </a:moveTo>
                  <a:cubicBezTo>
                    <a:pt x="642" y="0"/>
                    <a:pt x="1" y="642"/>
                    <a:pt x="1" y="1436"/>
                  </a:cubicBezTo>
                  <a:cubicBezTo>
                    <a:pt x="1" y="2226"/>
                    <a:pt x="642" y="2871"/>
                    <a:pt x="1436" y="2871"/>
                  </a:cubicBezTo>
                  <a:cubicBezTo>
                    <a:pt x="2226" y="2871"/>
                    <a:pt x="2867" y="2226"/>
                    <a:pt x="2867" y="1436"/>
                  </a:cubicBezTo>
                  <a:cubicBezTo>
                    <a:pt x="2867" y="642"/>
                    <a:pt x="2226" y="0"/>
                    <a:pt x="1436"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smtClean="0">
                <a:ln>
                  <a:noFill/>
                </a:ln>
                <a:solidFill>
                  <a:sysClr val="windowText" lastClr="000000"/>
                </a:solidFill>
                <a:effectLst/>
                <a:uLnTx/>
                <a:uFillTx/>
              </a:endParaRPr>
            </a:p>
          </p:txBody>
        </p:sp>
        <p:sp>
          <p:nvSpPr>
            <p:cNvPr id="19" name="Google Shape;1200;p59"/>
            <p:cNvSpPr/>
            <p:nvPr/>
          </p:nvSpPr>
          <p:spPr>
            <a:xfrm>
              <a:off x="4910815" y="3244355"/>
              <a:ext cx="342434" cy="198386"/>
            </a:xfrm>
            <a:custGeom>
              <a:avLst/>
              <a:gdLst/>
              <a:ahLst/>
              <a:cxnLst/>
              <a:rect l="l" t="t" r="r" b="b"/>
              <a:pathLst>
                <a:path w="2867" h="1661" extrusionOk="0">
                  <a:moveTo>
                    <a:pt x="19" y="0"/>
                  </a:moveTo>
                  <a:cubicBezTo>
                    <a:pt x="5" y="73"/>
                    <a:pt x="1" y="150"/>
                    <a:pt x="1" y="226"/>
                  </a:cubicBezTo>
                  <a:cubicBezTo>
                    <a:pt x="1" y="1016"/>
                    <a:pt x="642" y="1661"/>
                    <a:pt x="1436" y="1661"/>
                  </a:cubicBezTo>
                  <a:cubicBezTo>
                    <a:pt x="2226" y="1661"/>
                    <a:pt x="2867" y="1016"/>
                    <a:pt x="2867" y="226"/>
                  </a:cubicBezTo>
                  <a:cubicBezTo>
                    <a:pt x="2867" y="150"/>
                    <a:pt x="2862" y="73"/>
                    <a:pt x="2848" y="0"/>
                  </a:cubicBezTo>
                  <a:cubicBezTo>
                    <a:pt x="2744" y="686"/>
                    <a:pt x="2149" y="1210"/>
                    <a:pt x="1436" y="1210"/>
                  </a:cubicBezTo>
                  <a:cubicBezTo>
                    <a:pt x="719" y="1210"/>
                    <a:pt x="128" y="686"/>
                    <a:pt x="19"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smtClean="0">
                <a:ln>
                  <a:noFill/>
                </a:ln>
                <a:solidFill>
                  <a:sysClr val="windowText" lastClr="000000"/>
                </a:solidFill>
                <a:effectLst/>
                <a:uLnTx/>
                <a:uFillTx/>
              </a:endParaRPr>
            </a:p>
          </p:txBody>
        </p:sp>
        <p:sp>
          <p:nvSpPr>
            <p:cNvPr id="20" name="Google Shape;1201;p59"/>
            <p:cNvSpPr/>
            <p:nvPr/>
          </p:nvSpPr>
          <p:spPr>
            <a:xfrm>
              <a:off x="4992750" y="3178067"/>
              <a:ext cx="180713" cy="153716"/>
            </a:xfrm>
            <a:custGeom>
              <a:avLst/>
              <a:gdLst/>
              <a:ahLst/>
              <a:cxnLst/>
              <a:rect l="l" t="t" r="r" b="b"/>
              <a:pathLst>
                <a:path w="1513" h="1287" extrusionOk="0">
                  <a:moveTo>
                    <a:pt x="754" y="636"/>
                  </a:moveTo>
                  <a:lnTo>
                    <a:pt x="890" y="849"/>
                  </a:lnTo>
                  <a:lnTo>
                    <a:pt x="623" y="849"/>
                  </a:lnTo>
                  <a:lnTo>
                    <a:pt x="754" y="636"/>
                  </a:lnTo>
                  <a:close/>
                  <a:moveTo>
                    <a:pt x="754" y="1"/>
                  </a:moveTo>
                  <a:cubicBezTo>
                    <a:pt x="683" y="1"/>
                    <a:pt x="610" y="41"/>
                    <a:pt x="569" y="104"/>
                  </a:cubicBezTo>
                  <a:lnTo>
                    <a:pt x="42" y="953"/>
                  </a:lnTo>
                  <a:cubicBezTo>
                    <a:pt x="0" y="1020"/>
                    <a:pt x="0" y="1101"/>
                    <a:pt x="37" y="1174"/>
                  </a:cubicBezTo>
                  <a:cubicBezTo>
                    <a:pt x="77" y="1241"/>
                    <a:pt x="150" y="1286"/>
                    <a:pt x="231" y="1286"/>
                  </a:cubicBezTo>
                  <a:lnTo>
                    <a:pt x="1283" y="1286"/>
                  </a:lnTo>
                  <a:cubicBezTo>
                    <a:pt x="1364" y="1286"/>
                    <a:pt x="1436" y="1241"/>
                    <a:pt x="1477" y="1174"/>
                  </a:cubicBezTo>
                  <a:cubicBezTo>
                    <a:pt x="1512" y="1101"/>
                    <a:pt x="1512" y="1020"/>
                    <a:pt x="1468" y="953"/>
                  </a:cubicBezTo>
                  <a:lnTo>
                    <a:pt x="944" y="104"/>
                  </a:lnTo>
                  <a:cubicBezTo>
                    <a:pt x="904" y="41"/>
                    <a:pt x="831" y="1"/>
                    <a:pt x="75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smtClean="0">
                <a:ln>
                  <a:noFill/>
                </a:ln>
                <a:solidFill>
                  <a:sysClr val="windowText" lastClr="000000"/>
                </a:solidFill>
                <a:effectLst/>
                <a:uLnTx/>
                <a:uFillTx/>
              </a:endParaRPr>
            </a:p>
          </p:txBody>
        </p:sp>
      </p:grpSp>
      <p:grpSp>
        <p:nvGrpSpPr>
          <p:cNvPr id="21" name="Google Shape;1194;p59"/>
          <p:cNvGrpSpPr/>
          <p:nvPr/>
        </p:nvGrpSpPr>
        <p:grpSpPr>
          <a:xfrm>
            <a:off x="7525475" y="3912015"/>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smtClean="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smtClean="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smtClean="0">
                <a:ln>
                  <a:noFill/>
                </a:ln>
                <a:solidFill>
                  <a:sysClr val="windowText" lastClr="000000"/>
                </a:solidFill>
                <a:effectLst/>
                <a:uLnTx/>
                <a:uFillTx/>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body" idx="1"/>
          </p:nvPr>
        </p:nvSpPr>
        <p:spPr>
          <a:xfrm>
            <a:off x="672349" y="1262658"/>
            <a:ext cx="4042526" cy="2550300"/>
          </a:xfrm>
          <a:prstGeom prst="rect">
            <a:avLst/>
          </a:prstGeom>
        </p:spPr>
        <p:txBody>
          <a:bodyPr spcFirstLastPara="1" wrap="square" lIns="91425" tIns="91425" rIns="91425" bIns="91425" anchor="t" anchorCtr="0">
            <a:noAutofit/>
          </a:bodyPr>
          <a:lstStyle/>
          <a:p>
            <a:pPr marL="127000" indent="0">
              <a:buNone/>
            </a:pPr>
            <a:r>
              <a:rPr lang="en-US" altLang="ko-KR" b="1" dirty="0">
                <a:solidFill>
                  <a:schemeClr val="tx1">
                    <a:lumMod val="75000"/>
                    <a:lumOff val="25000"/>
                  </a:schemeClr>
                </a:solidFill>
                <a:latin typeface="Barlow" panose="00000500000000000000" pitchFamily="2" charset="0"/>
                <a:cs typeface="Arial" pitchFamily="34" charset="0"/>
              </a:rPr>
              <a:t>import </a:t>
            </a:r>
            <a:r>
              <a:rPr lang="en-US" altLang="ko-KR" b="1" dirty="0" err="1">
                <a:solidFill>
                  <a:schemeClr val="tx1">
                    <a:lumMod val="75000"/>
                    <a:lumOff val="25000"/>
                  </a:schemeClr>
                </a:solidFill>
                <a:latin typeface="Barlow" panose="00000500000000000000" pitchFamily="2" charset="0"/>
                <a:cs typeface="Arial" pitchFamily="34" charset="0"/>
              </a:rPr>
              <a:t>numpy</a:t>
            </a:r>
            <a:r>
              <a:rPr lang="en-US" altLang="ko-KR" b="1" dirty="0">
                <a:solidFill>
                  <a:schemeClr val="tx1">
                    <a:lumMod val="75000"/>
                    <a:lumOff val="25000"/>
                  </a:schemeClr>
                </a:solidFill>
                <a:latin typeface="Barlow" panose="00000500000000000000" pitchFamily="2" charset="0"/>
                <a:cs typeface="Arial" pitchFamily="34" charset="0"/>
              </a:rPr>
              <a:t> as np </a:t>
            </a:r>
          </a:p>
          <a:p>
            <a:pPr marL="127000" indent="0">
              <a:buNone/>
            </a:pPr>
            <a:r>
              <a:rPr lang="en-US" altLang="ko-KR" b="1" dirty="0">
                <a:solidFill>
                  <a:schemeClr val="tx1">
                    <a:lumMod val="75000"/>
                    <a:lumOff val="25000"/>
                  </a:schemeClr>
                </a:solidFill>
                <a:latin typeface="Barlow" panose="00000500000000000000" pitchFamily="2" charset="0"/>
                <a:cs typeface="Arial" pitchFamily="34" charset="0"/>
              </a:rPr>
              <a:t>import cv2 </a:t>
            </a:r>
            <a:endParaRPr lang="en-US" altLang="ko-KR"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dirty="0" err="1" smtClean="0">
                <a:solidFill>
                  <a:schemeClr val="tx1">
                    <a:lumMod val="75000"/>
                    <a:lumOff val="25000"/>
                  </a:schemeClr>
                </a:solidFill>
                <a:latin typeface="Barlow" panose="00000500000000000000" pitchFamily="2" charset="0"/>
                <a:cs typeface="Arial" pitchFamily="34" charset="0"/>
              </a:rPr>
              <a:t>img</a:t>
            </a:r>
            <a:r>
              <a:rPr lang="en-US" altLang="ko-KR" dirty="0" smtClean="0">
                <a:solidFill>
                  <a:schemeClr val="tx1">
                    <a:lumMod val="75000"/>
                    <a:lumOff val="25000"/>
                  </a:schemeClr>
                </a:solidFill>
                <a:latin typeface="Barlow" panose="00000500000000000000" pitchFamily="2" charset="0"/>
                <a:cs typeface="Arial" pitchFamily="34" charset="0"/>
              </a:rPr>
              <a:t> </a:t>
            </a:r>
            <a:r>
              <a:rPr lang="en-US" altLang="ko-KR" dirty="0">
                <a:solidFill>
                  <a:schemeClr val="tx1">
                    <a:lumMod val="75000"/>
                    <a:lumOff val="25000"/>
                  </a:schemeClr>
                </a:solidFill>
                <a:latin typeface="Barlow" panose="00000500000000000000" pitchFamily="2" charset="0"/>
                <a:cs typeface="Arial" pitchFamily="34" charset="0"/>
              </a:rPr>
              <a:t>= cv2.imread</a:t>
            </a:r>
            <a:r>
              <a:rPr lang="en-US" altLang="ko-KR" dirty="0" smtClean="0">
                <a:solidFill>
                  <a:schemeClr val="tx1">
                    <a:lumMod val="75000"/>
                    <a:lumOff val="25000"/>
                  </a:schemeClr>
                </a:solidFill>
                <a:latin typeface="Barlow" panose="00000500000000000000" pitchFamily="2" charset="0"/>
                <a:cs typeface="Arial" pitchFamily="34" charset="0"/>
              </a:rPr>
              <a:t>(‘</a:t>
            </a:r>
            <a:r>
              <a:rPr lang="en-US" altLang="ko-KR" dirty="0" smtClean="0">
                <a:solidFill>
                  <a:schemeClr val="tx1">
                    <a:lumMod val="75000"/>
                    <a:lumOff val="25000"/>
                  </a:schemeClr>
                </a:solidFill>
                <a:latin typeface="Barlow" panose="00000500000000000000" pitchFamily="2" charset="0"/>
                <a:cs typeface="Arial" pitchFamily="34" charset="0"/>
              </a:rPr>
              <a:t>sample2</a:t>
            </a:r>
            <a:r>
              <a:rPr lang="en-US" altLang="ko-KR" dirty="0" smtClean="0">
                <a:solidFill>
                  <a:schemeClr val="tx1">
                    <a:lumMod val="75000"/>
                    <a:lumOff val="25000"/>
                  </a:schemeClr>
                </a:solidFill>
                <a:latin typeface="Barlow" panose="00000500000000000000" pitchFamily="2" charset="0"/>
                <a:cs typeface="Arial" pitchFamily="34" charset="0"/>
              </a:rPr>
              <a:t>.jpg</a:t>
            </a:r>
            <a:r>
              <a:rPr lang="en-US" altLang="ko-KR" dirty="0" smtClean="0">
                <a:solidFill>
                  <a:schemeClr val="tx1">
                    <a:lumMod val="75000"/>
                    <a:lumOff val="25000"/>
                  </a:schemeClr>
                </a:solidFill>
                <a:latin typeface="Barlow" panose="00000500000000000000" pitchFamily="2" charset="0"/>
                <a:cs typeface="Arial" pitchFamily="34" charset="0"/>
              </a:rPr>
              <a:t>') cv2.imshow</a:t>
            </a:r>
            <a:r>
              <a:rPr lang="en-US" altLang="ko-KR" dirty="0">
                <a:solidFill>
                  <a:schemeClr val="tx1">
                    <a:lumMod val="75000"/>
                    <a:lumOff val="25000"/>
                  </a:schemeClr>
                </a:solidFill>
                <a:latin typeface="Barlow" panose="00000500000000000000" pitchFamily="2" charset="0"/>
                <a:cs typeface="Arial" pitchFamily="34" charset="0"/>
              </a:rPr>
              <a:t>(‘show',</a:t>
            </a:r>
            <a:r>
              <a:rPr lang="en-US" altLang="ko-KR" dirty="0" err="1">
                <a:solidFill>
                  <a:schemeClr val="tx1">
                    <a:lumMod val="75000"/>
                    <a:lumOff val="25000"/>
                  </a:schemeClr>
                </a:solidFill>
                <a:latin typeface="Barlow" panose="00000500000000000000" pitchFamily="2" charset="0"/>
                <a:cs typeface="Arial" pitchFamily="34" charset="0"/>
              </a:rPr>
              <a:t>img</a:t>
            </a:r>
            <a:r>
              <a:rPr lang="en-US" altLang="ko-KR" dirty="0">
                <a:solidFill>
                  <a:schemeClr val="tx1">
                    <a:lumMod val="75000"/>
                    <a:lumOff val="25000"/>
                  </a:schemeClr>
                </a:solidFill>
                <a:latin typeface="Barlow" panose="00000500000000000000" pitchFamily="2" charset="0"/>
                <a:cs typeface="Arial" pitchFamily="34" charset="0"/>
              </a:rPr>
              <a:t>) </a:t>
            </a:r>
          </a:p>
          <a:p>
            <a:pPr marL="127000" indent="0">
              <a:buNone/>
            </a:pPr>
            <a:r>
              <a:rPr lang="en-US" altLang="ko-KR" dirty="0" smtClean="0">
                <a:solidFill>
                  <a:schemeClr val="tx1">
                    <a:lumMod val="75000"/>
                    <a:lumOff val="25000"/>
                  </a:schemeClr>
                </a:solidFill>
                <a:latin typeface="Barlow" panose="00000500000000000000" pitchFamily="2" charset="0"/>
                <a:cs typeface="Arial" pitchFamily="34" charset="0"/>
              </a:rPr>
              <a:t>cv2.imwrite</a:t>
            </a:r>
            <a:r>
              <a:rPr lang="en-US" altLang="ko-KR" dirty="0">
                <a:solidFill>
                  <a:schemeClr val="tx1">
                    <a:lumMod val="75000"/>
                    <a:lumOff val="25000"/>
                  </a:schemeClr>
                </a:solidFill>
                <a:latin typeface="Barlow" panose="00000500000000000000" pitchFamily="2" charset="0"/>
                <a:cs typeface="Arial" pitchFamily="34" charset="0"/>
              </a:rPr>
              <a:t>(‘photo.jpg',</a:t>
            </a:r>
            <a:r>
              <a:rPr lang="en-US" altLang="ko-KR" dirty="0" err="1">
                <a:solidFill>
                  <a:schemeClr val="tx1">
                    <a:lumMod val="75000"/>
                    <a:lumOff val="25000"/>
                  </a:schemeClr>
                </a:solidFill>
                <a:latin typeface="Barlow" panose="00000500000000000000" pitchFamily="2" charset="0"/>
                <a:cs typeface="Arial" pitchFamily="34" charset="0"/>
              </a:rPr>
              <a:t>img</a:t>
            </a:r>
            <a:r>
              <a:rPr lang="en-US" altLang="ko-KR" dirty="0">
                <a:solidFill>
                  <a:schemeClr val="tx1">
                    <a:lumMod val="75000"/>
                    <a:lumOff val="25000"/>
                  </a:schemeClr>
                </a:solidFill>
                <a:latin typeface="Barlow" panose="00000500000000000000" pitchFamily="2" charset="0"/>
                <a:cs typeface="Arial" pitchFamily="34" charset="0"/>
              </a:rPr>
              <a:t>)</a:t>
            </a:r>
          </a:p>
          <a:p>
            <a:pPr marL="127000" indent="0">
              <a:buNone/>
            </a:pPr>
            <a:r>
              <a:rPr lang="en-US" altLang="ko-KR" dirty="0" smtClean="0">
                <a:solidFill>
                  <a:schemeClr val="tx1">
                    <a:lumMod val="75000"/>
                    <a:lumOff val="25000"/>
                  </a:schemeClr>
                </a:solidFill>
                <a:latin typeface="Barlow" panose="00000500000000000000" pitchFamily="2" charset="0"/>
                <a:cs typeface="Arial" pitchFamily="34" charset="0"/>
              </a:rPr>
              <a:t>cv2.waitKey(0</a:t>
            </a:r>
            <a:r>
              <a:rPr lang="en-US" altLang="ko-KR" dirty="0">
                <a:solidFill>
                  <a:schemeClr val="tx1">
                    <a:lumMod val="75000"/>
                    <a:lumOff val="25000"/>
                  </a:schemeClr>
                </a:solidFill>
                <a:latin typeface="Barlow" panose="00000500000000000000" pitchFamily="2" charset="0"/>
                <a:cs typeface="Arial" pitchFamily="34" charset="0"/>
              </a:rPr>
              <a:t>) </a:t>
            </a:r>
          </a:p>
          <a:p>
            <a:pPr marL="127000" indent="0">
              <a:buNone/>
            </a:pPr>
            <a:r>
              <a:rPr lang="en-US" altLang="ko-KR" dirty="0" smtClean="0">
                <a:solidFill>
                  <a:schemeClr val="tx1">
                    <a:lumMod val="75000"/>
                    <a:lumOff val="25000"/>
                  </a:schemeClr>
                </a:solidFill>
                <a:latin typeface="Barlow" panose="00000500000000000000" pitchFamily="2" charset="0"/>
                <a:cs typeface="Arial" pitchFamily="34" charset="0"/>
              </a:rPr>
              <a:t>cv2.destroyAllWindows</a:t>
            </a:r>
            <a:r>
              <a:rPr lang="en-US" altLang="ko-KR" dirty="0">
                <a:solidFill>
                  <a:schemeClr val="tx1">
                    <a:lumMod val="75000"/>
                    <a:lumOff val="25000"/>
                  </a:schemeClr>
                </a:solidFill>
                <a:latin typeface="Barlow" panose="00000500000000000000" pitchFamily="2" charset="0"/>
                <a:cs typeface="Arial" pitchFamily="34" charset="0"/>
              </a:rPr>
              <a:t>()</a:t>
            </a: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	</a:t>
            </a:r>
          </a:p>
          <a:p>
            <a:pPr marL="127000" indent="0">
              <a:buNone/>
            </a:pPr>
            <a:endParaRPr lang="en-US" altLang="ko-KR" dirty="0">
              <a:solidFill>
                <a:schemeClr val="tx1">
                  <a:lumMod val="75000"/>
                  <a:lumOff val="25000"/>
                </a:schemeClr>
              </a:solidFill>
              <a:latin typeface="Barlow" panose="00000500000000000000" pitchFamily="2" charset="0"/>
              <a:cs typeface="Arial" pitchFamily="34" charset="0"/>
            </a:endParaRPr>
          </a:p>
        </p:txBody>
      </p:sp>
      <p:sp>
        <p:nvSpPr>
          <p:cNvPr id="318" name="Google Shape;318;p30"/>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pitchFamily="2" charset="0"/>
              </a:rPr>
              <a:t>Read, S</a:t>
            </a:r>
            <a:r>
              <a:rPr lang="en-IN" dirty="0" smtClean="0">
                <a:latin typeface="Squada One" panose="02000000000000000000" pitchFamily="2" charset="0"/>
              </a:rPr>
              <a:t>h</a:t>
            </a:r>
            <a:r>
              <a:rPr lang="en" dirty="0" smtClean="0">
                <a:latin typeface="Squada One" panose="02000000000000000000" pitchFamily="2" charset="0"/>
              </a:rPr>
              <a:t>ow &amp; Write an Image</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Tree>
    <p:extLst>
      <p:ext uri="{BB962C8B-B14F-4D97-AF65-F5344CB8AC3E}">
        <p14:creationId xmlns:p14="http://schemas.microsoft.com/office/powerpoint/2010/main" val="4096263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body" idx="1"/>
          </p:nvPr>
        </p:nvSpPr>
        <p:spPr>
          <a:xfrm>
            <a:off x="672348" y="1262658"/>
            <a:ext cx="5992611" cy="2550300"/>
          </a:xfrm>
          <a:prstGeom prst="rect">
            <a:avLst/>
          </a:prstGeom>
        </p:spPr>
        <p:txBody>
          <a:bodyPr spcFirstLastPara="1" wrap="square" lIns="91425" tIns="91425" rIns="91425" bIns="91425" anchor="t" anchorCtr="0">
            <a:noAutofit/>
          </a:bodyPr>
          <a:lstStyle/>
          <a:p>
            <a:pPr marL="127000" indent="0">
              <a:buNone/>
            </a:pPr>
            <a:r>
              <a:rPr lang="en-US" altLang="ko-KR" b="1" dirty="0">
                <a:solidFill>
                  <a:schemeClr val="tx1">
                    <a:lumMod val="75000"/>
                    <a:lumOff val="25000"/>
                  </a:schemeClr>
                </a:solidFill>
                <a:latin typeface="Barlow" panose="00000500000000000000" pitchFamily="2" charset="0"/>
                <a:cs typeface="Arial" pitchFamily="34" charset="0"/>
              </a:rPr>
              <a:t>import </a:t>
            </a:r>
            <a:r>
              <a:rPr lang="en-US" altLang="ko-KR" b="1" dirty="0" smtClean="0">
                <a:solidFill>
                  <a:schemeClr val="tx1">
                    <a:lumMod val="75000"/>
                    <a:lumOff val="25000"/>
                  </a:schemeClr>
                </a:solidFill>
                <a:latin typeface="Barlow" panose="00000500000000000000" pitchFamily="2" charset="0"/>
                <a:cs typeface="Arial" pitchFamily="34" charset="0"/>
              </a:rPr>
              <a:t>cv2</a:t>
            </a:r>
            <a:endParaRPr lang="en-US" altLang="ko-KR"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image = cv2.imread</a:t>
            </a:r>
            <a:r>
              <a:rPr lang="en-US" altLang="ko-KR" dirty="0" smtClean="0">
                <a:solidFill>
                  <a:schemeClr val="tx1">
                    <a:lumMod val="75000"/>
                    <a:lumOff val="25000"/>
                  </a:schemeClr>
                </a:solidFill>
                <a:latin typeface="Barlow" panose="00000500000000000000" pitchFamily="2" charset="0"/>
                <a:cs typeface="Arial" pitchFamily="34" charset="0"/>
              </a:rPr>
              <a:t>(‘sample1.png</a:t>
            </a:r>
            <a:r>
              <a:rPr lang="en-US" altLang="ko-KR" dirty="0">
                <a:solidFill>
                  <a:schemeClr val="tx1">
                    <a:lumMod val="75000"/>
                    <a:lumOff val="25000"/>
                  </a:schemeClr>
                </a:solidFill>
                <a:latin typeface="Barlow" panose="00000500000000000000" pitchFamily="2" charset="0"/>
                <a:cs typeface="Arial" pitchFamily="34" charset="0"/>
              </a:rPr>
              <a:t>')</a:t>
            </a:r>
          </a:p>
          <a:p>
            <a:pPr marL="127000" indent="0">
              <a:buNone/>
            </a:pPr>
            <a:r>
              <a:rPr lang="en-US" altLang="ko-KR" dirty="0" err="1" smtClean="0">
                <a:solidFill>
                  <a:schemeClr val="tx1">
                    <a:lumMod val="75000"/>
                    <a:lumOff val="25000"/>
                  </a:schemeClr>
                </a:solidFill>
                <a:latin typeface="Barlow" panose="00000500000000000000" pitchFamily="2" charset="0"/>
                <a:cs typeface="Arial" pitchFamily="34" charset="0"/>
              </a:rPr>
              <a:t>greyImage</a:t>
            </a:r>
            <a:r>
              <a:rPr lang="en-US" altLang="ko-KR" dirty="0" smtClean="0">
                <a:solidFill>
                  <a:schemeClr val="tx1">
                    <a:lumMod val="75000"/>
                    <a:lumOff val="25000"/>
                  </a:schemeClr>
                </a:solidFill>
                <a:latin typeface="Barlow" panose="00000500000000000000" pitchFamily="2" charset="0"/>
                <a:cs typeface="Arial" pitchFamily="34" charset="0"/>
              </a:rPr>
              <a:t> </a:t>
            </a:r>
            <a:r>
              <a:rPr lang="en-US" altLang="ko-KR" dirty="0">
                <a:solidFill>
                  <a:schemeClr val="tx1">
                    <a:lumMod val="75000"/>
                    <a:lumOff val="25000"/>
                  </a:schemeClr>
                </a:solidFill>
                <a:latin typeface="Barlow" panose="00000500000000000000" pitchFamily="2" charset="0"/>
                <a:cs typeface="Arial" pitchFamily="34" charset="0"/>
              </a:rPr>
              <a:t>= cv2.cvtColor(image, cv2.COLOR_BGR2GRAY)</a:t>
            </a: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cv2.imwrite('gray_image.png</a:t>
            </a:r>
            <a:r>
              <a:rPr lang="en-US" altLang="ko-KR" dirty="0" smtClean="0">
                <a:solidFill>
                  <a:schemeClr val="tx1">
                    <a:lumMod val="75000"/>
                    <a:lumOff val="25000"/>
                  </a:schemeClr>
                </a:solidFill>
                <a:latin typeface="Barlow" panose="00000500000000000000" pitchFamily="2" charset="0"/>
                <a:cs typeface="Arial" pitchFamily="34" charset="0"/>
              </a:rPr>
              <a:t>',</a:t>
            </a:r>
            <a:r>
              <a:rPr lang="en-US" altLang="ko-KR" dirty="0">
                <a:solidFill>
                  <a:schemeClr val="tx1">
                    <a:lumMod val="75000"/>
                    <a:lumOff val="25000"/>
                  </a:schemeClr>
                </a:solidFill>
                <a:latin typeface="Barlow" panose="00000500000000000000" pitchFamily="2" charset="0"/>
                <a:cs typeface="Arial" pitchFamily="34" charset="0"/>
              </a:rPr>
              <a:t> </a:t>
            </a:r>
            <a:r>
              <a:rPr lang="en-US" altLang="ko-KR" dirty="0" err="1">
                <a:solidFill>
                  <a:schemeClr val="tx1">
                    <a:lumMod val="75000"/>
                    <a:lumOff val="25000"/>
                  </a:schemeClr>
                </a:solidFill>
                <a:latin typeface="Barlow" panose="00000500000000000000" pitchFamily="2" charset="0"/>
                <a:cs typeface="Arial" pitchFamily="34" charset="0"/>
              </a:rPr>
              <a:t>greyImage</a:t>
            </a:r>
            <a:r>
              <a:rPr lang="en-US" altLang="ko-KR" dirty="0" smtClean="0">
                <a:solidFill>
                  <a:schemeClr val="tx1">
                    <a:lumMod val="75000"/>
                    <a:lumOff val="25000"/>
                  </a:schemeClr>
                </a:solidFill>
                <a:latin typeface="Barlow" panose="00000500000000000000" pitchFamily="2" charset="0"/>
                <a:cs typeface="Arial" pitchFamily="34" charset="0"/>
              </a:rPr>
              <a:t>)</a:t>
            </a:r>
            <a:endParaRPr lang="en-US" altLang="ko-KR"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cv2.imshow</a:t>
            </a:r>
            <a:r>
              <a:rPr lang="en-US" altLang="ko-KR" dirty="0" smtClean="0">
                <a:solidFill>
                  <a:schemeClr val="tx1">
                    <a:lumMod val="75000"/>
                    <a:lumOff val="25000"/>
                  </a:schemeClr>
                </a:solidFill>
                <a:latin typeface="Barlow" panose="00000500000000000000" pitchFamily="2" charset="0"/>
                <a:cs typeface="Arial" pitchFamily="34" charset="0"/>
              </a:rPr>
              <a:t>(‘</a:t>
            </a:r>
            <a:r>
              <a:rPr lang="en-US" altLang="ko-KR" dirty="0" err="1" smtClean="0">
                <a:solidFill>
                  <a:schemeClr val="tx1">
                    <a:lumMod val="75000"/>
                    <a:lumOff val="25000"/>
                  </a:schemeClr>
                </a:solidFill>
                <a:latin typeface="Barlow" panose="00000500000000000000" pitchFamily="2" charset="0"/>
                <a:cs typeface="Arial" pitchFamily="34" charset="0"/>
              </a:rPr>
              <a:t>Color_image</a:t>
            </a:r>
            <a:r>
              <a:rPr lang="en-US" altLang="ko-KR" dirty="0" err="1">
                <a:solidFill>
                  <a:schemeClr val="tx1">
                    <a:lumMod val="75000"/>
                    <a:lumOff val="25000"/>
                  </a:schemeClr>
                </a:solidFill>
                <a:latin typeface="Barlow" panose="00000500000000000000" pitchFamily="2" charset="0"/>
                <a:cs typeface="Arial" pitchFamily="34" charset="0"/>
              </a:rPr>
              <a:t>',image</a:t>
            </a:r>
            <a:r>
              <a:rPr lang="en-US" altLang="ko-KR" dirty="0">
                <a:solidFill>
                  <a:schemeClr val="tx1">
                    <a:lumMod val="75000"/>
                    <a:lumOff val="25000"/>
                  </a:schemeClr>
                </a:solidFill>
                <a:latin typeface="Barlow" panose="00000500000000000000" pitchFamily="2" charset="0"/>
                <a:cs typeface="Arial" pitchFamily="34" charset="0"/>
              </a:rPr>
              <a:t>)</a:t>
            </a: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cv2.imshow</a:t>
            </a:r>
            <a:r>
              <a:rPr lang="en-US" altLang="ko-KR" dirty="0" smtClean="0">
                <a:solidFill>
                  <a:schemeClr val="tx1">
                    <a:lumMod val="75000"/>
                    <a:lumOff val="25000"/>
                  </a:schemeClr>
                </a:solidFill>
                <a:latin typeface="Barlow" panose="00000500000000000000" pitchFamily="2" charset="0"/>
                <a:cs typeface="Arial" pitchFamily="34" charset="0"/>
              </a:rPr>
              <a:t>(‘</a:t>
            </a:r>
            <a:r>
              <a:rPr lang="en-US" altLang="ko-KR" dirty="0" err="1" smtClean="0">
                <a:solidFill>
                  <a:schemeClr val="tx1">
                    <a:lumMod val="75000"/>
                    <a:lumOff val="25000"/>
                  </a:schemeClr>
                </a:solidFill>
                <a:latin typeface="Barlow" panose="00000500000000000000" pitchFamily="2" charset="0"/>
                <a:cs typeface="Arial" pitchFamily="34" charset="0"/>
              </a:rPr>
              <a:t>Grey_image</a:t>
            </a:r>
            <a:r>
              <a:rPr lang="en-US" altLang="ko-KR" dirty="0" smtClean="0">
                <a:solidFill>
                  <a:schemeClr val="tx1">
                    <a:lumMod val="75000"/>
                    <a:lumOff val="25000"/>
                  </a:schemeClr>
                </a:solidFill>
                <a:latin typeface="Barlow" panose="00000500000000000000" pitchFamily="2" charset="0"/>
                <a:cs typeface="Arial" pitchFamily="34" charset="0"/>
              </a:rPr>
              <a:t>',</a:t>
            </a:r>
            <a:r>
              <a:rPr lang="en-US" altLang="ko-KR" dirty="0">
                <a:solidFill>
                  <a:schemeClr val="tx1">
                    <a:lumMod val="75000"/>
                    <a:lumOff val="25000"/>
                  </a:schemeClr>
                </a:solidFill>
                <a:latin typeface="Barlow" panose="00000500000000000000" pitchFamily="2" charset="0"/>
                <a:cs typeface="Arial" pitchFamily="34" charset="0"/>
              </a:rPr>
              <a:t> </a:t>
            </a:r>
            <a:r>
              <a:rPr lang="en-US" altLang="ko-KR" dirty="0" err="1">
                <a:solidFill>
                  <a:schemeClr val="tx1">
                    <a:lumMod val="75000"/>
                    <a:lumOff val="25000"/>
                  </a:schemeClr>
                </a:solidFill>
                <a:latin typeface="Barlow" panose="00000500000000000000" pitchFamily="2" charset="0"/>
                <a:cs typeface="Arial" pitchFamily="34" charset="0"/>
              </a:rPr>
              <a:t>greyImage</a:t>
            </a:r>
            <a:r>
              <a:rPr lang="en-US" altLang="ko-KR" dirty="0" smtClean="0">
                <a:solidFill>
                  <a:schemeClr val="tx1">
                    <a:lumMod val="75000"/>
                    <a:lumOff val="25000"/>
                  </a:schemeClr>
                </a:solidFill>
                <a:latin typeface="Barlow" panose="00000500000000000000" pitchFamily="2" charset="0"/>
                <a:cs typeface="Arial" pitchFamily="34" charset="0"/>
              </a:rPr>
              <a:t>) </a:t>
            </a:r>
            <a:endParaRPr lang="en-US" altLang="ko-KR"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cv2.waitKey(0)                 </a:t>
            </a:r>
          </a:p>
          <a:p>
            <a:pPr marL="127000" indent="0">
              <a:buNone/>
            </a:pPr>
            <a:r>
              <a:rPr lang="en-US" altLang="ko-KR" dirty="0" smtClean="0">
                <a:solidFill>
                  <a:schemeClr val="tx1">
                    <a:lumMod val="75000"/>
                    <a:lumOff val="25000"/>
                  </a:schemeClr>
                </a:solidFill>
                <a:latin typeface="Barlow" panose="00000500000000000000" pitchFamily="2" charset="0"/>
                <a:cs typeface="Arial" pitchFamily="34" charset="0"/>
              </a:rPr>
              <a:t>cv2.destroyAllWindows</a:t>
            </a:r>
            <a:r>
              <a:rPr lang="en-US" altLang="ko-KR" dirty="0">
                <a:solidFill>
                  <a:schemeClr val="tx1">
                    <a:lumMod val="75000"/>
                    <a:lumOff val="25000"/>
                  </a:schemeClr>
                </a:solidFill>
                <a:latin typeface="Barlow" panose="00000500000000000000" pitchFamily="2" charset="0"/>
                <a:cs typeface="Arial" pitchFamily="34" charset="0"/>
              </a:rPr>
              <a:t>()        </a:t>
            </a:r>
          </a:p>
          <a:p>
            <a:pPr marL="127000" indent="0">
              <a:buNone/>
            </a:pPr>
            <a:endParaRPr lang="en-US" altLang="ko-KR" dirty="0">
              <a:solidFill>
                <a:schemeClr val="tx1">
                  <a:lumMod val="75000"/>
                  <a:lumOff val="25000"/>
                </a:schemeClr>
              </a:solidFill>
              <a:latin typeface="Barlow" panose="00000500000000000000" pitchFamily="2" charset="0"/>
              <a:cs typeface="Arial" pitchFamily="34" charset="0"/>
            </a:endParaRPr>
          </a:p>
        </p:txBody>
      </p:sp>
      <p:sp>
        <p:nvSpPr>
          <p:cNvPr id="318" name="Google Shape;318;p30"/>
          <p:cNvSpPr txBox="1">
            <a:spLocks noGrp="1"/>
          </p:cNvSpPr>
          <p:nvPr>
            <p:ph type="title"/>
          </p:nvPr>
        </p:nvSpPr>
        <p:spPr>
          <a:xfrm>
            <a:off x="672350" y="436450"/>
            <a:ext cx="661237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pitchFamily="2" charset="0"/>
              </a:rPr>
              <a:t>Converting Color Image to Greyscale  Image</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Tree>
    <p:extLst>
      <p:ext uri="{BB962C8B-B14F-4D97-AF65-F5344CB8AC3E}">
        <p14:creationId xmlns:p14="http://schemas.microsoft.com/office/powerpoint/2010/main" val="595320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body" idx="1"/>
          </p:nvPr>
        </p:nvSpPr>
        <p:spPr>
          <a:xfrm>
            <a:off x="672348" y="1262658"/>
            <a:ext cx="5992611" cy="2550300"/>
          </a:xfrm>
          <a:prstGeom prst="rect">
            <a:avLst/>
          </a:prstGeom>
        </p:spPr>
        <p:txBody>
          <a:bodyPr spcFirstLastPara="1" wrap="square" lIns="91425" tIns="91425" rIns="91425" bIns="91425" anchor="t" anchorCtr="0">
            <a:noAutofit/>
          </a:bodyPr>
          <a:lstStyle/>
          <a:p>
            <a:pPr marL="127000" indent="0">
              <a:buNone/>
            </a:pPr>
            <a:r>
              <a:rPr lang="en-US" altLang="ko-KR" b="1" dirty="0" smtClean="0">
                <a:solidFill>
                  <a:schemeClr val="tx1">
                    <a:lumMod val="75000"/>
                    <a:lumOff val="25000"/>
                  </a:schemeClr>
                </a:solidFill>
                <a:latin typeface="Barlow" panose="00000500000000000000" pitchFamily="2" charset="0"/>
                <a:cs typeface="Arial" pitchFamily="34" charset="0"/>
              </a:rPr>
              <a:t>Import cv2</a:t>
            </a:r>
          </a:p>
          <a:p>
            <a:pPr marL="127000" indent="0">
              <a:buNone/>
            </a:pPr>
            <a:r>
              <a:rPr lang="en-US" altLang="ko-KR" dirty="0" err="1" smtClean="0">
                <a:solidFill>
                  <a:schemeClr val="tx1">
                    <a:lumMod val="75000"/>
                    <a:lumOff val="25000"/>
                  </a:schemeClr>
                </a:solidFill>
                <a:latin typeface="Barlow" panose="00000500000000000000" pitchFamily="2" charset="0"/>
                <a:cs typeface="Arial" pitchFamily="34" charset="0"/>
              </a:rPr>
              <a:t>img</a:t>
            </a:r>
            <a:r>
              <a:rPr lang="en-US" altLang="ko-KR" dirty="0" smtClean="0">
                <a:solidFill>
                  <a:schemeClr val="tx1">
                    <a:lumMod val="75000"/>
                    <a:lumOff val="25000"/>
                  </a:schemeClr>
                </a:solidFill>
                <a:latin typeface="Barlow" panose="00000500000000000000" pitchFamily="2" charset="0"/>
                <a:cs typeface="Arial" pitchFamily="34" charset="0"/>
              </a:rPr>
              <a:t> </a:t>
            </a:r>
            <a:r>
              <a:rPr lang="en-US" altLang="ko-KR" dirty="0">
                <a:solidFill>
                  <a:schemeClr val="tx1">
                    <a:lumMod val="75000"/>
                    <a:lumOff val="25000"/>
                  </a:schemeClr>
                </a:solidFill>
                <a:latin typeface="Barlow" panose="00000500000000000000" pitchFamily="2" charset="0"/>
                <a:cs typeface="Arial" pitchFamily="34" charset="0"/>
              </a:rPr>
              <a:t>= cv2.imread</a:t>
            </a:r>
            <a:r>
              <a:rPr lang="en-US" altLang="ko-KR" dirty="0" smtClean="0">
                <a:solidFill>
                  <a:schemeClr val="tx1">
                    <a:lumMod val="75000"/>
                    <a:lumOff val="25000"/>
                  </a:schemeClr>
                </a:solidFill>
                <a:latin typeface="Barlow" panose="00000500000000000000" pitchFamily="2" charset="0"/>
                <a:cs typeface="Arial" pitchFamily="34" charset="0"/>
              </a:rPr>
              <a:t>(‘sample2.jpg</a:t>
            </a:r>
            <a:r>
              <a:rPr lang="en-US" altLang="ko-KR" dirty="0" smtClean="0">
                <a:solidFill>
                  <a:schemeClr val="tx1">
                    <a:lumMod val="75000"/>
                    <a:lumOff val="25000"/>
                  </a:schemeClr>
                </a:solidFill>
                <a:latin typeface="Barlow" panose="00000500000000000000" pitchFamily="2" charset="0"/>
                <a:cs typeface="Arial" pitchFamily="34" charset="0"/>
              </a:rPr>
              <a:t>')</a:t>
            </a:r>
            <a:endParaRPr lang="en-US" altLang="ko-KR"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dirty="0" smtClean="0">
                <a:solidFill>
                  <a:schemeClr val="tx1">
                    <a:lumMod val="75000"/>
                    <a:lumOff val="25000"/>
                  </a:schemeClr>
                </a:solidFill>
                <a:latin typeface="Barlow" panose="00000500000000000000" pitchFamily="2" charset="0"/>
                <a:cs typeface="Arial" pitchFamily="34" charset="0"/>
              </a:rPr>
              <a:t>print (</a:t>
            </a:r>
            <a:r>
              <a:rPr lang="en-US" altLang="ko-KR" dirty="0" err="1" smtClean="0">
                <a:solidFill>
                  <a:schemeClr val="tx1">
                    <a:lumMod val="75000"/>
                    <a:lumOff val="25000"/>
                  </a:schemeClr>
                </a:solidFill>
                <a:latin typeface="Barlow" panose="00000500000000000000" pitchFamily="2" charset="0"/>
                <a:cs typeface="Arial" pitchFamily="34" charset="0"/>
              </a:rPr>
              <a:t>img.shape</a:t>
            </a:r>
            <a:r>
              <a:rPr lang="en-US" altLang="ko-KR" dirty="0" smtClean="0">
                <a:solidFill>
                  <a:schemeClr val="tx1">
                    <a:lumMod val="75000"/>
                    <a:lumOff val="25000"/>
                  </a:schemeClr>
                </a:solidFill>
                <a:latin typeface="Barlow" panose="00000500000000000000" pitchFamily="2" charset="0"/>
                <a:cs typeface="Arial" pitchFamily="34" charset="0"/>
              </a:rPr>
              <a:t>) </a:t>
            </a:r>
            <a:r>
              <a:rPr lang="en-US" altLang="ko-KR" dirty="0">
                <a:solidFill>
                  <a:schemeClr val="tx1">
                    <a:lumMod val="75000"/>
                    <a:lumOff val="25000"/>
                  </a:schemeClr>
                </a:solidFill>
                <a:latin typeface="Barlow" panose="00000500000000000000" pitchFamily="2" charset="0"/>
                <a:cs typeface="Arial" pitchFamily="34" charset="0"/>
              </a:rPr>
              <a:t>#(342, 548, 3</a:t>
            </a:r>
            <a:r>
              <a:rPr lang="en-US" altLang="ko-KR" dirty="0" smtClean="0">
                <a:solidFill>
                  <a:schemeClr val="tx1">
                    <a:lumMod val="75000"/>
                    <a:lumOff val="25000"/>
                  </a:schemeClr>
                </a:solidFill>
                <a:latin typeface="Barlow" panose="00000500000000000000" pitchFamily="2" charset="0"/>
                <a:cs typeface="Arial" pitchFamily="34" charset="0"/>
              </a:rPr>
              <a:t>)</a:t>
            </a:r>
            <a:endParaRPr lang="en-US" altLang="ko-KR"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dirty="0" smtClean="0">
                <a:solidFill>
                  <a:schemeClr val="tx1">
                    <a:lumMod val="75000"/>
                    <a:lumOff val="25000"/>
                  </a:schemeClr>
                </a:solidFill>
                <a:latin typeface="Barlow" panose="00000500000000000000" pitchFamily="2" charset="0"/>
                <a:cs typeface="Arial" pitchFamily="34" charset="0"/>
              </a:rPr>
              <a:t>print (</a:t>
            </a:r>
            <a:r>
              <a:rPr lang="en-US" altLang="ko-KR" dirty="0" err="1" smtClean="0">
                <a:solidFill>
                  <a:schemeClr val="tx1">
                    <a:lumMod val="75000"/>
                    <a:lumOff val="25000"/>
                  </a:schemeClr>
                </a:solidFill>
                <a:latin typeface="Barlow" panose="00000500000000000000" pitchFamily="2" charset="0"/>
                <a:cs typeface="Arial" pitchFamily="34" charset="0"/>
              </a:rPr>
              <a:t>img.size</a:t>
            </a:r>
            <a:r>
              <a:rPr lang="en-US" altLang="ko-KR" dirty="0" smtClean="0">
                <a:solidFill>
                  <a:schemeClr val="tx1">
                    <a:lumMod val="75000"/>
                    <a:lumOff val="25000"/>
                  </a:schemeClr>
                </a:solidFill>
                <a:latin typeface="Barlow" panose="00000500000000000000" pitchFamily="2" charset="0"/>
                <a:cs typeface="Arial" pitchFamily="34" charset="0"/>
              </a:rPr>
              <a:t>)  #562248</a:t>
            </a:r>
            <a:endParaRPr lang="en-US" altLang="ko-KR"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dirty="0" smtClean="0">
                <a:solidFill>
                  <a:schemeClr val="tx1">
                    <a:lumMod val="75000"/>
                    <a:lumOff val="25000"/>
                  </a:schemeClr>
                </a:solidFill>
                <a:latin typeface="Barlow" panose="00000500000000000000" pitchFamily="2" charset="0"/>
                <a:cs typeface="Arial" pitchFamily="34" charset="0"/>
              </a:rPr>
              <a:t>print (</a:t>
            </a:r>
            <a:r>
              <a:rPr lang="en-US" altLang="ko-KR" dirty="0" err="1" smtClean="0">
                <a:solidFill>
                  <a:schemeClr val="tx1">
                    <a:lumMod val="75000"/>
                    <a:lumOff val="25000"/>
                  </a:schemeClr>
                </a:solidFill>
                <a:latin typeface="Barlow" panose="00000500000000000000" pitchFamily="2" charset="0"/>
                <a:cs typeface="Arial" pitchFamily="34" charset="0"/>
              </a:rPr>
              <a:t>img.dtype</a:t>
            </a:r>
            <a:r>
              <a:rPr lang="en-US" altLang="ko-KR" dirty="0" smtClean="0">
                <a:solidFill>
                  <a:schemeClr val="tx1">
                    <a:lumMod val="75000"/>
                    <a:lumOff val="25000"/>
                  </a:schemeClr>
                </a:solidFill>
                <a:latin typeface="Barlow" panose="00000500000000000000" pitchFamily="2" charset="0"/>
                <a:cs typeface="Arial" pitchFamily="34" charset="0"/>
              </a:rPr>
              <a:t>) #uint8 </a:t>
            </a:r>
            <a:endParaRPr lang="en-US" altLang="ko-KR" dirty="0">
              <a:solidFill>
                <a:schemeClr val="tx1">
                  <a:lumMod val="75000"/>
                  <a:lumOff val="25000"/>
                </a:schemeClr>
              </a:solidFill>
              <a:latin typeface="Barlow" panose="00000500000000000000" pitchFamily="2" charset="0"/>
              <a:cs typeface="Arial" pitchFamily="34" charset="0"/>
            </a:endParaRPr>
          </a:p>
        </p:txBody>
      </p:sp>
      <p:sp>
        <p:nvSpPr>
          <p:cNvPr id="318" name="Google Shape;318;p30"/>
          <p:cNvSpPr txBox="1">
            <a:spLocks noGrp="1"/>
          </p:cNvSpPr>
          <p:nvPr>
            <p:ph type="title"/>
          </p:nvPr>
        </p:nvSpPr>
        <p:spPr>
          <a:xfrm>
            <a:off x="672350" y="436450"/>
            <a:ext cx="661237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pitchFamily="2" charset="0"/>
              </a:rPr>
              <a:t>Image Properties</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Tree>
    <p:extLst>
      <p:ext uri="{BB962C8B-B14F-4D97-AF65-F5344CB8AC3E}">
        <p14:creationId xmlns:p14="http://schemas.microsoft.com/office/powerpoint/2010/main" val="14455360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2053257" y="1779202"/>
            <a:ext cx="523306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latin typeface="Squada One" panose="02000000000000000000" charset="0"/>
              </a:rPr>
              <a:t>Q &amp; A session</a:t>
            </a:r>
            <a:endParaRPr sz="5400" dirty="0">
              <a:latin typeface="Squada One" panose="02000000000000000000" charset="0"/>
            </a:endParaRPr>
          </a:p>
        </p:txBody>
      </p:sp>
    </p:spTree>
    <p:extLst>
      <p:ext uri="{BB962C8B-B14F-4D97-AF65-F5344CB8AC3E}">
        <p14:creationId xmlns:p14="http://schemas.microsoft.com/office/powerpoint/2010/main" val="1968237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pitchFamily="2" charset="0"/>
              </a:rPr>
              <a:t>AI News – Day 3</a:t>
            </a:r>
            <a:r>
              <a:rPr lang="en" dirty="0" smtClean="0">
                <a:solidFill>
                  <a:schemeClr val="dk1"/>
                </a:solidFill>
                <a:latin typeface="Squada One" panose="02000000000000000000" pitchFamily="2" charset="0"/>
              </a:rPr>
              <a:t>. </a:t>
            </a:r>
            <a:br>
              <a:rPr lang="en" dirty="0" smtClean="0">
                <a:solidFill>
                  <a:schemeClr val="dk1"/>
                </a:solidFill>
                <a:latin typeface="Squada One" panose="02000000000000000000" pitchFamily="2" charset="0"/>
              </a:rPr>
            </a:br>
            <a:r>
              <a:rPr lang="en" dirty="0" smtClean="0">
                <a:solidFill>
                  <a:schemeClr val="dk1"/>
                </a:solidFill>
                <a:latin typeface="Squada One" panose="02000000000000000000" pitchFamily="2" charset="0"/>
              </a:rPr>
              <a:t>OCT-2020</a:t>
            </a:r>
            <a:endParaRPr dirty="0">
              <a:solidFill>
                <a:schemeClr val="dk1"/>
              </a:solidFill>
              <a:latin typeface="Squada One" panose="02000000000000000000" pitchFamily="2" charset="0"/>
            </a:endParaRPr>
          </a:p>
        </p:txBody>
      </p:sp>
      <p:pic>
        <p:nvPicPr>
          <p:cNvPr id="3" name="Picture 2"/>
          <p:cNvPicPr>
            <a:picLocks noChangeAspect="1"/>
          </p:cNvPicPr>
          <p:nvPr/>
        </p:nvPicPr>
        <p:blipFill>
          <a:blip r:embed="rId3"/>
          <a:stretch>
            <a:fillRect/>
          </a:stretch>
        </p:blipFill>
        <p:spPr>
          <a:xfrm>
            <a:off x="4941269" y="144780"/>
            <a:ext cx="3460415" cy="2649220"/>
          </a:xfrm>
          <a:prstGeom prst="rect">
            <a:avLst/>
          </a:prstGeom>
        </p:spPr>
      </p:pic>
      <p:sp>
        <p:nvSpPr>
          <p:cNvPr id="6" name="Google Shape;317;p30"/>
          <p:cNvSpPr txBox="1">
            <a:spLocks noGrp="1"/>
          </p:cNvSpPr>
          <p:nvPr>
            <p:ph type="body" idx="1"/>
          </p:nvPr>
        </p:nvSpPr>
        <p:spPr>
          <a:xfrm>
            <a:off x="672350" y="1882418"/>
            <a:ext cx="3991090" cy="2550300"/>
          </a:xfrm>
          <a:prstGeom prst="rect">
            <a:avLst/>
          </a:prstGeom>
        </p:spPr>
        <p:txBody>
          <a:bodyPr spcFirstLastPara="1" wrap="square" lIns="91425" tIns="91425" rIns="91425" bIns="91425" anchor="t" anchorCtr="0">
            <a:noAutofit/>
          </a:bodyPr>
          <a:lstStyle/>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Speaking at the Responsible AI for Social Empowerment (RAISE) 2020 summit, PM Modi said that while he wants India to become a global hub for AI, it is also a collective responsibility of the nation to protect the world from misuse of AI by non-state actors such as cyber criminals, terrorists, among others.</a:t>
            </a:r>
          </a:p>
        </p:txBody>
      </p:sp>
    </p:spTree>
    <p:extLst>
      <p:ext uri="{BB962C8B-B14F-4D97-AF65-F5344CB8AC3E}">
        <p14:creationId xmlns:p14="http://schemas.microsoft.com/office/powerpoint/2010/main" val="1784256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51"/>
          <p:cNvSpPr txBox="1">
            <a:spLocks noGrp="1"/>
          </p:cNvSpPr>
          <p:nvPr>
            <p:ph type="subTitle" idx="1"/>
          </p:nvPr>
        </p:nvSpPr>
        <p:spPr>
          <a:xfrm>
            <a:off x="672350" y="1401150"/>
            <a:ext cx="3556800" cy="16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Barlow" panose="00000500000000000000" pitchFamily="2" charset="0"/>
              </a:rPr>
              <a:t>Do you have any questions?</a:t>
            </a:r>
            <a:endParaRPr dirty="0">
              <a:latin typeface="Barlow" panose="00000500000000000000" pitchFamily="2" charset="0"/>
            </a:endParaRPr>
          </a:p>
          <a:p>
            <a:pPr marL="0" lvl="0" indent="0" algn="l" rtl="0">
              <a:spcBef>
                <a:spcPts val="0"/>
              </a:spcBef>
              <a:spcAft>
                <a:spcPts val="0"/>
              </a:spcAft>
              <a:buClr>
                <a:schemeClr val="dk1"/>
              </a:buClr>
              <a:buSzPts val="1100"/>
              <a:buFont typeface="Arial"/>
              <a:buNone/>
            </a:pPr>
            <a:r>
              <a:rPr lang="en" dirty="0" smtClean="0">
                <a:latin typeface="Barlow" panose="00000500000000000000" pitchFamily="2" charset="0"/>
                <a:hlinkClick r:id="rId3"/>
              </a:rPr>
              <a:t>sanjay@pantechmail.com</a:t>
            </a:r>
            <a:endParaRPr lang="en" dirty="0" smtClean="0">
              <a:latin typeface="Barlow" panose="00000500000000000000" pitchFamily="2" charset="0"/>
            </a:endParaRPr>
          </a:p>
          <a:p>
            <a:pPr marL="0" lvl="0" indent="0" algn="l" rtl="0">
              <a:spcBef>
                <a:spcPts val="0"/>
              </a:spcBef>
              <a:spcAft>
                <a:spcPts val="0"/>
              </a:spcAft>
              <a:buClr>
                <a:schemeClr val="dk1"/>
              </a:buClr>
              <a:buSzPts val="1100"/>
              <a:buFont typeface="Arial"/>
              <a:buNone/>
            </a:pPr>
            <a:endParaRPr lang="en" dirty="0" smtClean="0">
              <a:latin typeface="Barlow" panose="00000500000000000000" pitchFamily="2" charset="0"/>
            </a:endParaRPr>
          </a:p>
          <a:p>
            <a:pPr marL="0" lvl="0" indent="0" algn="l" rtl="0">
              <a:spcBef>
                <a:spcPts val="0"/>
              </a:spcBef>
              <a:spcAft>
                <a:spcPts val="0"/>
              </a:spcAft>
              <a:buClr>
                <a:schemeClr val="dk1"/>
              </a:buClr>
              <a:buSzPts val="1100"/>
              <a:buFont typeface="Arial"/>
              <a:buNone/>
            </a:pPr>
            <a:r>
              <a:rPr lang="en-IN" dirty="0" smtClean="0">
                <a:latin typeface="Barlow" panose="00000500000000000000" pitchFamily="2" charset="0"/>
              </a:rPr>
              <a:t>www.pantechsolutions.net</a:t>
            </a:r>
            <a:endParaRPr dirty="0">
              <a:latin typeface="Barlow" panose="00000500000000000000" pitchFamily="2" charset="0"/>
            </a:endParaRPr>
          </a:p>
          <a:p>
            <a:pPr marL="0" lvl="0" indent="0" algn="l" rtl="0">
              <a:spcBef>
                <a:spcPts val="0"/>
              </a:spcBef>
              <a:spcAft>
                <a:spcPts val="0"/>
              </a:spcAft>
              <a:buNone/>
            </a:pPr>
            <a:endParaRPr dirty="0">
              <a:latin typeface="Barlow" panose="00000500000000000000" pitchFamily="2" charset="0"/>
            </a:endParaRPr>
          </a:p>
        </p:txBody>
      </p:sp>
      <p:sp>
        <p:nvSpPr>
          <p:cNvPr id="897" name="Google Shape;897;p51"/>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quada One" panose="02000000000000000000" pitchFamily="2" charset="0"/>
              </a:rPr>
              <a:t>Thanks!</a:t>
            </a:r>
            <a:endParaRPr dirty="0">
              <a:latin typeface="Squada One" panose="02000000000000000000" pitchFamily="2" charset="0"/>
            </a:endParaRPr>
          </a:p>
        </p:txBody>
      </p:sp>
      <p:sp>
        <p:nvSpPr>
          <p:cNvPr id="898" name="Google Shape;898;p51"/>
          <p:cNvSpPr/>
          <p:nvPr/>
        </p:nvSpPr>
        <p:spPr>
          <a:xfrm>
            <a:off x="6827250"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1"/>
          <p:cNvSpPr/>
          <p:nvPr/>
        </p:nvSpPr>
        <p:spPr>
          <a:xfrm>
            <a:off x="7427316"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1"/>
          <p:cNvSpPr/>
          <p:nvPr/>
        </p:nvSpPr>
        <p:spPr>
          <a:xfrm>
            <a:off x="8027382"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1"/>
          <p:cNvSpPr/>
          <p:nvPr/>
        </p:nvSpPr>
        <p:spPr>
          <a:xfrm>
            <a:off x="6989626" y="302705"/>
            <a:ext cx="161005" cy="387906"/>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51"/>
          <p:cNvGrpSpPr/>
          <p:nvPr/>
        </p:nvGrpSpPr>
        <p:grpSpPr>
          <a:xfrm>
            <a:off x="7547880" y="297186"/>
            <a:ext cx="258143" cy="258148"/>
            <a:chOff x="935197" y="1793977"/>
            <a:chExt cx="256451" cy="256430"/>
          </a:xfrm>
        </p:grpSpPr>
        <p:sp>
          <p:nvSpPr>
            <p:cNvPr id="903" name="Google Shape;903;p5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51"/>
          <p:cNvSpPr/>
          <p:nvPr/>
        </p:nvSpPr>
        <p:spPr>
          <a:xfrm>
            <a:off x="8139057" y="317530"/>
            <a:ext cx="291610" cy="237839"/>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215;p59"/>
          <p:cNvPicPr preferRelativeResize="0"/>
          <p:nvPr/>
        </p:nvPicPr>
        <p:blipFill>
          <a:blip r:embed="rId4">
            <a:alphaModFix/>
          </a:blip>
          <a:stretch>
            <a:fillRect/>
          </a:stretch>
        </p:blipFill>
        <p:spPr>
          <a:xfrm>
            <a:off x="0" y="484929"/>
            <a:ext cx="9144000" cy="4658572"/>
          </a:xfrm>
          <a:prstGeom prst="rect">
            <a:avLst/>
          </a:prstGeom>
          <a:noFill/>
          <a:ln>
            <a:noFill/>
          </a:ln>
        </p:spPr>
      </p:pic>
      <p:sp>
        <p:nvSpPr>
          <p:cNvPr id="14" name="Google Shape;750;p44"/>
          <p:cNvSpPr txBox="1">
            <a:spLocks/>
          </p:cNvSpPr>
          <p:nvPr/>
        </p:nvSpPr>
        <p:spPr>
          <a:xfrm>
            <a:off x="5735248" y="900123"/>
            <a:ext cx="3134185" cy="622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4800"/>
              <a:buFont typeface="Fira Sans Condensed ExtraBold"/>
              <a:buNone/>
              <a:defRPr sz="4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pPr algn="ctr"/>
            <a:r>
              <a:rPr lang="en-IN" sz="3200" dirty="0" smtClean="0">
                <a:latin typeface="Squada One" panose="02000000000000000000" charset="0"/>
              </a:rPr>
              <a:t>Tomorrow session</a:t>
            </a:r>
            <a:endParaRPr lang="en-IN" sz="3200" dirty="0">
              <a:latin typeface="Squada One" panose="02000000000000000000" charset="0"/>
            </a:endParaRPr>
          </a:p>
        </p:txBody>
      </p:sp>
      <p:sp>
        <p:nvSpPr>
          <p:cNvPr id="15" name="Google Shape;751;p44"/>
          <p:cNvSpPr txBox="1">
            <a:spLocks/>
          </p:cNvSpPr>
          <p:nvPr/>
        </p:nvSpPr>
        <p:spPr>
          <a:xfrm>
            <a:off x="5980353" y="1522725"/>
            <a:ext cx="2893925" cy="49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1pPr>
            <a:lvl2pPr marL="914400" marR="0" lvl="1"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2pPr>
            <a:lvl3pPr marL="1371600" marR="0" lvl="2"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3pPr>
            <a:lvl4pPr marL="1828800" marR="0" lvl="3"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4pPr>
            <a:lvl5pPr marL="2286000" marR="0" lvl="4"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5pPr>
            <a:lvl6pPr marL="2743200" marR="0" lvl="5"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6pPr>
            <a:lvl7pPr marL="3200400" marR="0" lvl="6"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7pPr>
            <a:lvl8pPr marL="3657600" marR="0" lvl="7"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8pPr>
            <a:lvl9pPr marL="4114800" marR="0" lvl="8"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9pPr>
          </a:lstStyle>
          <a:p>
            <a:pPr marL="0" indent="0" algn="ctr">
              <a:spcAft>
                <a:spcPts val="1600"/>
              </a:spcAft>
            </a:pPr>
            <a:r>
              <a:rPr lang="en-IN" sz="1400" dirty="0" smtClean="0">
                <a:latin typeface="Squada One" panose="02000000000000000000" pitchFamily="2" charset="0"/>
              </a:rPr>
              <a:t>Moving Object Detection and Tracking using </a:t>
            </a:r>
            <a:r>
              <a:rPr lang="en-IN" sz="1400" dirty="0" err="1" smtClean="0">
                <a:latin typeface="Squada One" panose="02000000000000000000" pitchFamily="2" charset="0"/>
              </a:rPr>
              <a:t>OpenCV</a:t>
            </a:r>
            <a:endParaRPr lang="en-IN" sz="1400" dirty="0" smtClean="0">
              <a:latin typeface="Squada One" panose="02000000000000000000"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9"/>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charset="0"/>
              </a:rPr>
              <a:t>Day-3 </a:t>
            </a:r>
            <a:r>
              <a:rPr lang="en" dirty="0" smtClean="0">
                <a:latin typeface="Squada One" panose="02000000000000000000" charset="0"/>
              </a:rPr>
              <a:t>Agenda</a:t>
            </a:r>
            <a:r>
              <a:rPr lang="en" dirty="0" smtClean="0">
                <a:solidFill>
                  <a:schemeClr val="dk1"/>
                </a:solidFill>
                <a:latin typeface="Squada One" panose="02000000000000000000" charset="0"/>
              </a:rPr>
              <a:t>.</a:t>
            </a:r>
            <a:endParaRPr dirty="0">
              <a:solidFill>
                <a:schemeClr val="dk1"/>
              </a:solidFill>
              <a:latin typeface="Squada One" panose="02000000000000000000" charset="0"/>
            </a:endParaRPr>
          </a:p>
        </p:txBody>
      </p:sp>
      <p:sp>
        <p:nvSpPr>
          <p:cNvPr id="298" name="Google Shape;298;p29"/>
          <p:cNvSpPr txBox="1">
            <a:spLocks noGrp="1"/>
          </p:cNvSpPr>
          <p:nvPr>
            <p:ph type="title" idx="2"/>
          </p:nvPr>
        </p:nvSpPr>
        <p:spPr>
          <a:xfrm>
            <a:off x="786525" y="2052550"/>
            <a:ext cx="2752491"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charset="0"/>
              </a:rPr>
              <a:t>Introduction to Computer Vision</a:t>
            </a:r>
            <a:endParaRPr dirty="0">
              <a:latin typeface="Squada One" panose="02000000000000000000" charset="0"/>
            </a:endParaRPr>
          </a:p>
        </p:txBody>
      </p:sp>
      <p:sp>
        <p:nvSpPr>
          <p:cNvPr id="299" name="Google Shape;299;p29"/>
          <p:cNvSpPr txBox="1">
            <a:spLocks noGrp="1"/>
          </p:cNvSpPr>
          <p:nvPr>
            <p:ph type="subTitle" idx="1"/>
          </p:nvPr>
        </p:nvSpPr>
        <p:spPr>
          <a:xfrm>
            <a:off x="672350" y="2400853"/>
            <a:ext cx="301535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Barlow" panose="00000500000000000000" charset="0"/>
              </a:rPr>
              <a:t>CV </a:t>
            </a:r>
            <a:r>
              <a:rPr lang="en" dirty="0" smtClean="0">
                <a:latin typeface="Barlow" panose="00000500000000000000" charset="0"/>
              </a:rPr>
              <a:t>&amp; Image </a:t>
            </a:r>
            <a:r>
              <a:rPr lang="en" dirty="0" smtClean="0">
                <a:latin typeface="Barlow" panose="00000500000000000000" charset="0"/>
              </a:rPr>
              <a:t>processing vs CV</a:t>
            </a:r>
            <a:endParaRPr dirty="0">
              <a:latin typeface="Barlow" panose="00000500000000000000" charset="0"/>
            </a:endParaRPr>
          </a:p>
        </p:txBody>
      </p:sp>
      <p:sp>
        <p:nvSpPr>
          <p:cNvPr id="302" name="Google Shape;302;p29"/>
          <p:cNvSpPr txBox="1">
            <a:spLocks noGrp="1"/>
          </p:cNvSpPr>
          <p:nvPr>
            <p:ph type="title" idx="5"/>
          </p:nvPr>
        </p:nvSpPr>
        <p:spPr>
          <a:xfrm>
            <a:off x="5957965" y="1879755"/>
            <a:ext cx="2202045"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pitchFamily="2" charset="0"/>
              </a:rPr>
              <a:t>Libraries of Computer vision</a:t>
            </a:r>
            <a:endParaRPr dirty="0">
              <a:latin typeface="Squada One" panose="02000000000000000000" pitchFamily="2" charset="0"/>
            </a:endParaRPr>
          </a:p>
        </p:txBody>
      </p:sp>
      <p:sp>
        <p:nvSpPr>
          <p:cNvPr id="303" name="Google Shape;303;p29"/>
          <p:cNvSpPr txBox="1">
            <a:spLocks noGrp="1"/>
          </p:cNvSpPr>
          <p:nvPr>
            <p:ph type="subTitle" idx="6"/>
          </p:nvPr>
        </p:nvSpPr>
        <p:spPr>
          <a:xfrm>
            <a:off x="6100004" y="2328074"/>
            <a:ext cx="1941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smtClean="0">
                <a:latin typeface="Barlow" panose="00000500000000000000" pitchFamily="2" charset="0"/>
              </a:rPr>
              <a:t>Available libraries and Installing </a:t>
            </a:r>
            <a:r>
              <a:rPr lang="en-IN" dirty="0" err="1" smtClean="0">
                <a:latin typeface="Barlow" panose="00000500000000000000" pitchFamily="2" charset="0"/>
              </a:rPr>
              <a:t>OpenCV</a:t>
            </a:r>
            <a:endParaRPr dirty="0">
              <a:latin typeface="Barlow" panose="00000500000000000000" pitchFamily="2" charset="0"/>
            </a:endParaRPr>
          </a:p>
          <a:p>
            <a:pPr marL="0" lvl="0" indent="0" algn="ctr" rtl="0">
              <a:spcBef>
                <a:spcPts val="0"/>
              </a:spcBef>
              <a:spcAft>
                <a:spcPts val="0"/>
              </a:spcAft>
              <a:buNone/>
            </a:pPr>
            <a:endParaRPr dirty="0"/>
          </a:p>
        </p:txBody>
      </p:sp>
      <p:sp>
        <p:nvSpPr>
          <p:cNvPr id="304" name="Google Shape;304;p29"/>
          <p:cNvSpPr txBox="1">
            <a:spLocks noGrp="1"/>
          </p:cNvSpPr>
          <p:nvPr>
            <p:ph type="title" idx="7"/>
          </p:nvPr>
        </p:nvSpPr>
        <p:spPr>
          <a:xfrm>
            <a:off x="3511419" y="1967815"/>
            <a:ext cx="2395725"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pitchFamily="2" charset="0"/>
              </a:rPr>
              <a:t>Application of Computer Vision</a:t>
            </a:r>
            <a:endParaRPr dirty="0">
              <a:latin typeface="Squada One" panose="02000000000000000000" pitchFamily="2" charset="0"/>
            </a:endParaRPr>
          </a:p>
        </p:txBody>
      </p:sp>
      <p:sp>
        <p:nvSpPr>
          <p:cNvPr id="305" name="Google Shape;305;p29"/>
          <p:cNvSpPr txBox="1">
            <a:spLocks noGrp="1"/>
          </p:cNvSpPr>
          <p:nvPr>
            <p:ph type="subTitle" idx="8"/>
          </p:nvPr>
        </p:nvSpPr>
        <p:spPr>
          <a:xfrm>
            <a:off x="3511419" y="2439032"/>
            <a:ext cx="248710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Evolution &amp; applications</a:t>
            </a:r>
            <a:endParaRPr dirty="0"/>
          </a:p>
        </p:txBody>
      </p:sp>
      <p:sp>
        <p:nvSpPr>
          <p:cNvPr id="306" name="Google Shape;306;p29"/>
          <p:cNvSpPr txBox="1">
            <a:spLocks noGrp="1"/>
          </p:cNvSpPr>
          <p:nvPr>
            <p:ph type="title" idx="9"/>
          </p:nvPr>
        </p:nvSpPr>
        <p:spPr>
          <a:xfrm>
            <a:off x="1763261" y="3493960"/>
            <a:ext cx="2839159"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pitchFamily="2" charset="0"/>
              </a:rPr>
              <a:t>Computer Vision examples</a:t>
            </a:r>
            <a:endParaRPr dirty="0">
              <a:latin typeface="Squada One" panose="02000000000000000000" pitchFamily="2" charset="0"/>
            </a:endParaRPr>
          </a:p>
        </p:txBody>
      </p:sp>
      <p:sp>
        <p:nvSpPr>
          <p:cNvPr id="307" name="Google Shape;307;p29"/>
          <p:cNvSpPr txBox="1">
            <a:spLocks noGrp="1"/>
          </p:cNvSpPr>
          <p:nvPr>
            <p:ph type="subTitle" idx="13"/>
          </p:nvPr>
        </p:nvSpPr>
        <p:spPr>
          <a:xfrm>
            <a:off x="1984966" y="3933297"/>
            <a:ext cx="232294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smtClean="0">
                <a:latin typeface="Barlow" panose="00000500000000000000" pitchFamily="2" charset="0"/>
              </a:rPr>
              <a:t>Basic </a:t>
            </a:r>
            <a:r>
              <a:rPr lang="en-IN" dirty="0" err="1" smtClean="0">
                <a:latin typeface="Barlow" panose="00000500000000000000" pitchFamily="2" charset="0"/>
              </a:rPr>
              <a:t>OpenCV</a:t>
            </a:r>
            <a:r>
              <a:rPr lang="en-IN" dirty="0" smtClean="0">
                <a:latin typeface="Barlow" panose="00000500000000000000" pitchFamily="2" charset="0"/>
              </a:rPr>
              <a:t> functions</a:t>
            </a:r>
            <a:endParaRPr dirty="0">
              <a:latin typeface="Barlow" panose="00000500000000000000" pitchFamily="2" charset="0"/>
            </a:endParaRPr>
          </a:p>
          <a:p>
            <a:pPr marL="0" lvl="0" indent="0" algn="ctr" rtl="0">
              <a:spcBef>
                <a:spcPts val="0"/>
              </a:spcBef>
              <a:spcAft>
                <a:spcPts val="0"/>
              </a:spcAft>
              <a:buNone/>
            </a:pPr>
            <a:endParaRPr dirty="0"/>
          </a:p>
        </p:txBody>
      </p:sp>
      <p:sp>
        <p:nvSpPr>
          <p:cNvPr id="308" name="Google Shape;308;p29"/>
          <p:cNvSpPr txBox="1">
            <a:spLocks noGrp="1"/>
          </p:cNvSpPr>
          <p:nvPr>
            <p:ph type="title" idx="14"/>
          </p:nvPr>
        </p:nvSpPr>
        <p:spPr>
          <a:xfrm>
            <a:off x="1264318" y="1273797"/>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r>
              <a:rPr lang="en" dirty="0">
                <a:solidFill>
                  <a:srgbClr val="E17C78"/>
                </a:solidFill>
              </a:rPr>
              <a:t>.</a:t>
            </a:r>
            <a:endParaRPr dirty="0">
              <a:solidFill>
                <a:srgbClr val="E17C78"/>
              </a:solidFill>
            </a:endParaRPr>
          </a:p>
        </p:txBody>
      </p:sp>
      <p:sp>
        <p:nvSpPr>
          <p:cNvPr id="310" name="Google Shape;310;p29"/>
          <p:cNvSpPr txBox="1">
            <a:spLocks noGrp="1"/>
          </p:cNvSpPr>
          <p:nvPr>
            <p:ph type="title" idx="16"/>
          </p:nvPr>
        </p:nvSpPr>
        <p:spPr>
          <a:xfrm>
            <a:off x="3808981" y="1273797"/>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r>
              <a:rPr lang="en" dirty="0" smtClean="0">
                <a:solidFill>
                  <a:srgbClr val="E17C78"/>
                </a:solidFill>
              </a:rPr>
              <a:t>.</a:t>
            </a:r>
            <a:endParaRPr dirty="0">
              <a:solidFill>
                <a:srgbClr val="E17C78"/>
              </a:solidFill>
            </a:endParaRPr>
          </a:p>
        </p:txBody>
      </p:sp>
      <p:sp>
        <p:nvSpPr>
          <p:cNvPr id="311" name="Google Shape;311;p29"/>
          <p:cNvSpPr txBox="1">
            <a:spLocks noGrp="1"/>
          </p:cNvSpPr>
          <p:nvPr>
            <p:ph type="title" idx="17"/>
          </p:nvPr>
        </p:nvSpPr>
        <p:spPr>
          <a:xfrm>
            <a:off x="6046522" y="1250869"/>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r>
              <a:rPr lang="en" dirty="0" smtClean="0">
                <a:solidFill>
                  <a:srgbClr val="E17C78"/>
                </a:solidFill>
              </a:rPr>
              <a:t>.</a:t>
            </a:r>
            <a:endParaRPr dirty="0">
              <a:solidFill>
                <a:srgbClr val="E17C78"/>
              </a:solidFill>
            </a:endParaRPr>
          </a:p>
        </p:txBody>
      </p:sp>
      <p:sp>
        <p:nvSpPr>
          <p:cNvPr id="312" name="Google Shape;312;p29"/>
          <p:cNvSpPr txBox="1">
            <a:spLocks noGrp="1"/>
          </p:cNvSpPr>
          <p:nvPr>
            <p:ph type="title" idx="18"/>
          </p:nvPr>
        </p:nvSpPr>
        <p:spPr>
          <a:xfrm>
            <a:off x="2282541" y="2981442"/>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r>
              <a:rPr lang="en" dirty="0" smtClean="0">
                <a:solidFill>
                  <a:srgbClr val="E17C78"/>
                </a:solidFill>
              </a:rPr>
              <a:t>.</a:t>
            </a:r>
            <a:endParaRPr dirty="0">
              <a:solidFill>
                <a:srgbClr val="E17C78"/>
              </a:solidFill>
            </a:endParaRPr>
          </a:p>
        </p:txBody>
      </p:sp>
      <p:sp>
        <p:nvSpPr>
          <p:cNvPr id="15" name="Google Shape;306;p29"/>
          <p:cNvSpPr txBox="1">
            <a:spLocks noGrp="1"/>
          </p:cNvSpPr>
          <p:nvPr>
            <p:ph type="title" idx="9"/>
          </p:nvPr>
        </p:nvSpPr>
        <p:spPr>
          <a:xfrm>
            <a:off x="4978559" y="3536578"/>
            <a:ext cx="1941300"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pitchFamily="2" charset="0"/>
              </a:rPr>
              <a:t>Q &amp; A Session</a:t>
            </a:r>
            <a:endParaRPr dirty="0">
              <a:latin typeface="Squada One" panose="02000000000000000000" pitchFamily="2" charset="0"/>
            </a:endParaRPr>
          </a:p>
        </p:txBody>
      </p:sp>
      <p:sp>
        <p:nvSpPr>
          <p:cNvPr id="17" name="Google Shape;312;p29"/>
          <p:cNvSpPr txBox="1">
            <a:spLocks noGrp="1"/>
          </p:cNvSpPr>
          <p:nvPr>
            <p:ph type="title" idx="18"/>
          </p:nvPr>
        </p:nvSpPr>
        <p:spPr>
          <a:xfrm>
            <a:off x="5048921" y="2981442"/>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r>
              <a:rPr lang="en" dirty="0" smtClean="0">
                <a:solidFill>
                  <a:srgbClr val="E17C78"/>
                </a:solidFill>
              </a:rPr>
              <a:t>.</a:t>
            </a:r>
            <a:endParaRPr dirty="0">
              <a:solidFill>
                <a:srgbClr val="E17C7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500"/>
                                        <p:tgtEl>
                                          <p:spTgt spid="3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4"/>
                                        </p:tgtEl>
                                        <p:attrNameLst>
                                          <p:attrName>style.visibility</p:attrName>
                                        </p:attrNameLst>
                                      </p:cBhvr>
                                      <p:to>
                                        <p:strVal val="visible"/>
                                      </p:to>
                                    </p:set>
                                    <p:animEffect transition="in" filter="fade">
                                      <p:cBhvr>
                                        <p:cTn id="10" dur="500"/>
                                        <p:tgtEl>
                                          <p:spTgt spid="30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5">
                                            <p:txEl>
                                              <p:pRg st="0" end="0"/>
                                            </p:txEl>
                                          </p:spTgt>
                                        </p:tgtEl>
                                        <p:attrNameLst>
                                          <p:attrName>style.visibility</p:attrName>
                                        </p:attrNameLst>
                                      </p:cBhvr>
                                      <p:to>
                                        <p:strVal val="visible"/>
                                      </p:to>
                                    </p:set>
                                    <p:animEffect transition="in" filter="fade">
                                      <p:cBhvr>
                                        <p:cTn id="13" dur="500"/>
                                        <p:tgtEl>
                                          <p:spTgt spid="3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1"/>
                                        </p:tgtEl>
                                        <p:attrNameLst>
                                          <p:attrName>style.visibility</p:attrName>
                                        </p:attrNameLst>
                                      </p:cBhvr>
                                      <p:to>
                                        <p:strVal val="visible"/>
                                      </p:to>
                                    </p:set>
                                    <p:animEffect transition="in" filter="fade">
                                      <p:cBhvr>
                                        <p:cTn id="18" dur="500"/>
                                        <p:tgtEl>
                                          <p:spTgt spid="3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2"/>
                                        </p:tgtEl>
                                        <p:attrNameLst>
                                          <p:attrName>style.visibility</p:attrName>
                                        </p:attrNameLst>
                                      </p:cBhvr>
                                      <p:to>
                                        <p:strVal val="visible"/>
                                      </p:to>
                                    </p:set>
                                    <p:animEffect transition="in" filter="fade">
                                      <p:cBhvr>
                                        <p:cTn id="21" dur="500"/>
                                        <p:tgtEl>
                                          <p:spTgt spid="30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3">
                                            <p:txEl>
                                              <p:pRg st="0" end="0"/>
                                            </p:txEl>
                                          </p:spTgt>
                                        </p:tgtEl>
                                        <p:attrNameLst>
                                          <p:attrName>style.visibility</p:attrName>
                                        </p:attrNameLst>
                                      </p:cBhvr>
                                      <p:to>
                                        <p:strVal val="visible"/>
                                      </p:to>
                                    </p:set>
                                    <p:animEffect transition="in" filter="fade">
                                      <p:cBhvr>
                                        <p:cTn id="24" dur="500"/>
                                        <p:tgtEl>
                                          <p:spTgt spid="30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2"/>
                                        </p:tgtEl>
                                        <p:attrNameLst>
                                          <p:attrName>style.visibility</p:attrName>
                                        </p:attrNameLst>
                                      </p:cBhvr>
                                      <p:to>
                                        <p:strVal val="visible"/>
                                      </p:to>
                                    </p:set>
                                    <p:animEffect transition="in" filter="fade">
                                      <p:cBhvr>
                                        <p:cTn id="29" dur="500"/>
                                        <p:tgtEl>
                                          <p:spTgt spid="3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06"/>
                                        </p:tgtEl>
                                        <p:attrNameLst>
                                          <p:attrName>style.visibility</p:attrName>
                                        </p:attrNameLst>
                                      </p:cBhvr>
                                      <p:to>
                                        <p:strVal val="visible"/>
                                      </p:to>
                                    </p:set>
                                    <p:animEffect transition="in" filter="fade">
                                      <p:cBhvr>
                                        <p:cTn id="32" dur="500"/>
                                        <p:tgtEl>
                                          <p:spTgt spid="30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7">
                                            <p:txEl>
                                              <p:pRg st="0" end="0"/>
                                            </p:txEl>
                                          </p:spTgt>
                                        </p:tgtEl>
                                        <p:attrNameLst>
                                          <p:attrName>style.visibility</p:attrName>
                                        </p:attrNameLst>
                                      </p:cBhvr>
                                      <p:to>
                                        <p:strVal val="visible"/>
                                      </p:to>
                                    </p:set>
                                    <p:animEffect transition="in" filter="fade">
                                      <p:cBhvr>
                                        <p:cTn id="35" dur="500"/>
                                        <p:tgtEl>
                                          <p:spTgt spid="30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03" grpId="0" build="p"/>
      <p:bldP spid="304" grpId="0"/>
      <p:bldP spid="305" grpId="0" build="p"/>
      <p:bldP spid="306" grpId="0"/>
      <p:bldP spid="307" grpId="0" build="p"/>
      <p:bldP spid="310" grpId="0"/>
      <p:bldP spid="311" grpId="0"/>
      <p:bldP spid="312" grpId="0"/>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body" idx="1"/>
          </p:nvPr>
        </p:nvSpPr>
        <p:spPr>
          <a:xfrm>
            <a:off x="672348" y="1262658"/>
            <a:ext cx="5088371" cy="2550300"/>
          </a:xfrm>
          <a:prstGeom prst="rect">
            <a:avLst/>
          </a:prstGeom>
        </p:spPr>
        <p:txBody>
          <a:bodyPr spcFirstLastPara="1" wrap="square" lIns="91425" tIns="91425" rIns="91425" bIns="91425" anchor="t" anchorCtr="0">
            <a:noAutofit/>
          </a:bodyPr>
          <a:lstStyle/>
          <a:p>
            <a:r>
              <a:rPr lang="en-US" altLang="ko-KR" dirty="0">
                <a:solidFill>
                  <a:schemeClr val="tx1">
                    <a:lumMod val="75000"/>
                    <a:lumOff val="25000"/>
                  </a:schemeClr>
                </a:solidFill>
                <a:latin typeface="Barlow" panose="00000500000000000000" pitchFamily="2" charset="0"/>
                <a:cs typeface="Arial" pitchFamily="34" charset="0"/>
              </a:rPr>
              <a:t>Early experiments in computer vision took place in the 1950s, using some of the first neural networks to detect the edges of an object and to sort simple objects into categories like circles and squares</a:t>
            </a:r>
            <a:r>
              <a:rPr lang="en-US" altLang="ko-KR" dirty="0" smtClean="0">
                <a:solidFill>
                  <a:schemeClr val="tx1">
                    <a:lumMod val="75000"/>
                    <a:lumOff val="25000"/>
                  </a:schemeClr>
                </a:solidFill>
                <a:latin typeface="Barlow" panose="00000500000000000000" pitchFamily="2" charset="0"/>
                <a:cs typeface="Arial" pitchFamily="34" charset="0"/>
              </a:rPr>
              <a:t>.</a:t>
            </a:r>
          </a:p>
          <a:p>
            <a:endParaRPr lang="en-US" altLang="ko-KR" dirty="0">
              <a:solidFill>
                <a:schemeClr val="tx1">
                  <a:lumMod val="75000"/>
                  <a:lumOff val="25000"/>
                </a:schemeClr>
              </a:solidFill>
              <a:latin typeface="Barlow" panose="00000500000000000000" pitchFamily="2" charset="0"/>
              <a:cs typeface="Arial" pitchFamily="34" charset="0"/>
            </a:endParaRPr>
          </a:p>
          <a:p>
            <a:r>
              <a:rPr lang="en-US" altLang="ko-KR" dirty="0">
                <a:solidFill>
                  <a:schemeClr val="tx1">
                    <a:lumMod val="75000"/>
                    <a:lumOff val="25000"/>
                  </a:schemeClr>
                </a:solidFill>
                <a:latin typeface="Barlow" panose="00000500000000000000" pitchFamily="2" charset="0"/>
                <a:cs typeface="Arial" pitchFamily="34" charset="0"/>
              </a:rPr>
              <a:t>Computer vision is an interdisciplinary scientific field that deals with how computers can gain high-level understanding from digital images or videos.</a:t>
            </a:r>
          </a:p>
        </p:txBody>
      </p:sp>
      <p:sp>
        <p:nvSpPr>
          <p:cNvPr id="318" name="Google Shape;318;p30"/>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pitchFamily="2" charset="0"/>
              </a:rPr>
              <a:t>What is Computer Vision?</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pic>
        <p:nvPicPr>
          <p:cNvPr id="28" name="Google Shape;2843;p68"/>
          <p:cNvPicPr preferRelativeResize="0"/>
          <p:nvPr/>
        </p:nvPicPr>
        <p:blipFill rotWithShape="1">
          <a:blip r:embed="rId3">
            <a:clrChange>
              <a:clrFrom>
                <a:srgbClr val="0E2A47"/>
              </a:clrFrom>
              <a:clrTo>
                <a:srgbClr val="0E2A47">
                  <a:alpha val="0"/>
                </a:srgbClr>
              </a:clrTo>
            </a:clrChange>
            <a:alphaModFix/>
          </a:blip>
          <a:srcRect/>
          <a:stretch/>
        </p:blipFill>
        <p:spPr>
          <a:xfrm>
            <a:off x="6309360" y="934720"/>
            <a:ext cx="2275681" cy="2225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xEl>
                                              <p:pRg st="2" end="2"/>
                                            </p:txEl>
                                          </p:spTgt>
                                        </p:tgtEl>
                                        <p:attrNameLst>
                                          <p:attrName>style.visibility</p:attrName>
                                        </p:attrNameLst>
                                      </p:cBhvr>
                                      <p:to>
                                        <p:strVal val="visible"/>
                                      </p:to>
                                    </p:set>
                                    <p:animEffect transition="in" filter="fade">
                                      <p:cBhvr>
                                        <p:cTn id="7" dur="500"/>
                                        <p:tgtEl>
                                          <p:spTgt spid="3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body" idx="1"/>
          </p:nvPr>
        </p:nvSpPr>
        <p:spPr>
          <a:xfrm>
            <a:off x="742818" y="1120165"/>
            <a:ext cx="5666145" cy="2550300"/>
          </a:xfrm>
          <a:prstGeom prst="rect">
            <a:avLst/>
          </a:prstGeom>
        </p:spPr>
        <p:txBody>
          <a:bodyPr spcFirstLastPara="1" wrap="square" lIns="91425" tIns="91425" rIns="91425" bIns="91425" anchor="t" anchorCtr="0">
            <a:noAutofit/>
          </a:bodyPr>
          <a:lstStyle/>
          <a:p>
            <a:pPr marL="127000" indent="0">
              <a:buNone/>
            </a:pPr>
            <a:r>
              <a:rPr lang="en-US" altLang="ko-KR" b="1" dirty="0">
                <a:solidFill>
                  <a:schemeClr val="tx1">
                    <a:lumMod val="75000"/>
                    <a:lumOff val="25000"/>
                  </a:schemeClr>
                </a:solidFill>
                <a:latin typeface="Barlow" panose="00000500000000000000" pitchFamily="2" charset="0"/>
                <a:cs typeface="Arial" pitchFamily="34" charset="0"/>
              </a:rPr>
              <a:t>Image processing</a:t>
            </a:r>
            <a:r>
              <a:rPr lang="en-US" altLang="ko-KR" dirty="0">
                <a:solidFill>
                  <a:schemeClr val="tx1">
                    <a:lumMod val="75000"/>
                    <a:lumOff val="25000"/>
                  </a:schemeClr>
                </a:solidFill>
                <a:latin typeface="Barlow" panose="00000500000000000000" pitchFamily="2" charset="0"/>
                <a:cs typeface="Arial" pitchFamily="34" charset="0"/>
              </a:rPr>
              <a:t>, an image is "processed", transformations are applied to an input image to get output image</a:t>
            </a:r>
            <a:r>
              <a:rPr lang="en-US" altLang="ko-KR" dirty="0" smtClean="0">
                <a:solidFill>
                  <a:schemeClr val="tx1">
                    <a:lumMod val="75000"/>
                    <a:lumOff val="25000"/>
                  </a:schemeClr>
                </a:solidFill>
                <a:latin typeface="Barlow" panose="00000500000000000000" pitchFamily="2" charset="0"/>
                <a:cs typeface="Arial" pitchFamily="34" charset="0"/>
              </a:rPr>
              <a:t>.</a:t>
            </a:r>
          </a:p>
          <a:p>
            <a:pPr marL="127000" indent="0">
              <a:buNone/>
            </a:pPr>
            <a:endParaRPr lang="en-US" altLang="ko-KR"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b="1" dirty="0">
                <a:solidFill>
                  <a:schemeClr val="tx1">
                    <a:lumMod val="75000"/>
                    <a:lumOff val="25000"/>
                  </a:schemeClr>
                </a:solidFill>
                <a:latin typeface="Barlow" panose="00000500000000000000" pitchFamily="2" charset="0"/>
                <a:cs typeface="Arial" pitchFamily="34" charset="0"/>
              </a:rPr>
              <a:t>Computer vision</a:t>
            </a:r>
            <a:r>
              <a:rPr lang="en-US" altLang="ko-KR" dirty="0">
                <a:solidFill>
                  <a:schemeClr val="tx1">
                    <a:lumMod val="75000"/>
                    <a:lumOff val="25000"/>
                  </a:schemeClr>
                </a:solidFill>
                <a:latin typeface="Barlow" panose="00000500000000000000" pitchFamily="2" charset="0"/>
                <a:cs typeface="Arial" pitchFamily="34" charset="0"/>
              </a:rPr>
              <a:t>, an image or a video is taken as input, and the goal is to understand the image and its contents which uses image processing algorithms to solve some of its tasks like human brain</a:t>
            </a:r>
          </a:p>
          <a:p>
            <a:pPr marL="127000" indent="0">
              <a:buNone/>
            </a:pPr>
            <a:endParaRPr lang="en-US" altLang="ko-KR" dirty="0">
              <a:solidFill>
                <a:schemeClr val="tx1">
                  <a:lumMod val="75000"/>
                  <a:lumOff val="25000"/>
                </a:schemeClr>
              </a:solidFill>
              <a:latin typeface="Barlow" panose="00000500000000000000" pitchFamily="2" charset="0"/>
              <a:cs typeface="Arial" pitchFamily="34" charset="0"/>
            </a:endParaRPr>
          </a:p>
        </p:txBody>
      </p:sp>
      <p:sp>
        <p:nvSpPr>
          <p:cNvPr id="318" name="Google Shape;318;p30"/>
          <p:cNvSpPr txBox="1">
            <a:spLocks noGrp="1"/>
          </p:cNvSpPr>
          <p:nvPr>
            <p:ph type="title"/>
          </p:nvPr>
        </p:nvSpPr>
        <p:spPr>
          <a:xfrm>
            <a:off x="672350" y="436450"/>
            <a:ext cx="61856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pitchFamily="2" charset="0"/>
              </a:rPr>
              <a:t>Image Processsing vs Computer vision</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grpSp>
        <p:nvGrpSpPr>
          <p:cNvPr id="182" name="Google Shape;560;p36"/>
          <p:cNvGrpSpPr/>
          <p:nvPr/>
        </p:nvGrpSpPr>
        <p:grpSpPr>
          <a:xfrm rot="1637668">
            <a:off x="6006650" y="2476920"/>
            <a:ext cx="2842312" cy="1976906"/>
            <a:chOff x="164875" y="299500"/>
            <a:chExt cx="7355425" cy="5115900"/>
          </a:xfrm>
        </p:grpSpPr>
        <p:sp>
          <p:nvSpPr>
            <p:cNvPr id="183" name="Google Shape;561;p36"/>
            <p:cNvSpPr/>
            <p:nvPr/>
          </p:nvSpPr>
          <p:spPr>
            <a:xfrm>
              <a:off x="1356375" y="670525"/>
              <a:ext cx="3923175" cy="2683600"/>
            </a:xfrm>
            <a:custGeom>
              <a:avLst/>
              <a:gdLst/>
              <a:ahLst/>
              <a:cxnLst/>
              <a:rect l="l" t="t" r="r" b="b"/>
              <a:pathLst>
                <a:path w="156927" h="107344" extrusionOk="0">
                  <a:moveTo>
                    <a:pt x="139314" y="0"/>
                  </a:moveTo>
                  <a:lnTo>
                    <a:pt x="0" y="32997"/>
                  </a:lnTo>
                  <a:lnTo>
                    <a:pt x="17612" y="107344"/>
                  </a:lnTo>
                  <a:lnTo>
                    <a:pt x="156926" y="74340"/>
                  </a:lnTo>
                  <a:lnTo>
                    <a:pt x="139314" y="0"/>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4" name="Google Shape;562;p36"/>
            <p:cNvSpPr/>
            <p:nvPr/>
          </p:nvSpPr>
          <p:spPr>
            <a:xfrm>
              <a:off x="2364775" y="803500"/>
              <a:ext cx="1913000" cy="453100"/>
            </a:xfrm>
            <a:custGeom>
              <a:avLst/>
              <a:gdLst/>
              <a:ahLst/>
              <a:cxnLst/>
              <a:rect l="l" t="t" r="r" b="b"/>
              <a:pathLst>
                <a:path w="76520" h="18124" extrusionOk="0">
                  <a:moveTo>
                    <a:pt x="76520" y="1"/>
                  </a:moveTo>
                  <a:lnTo>
                    <a:pt x="0" y="18124"/>
                  </a:lnTo>
                  <a:lnTo>
                    <a:pt x="0" y="18124"/>
                  </a:ln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5" name="Google Shape;563;p36"/>
            <p:cNvSpPr/>
            <p:nvPr/>
          </p:nvSpPr>
          <p:spPr>
            <a:xfrm>
              <a:off x="2364775" y="803500"/>
              <a:ext cx="1961200" cy="1505475"/>
            </a:xfrm>
            <a:custGeom>
              <a:avLst/>
              <a:gdLst/>
              <a:ahLst/>
              <a:cxnLst/>
              <a:rect l="l" t="t" r="r" b="b"/>
              <a:pathLst>
                <a:path w="78448" h="60219" extrusionOk="0">
                  <a:moveTo>
                    <a:pt x="76520" y="1"/>
                  </a:moveTo>
                  <a:lnTo>
                    <a:pt x="0" y="18124"/>
                  </a:lnTo>
                  <a:cubicBezTo>
                    <a:pt x="4070" y="21085"/>
                    <a:pt x="8229" y="24308"/>
                    <a:pt x="12410" y="27817"/>
                  </a:cubicBezTo>
                  <a:cubicBezTo>
                    <a:pt x="31268" y="43618"/>
                    <a:pt x="49295" y="59605"/>
                    <a:pt x="75104" y="60219"/>
                  </a:cubicBezTo>
                  <a:cubicBezTo>
                    <a:pt x="72440" y="56122"/>
                    <a:pt x="70427" y="51505"/>
                    <a:pt x="69234" y="46484"/>
                  </a:cubicBezTo>
                  <a:cubicBezTo>
                    <a:pt x="65911" y="32439"/>
                    <a:pt x="69778" y="18374"/>
                    <a:pt x="78447" y="8154"/>
                  </a:cubicBezTo>
                  <a:lnTo>
                    <a:pt x="76520" y="1"/>
                  </a:ln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6" name="Google Shape;564;p36"/>
            <p:cNvSpPr/>
            <p:nvPr/>
          </p:nvSpPr>
          <p:spPr>
            <a:xfrm>
              <a:off x="803575" y="1149050"/>
              <a:ext cx="985550" cy="419075"/>
            </a:xfrm>
            <a:custGeom>
              <a:avLst/>
              <a:gdLst/>
              <a:ahLst/>
              <a:cxnLst/>
              <a:rect l="l" t="t" r="r" b="b"/>
              <a:pathLst>
                <a:path w="39422" h="16763" extrusionOk="0">
                  <a:moveTo>
                    <a:pt x="34870" y="1"/>
                  </a:moveTo>
                  <a:cubicBezTo>
                    <a:pt x="34588" y="1"/>
                    <a:pt x="34301" y="33"/>
                    <a:pt x="34015" y="101"/>
                  </a:cubicBezTo>
                  <a:lnTo>
                    <a:pt x="3211" y="7401"/>
                  </a:lnTo>
                  <a:cubicBezTo>
                    <a:pt x="1225" y="7870"/>
                    <a:pt x="0" y="9857"/>
                    <a:pt x="469" y="11838"/>
                  </a:cubicBezTo>
                  <a:lnTo>
                    <a:pt x="964" y="13925"/>
                  </a:lnTo>
                  <a:cubicBezTo>
                    <a:pt x="1365" y="15621"/>
                    <a:pt x="2878" y="16763"/>
                    <a:pt x="4551" y="16763"/>
                  </a:cubicBezTo>
                  <a:cubicBezTo>
                    <a:pt x="4833" y="16763"/>
                    <a:pt x="5119" y="16731"/>
                    <a:pt x="5406" y="16663"/>
                  </a:cubicBezTo>
                  <a:lnTo>
                    <a:pt x="36209" y="9367"/>
                  </a:lnTo>
                  <a:cubicBezTo>
                    <a:pt x="38195" y="8898"/>
                    <a:pt x="39421" y="6907"/>
                    <a:pt x="38952" y="4926"/>
                  </a:cubicBezTo>
                  <a:lnTo>
                    <a:pt x="38456" y="2844"/>
                  </a:lnTo>
                  <a:cubicBezTo>
                    <a:pt x="38056" y="1143"/>
                    <a:pt x="36543" y="1"/>
                    <a:pt x="34870" y="1"/>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7" name="Google Shape;565;p36"/>
            <p:cNvSpPr/>
            <p:nvPr/>
          </p:nvSpPr>
          <p:spPr>
            <a:xfrm>
              <a:off x="4303200" y="299500"/>
              <a:ext cx="1004175" cy="455775"/>
            </a:xfrm>
            <a:custGeom>
              <a:avLst/>
              <a:gdLst/>
              <a:ahLst/>
              <a:cxnLst/>
              <a:rect l="l" t="t" r="r" b="b"/>
              <a:pathLst>
                <a:path w="40167" h="18231" extrusionOk="0">
                  <a:moveTo>
                    <a:pt x="37918" y="1"/>
                  </a:moveTo>
                  <a:cubicBezTo>
                    <a:pt x="37911" y="1"/>
                    <a:pt x="37904" y="2"/>
                    <a:pt x="37898" y="3"/>
                  </a:cubicBezTo>
                  <a:lnTo>
                    <a:pt x="75" y="8962"/>
                  </a:lnTo>
                  <a:cubicBezTo>
                    <a:pt x="32" y="8972"/>
                    <a:pt x="0" y="9019"/>
                    <a:pt x="11" y="9063"/>
                  </a:cubicBezTo>
                  <a:lnTo>
                    <a:pt x="2168" y="18164"/>
                  </a:lnTo>
                  <a:cubicBezTo>
                    <a:pt x="2177" y="18205"/>
                    <a:pt x="2213" y="18231"/>
                    <a:pt x="2250" y="18231"/>
                  </a:cubicBezTo>
                  <a:cubicBezTo>
                    <a:pt x="2257" y="18231"/>
                    <a:pt x="2263" y="18230"/>
                    <a:pt x="2269" y="18228"/>
                  </a:cubicBezTo>
                  <a:lnTo>
                    <a:pt x="40091" y="9270"/>
                  </a:lnTo>
                  <a:cubicBezTo>
                    <a:pt x="40140" y="9260"/>
                    <a:pt x="40166" y="9211"/>
                    <a:pt x="40155" y="9169"/>
                  </a:cubicBezTo>
                  <a:lnTo>
                    <a:pt x="37999" y="67"/>
                  </a:lnTo>
                  <a:cubicBezTo>
                    <a:pt x="37990" y="26"/>
                    <a:pt x="37957" y="1"/>
                    <a:pt x="37918" y="1"/>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8" name="Google Shape;566;p36"/>
            <p:cNvSpPr/>
            <p:nvPr/>
          </p:nvSpPr>
          <p:spPr>
            <a:xfrm>
              <a:off x="761775" y="1209225"/>
              <a:ext cx="1231050" cy="767875"/>
            </a:xfrm>
            <a:custGeom>
              <a:avLst/>
              <a:gdLst/>
              <a:ahLst/>
              <a:cxnLst/>
              <a:rect l="l" t="t" r="r" b="b"/>
              <a:pathLst>
                <a:path w="49242" h="30715" extrusionOk="0">
                  <a:moveTo>
                    <a:pt x="40517" y="1"/>
                  </a:moveTo>
                  <a:cubicBezTo>
                    <a:pt x="40103" y="1"/>
                    <a:pt x="39681" y="49"/>
                    <a:pt x="39260" y="149"/>
                  </a:cubicBezTo>
                  <a:lnTo>
                    <a:pt x="4713" y="8329"/>
                  </a:lnTo>
                  <a:cubicBezTo>
                    <a:pt x="1800" y="9021"/>
                    <a:pt x="0" y="11940"/>
                    <a:pt x="687" y="14853"/>
                  </a:cubicBezTo>
                  <a:lnTo>
                    <a:pt x="3462" y="26543"/>
                  </a:lnTo>
                  <a:cubicBezTo>
                    <a:pt x="4049" y="29037"/>
                    <a:pt x="6274" y="30715"/>
                    <a:pt x="8730" y="30715"/>
                  </a:cubicBezTo>
                  <a:cubicBezTo>
                    <a:pt x="9143" y="30715"/>
                    <a:pt x="9562" y="30668"/>
                    <a:pt x="9980" y="30569"/>
                  </a:cubicBezTo>
                  <a:lnTo>
                    <a:pt x="44528" y="22382"/>
                  </a:lnTo>
                  <a:cubicBezTo>
                    <a:pt x="47441" y="21696"/>
                    <a:pt x="49241" y="18778"/>
                    <a:pt x="48549" y="15864"/>
                  </a:cubicBezTo>
                  <a:lnTo>
                    <a:pt x="45779" y="4169"/>
                  </a:lnTo>
                  <a:cubicBezTo>
                    <a:pt x="45192" y="1678"/>
                    <a:pt x="42968" y="1"/>
                    <a:pt x="40517" y="1"/>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89" name="Google Shape;567;p36"/>
            <p:cNvSpPr/>
            <p:nvPr/>
          </p:nvSpPr>
          <p:spPr>
            <a:xfrm>
              <a:off x="4235175" y="356200"/>
              <a:ext cx="1258325" cy="821825"/>
            </a:xfrm>
            <a:custGeom>
              <a:avLst/>
              <a:gdLst/>
              <a:ahLst/>
              <a:cxnLst/>
              <a:rect l="l" t="t" r="r" b="b"/>
              <a:pathLst>
                <a:path w="50333" h="32873" extrusionOk="0">
                  <a:moveTo>
                    <a:pt x="44986" y="1"/>
                  </a:moveTo>
                  <a:cubicBezTo>
                    <a:pt x="44977" y="1"/>
                    <a:pt x="44968" y="2"/>
                    <a:pt x="44959" y="4"/>
                  </a:cubicBezTo>
                  <a:lnTo>
                    <a:pt x="106" y="10629"/>
                  </a:lnTo>
                  <a:cubicBezTo>
                    <a:pt x="42" y="10644"/>
                    <a:pt x="0" y="10714"/>
                    <a:pt x="16" y="10777"/>
                  </a:cubicBezTo>
                  <a:lnTo>
                    <a:pt x="5229" y="32778"/>
                  </a:lnTo>
                  <a:cubicBezTo>
                    <a:pt x="5243" y="32833"/>
                    <a:pt x="5293" y="32872"/>
                    <a:pt x="5347" y="32872"/>
                  </a:cubicBezTo>
                  <a:cubicBezTo>
                    <a:pt x="5356" y="32872"/>
                    <a:pt x="5365" y="32871"/>
                    <a:pt x="5374" y="32869"/>
                  </a:cubicBezTo>
                  <a:lnTo>
                    <a:pt x="50225" y="22244"/>
                  </a:lnTo>
                  <a:cubicBezTo>
                    <a:pt x="50289" y="22228"/>
                    <a:pt x="50333" y="22159"/>
                    <a:pt x="50316" y="22095"/>
                  </a:cubicBezTo>
                  <a:lnTo>
                    <a:pt x="45108" y="100"/>
                  </a:lnTo>
                  <a:cubicBezTo>
                    <a:pt x="45094" y="40"/>
                    <a:pt x="45041" y="1"/>
                    <a:pt x="44986" y="1"/>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0" name="Google Shape;568;p36"/>
            <p:cNvSpPr/>
            <p:nvPr/>
          </p:nvSpPr>
          <p:spPr>
            <a:xfrm>
              <a:off x="4320100" y="945500"/>
              <a:ext cx="3200200" cy="3120850"/>
            </a:xfrm>
            <a:custGeom>
              <a:avLst/>
              <a:gdLst/>
              <a:ahLst/>
              <a:cxnLst/>
              <a:rect l="l" t="t" r="r" b="b"/>
              <a:pathLst>
                <a:path w="128008" h="124834" extrusionOk="0">
                  <a:moveTo>
                    <a:pt x="36869" y="1"/>
                  </a:moveTo>
                  <a:cubicBezTo>
                    <a:pt x="28665" y="1"/>
                    <a:pt x="20445" y="3011"/>
                    <a:pt x="14007" y="9084"/>
                  </a:cubicBezTo>
                  <a:cubicBezTo>
                    <a:pt x="618" y="21711"/>
                    <a:pt x="1" y="42805"/>
                    <a:pt x="12627" y="56194"/>
                  </a:cubicBezTo>
                  <a:lnTo>
                    <a:pt x="67509" y="114377"/>
                  </a:lnTo>
                  <a:cubicBezTo>
                    <a:pt x="74066" y="121327"/>
                    <a:pt x="82902" y="124834"/>
                    <a:pt x="91757" y="124834"/>
                  </a:cubicBezTo>
                  <a:cubicBezTo>
                    <a:pt x="99960" y="124834"/>
                    <a:pt x="108180" y="121823"/>
                    <a:pt x="114619" y="115751"/>
                  </a:cubicBezTo>
                  <a:cubicBezTo>
                    <a:pt x="128008" y="103124"/>
                    <a:pt x="122699" y="85842"/>
                    <a:pt x="110072" y="72453"/>
                  </a:cubicBezTo>
                  <a:lnTo>
                    <a:pt x="61118" y="10458"/>
                  </a:lnTo>
                  <a:cubicBezTo>
                    <a:pt x="54560" y="3508"/>
                    <a:pt x="45724" y="1"/>
                    <a:pt x="36869" y="1"/>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1" name="Google Shape;569;p36"/>
            <p:cNvSpPr/>
            <p:nvPr/>
          </p:nvSpPr>
          <p:spPr>
            <a:xfrm>
              <a:off x="6123350" y="3906750"/>
              <a:ext cx="316800" cy="141325"/>
            </a:xfrm>
            <a:custGeom>
              <a:avLst/>
              <a:gdLst/>
              <a:ahLst/>
              <a:cxnLst/>
              <a:rect l="l" t="t" r="r" b="b"/>
              <a:pathLst>
                <a:path w="12672" h="5653" extrusionOk="0">
                  <a:moveTo>
                    <a:pt x="0" y="1"/>
                  </a:moveTo>
                  <a:lnTo>
                    <a:pt x="0" y="1"/>
                  </a:lnTo>
                  <a:cubicBezTo>
                    <a:pt x="3851" y="2813"/>
                    <a:pt x="8176" y="4700"/>
                    <a:pt x="12671" y="5652"/>
                  </a:cubicBezTo>
                  <a:cubicBezTo>
                    <a:pt x="8182" y="4700"/>
                    <a:pt x="3851" y="2813"/>
                    <a:pt x="0" y="1"/>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2" name="Google Shape;570;p36"/>
            <p:cNvSpPr/>
            <p:nvPr/>
          </p:nvSpPr>
          <p:spPr>
            <a:xfrm>
              <a:off x="5061025" y="2796900"/>
              <a:ext cx="2371950" cy="1269375"/>
            </a:xfrm>
            <a:custGeom>
              <a:avLst/>
              <a:gdLst/>
              <a:ahLst/>
              <a:cxnLst/>
              <a:rect l="l" t="t" r="r" b="b"/>
              <a:pathLst>
                <a:path w="94878" h="50775" extrusionOk="0">
                  <a:moveTo>
                    <a:pt x="9203" y="0"/>
                  </a:moveTo>
                  <a:cubicBezTo>
                    <a:pt x="7398" y="224"/>
                    <a:pt x="5598" y="336"/>
                    <a:pt x="3814" y="336"/>
                  </a:cubicBezTo>
                  <a:cubicBezTo>
                    <a:pt x="2536" y="336"/>
                    <a:pt x="1263" y="277"/>
                    <a:pt x="0" y="166"/>
                  </a:cubicBezTo>
                  <a:lnTo>
                    <a:pt x="0" y="166"/>
                  </a:lnTo>
                  <a:lnTo>
                    <a:pt x="37872" y="40321"/>
                  </a:lnTo>
                  <a:cubicBezTo>
                    <a:pt x="39310" y="41839"/>
                    <a:pt x="40849" y="43197"/>
                    <a:pt x="42478" y="44384"/>
                  </a:cubicBezTo>
                  <a:cubicBezTo>
                    <a:pt x="46333" y="47202"/>
                    <a:pt x="50669" y="49093"/>
                    <a:pt x="55164" y="50046"/>
                  </a:cubicBezTo>
                  <a:cubicBezTo>
                    <a:pt x="57453" y="50536"/>
                    <a:pt x="59786" y="50775"/>
                    <a:pt x="62119" y="50775"/>
                  </a:cubicBezTo>
                  <a:cubicBezTo>
                    <a:pt x="70326" y="50775"/>
                    <a:pt x="78543" y="47766"/>
                    <a:pt x="84982" y="41695"/>
                  </a:cubicBezTo>
                  <a:cubicBezTo>
                    <a:pt x="85759" y="40960"/>
                    <a:pt x="86474" y="40215"/>
                    <a:pt x="87128" y="39448"/>
                  </a:cubicBezTo>
                  <a:lnTo>
                    <a:pt x="87133" y="39448"/>
                  </a:lnTo>
                  <a:cubicBezTo>
                    <a:pt x="87133" y="39443"/>
                    <a:pt x="87139" y="39438"/>
                    <a:pt x="87139" y="39431"/>
                  </a:cubicBezTo>
                  <a:cubicBezTo>
                    <a:pt x="94878" y="30388"/>
                    <a:pt x="94067" y="19381"/>
                    <a:pt x="88433" y="9188"/>
                  </a:cubicBezTo>
                  <a:lnTo>
                    <a:pt x="88433" y="9188"/>
                  </a:lnTo>
                  <a:cubicBezTo>
                    <a:pt x="77446" y="11158"/>
                    <a:pt x="65677" y="15018"/>
                    <a:pt x="52800" y="16686"/>
                  </a:cubicBezTo>
                  <a:cubicBezTo>
                    <a:pt x="51254" y="16883"/>
                    <a:pt x="49710" y="16979"/>
                    <a:pt x="48176" y="16979"/>
                  </a:cubicBezTo>
                  <a:cubicBezTo>
                    <a:pt x="33574" y="16979"/>
                    <a:pt x="19504" y="8410"/>
                    <a:pt x="9203" y="0"/>
                  </a:cubicBez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3" name="Google Shape;571;p36"/>
            <p:cNvSpPr/>
            <p:nvPr/>
          </p:nvSpPr>
          <p:spPr>
            <a:xfrm>
              <a:off x="3956750" y="622775"/>
              <a:ext cx="2401100" cy="2182525"/>
            </a:xfrm>
            <a:custGeom>
              <a:avLst/>
              <a:gdLst/>
              <a:ahLst/>
              <a:cxnLst/>
              <a:rect l="l" t="t" r="r" b="b"/>
              <a:pathLst>
                <a:path w="96044" h="87301" extrusionOk="0">
                  <a:moveTo>
                    <a:pt x="48058" y="1"/>
                  </a:moveTo>
                  <a:cubicBezTo>
                    <a:pt x="44728" y="1"/>
                    <a:pt x="41344" y="384"/>
                    <a:pt x="37962" y="1186"/>
                  </a:cubicBezTo>
                  <a:cubicBezTo>
                    <a:pt x="14508" y="6740"/>
                    <a:pt x="1" y="30258"/>
                    <a:pt x="5555" y="53713"/>
                  </a:cubicBezTo>
                  <a:cubicBezTo>
                    <a:pt x="10309" y="73779"/>
                    <a:pt x="28216" y="87300"/>
                    <a:pt x="47981" y="87300"/>
                  </a:cubicBezTo>
                  <a:cubicBezTo>
                    <a:pt x="51314" y="87300"/>
                    <a:pt x="54699" y="86916"/>
                    <a:pt x="58083" y="86114"/>
                  </a:cubicBezTo>
                  <a:cubicBezTo>
                    <a:pt x="81537" y="80559"/>
                    <a:pt x="96044" y="57046"/>
                    <a:pt x="90489" y="33592"/>
                  </a:cubicBezTo>
                  <a:cubicBezTo>
                    <a:pt x="85735" y="13520"/>
                    <a:pt x="67825" y="1"/>
                    <a:pt x="48058" y="1"/>
                  </a:cubicBez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4" name="Google Shape;572;p36"/>
            <p:cNvSpPr/>
            <p:nvPr/>
          </p:nvSpPr>
          <p:spPr>
            <a:xfrm>
              <a:off x="3958225" y="622775"/>
              <a:ext cx="2331725" cy="1985400"/>
            </a:xfrm>
            <a:custGeom>
              <a:avLst/>
              <a:gdLst/>
              <a:ahLst/>
              <a:cxnLst/>
              <a:rect l="l" t="t" r="r" b="b"/>
              <a:pathLst>
                <a:path w="93269" h="79416" extrusionOk="0">
                  <a:moveTo>
                    <a:pt x="47997" y="0"/>
                  </a:moveTo>
                  <a:cubicBezTo>
                    <a:pt x="44667" y="0"/>
                    <a:pt x="41284" y="384"/>
                    <a:pt x="37903" y="1186"/>
                  </a:cubicBezTo>
                  <a:cubicBezTo>
                    <a:pt x="14497" y="6729"/>
                    <a:pt x="0" y="30168"/>
                    <a:pt x="5470" y="53573"/>
                  </a:cubicBezTo>
                  <a:cubicBezTo>
                    <a:pt x="12477" y="69296"/>
                    <a:pt x="28179" y="79415"/>
                    <a:pt x="45277" y="79415"/>
                  </a:cubicBezTo>
                  <a:cubicBezTo>
                    <a:pt x="48605" y="79415"/>
                    <a:pt x="51986" y="79032"/>
                    <a:pt x="55366" y="78231"/>
                  </a:cubicBezTo>
                  <a:cubicBezTo>
                    <a:pt x="78772" y="72688"/>
                    <a:pt x="93269" y="49249"/>
                    <a:pt x="87800" y="25844"/>
                  </a:cubicBezTo>
                  <a:cubicBezTo>
                    <a:pt x="80792" y="10122"/>
                    <a:pt x="65092" y="0"/>
                    <a:pt x="47997" y="0"/>
                  </a:cubicBezTo>
                  <a:close/>
                </a:path>
              </a:pathLst>
            </a:custGeom>
            <a:solidFill>
              <a:srgbClr val="2D0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5" name="Google Shape;573;p36"/>
            <p:cNvSpPr/>
            <p:nvPr/>
          </p:nvSpPr>
          <p:spPr>
            <a:xfrm>
              <a:off x="4778650" y="949000"/>
              <a:ext cx="486775" cy="442500"/>
            </a:xfrm>
            <a:custGeom>
              <a:avLst/>
              <a:gdLst/>
              <a:ahLst/>
              <a:cxnLst/>
              <a:rect l="l" t="t" r="r" b="b"/>
              <a:pathLst>
                <a:path w="19471" h="17700" extrusionOk="0">
                  <a:moveTo>
                    <a:pt x="9749" y="0"/>
                  </a:moveTo>
                  <a:cubicBezTo>
                    <a:pt x="9072" y="0"/>
                    <a:pt x="8384" y="79"/>
                    <a:pt x="7696" y="242"/>
                  </a:cubicBezTo>
                  <a:cubicBezTo>
                    <a:pt x="2940" y="1365"/>
                    <a:pt x="0" y="6132"/>
                    <a:pt x="1124" y="10888"/>
                  </a:cubicBezTo>
                  <a:cubicBezTo>
                    <a:pt x="2090" y="14959"/>
                    <a:pt x="5722" y="17699"/>
                    <a:pt x="9731" y="17699"/>
                  </a:cubicBezTo>
                  <a:cubicBezTo>
                    <a:pt x="10405" y="17699"/>
                    <a:pt x="11090" y="17622"/>
                    <a:pt x="11774" y="17460"/>
                  </a:cubicBezTo>
                  <a:cubicBezTo>
                    <a:pt x="16530" y="16330"/>
                    <a:pt x="19470" y="11564"/>
                    <a:pt x="18342" y="6808"/>
                  </a:cubicBezTo>
                  <a:cubicBezTo>
                    <a:pt x="17381" y="2740"/>
                    <a:pt x="13754" y="0"/>
                    <a:pt x="9749" y="0"/>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6" name="Google Shape;574;p36"/>
            <p:cNvSpPr/>
            <p:nvPr/>
          </p:nvSpPr>
          <p:spPr>
            <a:xfrm>
              <a:off x="4985275" y="1821400"/>
              <a:ext cx="486800" cy="442475"/>
            </a:xfrm>
            <a:custGeom>
              <a:avLst/>
              <a:gdLst/>
              <a:ahLst/>
              <a:cxnLst/>
              <a:rect l="l" t="t" r="r" b="b"/>
              <a:pathLst>
                <a:path w="19472" h="17699" extrusionOk="0">
                  <a:moveTo>
                    <a:pt x="9740" y="0"/>
                  </a:moveTo>
                  <a:cubicBezTo>
                    <a:pt x="9065" y="0"/>
                    <a:pt x="8380" y="78"/>
                    <a:pt x="7695" y="240"/>
                  </a:cubicBezTo>
                  <a:cubicBezTo>
                    <a:pt x="2941" y="1368"/>
                    <a:pt x="1" y="6134"/>
                    <a:pt x="1130" y="10890"/>
                  </a:cubicBezTo>
                  <a:cubicBezTo>
                    <a:pt x="2091" y="14959"/>
                    <a:pt x="5718" y="17699"/>
                    <a:pt x="9724" y="17699"/>
                  </a:cubicBezTo>
                  <a:cubicBezTo>
                    <a:pt x="10401" y="17699"/>
                    <a:pt x="11088" y="17621"/>
                    <a:pt x="11775" y="17458"/>
                  </a:cubicBezTo>
                  <a:cubicBezTo>
                    <a:pt x="16531" y="16333"/>
                    <a:pt x="19471" y="11567"/>
                    <a:pt x="18348" y="6811"/>
                  </a:cubicBezTo>
                  <a:cubicBezTo>
                    <a:pt x="17380" y="2740"/>
                    <a:pt x="13749" y="0"/>
                    <a:pt x="9740" y="0"/>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7" name="Google Shape;575;p36"/>
            <p:cNvSpPr/>
            <p:nvPr/>
          </p:nvSpPr>
          <p:spPr>
            <a:xfrm>
              <a:off x="4445775" y="1488525"/>
              <a:ext cx="486800" cy="442475"/>
            </a:xfrm>
            <a:custGeom>
              <a:avLst/>
              <a:gdLst/>
              <a:ahLst/>
              <a:cxnLst/>
              <a:rect l="l" t="t" r="r" b="b"/>
              <a:pathLst>
                <a:path w="19472" h="17699" extrusionOk="0">
                  <a:moveTo>
                    <a:pt x="9739" y="1"/>
                  </a:moveTo>
                  <a:cubicBezTo>
                    <a:pt x="9065" y="1"/>
                    <a:pt x="8380" y="78"/>
                    <a:pt x="7696" y="240"/>
                  </a:cubicBezTo>
                  <a:cubicBezTo>
                    <a:pt x="2940" y="1369"/>
                    <a:pt x="1" y="6136"/>
                    <a:pt x="1124" y="10891"/>
                  </a:cubicBezTo>
                  <a:cubicBezTo>
                    <a:pt x="2086" y="14956"/>
                    <a:pt x="5719" y="17699"/>
                    <a:pt x="9724" y="17699"/>
                  </a:cubicBezTo>
                  <a:cubicBezTo>
                    <a:pt x="10399" y="17699"/>
                    <a:pt x="11085" y="17621"/>
                    <a:pt x="11771" y="17458"/>
                  </a:cubicBezTo>
                  <a:cubicBezTo>
                    <a:pt x="16526" y="16335"/>
                    <a:pt x="19472" y="11562"/>
                    <a:pt x="18342" y="6812"/>
                  </a:cubicBezTo>
                  <a:cubicBezTo>
                    <a:pt x="17380" y="2741"/>
                    <a:pt x="13746" y="1"/>
                    <a:pt x="9739" y="1"/>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8" name="Google Shape;576;p36"/>
            <p:cNvSpPr/>
            <p:nvPr/>
          </p:nvSpPr>
          <p:spPr>
            <a:xfrm>
              <a:off x="5318125" y="1281850"/>
              <a:ext cx="486800" cy="442475"/>
            </a:xfrm>
            <a:custGeom>
              <a:avLst/>
              <a:gdLst/>
              <a:ahLst/>
              <a:cxnLst/>
              <a:rect l="l" t="t" r="r" b="b"/>
              <a:pathLst>
                <a:path w="19472" h="17699" extrusionOk="0">
                  <a:moveTo>
                    <a:pt x="9748" y="0"/>
                  </a:moveTo>
                  <a:cubicBezTo>
                    <a:pt x="9073" y="0"/>
                    <a:pt x="8387" y="78"/>
                    <a:pt x="7701" y="241"/>
                  </a:cubicBezTo>
                  <a:cubicBezTo>
                    <a:pt x="2945" y="1366"/>
                    <a:pt x="0" y="6132"/>
                    <a:pt x="1130" y="10888"/>
                  </a:cubicBezTo>
                  <a:cubicBezTo>
                    <a:pt x="2092" y="14958"/>
                    <a:pt x="5727" y="17699"/>
                    <a:pt x="9733" y="17699"/>
                  </a:cubicBezTo>
                  <a:cubicBezTo>
                    <a:pt x="10407" y="17699"/>
                    <a:pt x="11092" y="17621"/>
                    <a:pt x="11776" y="17459"/>
                  </a:cubicBezTo>
                  <a:cubicBezTo>
                    <a:pt x="16532" y="16331"/>
                    <a:pt x="19472" y="11564"/>
                    <a:pt x="18347" y="6808"/>
                  </a:cubicBezTo>
                  <a:cubicBezTo>
                    <a:pt x="17386" y="2743"/>
                    <a:pt x="13753" y="0"/>
                    <a:pt x="9748" y="0"/>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9" name="Google Shape;577;p36"/>
            <p:cNvSpPr/>
            <p:nvPr/>
          </p:nvSpPr>
          <p:spPr>
            <a:xfrm>
              <a:off x="4922175" y="948900"/>
              <a:ext cx="100000" cy="23875"/>
            </a:xfrm>
            <a:custGeom>
              <a:avLst/>
              <a:gdLst/>
              <a:ahLst/>
              <a:cxnLst/>
              <a:rect l="l" t="t" r="r" b="b"/>
              <a:pathLst>
                <a:path w="4000" h="955" extrusionOk="0">
                  <a:moveTo>
                    <a:pt x="4000" y="1"/>
                  </a:moveTo>
                  <a:cubicBezTo>
                    <a:pt x="3324" y="1"/>
                    <a:pt x="2641" y="81"/>
                    <a:pt x="1955" y="241"/>
                  </a:cubicBezTo>
                  <a:cubicBezTo>
                    <a:pt x="1273" y="404"/>
                    <a:pt x="630" y="640"/>
                    <a:pt x="27" y="941"/>
                  </a:cubicBezTo>
                  <a:lnTo>
                    <a:pt x="27" y="941"/>
                  </a:lnTo>
                  <a:cubicBezTo>
                    <a:pt x="630" y="640"/>
                    <a:pt x="1273" y="404"/>
                    <a:pt x="1955" y="246"/>
                  </a:cubicBezTo>
                  <a:cubicBezTo>
                    <a:pt x="2641" y="81"/>
                    <a:pt x="3329" y="1"/>
                    <a:pt x="4000" y="1"/>
                  </a:cubicBezTo>
                  <a:close/>
                  <a:moveTo>
                    <a:pt x="11" y="949"/>
                  </a:moveTo>
                  <a:cubicBezTo>
                    <a:pt x="6" y="949"/>
                    <a:pt x="6" y="954"/>
                    <a:pt x="1" y="954"/>
                  </a:cubicBezTo>
                  <a:cubicBezTo>
                    <a:pt x="6" y="954"/>
                    <a:pt x="6" y="954"/>
                    <a:pt x="11" y="949"/>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00" name="Google Shape;578;p36"/>
            <p:cNvSpPr/>
            <p:nvPr/>
          </p:nvSpPr>
          <p:spPr>
            <a:xfrm>
              <a:off x="4814975" y="948900"/>
              <a:ext cx="429150" cy="278575"/>
            </a:xfrm>
            <a:custGeom>
              <a:avLst/>
              <a:gdLst/>
              <a:ahLst/>
              <a:cxnLst/>
              <a:rect l="l" t="t" r="r" b="b"/>
              <a:pathLst>
                <a:path w="17166" h="11143" extrusionOk="0">
                  <a:moveTo>
                    <a:pt x="8288" y="1"/>
                  </a:moveTo>
                  <a:cubicBezTo>
                    <a:pt x="7617" y="1"/>
                    <a:pt x="6929" y="81"/>
                    <a:pt x="6243" y="246"/>
                  </a:cubicBezTo>
                  <a:cubicBezTo>
                    <a:pt x="5555" y="406"/>
                    <a:pt x="4906" y="645"/>
                    <a:pt x="4299" y="949"/>
                  </a:cubicBezTo>
                  <a:cubicBezTo>
                    <a:pt x="4294" y="949"/>
                    <a:pt x="4294" y="954"/>
                    <a:pt x="4289" y="954"/>
                  </a:cubicBezTo>
                  <a:cubicBezTo>
                    <a:pt x="4282" y="959"/>
                    <a:pt x="4277" y="959"/>
                    <a:pt x="4272" y="964"/>
                  </a:cubicBezTo>
                  <a:cubicBezTo>
                    <a:pt x="2275" y="1977"/>
                    <a:pt x="767" y="3702"/>
                    <a:pt x="0" y="5742"/>
                  </a:cubicBezTo>
                  <a:cubicBezTo>
                    <a:pt x="2775" y="9107"/>
                    <a:pt x="6956" y="11142"/>
                    <a:pt x="11414" y="11142"/>
                  </a:cubicBezTo>
                  <a:cubicBezTo>
                    <a:pt x="12543" y="11142"/>
                    <a:pt x="13688" y="11014"/>
                    <a:pt x="14833" y="10742"/>
                  </a:cubicBezTo>
                  <a:cubicBezTo>
                    <a:pt x="15594" y="10562"/>
                    <a:pt x="16324" y="10306"/>
                    <a:pt x="17027" y="10019"/>
                  </a:cubicBezTo>
                  <a:cubicBezTo>
                    <a:pt x="17166" y="8974"/>
                    <a:pt x="17149" y="7898"/>
                    <a:pt x="16889" y="6812"/>
                  </a:cubicBezTo>
                  <a:cubicBezTo>
                    <a:pt x="16825" y="6536"/>
                    <a:pt x="16751" y="6269"/>
                    <a:pt x="16660" y="6008"/>
                  </a:cubicBezTo>
                  <a:cubicBezTo>
                    <a:pt x="15749" y="3324"/>
                    <a:pt x="13645" y="1321"/>
                    <a:pt x="11088" y="464"/>
                  </a:cubicBezTo>
                  <a:cubicBezTo>
                    <a:pt x="10200" y="160"/>
                    <a:pt x="9257" y="1"/>
                    <a:pt x="8288" y="1"/>
                  </a:cubicBezTo>
                  <a:close/>
                </a:path>
              </a:pathLst>
            </a:custGeom>
            <a:solidFill>
              <a:srgbClr val="2EE6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01" name="Google Shape;579;p36"/>
            <p:cNvSpPr/>
            <p:nvPr/>
          </p:nvSpPr>
          <p:spPr>
            <a:xfrm>
              <a:off x="5498275" y="1281900"/>
              <a:ext cx="278700" cy="170725"/>
            </a:xfrm>
            <a:custGeom>
              <a:avLst/>
              <a:gdLst/>
              <a:ahLst/>
              <a:cxnLst/>
              <a:rect l="l" t="t" r="r" b="b"/>
              <a:pathLst>
                <a:path w="11148" h="6829" extrusionOk="0">
                  <a:moveTo>
                    <a:pt x="11147" y="6828"/>
                  </a:moveTo>
                  <a:lnTo>
                    <a:pt x="11147" y="6828"/>
                  </a:lnTo>
                  <a:lnTo>
                    <a:pt x="11147" y="6828"/>
                  </a:lnTo>
                  <a:close/>
                  <a:moveTo>
                    <a:pt x="2540" y="0"/>
                  </a:moveTo>
                  <a:cubicBezTo>
                    <a:pt x="1864" y="0"/>
                    <a:pt x="1178" y="74"/>
                    <a:pt x="495" y="239"/>
                  </a:cubicBezTo>
                  <a:cubicBezTo>
                    <a:pt x="325" y="278"/>
                    <a:pt x="160" y="325"/>
                    <a:pt x="0" y="373"/>
                  </a:cubicBezTo>
                  <a:cubicBezTo>
                    <a:pt x="160" y="325"/>
                    <a:pt x="325" y="278"/>
                    <a:pt x="495" y="239"/>
                  </a:cubicBezTo>
                  <a:cubicBezTo>
                    <a:pt x="1178" y="74"/>
                    <a:pt x="1864" y="0"/>
                    <a:pt x="2540" y="0"/>
                  </a:cubicBezTo>
                  <a:cubicBezTo>
                    <a:pt x="3275" y="0"/>
                    <a:pt x="3995" y="91"/>
                    <a:pt x="4693" y="266"/>
                  </a:cubicBezTo>
                  <a:cubicBezTo>
                    <a:pt x="3995" y="91"/>
                    <a:pt x="3275" y="0"/>
                    <a:pt x="2540" y="0"/>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02" name="Google Shape;580;p36"/>
            <p:cNvSpPr/>
            <p:nvPr/>
          </p:nvSpPr>
          <p:spPr>
            <a:xfrm>
              <a:off x="5358600" y="1281900"/>
              <a:ext cx="426625" cy="291975"/>
            </a:xfrm>
            <a:custGeom>
              <a:avLst/>
              <a:gdLst/>
              <a:ahLst/>
              <a:cxnLst/>
              <a:rect l="l" t="t" r="r" b="b"/>
              <a:pathLst>
                <a:path w="17065" h="11679" extrusionOk="0">
                  <a:moveTo>
                    <a:pt x="8127" y="0"/>
                  </a:moveTo>
                  <a:cubicBezTo>
                    <a:pt x="7451" y="0"/>
                    <a:pt x="6765" y="74"/>
                    <a:pt x="6082" y="239"/>
                  </a:cubicBezTo>
                  <a:cubicBezTo>
                    <a:pt x="5912" y="278"/>
                    <a:pt x="5747" y="325"/>
                    <a:pt x="5587" y="373"/>
                  </a:cubicBezTo>
                  <a:cubicBezTo>
                    <a:pt x="2983" y="1151"/>
                    <a:pt x="1001" y="3046"/>
                    <a:pt x="1" y="5400"/>
                  </a:cubicBezTo>
                  <a:cubicBezTo>
                    <a:pt x="2749" y="9289"/>
                    <a:pt x="7254" y="11679"/>
                    <a:pt x="12095" y="11679"/>
                  </a:cubicBezTo>
                  <a:cubicBezTo>
                    <a:pt x="13224" y="11679"/>
                    <a:pt x="14370" y="11551"/>
                    <a:pt x="15514" y="11280"/>
                  </a:cubicBezTo>
                  <a:cubicBezTo>
                    <a:pt x="15914" y="11184"/>
                    <a:pt x="16297" y="11066"/>
                    <a:pt x="16675" y="10939"/>
                  </a:cubicBezTo>
                  <a:cubicBezTo>
                    <a:pt x="17000" y="9629"/>
                    <a:pt x="17064" y="8234"/>
                    <a:pt x="16734" y="6828"/>
                  </a:cubicBezTo>
                  <a:cubicBezTo>
                    <a:pt x="16728" y="6817"/>
                    <a:pt x="16728" y="6811"/>
                    <a:pt x="16728" y="6806"/>
                  </a:cubicBezTo>
                  <a:cubicBezTo>
                    <a:pt x="15941" y="3483"/>
                    <a:pt x="13373" y="1050"/>
                    <a:pt x="10280" y="266"/>
                  </a:cubicBezTo>
                  <a:cubicBezTo>
                    <a:pt x="9582" y="91"/>
                    <a:pt x="8862" y="0"/>
                    <a:pt x="8127" y="0"/>
                  </a:cubicBezTo>
                  <a:close/>
                </a:path>
              </a:pathLst>
            </a:custGeom>
            <a:solidFill>
              <a:srgbClr val="2EE6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03" name="Google Shape;581;p36"/>
            <p:cNvSpPr/>
            <p:nvPr/>
          </p:nvSpPr>
          <p:spPr>
            <a:xfrm>
              <a:off x="4689300" y="1488550"/>
              <a:ext cx="78850" cy="14650"/>
            </a:xfrm>
            <a:custGeom>
              <a:avLst/>
              <a:gdLst/>
              <a:ahLst/>
              <a:cxnLst/>
              <a:rect l="l" t="t" r="r" b="b"/>
              <a:pathLst>
                <a:path w="3154" h="586" extrusionOk="0">
                  <a:moveTo>
                    <a:pt x="0" y="0"/>
                  </a:moveTo>
                  <a:cubicBezTo>
                    <a:pt x="1097" y="0"/>
                    <a:pt x="2163" y="207"/>
                    <a:pt x="3154" y="585"/>
                  </a:cubicBezTo>
                  <a:cubicBezTo>
                    <a:pt x="2163" y="202"/>
                    <a:pt x="1097" y="0"/>
                    <a:pt x="0" y="0"/>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04" name="Google Shape;582;p36"/>
            <p:cNvSpPr/>
            <p:nvPr/>
          </p:nvSpPr>
          <p:spPr>
            <a:xfrm>
              <a:off x="4516625" y="1488550"/>
              <a:ext cx="396000" cy="278950"/>
            </a:xfrm>
            <a:custGeom>
              <a:avLst/>
              <a:gdLst/>
              <a:ahLst/>
              <a:cxnLst/>
              <a:rect l="l" t="t" r="r" b="b"/>
              <a:pathLst>
                <a:path w="15840" h="11158" extrusionOk="0">
                  <a:moveTo>
                    <a:pt x="6907" y="0"/>
                  </a:moveTo>
                  <a:cubicBezTo>
                    <a:pt x="6231" y="0"/>
                    <a:pt x="5544" y="79"/>
                    <a:pt x="4862" y="239"/>
                  </a:cubicBezTo>
                  <a:cubicBezTo>
                    <a:pt x="4766" y="261"/>
                    <a:pt x="4676" y="288"/>
                    <a:pt x="4585" y="308"/>
                  </a:cubicBezTo>
                  <a:cubicBezTo>
                    <a:pt x="2700" y="824"/>
                    <a:pt x="1140" y="1938"/>
                    <a:pt x="0" y="3371"/>
                  </a:cubicBezTo>
                  <a:cubicBezTo>
                    <a:pt x="2567" y="8142"/>
                    <a:pt x="7583" y="11157"/>
                    <a:pt x="13016" y="11157"/>
                  </a:cubicBezTo>
                  <a:cubicBezTo>
                    <a:pt x="13826" y="11157"/>
                    <a:pt x="14635" y="11088"/>
                    <a:pt x="15456" y="10954"/>
                  </a:cubicBezTo>
                  <a:cubicBezTo>
                    <a:pt x="15764" y="9697"/>
                    <a:pt x="15839" y="8366"/>
                    <a:pt x="15557" y="7023"/>
                  </a:cubicBezTo>
                  <a:cubicBezTo>
                    <a:pt x="15540" y="6949"/>
                    <a:pt x="15525" y="6880"/>
                    <a:pt x="15508" y="6811"/>
                  </a:cubicBezTo>
                  <a:cubicBezTo>
                    <a:pt x="15141" y="5256"/>
                    <a:pt x="14385" y="3898"/>
                    <a:pt x="13372" y="2812"/>
                  </a:cubicBezTo>
                  <a:cubicBezTo>
                    <a:pt x="12452" y="1827"/>
                    <a:pt x="11317" y="1065"/>
                    <a:pt x="10061" y="585"/>
                  </a:cubicBezTo>
                  <a:cubicBezTo>
                    <a:pt x="9070" y="207"/>
                    <a:pt x="8004" y="0"/>
                    <a:pt x="6907" y="0"/>
                  </a:cubicBezTo>
                  <a:close/>
                </a:path>
              </a:pathLst>
            </a:custGeom>
            <a:solidFill>
              <a:srgbClr val="2EE6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05" name="Google Shape;583;p36"/>
            <p:cNvSpPr/>
            <p:nvPr/>
          </p:nvSpPr>
          <p:spPr>
            <a:xfrm>
              <a:off x="5177275" y="1821500"/>
              <a:ext cx="266700" cy="170600"/>
            </a:xfrm>
            <a:custGeom>
              <a:avLst/>
              <a:gdLst/>
              <a:ahLst/>
              <a:cxnLst/>
              <a:rect l="l" t="t" r="r" b="b"/>
              <a:pathLst>
                <a:path w="10668" h="6824" extrusionOk="0">
                  <a:moveTo>
                    <a:pt x="10668" y="6823"/>
                  </a:moveTo>
                  <a:lnTo>
                    <a:pt x="10668" y="6823"/>
                  </a:lnTo>
                  <a:lnTo>
                    <a:pt x="10668" y="6823"/>
                  </a:lnTo>
                  <a:close/>
                  <a:moveTo>
                    <a:pt x="5" y="241"/>
                  </a:moveTo>
                  <a:lnTo>
                    <a:pt x="0" y="241"/>
                  </a:lnTo>
                  <a:lnTo>
                    <a:pt x="5" y="241"/>
                  </a:lnTo>
                  <a:close/>
                  <a:moveTo>
                    <a:pt x="1763" y="0"/>
                  </a:moveTo>
                  <a:cubicBezTo>
                    <a:pt x="1198" y="22"/>
                    <a:pt x="629" y="96"/>
                    <a:pt x="59" y="230"/>
                  </a:cubicBezTo>
                  <a:cubicBezTo>
                    <a:pt x="629" y="96"/>
                    <a:pt x="1198" y="22"/>
                    <a:pt x="1763" y="0"/>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06" name="Google Shape;584;p36"/>
            <p:cNvSpPr/>
            <p:nvPr/>
          </p:nvSpPr>
          <p:spPr>
            <a:xfrm>
              <a:off x="5036675" y="1821375"/>
              <a:ext cx="415175" cy="282300"/>
            </a:xfrm>
            <a:custGeom>
              <a:avLst/>
              <a:gdLst/>
              <a:ahLst/>
              <a:cxnLst/>
              <a:rect l="l" t="t" r="r" b="b"/>
              <a:pathLst>
                <a:path w="16607" h="11292" extrusionOk="0">
                  <a:moveTo>
                    <a:pt x="7691" y="0"/>
                  </a:moveTo>
                  <a:cubicBezTo>
                    <a:pt x="7589" y="0"/>
                    <a:pt x="7488" y="5"/>
                    <a:pt x="7387" y="5"/>
                  </a:cubicBezTo>
                  <a:cubicBezTo>
                    <a:pt x="6822" y="27"/>
                    <a:pt x="6253" y="101"/>
                    <a:pt x="5683" y="235"/>
                  </a:cubicBezTo>
                  <a:cubicBezTo>
                    <a:pt x="5666" y="235"/>
                    <a:pt x="5656" y="241"/>
                    <a:pt x="5639" y="241"/>
                  </a:cubicBezTo>
                  <a:cubicBezTo>
                    <a:pt x="5634" y="246"/>
                    <a:pt x="5629" y="246"/>
                    <a:pt x="5629" y="246"/>
                  </a:cubicBezTo>
                  <a:lnTo>
                    <a:pt x="5624" y="246"/>
                  </a:lnTo>
                  <a:cubicBezTo>
                    <a:pt x="3137" y="843"/>
                    <a:pt x="1166" y="2445"/>
                    <a:pt x="0" y="4511"/>
                  </a:cubicBezTo>
                  <a:cubicBezTo>
                    <a:pt x="2706" y="8692"/>
                    <a:pt x="7382" y="11292"/>
                    <a:pt x="12420" y="11292"/>
                  </a:cubicBezTo>
                  <a:cubicBezTo>
                    <a:pt x="13549" y="11292"/>
                    <a:pt x="14694" y="11157"/>
                    <a:pt x="15839" y="10886"/>
                  </a:cubicBezTo>
                  <a:cubicBezTo>
                    <a:pt x="15993" y="10849"/>
                    <a:pt x="16137" y="10796"/>
                    <a:pt x="16292" y="10759"/>
                  </a:cubicBezTo>
                  <a:cubicBezTo>
                    <a:pt x="16568" y="9496"/>
                    <a:pt x="16606" y="8170"/>
                    <a:pt x="16292" y="6828"/>
                  </a:cubicBezTo>
                  <a:lnTo>
                    <a:pt x="16292" y="6812"/>
                  </a:lnTo>
                  <a:cubicBezTo>
                    <a:pt x="15328" y="2743"/>
                    <a:pt x="11695" y="0"/>
                    <a:pt x="7691" y="0"/>
                  </a:cubicBezTo>
                  <a:close/>
                </a:path>
              </a:pathLst>
            </a:custGeom>
            <a:solidFill>
              <a:srgbClr val="2EE6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07" name="Google Shape;585;p36"/>
            <p:cNvSpPr/>
            <p:nvPr/>
          </p:nvSpPr>
          <p:spPr>
            <a:xfrm>
              <a:off x="4224100" y="2688400"/>
              <a:ext cx="382800" cy="91600"/>
            </a:xfrm>
            <a:custGeom>
              <a:avLst/>
              <a:gdLst/>
              <a:ahLst/>
              <a:cxnLst/>
              <a:rect l="l" t="t" r="r" b="b"/>
              <a:pathLst>
                <a:path w="15312" h="3664" extrusionOk="0">
                  <a:moveTo>
                    <a:pt x="15307" y="1"/>
                  </a:moveTo>
                  <a:lnTo>
                    <a:pt x="1" y="3627"/>
                  </a:lnTo>
                  <a:cubicBezTo>
                    <a:pt x="528" y="3654"/>
                    <a:pt x="1055" y="3664"/>
                    <a:pt x="1587" y="3664"/>
                  </a:cubicBezTo>
                  <a:cubicBezTo>
                    <a:pt x="4170" y="3664"/>
                    <a:pt x="6796" y="3366"/>
                    <a:pt x="9422" y="2742"/>
                  </a:cubicBezTo>
                  <a:cubicBezTo>
                    <a:pt x="11478" y="2258"/>
                    <a:pt x="13432" y="1572"/>
                    <a:pt x="15302" y="746"/>
                  </a:cubicBezTo>
                  <a:cubicBezTo>
                    <a:pt x="15312" y="501"/>
                    <a:pt x="15312" y="250"/>
                    <a:pt x="15307" y="1"/>
                  </a:cubicBezTo>
                  <a:close/>
                </a:path>
              </a:pathLst>
            </a:custGeom>
            <a:solidFill>
              <a:srgbClr val="D3D3D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08" name="Google Shape;586;p36"/>
            <p:cNvSpPr/>
            <p:nvPr/>
          </p:nvSpPr>
          <p:spPr>
            <a:xfrm>
              <a:off x="3902175" y="2343550"/>
              <a:ext cx="704600" cy="435525"/>
            </a:xfrm>
            <a:custGeom>
              <a:avLst/>
              <a:gdLst/>
              <a:ahLst/>
              <a:cxnLst/>
              <a:rect l="l" t="t" r="r" b="b"/>
              <a:pathLst>
                <a:path w="28184" h="17421" extrusionOk="0">
                  <a:moveTo>
                    <a:pt x="14161" y="1"/>
                  </a:moveTo>
                  <a:cubicBezTo>
                    <a:pt x="13090" y="1"/>
                    <a:pt x="11999" y="124"/>
                    <a:pt x="10912" y="384"/>
                  </a:cubicBezTo>
                  <a:cubicBezTo>
                    <a:pt x="4373" y="1933"/>
                    <a:pt x="0" y="7819"/>
                    <a:pt x="107" y="14268"/>
                  </a:cubicBezTo>
                  <a:cubicBezTo>
                    <a:pt x="4069" y="16111"/>
                    <a:pt x="8399" y="17207"/>
                    <a:pt x="12878" y="17421"/>
                  </a:cubicBezTo>
                  <a:lnTo>
                    <a:pt x="28184" y="13795"/>
                  </a:lnTo>
                  <a:cubicBezTo>
                    <a:pt x="28179" y="13347"/>
                    <a:pt x="28152" y="12900"/>
                    <a:pt x="28103" y="12446"/>
                  </a:cubicBezTo>
                  <a:cubicBezTo>
                    <a:pt x="22804" y="9337"/>
                    <a:pt x="18161" y="5108"/>
                    <a:pt x="14550" y="6"/>
                  </a:cubicBezTo>
                  <a:cubicBezTo>
                    <a:pt x="14422" y="1"/>
                    <a:pt x="14294" y="1"/>
                    <a:pt x="14161" y="1"/>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09" name="Google Shape;587;p36"/>
            <p:cNvSpPr/>
            <p:nvPr/>
          </p:nvSpPr>
          <p:spPr>
            <a:xfrm>
              <a:off x="4265900" y="2343700"/>
              <a:ext cx="338875" cy="311025"/>
            </a:xfrm>
            <a:custGeom>
              <a:avLst/>
              <a:gdLst/>
              <a:ahLst/>
              <a:cxnLst/>
              <a:rect l="l" t="t" r="r" b="b"/>
              <a:pathLst>
                <a:path w="13555" h="12441" extrusionOk="0">
                  <a:moveTo>
                    <a:pt x="1" y="0"/>
                  </a:moveTo>
                  <a:lnTo>
                    <a:pt x="1" y="0"/>
                  </a:lnTo>
                  <a:cubicBezTo>
                    <a:pt x="3612" y="5102"/>
                    <a:pt x="8255" y="9331"/>
                    <a:pt x="13554" y="12440"/>
                  </a:cubicBezTo>
                  <a:cubicBezTo>
                    <a:pt x="13490" y="11897"/>
                    <a:pt x="13400" y="11354"/>
                    <a:pt x="13272" y="10811"/>
                  </a:cubicBezTo>
                  <a:cubicBezTo>
                    <a:pt x="11770" y="4479"/>
                    <a:pt x="6210" y="176"/>
                    <a:pt x="1" y="0"/>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10" name="Google Shape;588;p36"/>
            <p:cNvSpPr/>
            <p:nvPr/>
          </p:nvSpPr>
          <p:spPr>
            <a:xfrm>
              <a:off x="164875" y="1833225"/>
              <a:ext cx="2258900" cy="3582175"/>
            </a:xfrm>
            <a:custGeom>
              <a:avLst/>
              <a:gdLst/>
              <a:ahLst/>
              <a:cxnLst/>
              <a:rect l="l" t="t" r="r" b="b"/>
              <a:pathLst>
                <a:path w="90356" h="143287" extrusionOk="0">
                  <a:moveTo>
                    <a:pt x="53133" y="1"/>
                  </a:moveTo>
                  <a:cubicBezTo>
                    <a:pt x="38793" y="1"/>
                    <a:pt x="25551" y="9331"/>
                    <a:pt x="21224" y="23774"/>
                  </a:cubicBezTo>
                  <a:lnTo>
                    <a:pt x="5284" y="101140"/>
                  </a:lnTo>
                  <a:cubicBezTo>
                    <a:pt x="0" y="118768"/>
                    <a:pt x="3011" y="136598"/>
                    <a:pt x="20638" y="141876"/>
                  </a:cubicBezTo>
                  <a:cubicBezTo>
                    <a:pt x="23828" y="142831"/>
                    <a:pt x="27048" y="143287"/>
                    <a:pt x="30216" y="143287"/>
                  </a:cubicBezTo>
                  <a:cubicBezTo>
                    <a:pt x="44557" y="143287"/>
                    <a:pt x="57801" y="133957"/>
                    <a:pt x="62125" y="119513"/>
                  </a:cubicBezTo>
                  <a:lnTo>
                    <a:pt x="85073" y="42893"/>
                  </a:lnTo>
                  <a:cubicBezTo>
                    <a:pt x="90356" y="25266"/>
                    <a:pt x="80344" y="6689"/>
                    <a:pt x="62711" y="1412"/>
                  </a:cubicBezTo>
                  <a:cubicBezTo>
                    <a:pt x="59521" y="456"/>
                    <a:pt x="56300" y="1"/>
                    <a:pt x="53133" y="1"/>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11" name="Google Shape;589;p36"/>
            <p:cNvSpPr/>
            <p:nvPr/>
          </p:nvSpPr>
          <p:spPr>
            <a:xfrm>
              <a:off x="677225" y="5379050"/>
              <a:ext cx="950" cy="275"/>
            </a:xfrm>
            <a:custGeom>
              <a:avLst/>
              <a:gdLst/>
              <a:ahLst/>
              <a:cxnLst/>
              <a:rect l="l" t="t" r="r" b="b"/>
              <a:pathLst>
                <a:path w="38" h="11" extrusionOk="0">
                  <a:moveTo>
                    <a:pt x="0" y="1"/>
                  </a:moveTo>
                  <a:lnTo>
                    <a:pt x="0" y="1"/>
                  </a:lnTo>
                  <a:cubicBezTo>
                    <a:pt x="6" y="1"/>
                    <a:pt x="6" y="1"/>
                    <a:pt x="11" y="6"/>
                  </a:cubicBezTo>
                  <a:cubicBezTo>
                    <a:pt x="11" y="1"/>
                    <a:pt x="6" y="1"/>
                    <a:pt x="0" y="1"/>
                  </a:cubicBezTo>
                  <a:close/>
                  <a:moveTo>
                    <a:pt x="27" y="6"/>
                  </a:moveTo>
                  <a:cubicBezTo>
                    <a:pt x="27" y="11"/>
                    <a:pt x="32" y="11"/>
                    <a:pt x="38" y="11"/>
                  </a:cubicBezTo>
                  <a:cubicBezTo>
                    <a:pt x="32" y="11"/>
                    <a:pt x="27" y="6"/>
                    <a:pt x="27" y="6"/>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12" name="Google Shape;590;p36"/>
            <p:cNvSpPr/>
            <p:nvPr/>
          </p:nvSpPr>
          <p:spPr>
            <a:xfrm>
              <a:off x="226675" y="3499225"/>
              <a:ext cx="1887275" cy="1916175"/>
            </a:xfrm>
            <a:custGeom>
              <a:avLst/>
              <a:gdLst/>
              <a:ahLst/>
              <a:cxnLst/>
              <a:rect l="l" t="t" r="r" b="b"/>
              <a:pathLst>
                <a:path w="75491" h="76647" extrusionOk="0">
                  <a:moveTo>
                    <a:pt x="75491" y="1"/>
                  </a:moveTo>
                  <a:lnTo>
                    <a:pt x="75491" y="1"/>
                  </a:lnTo>
                  <a:cubicBezTo>
                    <a:pt x="72908" y="1592"/>
                    <a:pt x="70134" y="2934"/>
                    <a:pt x="67188" y="3979"/>
                  </a:cubicBezTo>
                  <a:cubicBezTo>
                    <a:pt x="61187" y="17394"/>
                    <a:pt x="51154" y="33046"/>
                    <a:pt x="35708" y="38447"/>
                  </a:cubicBezTo>
                  <a:cubicBezTo>
                    <a:pt x="23455" y="42734"/>
                    <a:pt x="11205" y="44560"/>
                    <a:pt x="500" y="47729"/>
                  </a:cubicBezTo>
                  <a:cubicBezTo>
                    <a:pt x="0" y="60271"/>
                    <a:pt x="4937" y="71146"/>
                    <a:pt x="17900" y="75157"/>
                  </a:cubicBezTo>
                  <a:cubicBezTo>
                    <a:pt x="17905" y="75157"/>
                    <a:pt x="17910" y="75162"/>
                    <a:pt x="17915" y="75162"/>
                  </a:cubicBezTo>
                  <a:lnTo>
                    <a:pt x="17921" y="75162"/>
                  </a:lnTo>
                  <a:cubicBezTo>
                    <a:pt x="17937" y="75167"/>
                    <a:pt x="17953" y="75172"/>
                    <a:pt x="17974" y="75177"/>
                  </a:cubicBezTo>
                  <a:lnTo>
                    <a:pt x="17979" y="75177"/>
                  </a:lnTo>
                  <a:cubicBezTo>
                    <a:pt x="17985" y="75182"/>
                    <a:pt x="17990" y="75182"/>
                    <a:pt x="17996" y="75182"/>
                  </a:cubicBezTo>
                  <a:lnTo>
                    <a:pt x="18001" y="75189"/>
                  </a:lnTo>
                  <a:cubicBezTo>
                    <a:pt x="18011" y="75189"/>
                    <a:pt x="18017" y="75194"/>
                    <a:pt x="18022" y="75194"/>
                  </a:cubicBezTo>
                  <a:cubicBezTo>
                    <a:pt x="18028" y="75194"/>
                    <a:pt x="18028" y="75194"/>
                    <a:pt x="18033" y="75199"/>
                  </a:cubicBezTo>
                  <a:lnTo>
                    <a:pt x="18049" y="75199"/>
                  </a:lnTo>
                  <a:cubicBezTo>
                    <a:pt x="18049" y="75204"/>
                    <a:pt x="18054" y="75204"/>
                    <a:pt x="18060" y="75204"/>
                  </a:cubicBezTo>
                  <a:cubicBezTo>
                    <a:pt x="18060" y="75204"/>
                    <a:pt x="18065" y="75204"/>
                    <a:pt x="18070" y="75209"/>
                  </a:cubicBezTo>
                  <a:lnTo>
                    <a:pt x="18086" y="75209"/>
                  </a:lnTo>
                  <a:cubicBezTo>
                    <a:pt x="18086" y="75214"/>
                    <a:pt x="18091" y="75214"/>
                    <a:pt x="18091" y="75214"/>
                  </a:cubicBezTo>
                  <a:cubicBezTo>
                    <a:pt x="18102" y="75214"/>
                    <a:pt x="18107" y="75220"/>
                    <a:pt x="18113" y="75220"/>
                  </a:cubicBezTo>
                  <a:cubicBezTo>
                    <a:pt x="18118" y="75220"/>
                    <a:pt x="18118" y="75220"/>
                    <a:pt x="18123" y="75226"/>
                  </a:cubicBezTo>
                  <a:lnTo>
                    <a:pt x="18139" y="75226"/>
                  </a:lnTo>
                  <a:cubicBezTo>
                    <a:pt x="18139" y="75231"/>
                    <a:pt x="18139" y="75231"/>
                    <a:pt x="18145" y="75231"/>
                  </a:cubicBezTo>
                  <a:cubicBezTo>
                    <a:pt x="18150" y="75231"/>
                    <a:pt x="18160" y="75236"/>
                    <a:pt x="18166" y="75236"/>
                  </a:cubicBezTo>
                  <a:cubicBezTo>
                    <a:pt x="21356" y="76189"/>
                    <a:pt x="24578" y="76647"/>
                    <a:pt x="27742" y="76647"/>
                  </a:cubicBezTo>
                  <a:cubicBezTo>
                    <a:pt x="29280" y="76647"/>
                    <a:pt x="30804" y="76541"/>
                    <a:pt x="32306" y="76327"/>
                  </a:cubicBezTo>
                  <a:cubicBezTo>
                    <a:pt x="44773" y="74592"/>
                    <a:pt x="55711" y="65831"/>
                    <a:pt x="59610" y="53013"/>
                  </a:cubicBezTo>
                  <a:cubicBezTo>
                    <a:pt x="59621" y="52981"/>
                    <a:pt x="59632" y="52949"/>
                    <a:pt x="59642" y="52917"/>
                  </a:cubicBezTo>
                  <a:cubicBezTo>
                    <a:pt x="59642" y="52910"/>
                    <a:pt x="59647" y="52900"/>
                    <a:pt x="59647" y="52895"/>
                  </a:cubicBezTo>
                  <a:cubicBezTo>
                    <a:pt x="59647" y="52890"/>
                    <a:pt x="59653" y="52878"/>
                    <a:pt x="59653" y="52873"/>
                  </a:cubicBezTo>
                  <a:lnTo>
                    <a:pt x="75491" y="1"/>
                  </a:ln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13" name="Google Shape;591;p36"/>
            <p:cNvSpPr/>
            <p:nvPr/>
          </p:nvSpPr>
          <p:spPr>
            <a:xfrm>
              <a:off x="339700" y="1479550"/>
              <a:ext cx="2401100" cy="2182575"/>
            </a:xfrm>
            <a:custGeom>
              <a:avLst/>
              <a:gdLst/>
              <a:ahLst/>
              <a:cxnLst/>
              <a:rect l="l" t="t" r="r" b="b"/>
              <a:pathLst>
                <a:path w="96044" h="87303" extrusionOk="0">
                  <a:moveTo>
                    <a:pt x="48054" y="0"/>
                  </a:moveTo>
                  <a:cubicBezTo>
                    <a:pt x="44724" y="0"/>
                    <a:pt x="41342" y="384"/>
                    <a:pt x="37962" y="1184"/>
                  </a:cubicBezTo>
                  <a:cubicBezTo>
                    <a:pt x="14507" y="6744"/>
                    <a:pt x="0" y="30257"/>
                    <a:pt x="5555" y="53712"/>
                  </a:cubicBezTo>
                  <a:cubicBezTo>
                    <a:pt x="10309" y="73784"/>
                    <a:pt x="28219" y="87303"/>
                    <a:pt x="47986" y="87303"/>
                  </a:cubicBezTo>
                  <a:cubicBezTo>
                    <a:pt x="51317" y="87303"/>
                    <a:pt x="54700" y="86919"/>
                    <a:pt x="58082" y="86118"/>
                  </a:cubicBezTo>
                  <a:cubicBezTo>
                    <a:pt x="81531" y="80564"/>
                    <a:pt x="96044" y="57046"/>
                    <a:pt x="90489" y="33592"/>
                  </a:cubicBezTo>
                  <a:cubicBezTo>
                    <a:pt x="85730" y="13523"/>
                    <a:pt x="67821" y="0"/>
                    <a:pt x="48054" y="0"/>
                  </a:cubicBez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14" name="Google Shape;592;p36"/>
            <p:cNvSpPr/>
            <p:nvPr/>
          </p:nvSpPr>
          <p:spPr>
            <a:xfrm>
              <a:off x="2778450" y="1954300"/>
              <a:ext cx="416475" cy="197600"/>
            </a:xfrm>
            <a:custGeom>
              <a:avLst/>
              <a:gdLst/>
              <a:ahLst/>
              <a:cxnLst/>
              <a:rect l="l" t="t" r="r" b="b"/>
              <a:pathLst>
                <a:path w="16659" h="7904" extrusionOk="0">
                  <a:moveTo>
                    <a:pt x="13722" y="0"/>
                  </a:moveTo>
                  <a:cubicBezTo>
                    <a:pt x="13517" y="0"/>
                    <a:pt x="13309" y="24"/>
                    <a:pt x="13102" y="73"/>
                  </a:cubicBezTo>
                  <a:lnTo>
                    <a:pt x="2323" y="2630"/>
                  </a:lnTo>
                  <a:cubicBezTo>
                    <a:pt x="890" y="2971"/>
                    <a:pt x="1" y="4409"/>
                    <a:pt x="342" y="5847"/>
                  </a:cubicBezTo>
                  <a:cubicBezTo>
                    <a:pt x="629" y="7079"/>
                    <a:pt x="1730" y="7904"/>
                    <a:pt x="2944" y="7904"/>
                  </a:cubicBezTo>
                  <a:cubicBezTo>
                    <a:pt x="3146" y="7904"/>
                    <a:pt x="3352" y="7881"/>
                    <a:pt x="3558" y="7833"/>
                  </a:cubicBezTo>
                  <a:lnTo>
                    <a:pt x="14338" y="5277"/>
                  </a:lnTo>
                  <a:cubicBezTo>
                    <a:pt x="15776" y="4935"/>
                    <a:pt x="16659" y="3497"/>
                    <a:pt x="16324" y="2060"/>
                  </a:cubicBezTo>
                  <a:cubicBezTo>
                    <a:pt x="16032" y="829"/>
                    <a:pt x="14933" y="0"/>
                    <a:pt x="13722" y="0"/>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15" name="Google Shape;593;p36"/>
            <p:cNvSpPr/>
            <p:nvPr/>
          </p:nvSpPr>
          <p:spPr>
            <a:xfrm>
              <a:off x="3399150" y="1807300"/>
              <a:ext cx="416650" cy="197525"/>
            </a:xfrm>
            <a:custGeom>
              <a:avLst/>
              <a:gdLst/>
              <a:ahLst/>
              <a:cxnLst/>
              <a:rect l="l" t="t" r="r" b="b"/>
              <a:pathLst>
                <a:path w="16666" h="7901" extrusionOk="0">
                  <a:moveTo>
                    <a:pt x="13727" y="1"/>
                  </a:moveTo>
                  <a:cubicBezTo>
                    <a:pt x="13522" y="1"/>
                    <a:pt x="13315" y="24"/>
                    <a:pt x="13107" y="74"/>
                  </a:cubicBezTo>
                  <a:lnTo>
                    <a:pt x="2328" y="2625"/>
                  </a:lnTo>
                  <a:cubicBezTo>
                    <a:pt x="890" y="2965"/>
                    <a:pt x="1" y="4409"/>
                    <a:pt x="342" y="5841"/>
                  </a:cubicBezTo>
                  <a:cubicBezTo>
                    <a:pt x="633" y="7072"/>
                    <a:pt x="1733" y="7901"/>
                    <a:pt x="2942" y="7901"/>
                  </a:cubicBezTo>
                  <a:cubicBezTo>
                    <a:pt x="3145" y="7901"/>
                    <a:pt x="3352" y="7877"/>
                    <a:pt x="3558" y="7828"/>
                  </a:cubicBezTo>
                  <a:lnTo>
                    <a:pt x="14343" y="5277"/>
                  </a:lnTo>
                  <a:cubicBezTo>
                    <a:pt x="15776" y="4936"/>
                    <a:pt x="16665" y="3493"/>
                    <a:pt x="16324" y="2055"/>
                  </a:cubicBezTo>
                  <a:cubicBezTo>
                    <a:pt x="16032" y="829"/>
                    <a:pt x="14937" y="1"/>
                    <a:pt x="13727" y="1"/>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16" name="Google Shape;594;p36"/>
            <p:cNvSpPr/>
            <p:nvPr/>
          </p:nvSpPr>
          <p:spPr>
            <a:xfrm>
              <a:off x="2239225" y="2546300"/>
              <a:ext cx="1093275" cy="993725"/>
            </a:xfrm>
            <a:custGeom>
              <a:avLst/>
              <a:gdLst/>
              <a:ahLst/>
              <a:cxnLst/>
              <a:rect l="l" t="t" r="r" b="b"/>
              <a:pathLst>
                <a:path w="43731" h="39749" extrusionOk="0">
                  <a:moveTo>
                    <a:pt x="21882" y="0"/>
                  </a:moveTo>
                  <a:cubicBezTo>
                    <a:pt x="20365" y="0"/>
                    <a:pt x="18823" y="175"/>
                    <a:pt x="17283" y="540"/>
                  </a:cubicBezTo>
                  <a:cubicBezTo>
                    <a:pt x="6605" y="3070"/>
                    <a:pt x="1" y="13774"/>
                    <a:pt x="2530" y="24452"/>
                  </a:cubicBezTo>
                  <a:cubicBezTo>
                    <a:pt x="4695" y="33590"/>
                    <a:pt x="12848" y="39749"/>
                    <a:pt x="21848" y="39749"/>
                  </a:cubicBezTo>
                  <a:cubicBezTo>
                    <a:pt x="23364" y="39749"/>
                    <a:pt x="24904" y="39574"/>
                    <a:pt x="26443" y="39210"/>
                  </a:cubicBezTo>
                  <a:cubicBezTo>
                    <a:pt x="37121" y="36680"/>
                    <a:pt x="43730" y="25969"/>
                    <a:pt x="41199" y="15291"/>
                  </a:cubicBezTo>
                  <a:cubicBezTo>
                    <a:pt x="39035" y="6154"/>
                    <a:pt x="30881" y="0"/>
                    <a:pt x="21882" y="0"/>
                  </a:cubicBez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17" name="Google Shape;595;p36"/>
            <p:cNvSpPr/>
            <p:nvPr/>
          </p:nvSpPr>
          <p:spPr>
            <a:xfrm>
              <a:off x="2399425" y="2691775"/>
              <a:ext cx="772875" cy="702650"/>
            </a:xfrm>
            <a:custGeom>
              <a:avLst/>
              <a:gdLst/>
              <a:ahLst/>
              <a:cxnLst/>
              <a:rect l="l" t="t" r="r" b="b"/>
              <a:pathLst>
                <a:path w="30915" h="28106" extrusionOk="0">
                  <a:moveTo>
                    <a:pt x="15469" y="0"/>
                  </a:moveTo>
                  <a:cubicBezTo>
                    <a:pt x="14396" y="0"/>
                    <a:pt x="13306" y="124"/>
                    <a:pt x="12217" y="382"/>
                  </a:cubicBezTo>
                  <a:cubicBezTo>
                    <a:pt x="4670" y="2172"/>
                    <a:pt x="0" y="9745"/>
                    <a:pt x="1783" y="17291"/>
                  </a:cubicBezTo>
                  <a:cubicBezTo>
                    <a:pt x="3314" y="23753"/>
                    <a:pt x="9081" y="28105"/>
                    <a:pt x="15445" y="28105"/>
                  </a:cubicBezTo>
                  <a:cubicBezTo>
                    <a:pt x="16519" y="28105"/>
                    <a:pt x="17609" y="27981"/>
                    <a:pt x="18698" y="27723"/>
                  </a:cubicBezTo>
                  <a:cubicBezTo>
                    <a:pt x="26244" y="25934"/>
                    <a:pt x="30915" y="18367"/>
                    <a:pt x="29125" y="10814"/>
                  </a:cubicBezTo>
                  <a:cubicBezTo>
                    <a:pt x="27599" y="4353"/>
                    <a:pt x="21833" y="0"/>
                    <a:pt x="15469"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18" name="Google Shape;596;p36"/>
            <p:cNvSpPr/>
            <p:nvPr/>
          </p:nvSpPr>
          <p:spPr>
            <a:xfrm>
              <a:off x="3709375" y="2198000"/>
              <a:ext cx="1093125" cy="993750"/>
            </a:xfrm>
            <a:custGeom>
              <a:avLst/>
              <a:gdLst/>
              <a:ahLst/>
              <a:cxnLst/>
              <a:rect l="l" t="t" r="r" b="b"/>
              <a:pathLst>
                <a:path w="43725" h="39750" extrusionOk="0">
                  <a:moveTo>
                    <a:pt x="21879" y="0"/>
                  </a:moveTo>
                  <a:cubicBezTo>
                    <a:pt x="20362" y="0"/>
                    <a:pt x="18822" y="175"/>
                    <a:pt x="17282" y="540"/>
                  </a:cubicBezTo>
                  <a:cubicBezTo>
                    <a:pt x="6604" y="3070"/>
                    <a:pt x="0" y="13779"/>
                    <a:pt x="2524" y="24457"/>
                  </a:cubicBezTo>
                  <a:cubicBezTo>
                    <a:pt x="4690" y="33595"/>
                    <a:pt x="12846" y="39749"/>
                    <a:pt x="21845" y="39749"/>
                  </a:cubicBezTo>
                  <a:cubicBezTo>
                    <a:pt x="23362" y="39749"/>
                    <a:pt x="24903" y="39574"/>
                    <a:pt x="26443" y="39210"/>
                  </a:cubicBezTo>
                  <a:cubicBezTo>
                    <a:pt x="37120" y="36680"/>
                    <a:pt x="43725" y="25976"/>
                    <a:pt x="41195" y="15297"/>
                  </a:cubicBezTo>
                  <a:cubicBezTo>
                    <a:pt x="39029" y="6159"/>
                    <a:pt x="30877" y="0"/>
                    <a:pt x="21879" y="0"/>
                  </a:cubicBez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19" name="Google Shape;597;p36"/>
            <p:cNvSpPr/>
            <p:nvPr/>
          </p:nvSpPr>
          <p:spPr>
            <a:xfrm>
              <a:off x="3869425" y="2343600"/>
              <a:ext cx="773025" cy="702675"/>
            </a:xfrm>
            <a:custGeom>
              <a:avLst/>
              <a:gdLst/>
              <a:ahLst/>
              <a:cxnLst/>
              <a:rect l="l" t="t" r="r" b="b"/>
              <a:pathLst>
                <a:path w="30921" h="28107" extrusionOk="0">
                  <a:moveTo>
                    <a:pt x="15472" y="1"/>
                  </a:moveTo>
                  <a:cubicBezTo>
                    <a:pt x="14400" y="1"/>
                    <a:pt x="13311" y="124"/>
                    <a:pt x="12222" y="382"/>
                  </a:cubicBezTo>
                  <a:cubicBezTo>
                    <a:pt x="4671" y="2172"/>
                    <a:pt x="0" y="9740"/>
                    <a:pt x="1790" y="17291"/>
                  </a:cubicBezTo>
                  <a:cubicBezTo>
                    <a:pt x="3321" y="23753"/>
                    <a:pt x="9084" y="28106"/>
                    <a:pt x="15447" y="28106"/>
                  </a:cubicBezTo>
                  <a:cubicBezTo>
                    <a:pt x="16520" y="28106"/>
                    <a:pt x="17609" y="27983"/>
                    <a:pt x="18699" y="27725"/>
                  </a:cubicBezTo>
                  <a:cubicBezTo>
                    <a:pt x="26250" y="25935"/>
                    <a:pt x="30920" y="18362"/>
                    <a:pt x="29131" y="10815"/>
                  </a:cubicBezTo>
                  <a:cubicBezTo>
                    <a:pt x="27600" y="4353"/>
                    <a:pt x="21833" y="1"/>
                    <a:pt x="15472" y="1"/>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20" name="Google Shape;598;p36"/>
            <p:cNvSpPr/>
            <p:nvPr/>
          </p:nvSpPr>
          <p:spPr>
            <a:xfrm>
              <a:off x="2727200" y="2691850"/>
              <a:ext cx="400625" cy="271225"/>
            </a:xfrm>
            <a:custGeom>
              <a:avLst/>
              <a:gdLst/>
              <a:ahLst/>
              <a:cxnLst/>
              <a:rect l="l" t="t" r="r" b="b"/>
              <a:pathLst>
                <a:path w="16025" h="10849" extrusionOk="0">
                  <a:moveTo>
                    <a:pt x="16025" y="10843"/>
                  </a:moveTo>
                  <a:lnTo>
                    <a:pt x="16025" y="10849"/>
                  </a:lnTo>
                  <a:lnTo>
                    <a:pt x="16025" y="10843"/>
                  </a:lnTo>
                  <a:close/>
                  <a:moveTo>
                    <a:pt x="16014" y="10811"/>
                  </a:moveTo>
                  <a:lnTo>
                    <a:pt x="16014" y="10811"/>
                  </a:lnTo>
                  <a:cubicBezTo>
                    <a:pt x="16020" y="10817"/>
                    <a:pt x="16020" y="10828"/>
                    <a:pt x="16020" y="10833"/>
                  </a:cubicBezTo>
                  <a:cubicBezTo>
                    <a:pt x="16020" y="10828"/>
                    <a:pt x="16020" y="10817"/>
                    <a:pt x="16014" y="10811"/>
                  </a:cubicBezTo>
                  <a:lnTo>
                    <a:pt x="16014" y="10811"/>
                  </a:lnTo>
                  <a:close/>
                  <a:moveTo>
                    <a:pt x="2247" y="1"/>
                  </a:moveTo>
                  <a:cubicBezTo>
                    <a:pt x="1507" y="6"/>
                    <a:pt x="757" y="70"/>
                    <a:pt x="0" y="198"/>
                  </a:cubicBezTo>
                  <a:cubicBezTo>
                    <a:pt x="757" y="70"/>
                    <a:pt x="1507" y="6"/>
                    <a:pt x="2247" y="1"/>
                  </a:cubicBezTo>
                  <a:close/>
                  <a:moveTo>
                    <a:pt x="2360" y="1"/>
                  </a:moveTo>
                  <a:lnTo>
                    <a:pt x="2360" y="1"/>
                  </a:lnTo>
                  <a:cubicBezTo>
                    <a:pt x="2610" y="1"/>
                    <a:pt x="2860" y="6"/>
                    <a:pt x="3110" y="16"/>
                  </a:cubicBezTo>
                  <a:cubicBezTo>
                    <a:pt x="2860" y="6"/>
                    <a:pt x="2610" y="1"/>
                    <a:pt x="2360" y="1"/>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21" name="Google Shape;599;p36"/>
            <p:cNvSpPr/>
            <p:nvPr/>
          </p:nvSpPr>
          <p:spPr>
            <a:xfrm>
              <a:off x="338500" y="1480250"/>
              <a:ext cx="2331600" cy="1985375"/>
            </a:xfrm>
            <a:custGeom>
              <a:avLst/>
              <a:gdLst/>
              <a:ahLst/>
              <a:cxnLst/>
              <a:rect l="l" t="t" r="r" b="b"/>
              <a:pathLst>
                <a:path w="93264" h="79415" extrusionOk="0">
                  <a:moveTo>
                    <a:pt x="47987" y="0"/>
                  </a:moveTo>
                  <a:cubicBezTo>
                    <a:pt x="44659" y="0"/>
                    <a:pt x="41278" y="383"/>
                    <a:pt x="37898" y="1183"/>
                  </a:cubicBezTo>
                  <a:cubicBezTo>
                    <a:pt x="14491" y="6728"/>
                    <a:pt x="1" y="30165"/>
                    <a:pt x="5465" y="53572"/>
                  </a:cubicBezTo>
                  <a:cubicBezTo>
                    <a:pt x="12472" y="69294"/>
                    <a:pt x="28171" y="79415"/>
                    <a:pt x="45266" y="79415"/>
                  </a:cubicBezTo>
                  <a:cubicBezTo>
                    <a:pt x="48596" y="79415"/>
                    <a:pt x="51979" y="79031"/>
                    <a:pt x="55361" y="78229"/>
                  </a:cubicBezTo>
                  <a:cubicBezTo>
                    <a:pt x="78773" y="72686"/>
                    <a:pt x="93263" y="49247"/>
                    <a:pt x="87799" y="25841"/>
                  </a:cubicBezTo>
                  <a:cubicBezTo>
                    <a:pt x="80791" y="10118"/>
                    <a:pt x="65085" y="0"/>
                    <a:pt x="47987" y="0"/>
                  </a:cubicBezTo>
                  <a:close/>
                </a:path>
              </a:pathLst>
            </a:custGeom>
            <a:solidFill>
              <a:srgbClr val="2D0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22" name="Google Shape;600;p36"/>
            <p:cNvSpPr/>
            <p:nvPr/>
          </p:nvSpPr>
          <p:spPr>
            <a:xfrm>
              <a:off x="899025" y="1927225"/>
              <a:ext cx="1319725" cy="1278450"/>
            </a:xfrm>
            <a:custGeom>
              <a:avLst/>
              <a:gdLst/>
              <a:ahLst/>
              <a:cxnLst/>
              <a:rect l="l" t="t" r="r" b="b"/>
              <a:pathLst>
                <a:path w="52789" h="51138" extrusionOk="0">
                  <a:moveTo>
                    <a:pt x="22299" y="1"/>
                  </a:moveTo>
                  <a:cubicBezTo>
                    <a:pt x="21670" y="1"/>
                    <a:pt x="21032" y="73"/>
                    <a:pt x="20393" y="225"/>
                  </a:cubicBezTo>
                  <a:cubicBezTo>
                    <a:pt x="15957" y="1274"/>
                    <a:pt x="13214" y="5721"/>
                    <a:pt x="14263" y="10157"/>
                  </a:cubicBezTo>
                  <a:lnTo>
                    <a:pt x="16463" y="19439"/>
                  </a:lnTo>
                  <a:lnTo>
                    <a:pt x="7174" y="21639"/>
                  </a:lnTo>
                  <a:cubicBezTo>
                    <a:pt x="2743" y="22693"/>
                    <a:pt x="0" y="27140"/>
                    <a:pt x="1050" y="31571"/>
                  </a:cubicBezTo>
                  <a:cubicBezTo>
                    <a:pt x="1948" y="35369"/>
                    <a:pt x="5335" y="37925"/>
                    <a:pt x="9075" y="37925"/>
                  </a:cubicBezTo>
                  <a:cubicBezTo>
                    <a:pt x="9704" y="37925"/>
                    <a:pt x="10343" y="37852"/>
                    <a:pt x="10982" y="37701"/>
                  </a:cubicBezTo>
                  <a:lnTo>
                    <a:pt x="20265" y="35502"/>
                  </a:lnTo>
                  <a:lnTo>
                    <a:pt x="22464" y="44789"/>
                  </a:lnTo>
                  <a:cubicBezTo>
                    <a:pt x="23366" y="48581"/>
                    <a:pt x="26755" y="51137"/>
                    <a:pt x="30490" y="51137"/>
                  </a:cubicBezTo>
                  <a:cubicBezTo>
                    <a:pt x="31119" y="51137"/>
                    <a:pt x="31758" y="51065"/>
                    <a:pt x="32396" y="50914"/>
                  </a:cubicBezTo>
                  <a:cubicBezTo>
                    <a:pt x="36833" y="49864"/>
                    <a:pt x="39576" y="45418"/>
                    <a:pt x="38526" y="40981"/>
                  </a:cubicBezTo>
                  <a:lnTo>
                    <a:pt x="36327" y="31699"/>
                  </a:lnTo>
                  <a:lnTo>
                    <a:pt x="45615" y="29499"/>
                  </a:lnTo>
                  <a:cubicBezTo>
                    <a:pt x="50046" y="28445"/>
                    <a:pt x="52788" y="23998"/>
                    <a:pt x="51740" y="19567"/>
                  </a:cubicBezTo>
                  <a:cubicBezTo>
                    <a:pt x="50842" y="15770"/>
                    <a:pt x="47455" y="13213"/>
                    <a:pt x="43716" y="13213"/>
                  </a:cubicBezTo>
                  <a:cubicBezTo>
                    <a:pt x="43086" y="13213"/>
                    <a:pt x="42447" y="13286"/>
                    <a:pt x="41807" y="13437"/>
                  </a:cubicBezTo>
                  <a:lnTo>
                    <a:pt x="32524" y="15637"/>
                  </a:lnTo>
                  <a:lnTo>
                    <a:pt x="30324" y="6348"/>
                  </a:lnTo>
                  <a:cubicBezTo>
                    <a:pt x="29422" y="2557"/>
                    <a:pt x="26034" y="1"/>
                    <a:pt x="22299" y="1"/>
                  </a:cubicBezTo>
                  <a:close/>
                </a:path>
              </a:pathLst>
            </a:custGeom>
            <a:gradFill>
              <a:gsLst>
                <a:gs pos="0">
                  <a:srgbClr val="6E3DCF"/>
                </a:gs>
                <a:gs pos="100000">
                  <a:srgbClr val="2EE6C4"/>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23" name="Google Shape;601;p36"/>
            <p:cNvSpPr/>
            <p:nvPr/>
          </p:nvSpPr>
          <p:spPr>
            <a:xfrm>
              <a:off x="1097125" y="1927225"/>
              <a:ext cx="1121625" cy="868075"/>
            </a:xfrm>
            <a:custGeom>
              <a:avLst/>
              <a:gdLst/>
              <a:ahLst/>
              <a:cxnLst/>
              <a:rect l="l" t="t" r="r" b="b"/>
              <a:pathLst>
                <a:path w="44865" h="34723" extrusionOk="0">
                  <a:moveTo>
                    <a:pt x="14375" y="1"/>
                  </a:moveTo>
                  <a:cubicBezTo>
                    <a:pt x="13746" y="1"/>
                    <a:pt x="13108" y="73"/>
                    <a:pt x="12469" y="225"/>
                  </a:cubicBezTo>
                  <a:cubicBezTo>
                    <a:pt x="8033" y="1274"/>
                    <a:pt x="5290" y="5721"/>
                    <a:pt x="6339" y="10157"/>
                  </a:cubicBezTo>
                  <a:lnTo>
                    <a:pt x="8539" y="19439"/>
                  </a:lnTo>
                  <a:lnTo>
                    <a:pt x="1" y="21462"/>
                  </a:lnTo>
                  <a:cubicBezTo>
                    <a:pt x="6088" y="29711"/>
                    <a:pt x="15837" y="34723"/>
                    <a:pt x="26278" y="34723"/>
                  </a:cubicBezTo>
                  <a:cubicBezTo>
                    <a:pt x="27211" y="34723"/>
                    <a:pt x="28149" y="34683"/>
                    <a:pt x="29090" y="34602"/>
                  </a:cubicBezTo>
                  <a:lnTo>
                    <a:pt x="28403" y="31699"/>
                  </a:lnTo>
                  <a:lnTo>
                    <a:pt x="37691" y="29499"/>
                  </a:lnTo>
                  <a:cubicBezTo>
                    <a:pt x="42122" y="28445"/>
                    <a:pt x="44864" y="23998"/>
                    <a:pt x="43816" y="19567"/>
                  </a:cubicBezTo>
                  <a:cubicBezTo>
                    <a:pt x="42918" y="15770"/>
                    <a:pt x="39531" y="13213"/>
                    <a:pt x="35792" y="13213"/>
                  </a:cubicBezTo>
                  <a:cubicBezTo>
                    <a:pt x="35162" y="13213"/>
                    <a:pt x="34523" y="13286"/>
                    <a:pt x="33883" y="13437"/>
                  </a:cubicBezTo>
                  <a:lnTo>
                    <a:pt x="24600" y="15637"/>
                  </a:lnTo>
                  <a:lnTo>
                    <a:pt x="22400" y="6348"/>
                  </a:lnTo>
                  <a:cubicBezTo>
                    <a:pt x="21498" y="2557"/>
                    <a:pt x="18110" y="1"/>
                    <a:pt x="14375" y="1"/>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
        <p:nvSpPr>
          <p:cNvPr id="224" name="Google Shape;602;p36"/>
          <p:cNvSpPr/>
          <p:nvPr/>
        </p:nvSpPr>
        <p:spPr>
          <a:xfrm>
            <a:off x="6389779" y="0"/>
            <a:ext cx="1548450" cy="2745675"/>
          </a:xfrm>
          <a:custGeom>
            <a:avLst/>
            <a:gdLst/>
            <a:ahLst/>
            <a:cxnLst/>
            <a:rect l="l" t="t" r="r" b="b"/>
            <a:pathLst>
              <a:path w="61938" h="109827" extrusionOk="0">
                <a:moveTo>
                  <a:pt x="43947" y="109827"/>
                </a:moveTo>
                <a:cubicBezTo>
                  <a:pt x="46710" y="100354"/>
                  <a:pt x="67383" y="68236"/>
                  <a:pt x="60525" y="52990"/>
                </a:cubicBezTo>
                <a:cubicBezTo>
                  <a:pt x="53667" y="37745"/>
                  <a:pt x="11335" y="27186"/>
                  <a:pt x="2799" y="18354"/>
                </a:cubicBezTo>
                <a:cubicBezTo>
                  <a:pt x="-5736" y="9522"/>
                  <a:pt x="8227" y="3059"/>
                  <a:pt x="9312" y="0"/>
                </a:cubicBezTo>
              </a:path>
            </a:pathLst>
          </a:custGeom>
          <a:noFill/>
          <a:ln w="28575" cap="flat" cmpd="sng">
            <a:solidFill>
              <a:srgbClr val="2D0066"/>
            </a:solidFill>
            <a:prstDash val="solid"/>
            <a:round/>
            <a:headEnd type="none" w="med" len="med"/>
            <a:tailEnd type="none" w="med" len="med"/>
          </a:ln>
        </p:spPr>
      </p:sp>
    </p:spTree>
    <p:extLst>
      <p:ext uri="{BB962C8B-B14F-4D97-AF65-F5344CB8AC3E}">
        <p14:creationId xmlns:p14="http://schemas.microsoft.com/office/powerpoint/2010/main" val="422931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xEl>
                                              <p:pRg st="2" end="2"/>
                                            </p:txEl>
                                          </p:spTgt>
                                        </p:tgtEl>
                                        <p:attrNameLst>
                                          <p:attrName>style.visibility</p:attrName>
                                        </p:attrNameLst>
                                      </p:cBhvr>
                                      <p:to>
                                        <p:strVal val="visible"/>
                                      </p:to>
                                    </p:set>
                                    <p:animEffect transition="in" filter="fade">
                                      <p:cBhvr>
                                        <p:cTn id="7" dur="500"/>
                                        <p:tgtEl>
                                          <p:spTgt spid="3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body" idx="1"/>
          </p:nvPr>
        </p:nvSpPr>
        <p:spPr>
          <a:xfrm>
            <a:off x="5774500" y="964406"/>
            <a:ext cx="2626976" cy="2550300"/>
          </a:xfrm>
          <a:prstGeom prst="rect">
            <a:avLst/>
          </a:prstGeom>
        </p:spPr>
        <p:txBody>
          <a:bodyPr spcFirstLastPara="1" wrap="square" lIns="91425" tIns="91425" rIns="91425" bIns="91425" anchor="t" anchorCtr="0">
            <a:noAutofit/>
          </a:bodyPr>
          <a:lstStyle/>
          <a:p>
            <a:endParaRPr lang="en-US" altLang="ko-KR" dirty="0">
              <a:solidFill>
                <a:schemeClr val="tx1">
                  <a:lumMod val="75000"/>
                  <a:lumOff val="25000"/>
                </a:schemeClr>
              </a:solidFill>
              <a:latin typeface="Barlow" panose="00000500000000000000" pitchFamily="2" charset="0"/>
              <a:cs typeface="Arial" pitchFamily="34" charset="0"/>
            </a:endParaRPr>
          </a:p>
          <a:p>
            <a:r>
              <a:rPr lang="en-US" altLang="ko-KR" dirty="0">
                <a:solidFill>
                  <a:schemeClr val="tx1">
                    <a:lumMod val="75000"/>
                    <a:lumOff val="25000"/>
                  </a:schemeClr>
                </a:solidFill>
                <a:latin typeface="Barlow" panose="00000500000000000000" pitchFamily="2" charset="0"/>
                <a:cs typeface="Arial" pitchFamily="34" charset="0"/>
              </a:rPr>
              <a:t>Object recognition</a:t>
            </a:r>
          </a:p>
          <a:p>
            <a:r>
              <a:rPr lang="en-US" altLang="ko-KR" dirty="0">
                <a:solidFill>
                  <a:schemeClr val="tx1">
                    <a:lumMod val="75000"/>
                    <a:lumOff val="25000"/>
                  </a:schemeClr>
                </a:solidFill>
                <a:latin typeface="Barlow" panose="00000500000000000000" pitchFamily="2" charset="0"/>
                <a:cs typeface="Arial" pitchFamily="34" charset="0"/>
              </a:rPr>
              <a:t>Face recognition</a:t>
            </a:r>
          </a:p>
          <a:p>
            <a:r>
              <a:rPr lang="en-US" altLang="ko-KR" dirty="0">
                <a:solidFill>
                  <a:schemeClr val="tx1">
                    <a:lumMod val="75000"/>
                    <a:lumOff val="25000"/>
                  </a:schemeClr>
                </a:solidFill>
                <a:latin typeface="Barlow" panose="00000500000000000000" pitchFamily="2" charset="0"/>
                <a:cs typeface="Arial" pitchFamily="34" charset="0"/>
              </a:rPr>
              <a:t>Autonomous vehicle</a:t>
            </a:r>
          </a:p>
          <a:p>
            <a:r>
              <a:rPr lang="en-US" altLang="ko-KR" dirty="0">
                <a:solidFill>
                  <a:schemeClr val="tx1">
                    <a:lumMod val="75000"/>
                    <a:lumOff val="25000"/>
                  </a:schemeClr>
                </a:solidFill>
                <a:latin typeface="Barlow" panose="00000500000000000000" pitchFamily="2" charset="0"/>
                <a:cs typeface="Arial" pitchFamily="34" charset="0"/>
              </a:rPr>
              <a:t>Disease detection</a:t>
            </a:r>
          </a:p>
          <a:p>
            <a:r>
              <a:rPr lang="en-US" altLang="ko-KR" dirty="0">
                <a:solidFill>
                  <a:schemeClr val="tx1">
                    <a:lumMod val="75000"/>
                    <a:lumOff val="25000"/>
                  </a:schemeClr>
                </a:solidFill>
                <a:latin typeface="Barlow" panose="00000500000000000000" pitchFamily="2" charset="0"/>
                <a:cs typeface="Arial" pitchFamily="34" charset="0"/>
              </a:rPr>
              <a:t>Emotion recognition</a:t>
            </a:r>
          </a:p>
          <a:p>
            <a:r>
              <a:rPr lang="en-US" altLang="ko-KR" dirty="0">
                <a:solidFill>
                  <a:schemeClr val="tx1">
                    <a:lumMod val="75000"/>
                    <a:lumOff val="25000"/>
                  </a:schemeClr>
                </a:solidFill>
                <a:latin typeface="Barlow" panose="00000500000000000000" pitchFamily="2" charset="0"/>
                <a:cs typeface="Arial" pitchFamily="34" charset="0"/>
              </a:rPr>
              <a:t>Agriculture</a:t>
            </a:r>
          </a:p>
          <a:p>
            <a:r>
              <a:rPr lang="en-US" altLang="ko-KR" dirty="0">
                <a:solidFill>
                  <a:schemeClr val="tx1">
                    <a:lumMod val="75000"/>
                    <a:lumOff val="25000"/>
                  </a:schemeClr>
                </a:solidFill>
                <a:latin typeface="Barlow" panose="00000500000000000000" pitchFamily="2" charset="0"/>
                <a:cs typeface="Arial" pitchFamily="34" charset="0"/>
              </a:rPr>
              <a:t>Satellite image analysis</a:t>
            </a:r>
          </a:p>
          <a:p>
            <a:r>
              <a:rPr lang="en-US" altLang="ko-KR" dirty="0">
                <a:solidFill>
                  <a:schemeClr val="tx1">
                    <a:lumMod val="75000"/>
                    <a:lumOff val="25000"/>
                  </a:schemeClr>
                </a:solidFill>
                <a:latin typeface="Barlow" panose="00000500000000000000" pitchFamily="2" charset="0"/>
                <a:cs typeface="Arial" pitchFamily="34" charset="0"/>
              </a:rPr>
              <a:t>Robot vision</a:t>
            </a:r>
          </a:p>
          <a:p>
            <a:r>
              <a:rPr lang="en-US" altLang="ko-KR" dirty="0">
                <a:solidFill>
                  <a:schemeClr val="tx1">
                    <a:lumMod val="75000"/>
                    <a:lumOff val="25000"/>
                  </a:schemeClr>
                </a:solidFill>
                <a:latin typeface="Barlow" panose="00000500000000000000" pitchFamily="2" charset="0"/>
                <a:cs typeface="Arial" pitchFamily="34" charset="0"/>
              </a:rPr>
              <a:t>Search engines</a:t>
            </a:r>
          </a:p>
          <a:p>
            <a:r>
              <a:rPr lang="en-US" altLang="ko-KR" dirty="0">
                <a:solidFill>
                  <a:schemeClr val="tx1">
                    <a:lumMod val="75000"/>
                    <a:lumOff val="25000"/>
                  </a:schemeClr>
                </a:solidFill>
                <a:latin typeface="Barlow" panose="00000500000000000000" pitchFamily="2" charset="0"/>
                <a:cs typeface="Arial" pitchFamily="34" charset="0"/>
              </a:rPr>
              <a:t>Mobile &amp; camera</a:t>
            </a:r>
          </a:p>
          <a:p>
            <a:r>
              <a:rPr lang="en-US" altLang="ko-KR" dirty="0">
                <a:solidFill>
                  <a:schemeClr val="tx1">
                    <a:lumMod val="75000"/>
                    <a:lumOff val="25000"/>
                  </a:schemeClr>
                </a:solidFill>
                <a:latin typeface="Barlow" panose="00000500000000000000" pitchFamily="2" charset="0"/>
                <a:cs typeface="Arial" pitchFamily="34" charset="0"/>
              </a:rPr>
              <a:t>Pattern recognition</a:t>
            </a:r>
          </a:p>
        </p:txBody>
      </p:sp>
      <p:sp>
        <p:nvSpPr>
          <p:cNvPr id="318" name="Google Shape;318;p30"/>
          <p:cNvSpPr txBox="1">
            <a:spLocks noGrp="1"/>
          </p:cNvSpPr>
          <p:nvPr>
            <p:ph type="title"/>
          </p:nvPr>
        </p:nvSpPr>
        <p:spPr>
          <a:xfrm>
            <a:off x="5745220" y="486583"/>
            <a:ext cx="61856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pitchFamily="2" charset="0"/>
              </a:rPr>
              <a:t>Applications</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129" name="Google Shape;317;p30"/>
          <p:cNvSpPr txBox="1">
            <a:spLocks/>
          </p:cNvSpPr>
          <p:nvPr/>
        </p:nvSpPr>
        <p:spPr>
          <a:xfrm>
            <a:off x="437074" y="1170298"/>
            <a:ext cx="2900412" cy="25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r>
              <a:rPr lang="en-US" altLang="ko-KR" dirty="0">
                <a:solidFill>
                  <a:schemeClr val="tx1">
                    <a:lumMod val="75000"/>
                    <a:lumOff val="25000"/>
                  </a:schemeClr>
                </a:solidFill>
                <a:latin typeface="Barlow" panose="00000500000000000000" pitchFamily="2" charset="0"/>
                <a:cs typeface="Arial" pitchFamily="34" charset="0"/>
              </a:rPr>
              <a:t>Image Segmentation</a:t>
            </a:r>
          </a:p>
          <a:p>
            <a:r>
              <a:rPr lang="en-US" altLang="ko-KR" dirty="0">
                <a:solidFill>
                  <a:schemeClr val="tx1">
                    <a:lumMod val="75000"/>
                    <a:lumOff val="25000"/>
                  </a:schemeClr>
                </a:solidFill>
                <a:latin typeface="Barlow" panose="00000500000000000000" pitchFamily="2" charset="0"/>
                <a:cs typeface="Arial" pitchFamily="34" charset="0"/>
              </a:rPr>
              <a:t>Edge Detection</a:t>
            </a:r>
          </a:p>
          <a:p>
            <a:r>
              <a:rPr lang="en-US" altLang="ko-KR" dirty="0">
                <a:solidFill>
                  <a:schemeClr val="tx1">
                    <a:lumMod val="75000"/>
                    <a:lumOff val="25000"/>
                  </a:schemeClr>
                </a:solidFill>
                <a:latin typeface="Barlow" panose="00000500000000000000" pitchFamily="2" charset="0"/>
                <a:cs typeface="Arial" pitchFamily="34" charset="0"/>
              </a:rPr>
              <a:t>Watermarking</a:t>
            </a:r>
          </a:p>
          <a:p>
            <a:r>
              <a:rPr lang="en-US" altLang="ko-KR" dirty="0">
                <a:solidFill>
                  <a:schemeClr val="tx1">
                    <a:lumMod val="75000"/>
                    <a:lumOff val="25000"/>
                  </a:schemeClr>
                </a:solidFill>
                <a:latin typeface="Barlow" panose="00000500000000000000" pitchFamily="2" charset="0"/>
                <a:cs typeface="Arial" pitchFamily="34" charset="0"/>
              </a:rPr>
              <a:t>Steganography</a:t>
            </a:r>
          </a:p>
          <a:p>
            <a:r>
              <a:rPr lang="en-US" altLang="ko-KR" dirty="0">
                <a:solidFill>
                  <a:schemeClr val="tx1">
                    <a:lumMod val="75000"/>
                    <a:lumOff val="25000"/>
                  </a:schemeClr>
                </a:solidFill>
                <a:latin typeface="Barlow" panose="00000500000000000000" pitchFamily="2" charset="0"/>
                <a:cs typeface="Arial" pitchFamily="34" charset="0"/>
              </a:rPr>
              <a:t>Cryptography</a:t>
            </a:r>
          </a:p>
          <a:p>
            <a:r>
              <a:rPr lang="en-US" altLang="ko-KR" dirty="0">
                <a:solidFill>
                  <a:schemeClr val="tx1">
                    <a:lumMod val="75000"/>
                    <a:lumOff val="25000"/>
                  </a:schemeClr>
                </a:solidFill>
                <a:latin typeface="Barlow" panose="00000500000000000000" pitchFamily="2" charset="0"/>
                <a:cs typeface="Arial" pitchFamily="34" charset="0"/>
              </a:rPr>
              <a:t>Moving object </a:t>
            </a:r>
            <a:r>
              <a:rPr lang="en-US" altLang="ko-KR" dirty="0" smtClean="0">
                <a:solidFill>
                  <a:schemeClr val="tx1">
                    <a:lumMod val="75000"/>
                    <a:lumOff val="25000"/>
                  </a:schemeClr>
                </a:solidFill>
                <a:latin typeface="Barlow" panose="00000500000000000000" pitchFamily="2" charset="0"/>
                <a:cs typeface="Arial" pitchFamily="34" charset="0"/>
              </a:rPr>
              <a:t>Detection</a:t>
            </a:r>
          </a:p>
          <a:p>
            <a:r>
              <a:rPr lang="fr-FR" altLang="ko-KR" dirty="0">
                <a:solidFill>
                  <a:schemeClr val="tx1">
                    <a:lumMod val="75000"/>
                    <a:lumOff val="25000"/>
                  </a:schemeClr>
                </a:solidFill>
                <a:latin typeface="Barlow" panose="00000500000000000000" pitchFamily="2" charset="0"/>
                <a:cs typeface="Arial" pitchFamily="34" charset="0"/>
              </a:rPr>
              <a:t>Object recognition</a:t>
            </a:r>
          </a:p>
          <a:p>
            <a:r>
              <a:rPr lang="fr-FR" altLang="ko-KR" dirty="0" err="1">
                <a:solidFill>
                  <a:schemeClr val="tx1">
                    <a:lumMod val="75000"/>
                    <a:lumOff val="25000"/>
                  </a:schemeClr>
                </a:solidFill>
                <a:latin typeface="Barlow" panose="00000500000000000000" pitchFamily="2" charset="0"/>
                <a:cs typeface="Arial" pitchFamily="34" charset="0"/>
              </a:rPr>
              <a:t>Autonomous</a:t>
            </a:r>
            <a:r>
              <a:rPr lang="fr-FR" altLang="ko-KR" dirty="0">
                <a:solidFill>
                  <a:schemeClr val="tx1">
                    <a:lumMod val="75000"/>
                    <a:lumOff val="25000"/>
                  </a:schemeClr>
                </a:solidFill>
                <a:latin typeface="Barlow" panose="00000500000000000000" pitchFamily="2" charset="0"/>
                <a:cs typeface="Arial" pitchFamily="34" charset="0"/>
              </a:rPr>
              <a:t> </a:t>
            </a:r>
            <a:r>
              <a:rPr lang="fr-FR" altLang="ko-KR" dirty="0" err="1">
                <a:solidFill>
                  <a:schemeClr val="tx1">
                    <a:lumMod val="75000"/>
                    <a:lumOff val="25000"/>
                  </a:schemeClr>
                </a:solidFill>
                <a:latin typeface="Barlow" panose="00000500000000000000" pitchFamily="2" charset="0"/>
                <a:cs typeface="Arial" pitchFamily="34" charset="0"/>
              </a:rPr>
              <a:t>Vehicle</a:t>
            </a:r>
            <a:r>
              <a:rPr lang="fr-FR" altLang="ko-KR" dirty="0">
                <a:solidFill>
                  <a:schemeClr val="tx1">
                    <a:lumMod val="75000"/>
                    <a:lumOff val="25000"/>
                  </a:schemeClr>
                </a:solidFill>
                <a:latin typeface="Barlow" panose="00000500000000000000" pitchFamily="2" charset="0"/>
                <a:cs typeface="Arial" pitchFamily="34" charset="0"/>
              </a:rPr>
              <a:t> </a:t>
            </a:r>
          </a:p>
          <a:p>
            <a:r>
              <a:rPr lang="fr-FR" altLang="ko-KR" dirty="0">
                <a:solidFill>
                  <a:schemeClr val="tx1">
                    <a:lumMod val="75000"/>
                    <a:lumOff val="25000"/>
                  </a:schemeClr>
                </a:solidFill>
                <a:latin typeface="Barlow" panose="00000500000000000000" pitchFamily="2" charset="0"/>
                <a:cs typeface="Arial" pitchFamily="34" charset="0"/>
              </a:rPr>
              <a:t>Satellite image </a:t>
            </a:r>
            <a:r>
              <a:rPr lang="fr-FR" altLang="ko-KR" dirty="0" err="1">
                <a:solidFill>
                  <a:schemeClr val="tx1">
                    <a:lumMod val="75000"/>
                    <a:lumOff val="25000"/>
                  </a:schemeClr>
                </a:solidFill>
                <a:latin typeface="Barlow" panose="00000500000000000000" pitchFamily="2" charset="0"/>
                <a:cs typeface="Arial" pitchFamily="34" charset="0"/>
              </a:rPr>
              <a:t>analysis</a:t>
            </a:r>
            <a:endParaRPr lang="fr-FR" altLang="ko-KR" dirty="0">
              <a:solidFill>
                <a:schemeClr val="tx1">
                  <a:lumMod val="75000"/>
                  <a:lumOff val="25000"/>
                </a:schemeClr>
              </a:solidFill>
              <a:latin typeface="Barlow" panose="00000500000000000000" pitchFamily="2" charset="0"/>
              <a:cs typeface="Arial" pitchFamily="34" charset="0"/>
            </a:endParaRPr>
          </a:p>
          <a:p>
            <a:r>
              <a:rPr lang="fr-FR" altLang="ko-KR" dirty="0" err="1">
                <a:solidFill>
                  <a:schemeClr val="tx1">
                    <a:lumMod val="75000"/>
                    <a:lumOff val="25000"/>
                  </a:schemeClr>
                </a:solidFill>
                <a:latin typeface="Barlow" panose="00000500000000000000" pitchFamily="2" charset="0"/>
                <a:cs typeface="Arial" pitchFamily="34" charset="0"/>
              </a:rPr>
              <a:t>Medical</a:t>
            </a:r>
            <a:r>
              <a:rPr lang="fr-FR" altLang="ko-KR" dirty="0">
                <a:solidFill>
                  <a:schemeClr val="tx1">
                    <a:lumMod val="75000"/>
                    <a:lumOff val="25000"/>
                  </a:schemeClr>
                </a:solidFill>
                <a:latin typeface="Barlow" panose="00000500000000000000" pitchFamily="2" charset="0"/>
                <a:cs typeface="Arial" pitchFamily="34" charset="0"/>
              </a:rPr>
              <a:t> image </a:t>
            </a:r>
            <a:r>
              <a:rPr lang="fr-FR" altLang="ko-KR" dirty="0" err="1">
                <a:solidFill>
                  <a:schemeClr val="tx1">
                    <a:lumMod val="75000"/>
                    <a:lumOff val="25000"/>
                  </a:schemeClr>
                </a:solidFill>
                <a:latin typeface="Barlow" panose="00000500000000000000" pitchFamily="2" charset="0"/>
                <a:cs typeface="Arial" pitchFamily="34" charset="0"/>
              </a:rPr>
              <a:t>analysis</a:t>
            </a:r>
            <a:endParaRPr lang="fr-FR" altLang="ko-KR" dirty="0">
              <a:solidFill>
                <a:schemeClr val="tx1">
                  <a:lumMod val="75000"/>
                  <a:lumOff val="25000"/>
                </a:schemeClr>
              </a:solidFill>
              <a:latin typeface="Barlow" panose="00000500000000000000" pitchFamily="2" charset="0"/>
              <a:cs typeface="Arial" pitchFamily="34" charset="0"/>
            </a:endParaRPr>
          </a:p>
          <a:p>
            <a:r>
              <a:rPr lang="fr-FR" altLang="ko-KR" dirty="0">
                <a:solidFill>
                  <a:schemeClr val="tx1">
                    <a:lumMod val="75000"/>
                    <a:lumOff val="25000"/>
                  </a:schemeClr>
                </a:solidFill>
                <a:latin typeface="Barlow" panose="00000500000000000000" pitchFamily="2" charset="0"/>
                <a:cs typeface="Arial" pitchFamily="34" charset="0"/>
              </a:rPr>
              <a:t>OCR</a:t>
            </a:r>
          </a:p>
          <a:p>
            <a:endParaRPr lang="fr-FR" altLang="ko-KR" dirty="0">
              <a:solidFill>
                <a:schemeClr val="tx1">
                  <a:lumMod val="75000"/>
                  <a:lumOff val="25000"/>
                </a:schemeClr>
              </a:solidFill>
              <a:latin typeface="Barlow" panose="00000500000000000000" pitchFamily="2" charset="0"/>
              <a:cs typeface="Arial" pitchFamily="34" charset="0"/>
            </a:endParaRPr>
          </a:p>
          <a:p>
            <a:endParaRPr lang="en-US" altLang="ko-KR" dirty="0">
              <a:solidFill>
                <a:schemeClr val="tx1">
                  <a:lumMod val="75000"/>
                  <a:lumOff val="25000"/>
                </a:schemeClr>
              </a:solidFill>
              <a:latin typeface="Barlow" panose="00000500000000000000" pitchFamily="2" charset="0"/>
              <a:cs typeface="Arial" pitchFamily="34" charset="0"/>
            </a:endParaRPr>
          </a:p>
        </p:txBody>
      </p:sp>
      <p:sp>
        <p:nvSpPr>
          <p:cNvPr id="130" name="Google Shape;318;p30"/>
          <p:cNvSpPr txBox="1">
            <a:spLocks/>
          </p:cNvSpPr>
          <p:nvPr/>
        </p:nvSpPr>
        <p:spPr>
          <a:xfrm>
            <a:off x="366605" y="486583"/>
            <a:ext cx="316633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IN" dirty="0" smtClean="0">
                <a:latin typeface="Squada One" panose="02000000000000000000" pitchFamily="2" charset="0"/>
              </a:rPr>
              <a:t>Evolution</a:t>
            </a:r>
            <a:r>
              <a:rPr lang="en-IN" dirty="0" smtClean="0">
                <a:solidFill>
                  <a:schemeClr val="dk1"/>
                </a:solidFill>
                <a:latin typeface="Squada One" panose="02000000000000000000" pitchFamily="2" charset="0"/>
              </a:rPr>
              <a:t>.</a:t>
            </a:r>
            <a:endParaRPr lang="en-IN" dirty="0">
              <a:solidFill>
                <a:schemeClr val="dk1"/>
              </a:solidFill>
              <a:latin typeface="Squada One" panose="02000000000000000000" pitchFamily="2" charset="0"/>
            </a:endParaRPr>
          </a:p>
        </p:txBody>
      </p:sp>
      <p:grpSp>
        <p:nvGrpSpPr>
          <p:cNvPr id="77" name="Google Shape;1125;p59"/>
          <p:cNvGrpSpPr/>
          <p:nvPr/>
        </p:nvGrpSpPr>
        <p:grpSpPr>
          <a:xfrm rot="-1879670" flipH="1">
            <a:off x="3653475" y="1216341"/>
            <a:ext cx="1733865" cy="2727311"/>
            <a:chOff x="363150" y="1669400"/>
            <a:chExt cx="1745732" cy="2745976"/>
          </a:xfrm>
        </p:grpSpPr>
        <p:sp>
          <p:nvSpPr>
            <p:cNvPr id="78" name="Google Shape;1126;p59"/>
            <p:cNvSpPr/>
            <p:nvPr/>
          </p:nvSpPr>
          <p:spPr>
            <a:xfrm>
              <a:off x="363150" y="1669400"/>
              <a:ext cx="1351951" cy="2107766"/>
            </a:xfrm>
            <a:custGeom>
              <a:avLst/>
              <a:gdLst/>
              <a:ahLst/>
              <a:cxnLst/>
              <a:rect l="l" t="t" r="r" b="b"/>
              <a:pathLst>
                <a:path w="39404" h="61433" extrusionOk="0">
                  <a:moveTo>
                    <a:pt x="1681" y="1"/>
                  </a:moveTo>
                  <a:cubicBezTo>
                    <a:pt x="1417" y="1"/>
                    <a:pt x="1150" y="72"/>
                    <a:pt x="909" y="220"/>
                  </a:cubicBezTo>
                  <a:cubicBezTo>
                    <a:pt x="215" y="646"/>
                    <a:pt x="1" y="1554"/>
                    <a:pt x="427" y="2248"/>
                  </a:cubicBezTo>
                  <a:lnTo>
                    <a:pt x="36893" y="61432"/>
                  </a:lnTo>
                  <a:lnTo>
                    <a:pt x="39403" y="59886"/>
                  </a:lnTo>
                  <a:lnTo>
                    <a:pt x="2938" y="702"/>
                  </a:lnTo>
                  <a:cubicBezTo>
                    <a:pt x="2659" y="250"/>
                    <a:pt x="2176" y="1"/>
                    <a:pt x="1681" y="1"/>
                  </a:cubicBezTo>
                  <a:close/>
                </a:path>
              </a:pathLst>
            </a:custGeom>
            <a:gradFill>
              <a:gsLst>
                <a:gs pos="0">
                  <a:srgbClr val="FF0098"/>
                </a:gs>
                <a:gs pos="100000">
                  <a:srgbClr val="2D0066"/>
                </a:gs>
              </a:gsLst>
              <a:lin ang="5400700" scaled="0"/>
            </a:gradFill>
            <a:ln>
              <a:noFill/>
            </a:ln>
            <a:effectLst>
              <a:outerShdw blurRad="128588" dist="9525" algn="bl" rotWithShape="0">
                <a:srgbClr val="FF0098"/>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79" name="Google Shape;1127;p59"/>
            <p:cNvSpPr/>
            <p:nvPr/>
          </p:nvSpPr>
          <p:spPr>
            <a:xfrm>
              <a:off x="1618283" y="3717577"/>
              <a:ext cx="490599" cy="688224"/>
            </a:xfrm>
            <a:custGeom>
              <a:avLst/>
              <a:gdLst/>
              <a:ahLst/>
              <a:cxnLst/>
              <a:rect l="l" t="t" r="r" b="b"/>
              <a:pathLst>
                <a:path w="14299" h="20059" extrusionOk="0">
                  <a:moveTo>
                    <a:pt x="3128" y="0"/>
                  </a:moveTo>
                  <a:lnTo>
                    <a:pt x="1" y="1926"/>
                  </a:lnTo>
                  <a:lnTo>
                    <a:pt x="11171" y="20059"/>
                  </a:lnTo>
                  <a:lnTo>
                    <a:pt x="14299" y="18133"/>
                  </a:lnTo>
                  <a:lnTo>
                    <a:pt x="3128" y="0"/>
                  </a:ln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0" name="Google Shape;1128;p59"/>
            <p:cNvSpPr/>
            <p:nvPr/>
          </p:nvSpPr>
          <p:spPr>
            <a:xfrm>
              <a:off x="1618283" y="3759744"/>
              <a:ext cx="456632" cy="646057"/>
            </a:xfrm>
            <a:custGeom>
              <a:avLst/>
              <a:gdLst/>
              <a:ahLst/>
              <a:cxnLst/>
              <a:rect l="l" t="t" r="r" b="b"/>
              <a:pathLst>
                <a:path w="13309" h="18830" extrusionOk="0">
                  <a:moveTo>
                    <a:pt x="1138" y="0"/>
                  </a:moveTo>
                  <a:lnTo>
                    <a:pt x="1" y="697"/>
                  </a:lnTo>
                  <a:lnTo>
                    <a:pt x="11171" y="18830"/>
                  </a:lnTo>
                  <a:lnTo>
                    <a:pt x="13309" y="17513"/>
                  </a:lnTo>
                  <a:lnTo>
                    <a:pt x="1138" y="0"/>
                  </a:ln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1" name="Google Shape;1129;p59"/>
            <p:cNvSpPr/>
            <p:nvPr/>
          </p:nvSpPr>
          <p:spPr>
            <a:xfrm>
              <a:off x="1606686" y="3703064"/>
              <a:ext cx="130652" cy="95107"/>
            </a:xfrm>
            <a:custGeom>
              <a:avLst/>
              <a:gdLst/>
              <a:ahLst/>
              <a:cxnLst/>
              <a:rect l="l" t="t" r="r" b="b"/>
              <a:pathLst>
                <a:path w="3808" h="2772" extrusionOk="0">
                  <a:moveTo>
                    <a:pt x="3381" y="1"/>
                  </a:moveTo>
                  <a:lnTo>
                    <a:pt x="1" y="2086"/>
                  </a:lnTo>
                  <a:lnTo>
                    <a:pt x="423" y="2772"/>
                  </a:lnTo>
                  <a:lnTo>
                    <a:pt x="3807" y="687"/>
                  </a:lnTo>
                  <a:lnTo>
                    <a:pt x="3381" y="1"/>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2" name="Google Shape;1130;p59"/>
            <p:cNvSpPr/>
            <p:nvPr/>
          </p:nvSpPr>
          <p:spPr>
            <a:xfrm>
              <a:off x="1606686" y="3739913"/>
              <a:ext cx="71330" cy="58258"/>
            </a:xfrm>
            <a:custGeom>
              <a:avLst/>
              <a:gdLst/>
              <a:ahLst/>
              <a:cxnLst/>
              <a:rect l="l" t="t" r="r" b="b"/>
              <a:pathLst>
                <a:path w="2079" h="1698" extrusionOk="0">
                  <a:moveTo>
                    <a:pt x="1642" y="1"/>
                  </a:moveTo>
                  <a:lnTo>
                    <a:pt x="1" y="1012"/>
                  </a:lnTo>
                  <a:lnTo>
                    <a:pt x="423" y="1698"/>
                  </a:lnTo>
                  <a:lnTo>
                    <a:pt x="2078" y="680"/>
                  </a:lnTo>
                  <a:lnTo>
                    <a:pt x="1642" y="1"/>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3" name="Google Shape;1131;p59"/>
            <p:cNvSpPr/>
            <p:nvPr/>
          </p:nvSpPr>
          <p:spPr>
            <a:xfrm>
              <a:off x="1693319" y="3808945"/>
              <a:ext cx="63233" cy="55411"/>
            </a:xfrm>
            <a:custGeom>
              <a:avLst/>
              <a:gdLst/>
              <a:ahLst/>
              <a:cxnLst/>
              <a:rect l="l" t="t" r="r" b="b"/>
              <a:pathLst>
                <a:path w="1843" h="1615" extrusionOk="0">
                  <a:moveTo>
                    <a:pt x="918" y="1"/>
                  </a:moveTo>
                  <a:cubicBezTo>
                    <a:pt x="775" y="1"/>
                    <a:pt x="629" y="39"/>
                    <a:pt x="497" y="120"/>
                  </a:cubicBezTo>
                  <a:cubicBezTo>
                    <a:pt x="120" y="355"/>
                    <a:pt x="0" y="851"/>
                    <a:pt x="237" y="1232"/>
                  </a:cubicBezTo>
                  <a:cubicBezTo>
                    <a:pt x="388" y="1477"/>
                    <a:pt x="652" y="1614"/>
                    <a:pt x="922" y="1614"/>
                  </a:cubicBezTo>
                  <a:cubicBezTo>
                    <a:pt x="1067" y="1614"/>
                    <a:pt x="1213" y="1575"/>
                    <a:pt x="1346" y="1493"/>
                  </a:cubicBezTo>
                  <a:cubicBezTo>
                    <a:pt x="1723" y="1261"/>
                    <a:pt x="1843" y="764"/>
                    <a:pt x="1606" y="383"/>
                  </a:cubicBezTo>
                  <a:cubicBezTo>
                    <a:pt x="1454" y="137"/>
                    <a:pt x="1190" y="1"/>
                    <a:pt x="918" y="1"/>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4" name="Google Shape;1132;p59"/>
            <p:cNvSpPr/>
            <p:nvPr/>
          </p:nvSpPr>
          <p:spPr>
            <a:xfrm>
              <a:off x="2011546" y="4345727"/>
              <a:ext cx="96960" cy="69649"/>
            </a:xfrm>
            <a:custGeom>
              <a:avLst/>
              <a:gdLst/>
              <a:ahLst/>
              <a:cxnLst/>
              <a:rect l="l" t="t" r="r" b="b"/>
              <a:pathLst>
                <a:path w="2826" h="2030" extrusionOk="0">
                  <a:moveTo>
                    <a:pt x="2537" y="1"/>
                  </a:moveTo>
                  <a:lnTo>
                    <a:pt x="1" y="1564"/>
                  </a:lnTo>
                  <a:lnTo>
                    <a:pt x="290" y="2029"/>
                  </a:lnTo>
                  <a:lnTo>
                    <a:pt x="2826" y="465"/>
                  </a:lnTo>
                  <a:lnTo>
                    <a:pt x="2537" y="1"/>
                  </a:ln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5" name="Google Shape;1133;p59"/>
            <p:cNvSpPr/>
            <p:nvPr/>
          </p:nvSpPr>
          <p:spPr>
            <a:xfrm>
              <a:off x="1764718" y="3774841"/>
              <a:ext cx="37844" cy="51259"/>
            </a:xfrm>
            <a:custGeom>
              <a:avLst/>
              <a:gdLst/>
              <a:ahLst/>
              <a:cxnLst/>
              <a:rect l="l" t="t" r="r" b="b"/>
              <a:pathLst>
                <a:path w="1103" h="1494" extrusionOk="0">
                  <a:moveTo>
                    <a:pt x="293" y="0"/>
                  </a:moveTo>
                  <a:lnTo>
                    <a:pt x="1" y="180"/>
                  </a:lnTo>
                  <a:lnTo>
                    <a:pt x="810" y="1494"/>
                  </a:lnTo>
                  <a:lnTo>
                    <a:pt x="1103" y="1314"/>
                  </a:lnTo>
                  <a:lnTo>
                    <a:pt x="293" y="0"/>
                  </a:ln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6" name="Google Shape;1134;p59"/>
            <p:cNvSpPr/>
            <p:nvPr/>
          </p:nvSpPr>
          <p:spPr>
            <a:xfrm>
              <a:off x="1647412" y="3847235"/>
              <a:ext cx="37707" cy="51122"/>
            </a:xfrm>
            <a:custGeom>
              <a:avLst/>
              <a:gdLst/>
              <a:ahLst/>
              <a:cxnLst/>
              <a:rect l="l" t="t" r="r" b="b"/>
              <a:pathLst>
                <a:path w="1099" h="1490" extrusionOk="0">
                  <a:moveTo>
                    <a:pt x="289" y="0"/>
                  </a:moveTo>
                  <a:lnTo>
                    <a:pt x="0" y="179"/>
                  </a:lnTo>
                  <a:lnTo>
                    <a:pt x="807" y="1489"/>
                  </a:lnTo>
                  <a:lnTo>
                    <a:pt x="1099" y="1310"/>
                  </a:lnTo>
                  <a:lnTo>
                    <a:pt x="289" y="0"/>
                  </a:ln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87" name="Google Shape;1135;p59"/>
            <p:cNvSpPr/>
            <p:nvPr/>
          </p:nvSpPr>
          <p:spPr>
            <a:xfrm>
              <a:off x="1667209" y="3774223"/>
              <a:ext cx="134152" cy="155287"/>
            </a:xfrm>
            <a:custGeom>
              <a:avLst/>
              <a:gdLst/>
              <a:ahLst/>
              <a:cxnLst/>
              <a:rect l="l" t="t" r="r" b="b"/>
              <a:pathLst>
                <a:path w="3910" h="4526" extrusionOk="0">
                  <a:moveTo>
                    <a:pt x="1807" y="1"/>
                  </a:moveTo>
                  <a:lnTo>
                    <a:pt x="0" y="1114"/>
                  </a:lnTo>
                  <a:lnTo>
                    <a:pt x="2103" y="4526"/>
                  </a:lnTo>
                  <a:lnTo>
                    <a:pt x="3909" y="3409"/>
                  </a:lnTo>
                  <a:lnTo>
                    <a:pt x="1807" y="1"/>
                  </a:ln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1" name="Google Shape;1136;p59"/>
            <p:cNvSpPr/>
            <p:nvPr/>
          </p:nvSpPr>
          <p:spPr>
            <a:xfrm>
              <a:off x="1780192" y="3980221"/>
              <a:ext cx="107219" cy="66150"/>
            </a:xfrm>
            <a:custGeom>
              <a:avLst/>
              <a:gdLst/>
              <a:ahLst/>
              <a:cxnLst/>
              <a:rect l="l" t="t" r="r" b="b"/>
              <a:pathLst>
                <a:path w="3125" h="1928" extrusionOk="0">
                  <a:moveTo>
                    <a:pt x="3124" y="1"/>
                  </a:moveTo>
                  <a:lnTo>
                    <a:pt x="0" y="1927"/>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2" name="Google Shape;1137;p59"/>
            <p:cNvSpPr/>
            <p:nvPr/>
          </p:nvSpPr>
          <p:spPr>
            <a:xfrm>
              <a:off x="1791172" y="3998234"/>
              <a:ext cx="107219" cy="66012"/>
            </a:xfrm>
            <a:custGeom>
              <a:avLst/>
              <a:gdLst/>
              <a:ahLst/>
              <a:cxnLst/>
              <a:rect l="l" t="t" r="r" b="b"/>
              <a:pathLst>
                <a:path w="3125" h="1924" extrusionOk="0">
                  <a:moveTo>
                    <a:pt x="3124" y="1"/>
                  </a:moveTo>
                  <a:lnTo>
                    <a:pt x="1" y="1924"/>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3" name="Google Shape;1138;p59"/>
            <p:cNvSpPr/>
            <p:nvPr/>
          </p:nvSpPr>
          <p:spPr>
            <a:xfrm>
              <a:off x="1802322" y="4016144"/>
              <a:ext cx="107047" cy="65978"/>
            </a:xfrm>
            <a:custGeom>
              <a:avLst/>
              <a:gdLst/>
              <a:ahLst/>
              <a:cxnLst/>
              <a:rect l="l" t="t" r="r" b="b"/>
              <a:pathLst>
                <a:path w="3120" h="1923" extrusionOk="0">
                  <a:moveTo>
                    <a:pt x="3120" y="0"/>
                  </a:moveTo>
                  <a:lnTo>
                    <a:pt x="0"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4" name="Google Shape;1139;p59"/>
            <p:cNvSpPr/>
            <p:nvPr/>
          </p:nvSpPr>
          <p:spPr>
            <a:xfrm>
              <a:off x="1813302" y="4033985"/>
              <a:ext cx="107219" cy="66012"/>
            </a:xfrm>
            <a:custGeom>
              <a:avLst/>
              <a:gdLst/>
              <a:ahLst/>
              <a:cxnLst/>
              <a:rect l="l" t="t" r="r" b="b"/>
              <a:pathLst>
                <a:path w="3125" h="1924" extrusionOk="0">
                  <a:moveTo>
                    <a:pt x="3124" y="1"/>
                  </a:moveTo>
                  <a:lnTo>
                    <a:pt x="0" y="1924"/>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5" name="Google Shape;1140;p59"/>
            <p:cNvSpPr/>
            <p:nvPr/>
          </p:nvSpPr>
          <p:spPr>
            <a:xfrm>
              <a:off x="1824281" y="4051895"/>
              <a:ext cx="107219" cy="66115"/>
            </a:xfrm>
            <a:custGeom>
              <a:avLst/>
              <a:gdLst/>
              <a:ahLst/>
              <a:cxnLst/>
              <a:rect l="l" t="t" r="r" b="b"/>
              <a:pathLst>
                <a:path w="3125" h="1927" extrusionOk="0">
                  <a:moveTo>
                    <a:pt x="3125" y="0"/>
                  </a:moveTo>
                  <a:lnTo>
                    <a:pt x="1" y="1926"/>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6" name="Google Shape;1141;p59"/>
            <p:cNvSpPr/>
            <p:nvPr/>
          </p:nvSpPr>
          <p:spPr>
            <a:xfrm>
              <a:off x="1835397" y="4069908"/>
              <a:ext cx="107082" cy="65978"/>
            </a:xfrm>
            <a:custGeom>
              <a:avLst/>
              <a:gdLst/>
              <a:ahLst/>
              <a:cxnLst/>
              <a:rect l="l" t="t" r="r" b="b"/>
              <a:pathLst>
                <a:path w="3121" h="1923" extrusionOk="0">
                  <a:moveTo>
                    <a:pt x="3121" y="0"/>
                  </a:moveTo>
                  <a:lnTo>
                    <a:pt x="1"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7" name="Google Shape;1142;p59"/>
            <p:cNvSpPr/>
            <p:nvPr/>
          </p:nvSpPr>
          <p:spPr>
            <a:xfrm>
              <a:off x="1846411" y="4087783"/>
              <a:ext cx="107184" cy="66012"/>
            </a:xfrm>
            <a:custGeom>
              <a:avLst/>
              <a:gdLst/>
              <a:ahLst/>
              <a:cxnLst/>
              <a:rect l="l" t="t" r="r" b="b"/>
              <a:pathLst>
                <a:path w="3124" h="1924" extrusionOk="0">
                  <a:moveTo>
                    <a:pt x="3124" y="1"/>
                  </a:moveTo>
                  <a:lnTo>
                    <a:pt x="1"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8" name="Google Shape;1143;p59"/>
            <p:cNvSpPr/>
            <p:nvPr/>
          </p:nvSpPr>
          <p:spPr>
            <a:xfrm>
              <a:off x="1857424" y="4105659"/>
              <a:ext cx="107184" cy="66012"/>
            </a:xfrm>
            <a:custGeom>
              <a:avLst/>
              <a:gdLst/>
              <a:ahLst/>
              <a:cxnLst/>
              <a:rect l="l" t="t" r="r" b="b"/>
              <a:pathLst>
                <a:path w="3124" h="1924" extrusionOk="0">
                  <a:moveTo>
                    <a:pt x="3124" y="0"/>
                  </a:moveTo>
                  <a:lnTo>
                    <a:pt x="0"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39" name="Google Shape;1144;p59"/>
            <p:cNvSpPr/>
            <p:nvPr/>
          </p:nvSpPr>
          <p:spPr>
            <a:xfrm>
              <a:off x="1868507" y="4123534"/>
              <a:ext cx="107116" cy="66012"/>
            </a:xfrm>
            <a:custGeom>
              <a:avLst/>
              <a:gdLst/>
              <a:ahLst/>
              <a:cxnLst/>
              <a:rect l="l" t="t" r="r" b="b"/>
              <a:pathLst>
                <a:path w="3122" h="1924" extrusionOk="0">
                  <a:moveTo>
                    <a:pt x="3121" y="1"/>
                  </a:moveTo>
                  <a:lnTo>
                    <a:pt x="1" y="1924"/>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0" name="Google Shape;1145;p59"/>
            <p:cNvSpPr/>
            <p:nvPr/>
          </p:nvSpPr>
          <p:spPr>
            <a:xfrm>
              <a:off x="1879520" y="4141444"/>
              <a:ext cx="107082" cy="66115"/>
            </a:xfrm>
            <a:custGeom>
              <a:avLst/>
              <a:gdLst/>
              <a:ahLst/>
              <a:cxnLst/>
              <a:rect l="l" t="t" r="r" b="b"/>
              <a:pathLst>
                <a:path w="3121" h="1927" extrusionOk="0">
                  <a:moveTo>
                    <a:pt x="3120" y="0"/>
                  </a:moveTo>
                  <a:lnTo>
                    <a:pt x="0" y="1926"/>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1" name="Google Shape;1146;p59"/>
            <p:cNvSpPr/>
            <p:nvPr/>
          </p:nvSpPr>
          <p:spPr>
            <a:xfrm>
              <a:off x="1890499" y="4159423"/>
              <a:ext cx="107219" cy="66012"/>
            </a:xfrm>
            <a:custGeom>
              <a:avLst/>
              <a:gdLst/>
              <a:ahLst/>
              <a:cxnLst/>
              <a:rect l="l" t="t" r="r" b="b"/>
              <a:pathLst>
                <a:path w="3125" h="1924" extrusionOk="0">
                  <a:moveTo>
                    <a:pt x="3124" y="0"/>
                  </a:moveTo>
                  <a:lnTo>
                    <a:pt x="0"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2" name="Google Shape;1147;p59"/>
            <p:cNvSpPr/>
            <p:nvPr/>
          </p:nvSpPr>
          <p:spPr>
            <a:xfrm>
              <a:off x="1901616" y="4177298"/>
              <a:ext cx="107082" cy="66012"/>
            </a:xfrm>
            <a:custGeom>
              <a:avLst/>
              <a:gdLst/>
              <a:ahLst/>
              <a:cxnLst/>
              <a:rect l="l" t="t" r="r" b="b"/>
              <a:pathLst>
                <a:path w="3121" h="1924" extrusionOk="0">
                  <a:moveTo>
                    <a:pt x="3120" y="1"/>
                  </a:moveTo>
                  <a:lnTo>
                    <a:pt x="1" y="1924"/>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3" name="Google Shape;1148;p59"/>
            <p:cNvSpPr/>
            <p:nvPr/>
          </p:nvSpPr>
          <p:spPr>
            <a:xfrm>
              <a:off x="1912629" y="4195208"/>
              <a:ext cx="107082" cy="66012"/>
            </a:xfrm>
            <a:custGeom>
              <a:avLst/>
              <a:gdLst/>
              <a:ahLst/>
              <a:cxnLst/>
              <a:rect l="l" t="t" r="r" b="b"/>
              <a:pathLst>
                <a:path w="3121" h="1924" extrusionOk="0">
                  <a:moveTo>
                    <a:pt x="3121" y="0"/>
                  </a:moveTo>
                  <a:lnTo>
                    <a:pt x="0"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4" name="Google Shape;1149;p59"/>
            <p:cNvSpPr/>
            <p:nvPr/>
          </p:nvSpPr>
          <p:spPr>
            <a:xfrm>
              <a:off x="1923609" y="4213050"/>
              <a:ext cx="107219" cy="66012"/>
            </a:xfrm>
            <a:custGeom>
              <a:avLst/>
              <a:gdLst/>
              <a:ahLst/>
              <a:cxnLst/>
              <a:rect l="l" t="t" r="r" b="b"/>
              <a:pathLst>
                <a:path w="3125" h="1924" extrusionOk="0">
                  <a:moveTo>
                    <a:pt x="3124" y="1"/>
                  </a:moveTo>
                  <a:lnTo>
                    <a:pt x="1" y="1924"/>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5" name="Google Shape;1150;p59"/>
            <p:cNvSpPr/>
            <p:nvPr/>
          </p:nvSpPr>
          <p:spPr>
            <a:xfrm>
              <a:off x="1934588" y="4230959"/>
              <a:ext cx="107219" cy="66115"/>
            </a:xfrm>
            <a:custGeom>
              <a:avLst/>
              <a:gdLst/>
              <a:ahLst/>
              <a:cxnLst/>
              <a:rect l="l" t="t" r="r" b="b"/>
              <a:pathLst>
                <a:path w="3125" h="1927" extrusionOk="0">
                  <a:moveTo>
                    <a:pt x="3125" y="0"/>
                  </a:moveTo>
                  <a:lnTo>
                    <a:pt x="1" y="1927"/>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6" name="Google Shape;1151;p59"/>
            <p:cNvSpPr/>
            <p:nvPr/>
          </p:nvSpPr>
          <p:spPr>
            <a:xfrm>
              <a:off x="1945739" y="4248972"/>
              <a:ext cx="107047" cy="65978"/>
            </a:xfrm>
            <a:custGeom>
              <a:avLst/>
              <a:gdLst/>
              <a:ahLst/>
              <a:cxnLst/>
              <a:rect l="l" t="t" r="r" b="b"/>
              <a:pathLst>
                <a:path w="3120" h="1923" extrusionOk="0">
                  <a:moveTo>
                    <a:pt x="3120" y="0"/>
                  </a:moveTo>
                  <a:lnTo>
                    <a:pt x="0"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7" name="Google Shape;1152;p59"/>
            <p:cNvSpPr/>
            <p:nvPr/>
          </p:nvSpPr>
          <p:spPr>
            <a:xfrm>
              <a:off x="1956718" y="4266848"/>
              <a:ext cx="107219" cy="66012"/>
            </a:xfrm>
            <a:custGeom>
              <a:avLst/>
              <a:gdLst/>
              <a:ahLst/>
              <a:cxnLst/>
              <a:rect l="l" t="t" r="r" b="b"/>
              <a:pathLst>
                <a:path w="3125" h="1924" extrusionOk="0">
                  <a:moveTo>
                    <a:pt x="3125" y="1"/>
                  </a:moveTo>
                  <a:lnTo>
                    <a:pt x="1"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8" name="Google Shape;1153;p59"/>
            <p:cNvSpPr/>
            <p:nvPr/>
          </p:nvSpPr>
          <p:spPr>
            <a:xfrm>
              <a:off x="1967731" y="4284723"/>
              <a:ext cx="107184" cy="66012"/>
            </a:xfrm>
            <a:custGeom>
              <a:avLst/>
              <a:gdLst/>
              <a:ahLst/>
              <a:cxnLst/>
              <a:rect l="l" t="t" r="r" b="b"/>
              <a:pathLst>
                <a:path w="3124" h="1924" extrusionOk="0">
                  <a:moveTo>
                    <a:pt x="3124" y="0"/>
                  </a:moveTo>
                  <a:lnTo>
                    <a:pt x="0"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49" name="Google Shape;1154;p59"/>
            <p:cNvSpPr/>
            <p:nvPr/>
          </p:nvSpPr>
          <p:spPr>
            <a:xfrm>
              <a:off x="1687761" y="3932770"/>
              <a:ext cx="238798" cy="60317"/>
            </a:xfrm>
            <a:custGeom>
              <a:avLst/>
              <a:gdLst/>
              <a:ahLst/>
              <a:cxnLst/>
              <a:rect l="l" t="t" r="r" b="b"/>
              <a:pathLst>
                <a:path w="6960" h="1758" extrusionOk="0">
                  <a:moveTo>
                    <a:pt x="6959" y="0"/>
                  </a:moveTo>
                  <a:lnTo>
                    <a:pt x="1" y="1757"/>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42489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xEl>
                                              <p:pRg st="1" end="1"/>
                                            </p:txEl>
                                          </p:spTgt>
                                        </p:tgtEl>
                                        <p:attrNameLst>
                                          <p:attrName>style.visibility</p:attrName>
                                        </p:attrNameLst>
                                      </p:cBhvr>
                                      <p:to>
                                        <p:strVal val="visible"/>
                                      </p:to>
                                    </p:set>
                                    <p:animEffect transition="in" filter="fade">
                                      <p:cBhvr>
                                        <p:cTn id="7" dur="500"/>
                                        <p:tgtEl>
                                          <p:spTgt spid="12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xEl>
                                              <p:pRg st="2" end="2"/>
                                            </p:txEl>
                                          </p:spTgt>
                                        </p:tgtEl>
                                        <p:attrNameLst>
                                          <p:attrName>style.visibility</p:attrName>
                                        </p:attrNameLst>
                                      </p:cBhvr>
                                      <p:to>
                                        <p:strVal val="visible"/>
                                      </p:to>
                                    </p:set>
                                    <p:animEffect transition="in" filter="fade">
                                      <p:cBhvr>
                                        <p:cTn id="12" dur="500"/>
                                        <p:tgtEl>
                                          <p:spTgt spid="1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
                                            <p:txEl>
                                              <p:pRg st="3" end="3"/>
                                            </p:txEl>
                                          </p:spTgt>
                                        </p:tgtEl>
                                        <p:attrNameLst>
                                          <p:attrName>style.visibility</p:attrName>
                                        </p:attrNameLst>
                                      </p:cBhvr>
                                      <p:to>
                                        <p:strVal val="visible"/>
                                      </p:to>
                                    </p:set>
                                    <p:animEffect transition="in" filter="fade">
                                      <p:cBhvr>
                                        <p:cTn id="17" dur="500"/>
                                        <p:tgtEl>
                                          <p:spTgt spid="12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
                                            <p:txEl>
                                              <p:pRg st="4" end="4"/>
                                            </p:txEl>
                                          </p:spTgt>
                                        </p:tgtEl>
                                        <p:attrNameLst>
                                          <p:attrName>style.visibility</p:attrName>
                                        </p:attrNameLst>
                                      </p:cBhvr>
                                      <p:to>
                                        <p:strVal val="visible"/>
                                      </p:to>
                                    </p:set>
                                    <p:animEffect transition="in" filter="fade">
                                      <p:cBhvr>
                                        <p:cTn id="22" dur="500"/>
                                        <p:tgtEl>
                                          <p:spTgt spid="12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9">
                                            <p:txEl>
                                              <p:pRg st="5" end="5"/>
                                            </p:txEl>
                                          </p:spTgt>
                                        </p:tgtEl>
                                        <p:attrNameLst>
                                          <p:attrName>style.visibility</p:attrName>
                                        </p:attrNameLst>
                                      </p:cBhvr>
                                      <p:to>
                                        <p:strVal val="visible"/>
                                      </p:to>
                                    </p:set>
                                    <p:animEffect transition="in" filter="fade">
                                      <p:cBhvr>
                                        <p:cTn id="27" dur="500"/>
                                        <p:tgtEl>
                                          <p:spTgt spid="12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9">
                                            <p:txEl>
                                              <p:pRg st="6" end="6"/>
                                            </p:txEl>
                                          </p:spTgt>
                                        </p:tgtEl>
                                        <p:attrNameLst>
                                          <p:attrName>style.visibility</p:attrName>
                                        </p:attrNameLst>
                                      </p:cBhvr>
                                      <p:to>
                                        <p:strVal val="visible"/>
                                      </p:to>
                                    </p:set>
                                    <p:animEffect transition="in" filter="fade">
                                      <p:cBhvr>
                                        <p:cTn id="32" dur="500"/>
                                        <p:tgtEl>
                                          <p:spTgt spid="12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9">
                                            <p:txEl>
                                              <p:pRg st="7" end="7"/>
                                            </p:txEl>
                                          </p:spTgt>
                                        </p:tgtEl>
                                        <p:attrNameLst>
                                          <p:attrName>style.visibility</p:attrName>
                                        </p:attrNameLst>
                                      </p:cBhvr>
                                      <p:to>
                                        <p:strVal val="visible"/>
                                      </p:to>
                                    </p:set>
                                    <p:animEffect transition="in" filter="fade">
                                      <p:cBhvr>
                                        <p:cTn id="37" dur="500"/>
                                        <p:tgtEl>
                                          <p:spTgt spid="12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9">
                                            <p:txEl>
                                              <p:pRg st="8" end="8"/>
                                            </p:txEl>
                                          </p:spTgt>
                                        </p:tgtEl>
                                        <p:attrNameLst>
                                          <p:attrName>style.visibility</p:attrName>
                                        </p:attrNameLst>
                                      </p:cBhvr>
                                      <p:to>
                                        <p:strVal val="visible"/>
                                      </p:to>
                                    </p:set>
                                    <p:animEffect transition="in" filter="fade">
                                      <p:cBhvr>
                                        <p:cTn id="42" dur="500"/>
                                        <p:tgtEl>
                                          <p:spTgt spid="12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9">
                                            <p:txEl>
                                              <p:pRg st="9" end="9"/>
                                            </p:txEl>
                                          </p:spTgt>
                                        </p:tgtEl>
                                        <p:attrNameLst>
                                          <p:attrName>style.visibility</p:attrName>
                                        </p:attrNameLst>
                                      </p:cBhvr>
                                      <p:to>
                                        <p:strVal val="visible"/>
                                      </p:to>
                                    </p:set>
                                    <p:animEffect transition="in" filter="fade">
                                      <p:cBhvr>
                                        <p:cTn id="47" dur="500"/>
                                        <p:tgtEl>
                                          <p:spTgt spid="12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9">
                                            <p:txEl>
                                              <p:pRg st="10" end="10"/>
                                            </p:txEl>
                                          </p:spTgt>
                                        </p:tgtEl>
                                        <p:attrNameLst>
                                          <p:attrName>style.visibility</p:attrName>
                                        </p:attrNameLst>
                                      </p:cBhvr>
                                      <p:to>
                                        <p:strVal val="visible"/>
                                      </p:to>
                                    </p:set>
                                    <p:animEffect transition="in" filter="fade">
                                      <p:cBhvr>
                                        <p:cTn id="52" dur="500"/>
                                        <p:tgtEl>
                                          <p:spTgt spid="129">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18"/>
                                        </p:tgtEl>
                                        <p:attrNameLst>
                                          <p:attrName>style.visibility</p:attrName>
                                        </p:attrNameLst>
                                      </p:cBhvr>
                                      <p:to>
                                        <p:strVal val="visible"/>
                                      </p:to>
                                    </p:set>
                                    <p:animEffect transition="in" filter="fade">
                                      <p:cBhvr>
                                        <p:cTn id="57" dur="500"/>
                                        <p:tgtEl>
                                          <p:spTgt spid="3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7">
                                            <p:txEl>
                                              <p:pRg st="1" end="1"/>
                                            </p:txEl>
                                          </p:spTgt>
                                        </p:tgtEl>
                                        <p:attrNameLst>
                                          <p:attrName>style.visibility</p:attrName>
                                        </p:attrNameLst>
                                      </p:cBhvr>
                                      <p:to>
                                        <p:strVal val="visible"/>
                                      </p:to>
                                    </p:set>
                                    <p:animEffect transition="in" filter="fade">
                                      <p:cBhvr>
                                        <p:cTn id="60" dur="500"/>
                                        <p:tgtEl>
                                          <p:spTgt spid="317">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17">
                                            <p:txEl>
                                              <p:pRg st="2" end="2"/>
                                            </p:txEl>
                                          </p:spTgt>
                                        </p:tgtEl>
                                        <p:attrNameLst>
                                          <p:attrName>style.visibility</p:attrName>
                                        </p:attrNameLst>
                                      </p:cBhvr>
                                      <p:to>
                                        <p:strVal val="visible"/>
                                      </p:to>
                                    </p:set>
                                    <p:animEffect transition="in" filter="fade">
                                      <p:cBhvr>
                                        <p:cTn id="65" dur="500"/>
                                        <p:tgtEl>
                                          <p:spTgt spid="31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17">
                                            <p:txEl>
                                              <p:pRg st="3" end="3"/>
                                            </p:txEl>
                                          </p:spTgt>
                                        </p:tgtEl>
                                        <p:attrNameLst>
                                          <p:attrName>style.visibility</p:attrName>
                                        </p:attrNameLst>
                                      </p:cBhvr>
                                      <p:to>
                                        <p:strVal val="visible"/>
                                      </p:to>
                                    </p:set>
                                    <p:animEffect transition="in" filter="fade">
                                      <p:cBhvr>
                                        <p:cTn id="70" dur="500"/>
                                        <p:tgtEl>
                                          <p:spTgt spid="317">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17">
                                            <p:txEl>
                                              <p:pRg st="4" end="4"/>
                                            </p:txEl>
                                          </p:spTgt>
                                        </p:tgtEl>
                                        <p:attrNameLst>
                                          <p:attrName>style.visibility</p:attrName>
                                        </p:attrNameLst>
                                      </p:cBhvr>
                                      <p:to>
                                        <p:strVal val="visible"/>
                                      </p:to>
                                    </p:set>
                                    <p:animEffect transition="in" filter="fade">
                                      <p:cBhvr>
                                        <p:cTn id="75" dur="500"/>
                                        <p:tgtEl>
                                          <p:spTgt spid="317">
                                            <p:txEl>
                                              <p:pRg st="4" end="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17">
                                            <p:txEl>
                                              <p:pRg st="5" end="5"/>
                                            </p:txEl>
                                          </p:spTgt>
                                        </p:tgtEl>
                                        <p:attrNameLst>
                                          <p:attrName>style.visibility</p:attrName>
                                        </p:attrNameLst>
                                      </p:cBhvr>
                                      <p:to>
                                        <p:strVal val="visible"/>
                                      </p:to>
                                    </p:set>
                                    <p:animEffect transition="in" filter="fade">
                                      <p:cBhvr>
                                        <p:cTn id="80" dur="500"/>
                                        <p:tgtEl>
                                          <p:spTgt spid="317">
                                            <p:txEl>
                                              <p:pRg st="5" end="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17">
                                            <p:txEl>
                                              <p:pRg st="6" end="6"/>
                                            </p:txEl>
                                          </p:spTgt>
                                        </p:tgtEl>
                                        <p:attrNameLst>
                                          <p:attrName>style.visibility</p:attrName>
                                        </p:attrNameLst>
                                      </p:cBhvr>
                                      <p:to>
                                        <p:strVal val="visible"/>
                                      </p:to>
                                    </p:set>
                                    <p:animEffect transition="in" filter="fade">
                                      <p:cBhvr>
                                        <p:cTn id="85" dur="500"/>
                                        <p:tgtEl>
                                          <p:spTgt spid="317">
                                            <p:txEl>
                                              <p:pRg st="6" end="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17">
                                            <p:txEl>
                                              <p:pRg st="7" end="7"/>
                                            </p:txEl>
                                          </p:spTgt>
                                        </p:tgtEl>
                                        <p:attrNameLst>
                                          <p:attrName>style.visibility</p:attrName>
                                        </p:attrNameLst>
                                      </p:cBhvr>
                                      <p:to>
                                        <p:strVal val="visible"/>
                                      </p:to>
                                    </p:set>
                                    <p:animEffect transition="in" filter="fade">
                                      <p:cBhvr>
                                        <p:cTn id="90" dur="500"/>
                                        <p:tgtEl>
                                          <p:spTgt spid="317">
                                            <p:txEl>
                                              <p:pRg st="7" end="7"/>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17">
                                            <p:txEl>
                                              <p:pRg st="8" end="8"/>
                                            </p:txEl>
                                          </p:spTgt>
                                        </p:tgtEl>
                                        <p:attrNameLst>
                                          <p:attrName>style.visibility</p:attrName>
                                        </p:attrNameLst>
                                      </p:cBhvr>
                                      <p:to>
                                        <p:strVal val="visible"/>
                                      </p:to>
                                    </p:set>
                                    <p:animEffect transition="in" filter="fade">
                                      <p:cBhvr>
                                        <p:cTn id="95" dur="500"/>
                                        <p:tgtEl>
                                          <p:spTgt spid="317">
                                            <p:txEl>
                                              <p:pRg st="8" end="8"/>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17">
                                            <p:txEl>
                                              <p:pRg st="9" end="9"/>
                                            </p:txEl>
                                          </p:spTgt>
                                        </p:tgtEl>
                                        <p:attrNameLst>
                                          <p:attrName>style.visibility</p:attrName>
                                        </p:attrNameLst>
                                      </p:cBhvr>
                                      <p:to>
                                        <p:strVal val="visible"/>
                                      </p:to>
                                    </p:set>
                                    <p:animEffect transition="in" filter="fade">
                                      <p:cBhvr>
                                        <p:cTn id="100" dur="500"/>
                                        <p:tgtEl>
                                          <p:spTgt spid="317">
                                            <p:txEl>
                                              <p:pRg st="9" end="9"/>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17">
                                            <p:txEl>
                                              <p:pRg st="10" end="10"/>
                                            </p:txEl>
                                          </p:spTgt>
                                        </p:tgtEl>
                                        <p:attrNameLst>
                                          <p:attrName>style.visibility</p:attrName>
                                        </p:attrNameLst>
                                      </p:cBhvr>
                                      <p:to>
                                        <p:strVal val="visible"/>
                                      </p:to>
                                    </p:set>
                                    <p:animEffect transition="in" filter="fade">
                                      <p:cBhvr>
                                        <p:cTn id="105" dur="500"/>
                                        <p:tgtEl>
                                          <p:spTgt spid="317">
                                            <p:txEl>
                                              <p:pRg st="10" end="1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17">
                                            <p:txEl>
                                              <p:pRg st="11" end="11"/>
                                            </p:txEl>
                                          </p:spTgt>
                                        </p:tgtEl>
                                        <p:attrNameLst>
                                          <p:attrName>style.visibility</p:attrName>
                                        </p:attrNameLst>
                                      </p:cBhvr>
                                      <p:to>
                                        <p:strVal val="visible"/>
                                      </p:to>
                                    </p:set>
                                    <p:animEffect transition="in" filter="fade">
                                      <p:cBhvr>
                                        <p:cTn id="110" dur="500"/>
                                        <p:tgtEl>
                                          <p:spTgt spid="31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build="p"/>
      <p:bldP spid="3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955467" y="742882"/>
            <a:ext cx="523306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latin typeface="Squada One" panose="02000000000000000000" charset="0"/>
              </a:rPr>
              <a:t>Practical session</a:t>
            </a:r>
            <a:endParaRPr sz="5400" dirty="0">
              <a:latin typeface="Squada One" panose="02000000000000000000" charset="0"/>
            </a:endParaRPr>
          </a:p>
        </p:txBody>
      </p:sp>
      <p:pic>
        <p:nvPicPr>
          <p:cNvPr id="257" name="Google Shape;1214;p59"/>
          <p:cNvPicPr preferRelativeResize="0"/>
          <p:nvPr/>
        </p:nvPicPr>
        <p:blipFill>
          <a:blip r:embed="rId3">
            <a:alphaModFix/>
          </a:blip>
          <a:stretch>
            <a:fillRect/>
          </a:stretch>
        </p:blipFill>
        <p:spPr>
          <a:xfrm>
            <a:off x="0" y="742882"/>
            <a:ext cx="9144000" cy="4400619"/>
          </a:xfrm>
          <a:prstGeom prst="rect">
            <a:avLst/>
          </a:prstGeom>
          <a:noFill/>
          <a:ln>
            <a:noFill/>
          </a:ln>
        </p:spPr>
      </p:pic>
    </p:spTree>
    <p:extLst>
      <p:ext uri="{BB962C8B-B14F-4D97-AF65-F5344CB8AC3E}">
        <p14:creationId xmlns:p14="http://schemas.microsoft.com/office/powerpoint/2010/main" val="476756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406630" y="1758385"/>
            <a:ext cx="6745847"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latin typeface="Squada One" panose="02000000000000000000" charset="0"/>
              </a:rPr>
              <a:t>Not all Libraries are supporting Python 3.9</a:t>
            </a:r>
            <a:endParaRPr sz="4000" dirty="0">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17" name="Google Shape;1198;p59"/>
          <p:cNvGrpSpPr/>
          <p:nvPr/>
        </p:nvGrpSpPr>
        <p:grpSpPr>
          <a:xfrm>
            <a:off x="1642180" y="3263455"/>
            <a:ext cx="342434" cy="342905"/>
            <a:chOff x="4910815" y="3099836"/>
            <a:chExt cx="342434" cy="342905"/>
          </a:xfrm>
        </p:grpSpPr>
        <p:sp>
          <p:nvSpPr>
            <p:cNvPr id="18" name="Google Shape;1199;p59"/>
            <p:cNvSpPr/>
            <p:nvPr/>
          </p:nvSpPr>
          <p:spPr>
            <a:xfrm>
              <a:off x="4910815" y="3099836"/>
              <a:ext cx="342434" cy="342905"/>
            </a:xfrm>
            <a:custGeom>
              <a:avLst/>
              <a:gdLst/>
              <a:ahLst/>
              <a:cxnLst/>
              <a:rect l="l" t="t" r="r" b="b"/>
              <a:pathLst>
                <a:path w="2867" h="2871" extrusionOk="0">
                  <a:moveTo>
                    <a:pt x="1436" y="0"/>
                  </a:moveTo>
                  <a:cubicBezTo>
                    <a:pt x="642" y="0"/>
                    <a:pt x="1" y="642"/>
                    <a:pt x="1" y="1436"/>
                  </a:cubicBezTo>
                  <a:cubicBezTo>
                    <a:pt x="1" y="2226"/>
                    <a:pt x="642" y="2871"/>
                    <a:pt x="1436" y="2871"/>
                  </a:cubicBezTo>
                  <a:cubicBezTo>
                    <a:pt x="2226" y="2871"/>
                    <a:pt x="2867" y="2226"/>
                    <a:pt x="2867" y="1436"/>
                  </a:cubicBezTo>
                  <a:cubicBezTo>
                    <a:pt x="2867" y="642"/>
                    <a:pt x="2226" y="0"/>
                    <a:pt x="1436"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 name="Google Shape;1200;p59"/>
            <p:cNvSpPr/>
            <p:nvPr/>
          </p:nvSpPr>
          <p:spPr>
            <a:xfrm>
              <a:off x="4910815" y="3244355"/>
              <a:ext cx="342434" cy="198386"/>
            </a:xfrm>
            <a:custGeom>
              <a:avLst/>
              <a:gdLst/>
              <a:ahLst/>
              <a:cxnLst/>
              <a:rect l="l" t="t" r="r" b="b"/>
              <a:pathLst>
                <a:path w="2867" h="1661" extrusionOk="0">
                  <a:moveTo>
                    <a:pt x="19" y="0"/>
                  </a:moveTo>
                  <a:cubicBezTo>
                    <a:pt x="5" y="73"/>
                    <a:pt x="1" y="150"/>
                    <a:pt x="1" y="226"/>
                  </a:cubicBezTo>
                  <a:cubicBezTo>
                    <a:pt x="1" y="1016"/>
                    <a:pt x="642" y="1661"/>
                    <a:pt x="1436" y="1661"/>
                  </a:cubicBezTo>
                  <a:cubicBezTo>
                    <a:pt x="2226" y="1661"/>
                    <a:pt x="2867" y="1016"/>
                    <a:pt x="2867" y="226"/>
                  </a:cubicBezTo>
                  <a:cubicBezTo>
                    <a:pt x="2867" y="150"/>
                    <a:pt x="2862" y="73"/>
                    <a:pt x="2848" y="0"/>
                  </a:cubicBezTo>
                  <a:cubicBezTo>
                    <a:pt x="2744" y="686"/>
                    <a:pt x="2149" y="1210"/>
                    <a:pt x="1436" y="1210"/>
                  </a:cubicBezTo>
                  <a:cubicBezTo>
                    <a:pt x="719" y="1210"/>
                    <a:pt x="128" y="686"/>
                    <a:pt x="19"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0" name="Google Shape;1201;p59"/>
            <p:cNvSpPr/>
            <p:nvPr/>
          </p:nvSpPr>
          <p:spPr>
            <a:xfrm>
              <a:off x="4992750" y="3178067"/>
              <a:ext cx="180713" cy="153716"/>
            </a:xfrm>
            <a:custGeom>
              <a:avLst/>
              <a:gdLst/>
              <a:ahLst/>
              <a:cxnLst/>
              <a:rect l="l" t="t" r="r" b="b"/>
              <a:pathLst>
                <a:path w="1513" h="1287" extrusionOk="0">
                  <a:moveTo>
                    <a:pt x="754" y="636"/>
                  </a:moveTo>
                  <a:lnTo>
                    <a:pt x="890" y="849"/>
                  </a:lnTo>
                  <a:lnTo>
                    <a:pt x="623" y="849"/>
                  </a:lnTo>
                  <a:lnTo>
                    <a:pt x="754" y="636"/>
                  </a:lnTo>
                  <a:close/>
                  <a:moveTo>
                    <a:pt x="754" y="1"/>
                  </a:moveTo>
                  <a:cubicBezTo>
                    <a:pt x="683" y="1"/>
                    <a:pt x="610" y="41"/>
                    <a:pt x="569" y="104"/>
                  </a:cubicBezTo>
                  <a:lnTo>
                    <a:pt x="42" y="953"/>
                  </a:lnTo>
                  <a:cubicBezTo>
                    <a:pt x="0" y="1020"/>
                    <a:pt x="0" y="1101"/>
                    <a:pt x="37" y="1174"/>
                  </a:cubicBezTo>
                  <a:cubicBezTo>
                    <a:pt x="77" y="1241"/>
                    <a:pt x="150" y="1286"/>
                    <a:pt x="231" y="1286"/>
                  </a:cubicBezTo>
                  <a:lnTo>
                    <a:pt x="1283" y="1286"/>
                  </a:lnTo>
                  <a:cubicBezTo>
                    <a:pt x="1364" y="1286"/>
                    <a:pt x="1436" y="1241"/>
                    <a:pt x="1477" y="1174"/>
                  </a:cubicBezTo>
                  <a:cubicBezTo>
                    <a:pt x="1512" y="1101"/>
                    <a:pt x="1512" y="1020"/>
                    <a:pt x="1468" y="953"/>
                  </a:cubicBezTo>
                  <a:lnTo>
                    <a:pt x="944" y="104"/>
                  </a:lnTo>
                  <a:cubicBezTo>
                    <a:pt x="904" y="41"/>
                    <a:pt x="831" y="1"/>
                    <a:pt x="75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21" name="Google Shape;1194;p59"/>
          <p:cNvGrpSpPr/>
          <p:nvPr/>
        </p:nvGrpSpPr>
        <p:grpSpPr>
          <a:xfrm>
            <a:off x="7525475" y="3912015"/>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pic>
        <p:nvPicPr>
          <p:cNvPr id="3" name="Picture 2"/>
          <p:cNvPicPr>
            <a:picLocks noChangeAspect="1"/>
          </p:cNvPicPr>
          <p:nvPr/>
        </p:nvPicPr>
        <p:blipFill>
          <a:blip r:embed="rId3"/>
          <a:stretch>
            <a:fillRect/>
          </a:stretch>
        </p:blipFill>
        <p:spPr>
          <a:xfrm>
            <a:off x="1420751" y="2709998"/>
            <a:ext cx="6731726" cy="400531"/>
          </a:xfrm>
          <a:prstGeom prst="rect">
            <a:avLst/>
          </a:prstGeom>
        </p:spPr>
      </p:pic>
    </p:spTree>
    <p:extLst>
      <p:ext uri="{BB962C8B-B14F-4D97-AF65-F5344CB8AC3E}">
        <p14:creationId xmlns:p14="http://schemas.microsoft.com/office/powerpoint/2010/main" val="1029816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2067227" y="930208"/>
            <a:ext cx="523306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latin typeface="Squada One" panose="02000000000000000000" charset="0"/>
              </a:rPr>
              <a:t>Installing OpenCV</a:t>
            </a:r>
            <a:endParaRPr sz="5400" dirty="0">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17" name="Google Shape;1198;p59"/>
          <p:cNvGrpSpPr/>
          <p:nvPr/>
        </p:nvGrpSpPr>
        <p:grpSpPr>
          <a:xfrm>
            <a:off x="1642180" y="3263455"/>
            <a:ext cx="342434" cy="342905"/>
            <a:chOff x="4910815" y="3099836"/>
            <a:chExt cx="342434" cy="342905"/>
          </a:xfrm>
        </p:grpSpPr>
        <p:sp>
          <p:nvSpPr>
            <p:cNvPr id="18" name="Google Shape;1199;p59"/>
            <p:cNvSpPr/>
            <p:nvPr/>
          </p:nvSpPr>
          <p:spPr>
            <a:xfrm>
              <a:off x="4910815" y="3099836"/>
              <a:ext cx="342434" cy="342905"/>
            </a:xfrm>
            <a:custGeom>
              <a:avLst/>
              <a:gdLst/>
              <a:ahLst/>
              <a:cxnLst/>
              <a:rect l="l" t="t" r="r" b="b"/>
              <a:pathLst>
                <a:path w="2867" h="2871" extrusionOk="0">
                  <a:moveTo>
                    <a:pt x="1436" y="0"/>
                  </a:moveTo>
                  <a:cubicBezTo>
                    <a:pt x="642" y="0"/>
                    <a:pt x="1" y="642"/>
                    <a:pt x="1" y="1436"/>
                  </a:cubicBezTo>
                  <a:cubicBezTo>
                    <a:pt x="1" y="2226"/>
                    <a:pt x="642" y="2871"/>
                    <a:pt x="1436" y="2871"/>
                  </a:cubicBezTo>
                  <a:cubicBezTo>
                    <a:pt x="2226" y="2871"/>
                    <a:pt x="2867" y="2226"/>
                    <a:pt x="2867" y="1436"/>
                  </a:cubicBezTo>
                  <a:cubicBezTo>
                    <a:pt x="2867" y="642"/>
                    <a:pt x="2226" y="0"/>
                    <a:pt x="1436"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9" name="Google Shape;1200;p59"/>
            <p:cNvSpPr/>
            <p:nvPr/>
          </p:nvSpPr>
          <p:spPr>
            <a:xfrm>
              <a:off x="4910815" y="3244355"/>
              <a:ext cx="342434" cy="198386"/>
            </a:xfrm>
            <a:custGeom>
              <a:avLst/>
              <a:gdLst/>
              <a:ahLst/>
              <a:cxnLst/>
              <a:rect l="l" t="t" r="r" b="b"/>
              <a:pathLst>
                <a:path w="2867" h="1661" extrusionOk="0">
                  <a:moveTo>
                    <a:pt x="19" y="0"/>
                  </a:moveTo>
                  <a:cubicBezTo>
                    <a:pt x="5" y="73"/>
                    <a:pt x="1" y="150"/>
                    <a:pt x="1" y="226"/>
                  </a:cubicBezTo>
                  <a:cubicBezTo>
                    <a:pt x="1" y="1016"/>
                    <a:pt x="642" y="1661"/>
                    <a:pt x="1436" y="1661"/>
                  </a:cubicBezTo>
                  <a:cubicBezTo>
                    <a:pt x="2226" y="1661"/>
                    <a:pt x="2867" y="1016"/>
                    <a:pt x="2867" y="226"/>
                  </a:cubicBezTo>
                  <a:cubicBezTo>
                    <a:pt x="2867" y="150"/>
                    <a:pt x="2862" y="73"/>
                    <a:pt x="2848" y="0"/>
                  </a:cubicBezTo>
                  <a:cubicBezTo>
                    <a:pt x="2744" y="686"/>
                    <a:pt x="2149" y="1210"/>
                    <a:pt x="1436" y="1210"/>
                  </a:cubicBezTo>
                  <a:cubicBezTo>
                    <a:pt x="719" y="1210"/>
                    <a:pt x="128" y="686"/>
                    <a:pt x="19"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0" name="Google Shape;1201;p59"/>
            <p:cNvSpPr/>
            <p:nvPr/>
          </p:nvSpPr>
          <p:spPr>
            <a:xfrm>
              <a:off x="4992750" y="3178067"/>
              <a:ext cx="180713" cy="153716"/>
            </a:xfrm>
            <a:custGeom>
              <a:avLst/>
              <a:gdLst/>
              <a:ahLst/>
              <a:cxnLst/>
              <a:rect l="l" t="t" r="r" b="b"/>
              <a:pathLst>
                <a:path w="1513" h="1287" extrusionOk="0">
                  <a:moveTo>
                    <a:pt x="754" y="636"/>
                  </a:moveTo>
                  <a:lnTo>
                    <a:pt x="890" y="849"/>
                  </a:lnTo>
                  <a:lnTo>
                    <a:pt x="623" y="849"/>
                  </a:lnTo>
                  <a:lnTo>
                    <a:pt x="754" y="636"/>
                  </a:lnTo>
                  <a:close/>
                  <a:moveTo>
                    <a:pt x="754" y="1"/>
                  </a:moveTo>
                  <a:cubicBezTo>
                    <a:pt x="683" y="1"/>
                    <a:pt x="610" y="41"/>
                    <a:pt x="569" y="104"/>
                  </a:cubicBezTo>
                  <a:lnTo>
                    <a:pt x="42" y="953"/>
                  </a:lnTo>
                  <a:cubicBezTo>
                    <a:pt x="0" y="1020"/>
                    <a:pt x="0" y="1101"/>
                    <a:pt x="37" y="1174"/>
                  </a:cubicBezTo>
                  <a:cubicBezTo>
                    <a:pt x="77" y="1241"/>
                    <a:pt x="150" y="1286"/>
                    <a:pt x="231" y="1286"/>
                  </a:cubicBezTo>
                  <a:lnTo>
                    <a:pt x="1283" y="1286"/>
                  </a:lnTo>
                  <a:cubicBezTo>
                    <a:pt x="1364" y="1286"/>
                    <a:pt x="1436" y="1241"/>
                    <a:pt x="1477" y="1174"/>
                  </a:cubicBezTo>
                  <a:cubicBezTo>
                    <a:pt x="1512" y="1101"/>
                    <a:pt x="1512" y="1020"/>
                    <a:pt x="1468" y="953"/>
                  </a:cubicBezTo>
                  <a:lnTo>
                    <a:pt x="944" y="104"/>
                  </a:lnTo>
                  <a:cubicBezTo>
                    <a:pt x="904" y="41"/>
                    <a:pt x="831" y="1"/>
                    <a:pt x="75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21" name="Google Shape;1194;p59"/>
          <p:cNvGrpSpPr/>
          <p:nvPr/>
        </p:nvGrpSpPr>
        <p:grpSpPr>
          <a:xfrm>
            <a:off x="7525475" y="3912015"/>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
        <p:nvSpPr>
          <p:cNvPr id="25" name="Rectangle 24"/>
          <p:cNvSpPr/>
          <p:nvPr/>
        </p:nvSpPr>
        <p:spPr>
          <a:xfrm>
            <a:off x="2917090" y="2419244"/>
            <a:ext cx="3533340" cy="1015663"/>
          </a:xfrm>
          <a:prstGeom prst="rect">
            <a:avLst/>
          </a:prstGeom>
        </p:spPr>
        <p:txBody>
          <a:bodyPr wrap="none">
            <a:spAutoFit/>
          </a:bodyPr>
          <a:lstStyle/>
          <a:p>
            <a:r>
              <a:rPr lang="en-US" altLang="ko-KR" sz="2000" dirty="0" err="1" smtClean="0">
                <a:solidFill>
                  <a:srgbClr val="92D050"/>
                </a:solidFill>
                <a:latin typeface="Squada One" panose="02000000000000000000" charset="0"/>
              </a:rPr>
              <a:t>OpenCV</a:t>
            </a:r>
            <a:r>
              <a:rPr lang="en-US" altLang="ko-KR" sz="2000" dirty="0" smtClean="0">
                <a:solidFill>
                  <a:srgbClr val="92D050"/>
                </a:solidFill>
                <a:latin typeface="Squada One" panose="02000000000000000000" charset="0"/>
              </a:rPr>
              <a:t>: </a:t>
            </a:r>
            <a:r>
              <a:rPr lang="en-US" altLang="ko-KR" sz="2000" b="1" dirty="0" smtClean="0">
                <a:solidFill>
                  <a:schemeClr val="tx1">
                    <a:lumMod val="75000"/>
                    <a:lumOff val="25000"/>
                  </a:schemeClr>
                </a:solidFill>
                <a:latin typeface="Squada One" panose="02000000000000000000" pitchFamily="2" charset="0"/>
              </a:rPr>
              <a:t>pip install </a:t>
            </a:r>
            <a:r>
              <a:rPr lang="en-US" altLang="ko-KR" sz="2000" b="1" dirty="0" err="1" smtClean="0">
                <a:solidFill>
                  <a:schemeClr val="tx1">
                    <a:lumMod val="75000"/>
                    <a:lumOff val="25000"/>
                  </a:schemeClr>
                </a:solidFill>
                <a:latin typeface="Squada One" panose="02000000000000000000" pitchFamily="2" charset="0"/>
              </a:rPr>
              <a:t>opencv</a:t>
            </a:r>
            <a:r>
              <a:rPr lang="en-US" altLang="ko-KR" sz="2000" b="1" dirty="0" smtClean="0">
                <a:solidFill>
                  <a:schemeClr val="tx1">
                    <a:lumMod val="75000"/>
                    <a:lumOff val="25000"/>
                  </a:schemeClr>
                </a:solidFill>
                <a:latin typeface="Squada One" panose="02000000000000000000" pitchFamily="2" charset="0"/>
              </a:rPr>
              <a:t>-python</a:t>
            </a:r>
          </a:p>
          <a:p>
            <a:r>
              <a:rPr lang="en-US" altLang="ko-KR" sz="2000" dirty="0">
                <a:solidFill>
                  <a:schemeClr val="tx1">
                    <a:lumMod val="75000"/>
                    <a:lumOff val="25000"/>
                  </a:schemeClr>
                </a:solidFill>
                <a:latin typeface="Barlow" panose="00000500000000000000" charset="0"/>
              </a:rPr>
              <a:t> </a:t>
            </a:r>
            <a:r>
              <a:rPr lang="en-US" altLang="ko-KR" sz="2000" dirty="0" smtClean="0">
                <a:solidFill>
                  <a:schemeClr val="tx1">
                    <a:lumMod val="75000"/>
                    <a:lumOff val="25000"/>
                  </a:schemeClr>
                </a:solidFill>
                <a:latin typeface="Barlow" panose="00000500000000000000" charset="0"/>
              </a:rPr>
              <a:t>                                  or </a:t>
            </a:r>
          </a:p>
          <a:p>
            <a:r>
              <a:rPr lang="en-US" altLang="ko-KR" sz="2000" dirty="0" smtClean="0">
                <a:solidFill>
                  <a:schemeClr val="tx1">
                    <a:lumMod val="75000"/>
                    <a:lumOff val="25000"/>
                  </a:schemeClr>
                </a:solidFill>
                <a:latin typeface="Barlow" panose="00000500000000000000" charset="0"/>
              </a:rPr>
              <a:t>      Installing it from the source</a:t>
            </a:r>
            <a:endParaRPr lang="en-US" altLang="ko-KR" sz="2000" dirty="0">
              <a:solidFill>
                <a:schemeClr val="tx1">
                  <a:lumMod val="75000"/>
                  <a:lumOff val="25000"/>
                </a:schemeClr>
              </a:solidFill>
              <a:latin typeface="Barlow" panose="00000500000000000000" charset="0"/>
            </a:endParaRPr>
          </a:p>
        </p:txBody>
      </p:sp>
    </p:spTree>
    <p:extLst>
      <p:ext uri="{BB962C8B-B14F-4D97-AF65-F5344CB8AC3E}">
        <p14:creationId xmlns:p14="http://schemas.microsoft.com/office/powerpoint/2010/main" val="294929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Clinical Case in Neurology by Slidesgo">
  <a:themeElements>
    <a:clrScheme name="Simple Light">
      <a:dk1>
        <a:srgbClr val="000000"/>
      </a:dk1>
      <a:lt1>
        <a:srgbClr val="FFFFFF"/>
      </a:lt1>
      <a:dk2>
        <a:srgbClr val="595959"/>
      </a:dk2>
      <a:lt2>
        <a:srgbClr val="EEEEEE"/>
      </a:lt2>
      <a:accent1>
        <a:srgbClr val="FB9D9A"/>
      </a:accent1>
      <a:accent2>
        <a:srgbClr val="E17C78"/>
      </a:accent2>
      <a:accent3>
        <a:srgbClr val="CF6965"/>
      </a:accent3>
      <a:accent4>
        <a:srgbClr val="E7E7E7"/>
      </a:accent4>
      <a:accent5>
        <a:srgbClr val="B7B7B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1109</TotalTime>
  <Words>732</Words>
  <Application>Microsoft Office PowerPoint</Application>
  <PresentationFormat>On-screen Show (16:9)</PresentationFormat>
  <Paragraphs>130</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Barlow</vt:lpstr>
      <vt:lpstr>Adobe Fan Heiti Std B</vt:lpstr>
      <vt:lpstr>Bellota</vt:lpstr>
      <vt:lpstr>Fira Sans Condensed</vt:lpstr>
      <vt:lpstr>Malgun Gothic</vt:lpstr>
      <vt:lpstr>Squada One</vt:lpstr>
      <vt:lpstr>Arial</vt:lpstr>
      <vt:lpstr>Fira Sans Condensed ExtraBold</vt:lpstr>
      <vt:lpstr>Clinical Case in Neurology by Slidesgo</vt:lpstr>
      <vt:lpstr>AI Master Class series – Day 3</vt:lpstr>
      <vt:lpstr>Announcement</vt:lpstr>
      <vt:lpstr>Day-3 Agenda.</vt:lpstr>
      <vt:lpstr>What is Computer Vision?.</vt:lpstr>
      <vt:lpstr>Image Processsing vs Computer vision.</vt:lpstr>
      <vt:lpstr>Applications.</vt:lpstr>
      <vt:lpstr>Practical session</vt:lpstr>
      <vt:lpstr>Not all Libraries are supporting Python 3.9</vt:lpstr>
      <vt:lpstr>Installing OpenCV</vt:lpstr>
      <vt:lpstr>PowerPoint Presentation</vt:lpstr>
      <vt:lpstr>PowerPoint Presentation</vt:lpstr>
      <vt:lpstr>Successfully Installed OpenCV in Python 3.9. But not all library</vt:lpstr>
      <vt:lpstr>Alternate way of Installing OpenCV &amp; Its libraries  without any error</vt:lpstr>
      <vt:lpstr>PowerPoint Presentation</vt:lpstr>
      <vt:lpstr>Installing OpenCV</vt:lpstr>
      <vt:lpstr>Libraries.</vt:lpstr>
      <vt:lpstr>Installing Libraries</vt:lpstr>
      <vt:lpstr>Successfully Installed OpenCVand other libraries in Python 3.7</vt:lpstr>
      <vt:lpstr>Basic programs on Computer Vision</vt:lpstr>
      <vt:lpstr>Read, Show &amp; Write an Image.</vt:lpstr>
      <vt:lpstr>Converting Color Image to Greyscale  Image.</vt:lpstr>
      <vt:lpstr>Image Properties.</vt:lpstr>
      <vt:lpstr>Q &amp; A session</vt:lpstr>
      <vt:lpstr>AI News – Day 3.  OCT-2020</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Case in Neurology</dc:title>
  <dc:creator>Sanjay D Champ</dc:creator>
  <cp:lastModifiedBy>ADMIN</cp:lastModifiedBy>
  <cp:revision>94</cp:revision>
  <dcterms:modified xsi:type="dcterms:W3CDTF">2020-10-07T10:00:29Z</dcterms:modified>
</cp:coreProperties>
</file>