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310" r:id="rId3"/>
    <p:sldId id="281" r:id="rId4"/>
    <p:sldId id="315" r:id="rId5"/>
    <p:sldId id="316" r:id="rId6"/>
    <p:sldId id="262" r:id="rId7"/>
    <p:sldId id="320" r:id="rId8"/>
    <p:sldId id="321" r:id="rId9"/>
    <p:sldId id="322" r:id="rId10"/>
    <p:sldId id="324" r:id="rId11"/>
    <p:sldId id="317" r:id="rId12"/>
    <p:sldId id="286" r:id="rId13"/>
  </p:sldIdLst>
  <p:sldSz cx="9144000" cy="5143500" type="screen16x9"/>
  <p:notesSz cx="6858000" cy="9144000"/>
  <p:embeddedFontLst>
    <p:embeddedFont>
      <p:font typeface="Leckerli One" panose="020B0604020202020204" charset="0"/>
      <p:regular r:id="rId15"/>
    </p:embeddedFont>
    <p:embeddedFont>
      <p:font typeface="Yanone Kaffeesatz" panose="020B0604020202020204" charset="0"/>
      <p:regular r:id="rId16"/>
      <p:bold r:id="rId17"/>
    </p:embeddedFont>
    <p:embeddedFont>
      <p:font typeface="Patrick Hand SC" panose="020B0604020202020204" charset="0"/>
      <p:regular r:id="rId18"/>
    </p:embeddedFont>
    <p:embeddedFont>
      <p:font typeface="Rochester" panose="020B0604020202020204" charset="0"/>
      <p:regular r:id="rId19"/>
    </p:embeddedFont>
    <p:embeddedFont>
      <p:font typeface="Arim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8D688A-D250-4D34-96C8-9CAFF2A03401}">
  <a:tblStyle styleId="{108D688A-D250-4D34-96C8-9CAFF2A034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32320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7617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135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214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gb64f93d05a_0_3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6" name="Google Shape;2826;gb64f93d05a_0_3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09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087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b64f93d05a_0_2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b64f93d05a_0_2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649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b64f93d05a_0_2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b64f93d05a_0_2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61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b64f93d05a_0_2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b64f93d05a_0_2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91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b64f93d05a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b64f93d05a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241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b64f93d05a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b64f93d05a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13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b64f93d05a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b64f93d05a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91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89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2589100" y="1528275"/>
            <a:ext cx="4773000" cy="1785600"/>
          </a:xfrm>
          <a:prstGeom prst="rect">
            <a:avLst/>
          </a:prstGeom>
          <a:effectLst>
            <a:outerShdw dist="47625" dir="156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77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2493575" y="4276763"/>
            <a:ext cx="409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ctrTitle" idx="2"/>
          </p:nvPr>
        </p:nvSpPr>
        <p:spPr>
          <a:xfrm>
            <a:off x="4533825" y="2356275"/>
            <a:ext cx="1847700" cy="5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600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ctrTitle" idx="3"/>
          </p:nvPr>
        </p:nvSpPr>
        <p:spPr>
          <a:xfrm>
            <a:off x="1566600" y="3250538"/>
            <a:ext cx="60108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2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3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3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3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3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3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3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3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3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556550" y="2285663"/>
            <a:ext cx="6030900" cy="841800"/>
          </a:xfrm>
          <a:prstGeom prst="rect">
            <a:avLst/>
          </a:prstGeom>
          <a:effectLst>
            <a:outerShdw dist="47625" dir="84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24" name="Google Shape;124;p3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3"/>
          <p:cNvSpPr txBox="1">
            <a:spLocks noGrp="1"/>
          </p:cNvSpPr>
          <p:nvPr>
            <p:ph type="title" idx="2" hasCustomPrompt="1"/>
          </p:nvPr>
        </p:nvSpPr>
        <p:spPr>
          <a:xfrm>
            <a:off x="3906300" y="72051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3"/>
          <p:cNvSpPr txBox="1">
            <a:spLocks noGrp="1"/>
          </p:cNvSpPr>
          <p:nvPr>
            <p:ph type="subTitle" idx="1"/>
          </p:nvPr>
        </p:nvSpPr>
        <p:spPr>
          <a:xfrm>
            <a:off x="3282300" y="3906350"/>
            <a:ext cx="25794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6" name="Google Shape;186;p5"/>
          <p:cNvGrpSpPr/>
          <p:nvPr/>
        </p:nvGrpSpPr>
        <p:grpSpPr>
          <a:xfrm>
            <a:off x="0" y="-4800"/>
            <a:ext cx="9144010" cy="5153100"/>
            <a:chOff x="0" y="-4800"/>
            <a:chExt cx="9144010" cy="5153100"/>
          </a:xfrm>
        </p:grpSpPr>
        <p:cxnSp>
          <p:nvCxnSpPr>
            <p:cNvPr id="187" name="Google Shape;187;p5"/>
            <p:cNvCxnSpPr/>
            <p:nvPr/>
          </p:nvCxnSpPr>
          <p:spPr>
            <a:xfrm>
              <a:off x="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2795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5590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385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11180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13975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16770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19565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22361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25156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27951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30684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33541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36336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39131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41926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4722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7517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50312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53107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55902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58697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61492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64287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67083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69878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5"/>
            <p:cNvCxnSpPr/>
            <p:nvPr/>
          </p:nvCxnSpPr>
          <p:spPr>
            <a:xfrm>
              <a:off x="72673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5"/>
            <p:cNvCxnSpPr/>
            <p:nvPr/>
          </p:nvCxnSpPr>
          <p:spPr>
            <a:xfrm>
              <a:off x="75468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5"/>
            <p:cNvCxnSpPr/>
            <p:nvPr/>
          </p:nvCxnSpPr>
          <p:spPr>
            <a:xfrm>
              <a:off x="78263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81058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83853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5"/>
            <p:cNvCxnSpPr/>
            <p:nvPr/>
          </p:nvCxnSpPr>
          <p:spPr>
            <a:xfrm>
              <a:off x="86648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5"/>
            <p:cNvCxnSpPr/>
            <p:nvPr/>
          </p:nvCxnSpPr>
          <p:spPr>
            <a:xfrm>
              <a:off x="89444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5"/>
            <p:cNvCxnSpPr/>
            <p:nvPr/>
          </p:nvCxnSpPr>
          <p:spPr>
            <a:xfrm>
              <a:off x="4572010" y="-45158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5"/>
            <p:cNvCxnSpPr/>
            <p:nvPr/>
          </p:nvCxnSpPr>
          <p:spPr>
            <a:xfrm>
              <a:off x="4572010" y="-42363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5"/>
            <p:cNvCxnSpPr/>
            <p:nvPr/>
          </p:nvCxnSpPr>
          <p:spPr>
            <a:xfrm>
              <a:off x="4572010" y="-39568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5"/>
            <p:cNvCxnSpPr/>
            <p:nvPr/>
          </p:nvCxnSpPr>
          <p:spPr>
            <a:xfrm>
              <a:off x="4572010" y="-36773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5"/>
            <p:cNvCxnSpPr/>
            <p:nvPr/>
          </p:nvCxnSpPr>
          <p:spPr>
            <a:xfrm>
              <a:off x="4572010" y="-33978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5"/>
            <p:cNvCxnSpPr/>
            <p:nvPr/>
          </p:nvCxnSpPr>
          <p:spPr>
            <a:xfrm>
              <a:off x="4572010" y="-31183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5"/>
            <p:cNvCxnSpPr/>
            <p:nvPr/>
          </p:nvCxnSpPr>
          <p:spPr>
            <a:xfrm>
              <a:off x="4572010" y="-28387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5"/>
            <p:cNvCxnSpPr/>
            <p:nvPr/>
          </p:nvCxnSpPr>
          <p:spPr>
            <a:xfrm>
              <a:off x="4572010" y="-25592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5"/>
            <p:cNvCxnSpPr/>
            <p:nvPr/>
          </p:nvCxnSpPr>
          <p:spPr>
            <a:xfrm>
              <a:off x="4572010" y="-22797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5"/>
            <p:cNvCxnSpPr/>
            <p:nvPr/>
          </p:nvCxnSpPr>
          <p:spPr>
            <a:xfrm>
              <a:off x="4572010" y="-2000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5"/>
            <p:cNvCxnSpPr/>
            <p:nvPr/>
          </p:nvCxnSpPr>
          <p:spPr>
            <a:xfrm>
              <a:off x="4572010" y="-17207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5"/>
            <p:cNvCxnSpPr/>
            <p:nvPr/>
          </p:nvCxnSpPr>
          <p:spPr>
            <a:xfrm>
              <a:off x="4572010" y="-14412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5"/>
            <p:cNvCxnSpPr/>
            <p:nvPr/>
          </p:nvCxnSpPr>
          <p:spPr>
            <a:xfrm>
              <a:off x="4572010" y="-11617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5"/>
            <p:cNvCxnSpPr/>
            <p:nvPr/>
          </p:nvCxnSpPr>
          <p:spPr>
            <a:xfrm>
              <a:off x="4572010" y="-8822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5"/>
            <p:cNvCxnSpPr/>
            <p:nvPr/>
          </p:nvCxnSpPr>
          <p:spPr>
            <a:xfrm>
              <a:off x="4572010" y="-602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5"/>
            <p:cNvCxnSpPr/>
            <p:nvPr/>
          </p:nvCxnSpPr>
          <p:spPr>
            <a:xfrm>
              <a:off x="4572010" y="-323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5"/>
            <p:cNvCxnSpPr/>
            <p:nvPr/>
          </p:nvCxnSpPr>
          <p:spPr>
            <a:xfrm>
              <a:off x="4572010" y="-43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4572010" y="2358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38" name="Google Shape;238;p5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5"/>
          <p:cNvSpPr txBox="1">
            <a:spLocks noGrp="1"/>
          </p:cNvSpPr>
          <p:nvPr>
            <p:ph type="title"/>
          </p:nvPr>
        </p:nvSpPr>
        <p:spPr>
          <a:xfrm>
            <a:off x="7395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subTitle" idx="1"/>
          </p:nvPr>
        </p:nvSpPr>
        <p:spPr>
          <a:xfrm>
            <a:off x="706500" y="1328875"/>
            <a:ext cx="38076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1" name="Google Shape;241;p5"/>
          <p:cNvSpPr txBox="1">
            <a:spLocks noGrp="1"/>
          </p:cNvSpPr>
          <p:nvPr>
            <p:ph type="subTitle" idx="2"/>
          </p:nvPr>
        </p:nvSpPr>
        <p:spPr>
          <a:xfrm>
            <a:off x="4622275" y="1328875"/>
            <a:ext cx="38076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245" name="Google Shape;245;p6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6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6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6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6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6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6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6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6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6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6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6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6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6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6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6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6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6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6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6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6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6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6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6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6" name="Google Shape;296;p6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6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297" name="Google Shape;297;p6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8"/>
          <p:cNvSpPr txBox="1">
            <a:spLocks noGrp="1"/>
          </p:cNvSpPr>
          <p:nvPr>
            <p:ph type="sldNum" idx="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8" name="Google Shape;358;p8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8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8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8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8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8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8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8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8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8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8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8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8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8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8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8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8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8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8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8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8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8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8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8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8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8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8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8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8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8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8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8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8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8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8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8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8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8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8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8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8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8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8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8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8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8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8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8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8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8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8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8"/>
          <p:cNvSpPr txBox="1">
            <a:spLocks noGrp="1"/>
          </p:cNvSpPr>
          <p:nvPr>
            <p:ph type="title"/>
          </p:nvPr>
        </p:nvSpPr>
        <p:spPr>
          <a:xfrm>
            <a:off x="2593813" y="1888998"/>
            <a:ext cx="4596000" cy="1248600"/>
          </a:xfrm>
          <a:prstGeom prst="rect">
            <a:avLst/>
          </a:prstGeom>
          <a:effectLst>
            <a:outerShdw dist="38100" dir="10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endParaRPr/>
          </a:p>
        </p:txBody>
      </p:sp>
      <p:cxnSp>
        <p:nvCxnSpPr>
          <p:cNvPr id="410" name="Google Shape;410;p8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1"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4" name="Google Shape;1324;p26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Google Shape;1325;p26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6" name="Google Shape;1326;p26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7" name="Google Shape;1327;p26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6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6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6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1" name="Google Shape;1331;p26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2" name="Google Shape;1332;p26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3" name="Google Shape;1333;p26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4" name="Google Shape;1334;p26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5" name="Google Shape;1335;p26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6" name="Google Shape;1336;p26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7" name="Google Shape;1337;p26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8" name="Google Shape;1338;p26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9" name="Google Shape;1339;p26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0" name="Google Shape;1340;p26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1" name="Google Shape;1341;p26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2" name="Google Shape;1342;p26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3" name="Google Shape;1343;p26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4" name="Google Shape;1344;p26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5" name="Google Shape;1345;p26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6" name="Google Shape;1346;p26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7" name="Google Shape;1347;p26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26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26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26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26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26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3" name="Google Shape;1353;p26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26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5" name="Google Shape;1355;p26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p26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7" name="Google Shape;1357;p26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p26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26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6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6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2" name="Google Shape;1362;p26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26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4" name="Google Shape;1364;p26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5" name="Google Shape;1365;p26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6" name="Google Shape;1366;p26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7" name="Google Shape;1367;p26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8" name="Google Shape;1368;p26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9" name="Google Shape;1369;p26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26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1" name="Google Shape;1371;p26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26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3" name="Google Shape;1373;p26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4" name="Google Shape;1374;p26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5" name="Google Shape;1375;p26"/>
          <p:cNvSpPr txBox="1">
            <a:spLocks noGrp="1"/>
          </p:cNvSpPr>
          <p:nvPr>
            <p:ph type="subTitle" idx="1"/>
          </p:nvPr>
        </p:nvSpPr>
        <p:spPr>
          <a:xfrm>
            <a:off x="5269763" y="1177263"/>
            <a:ext cx="31602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26"/>
          <p:cNvSpPr txBox="1">
            <a:spLocks noGrp="1"/>
          </p:cNvSpPr>
          <p:nvPr>
            <p:ph type="ctrTitle"/>
          </p:nvPr>
        </p:nvSpPr>
        <p:spPr>
          <a:xfrm>
            <a:off x="63823" y="1134825"/>
            <a:ext cx="5149800" cy="1926600"/>
          </a:xfrm>
          <a:prstGeom prst="rect">
            <a:avLst/>
          </a:prstGeom>
          <a:effectLst>
            <a:outerShdw dist="47625" dir="156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83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378" name="Google Shape;1378;p26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bg>
      <p:bgPr>
        <a:solidFill>
          <a:srgbClr val="FFF5D9"/>
        </a:solidFill>
        <a:effectLst/>
      </p:bgPr>
    </p:bg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0" name="Google Shape;1380;p27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27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2" name="Google Shape;1382;p27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3" name="Google Shape;1383;p27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4" name="Google Shape;1384;p27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5" name="Google Shape;1385;p27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6" name="Google Shape;1386;p27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7" name="Google Shape;1387;p27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8" name="Google Shape;1388;p27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9" name="Google Shape;1389;p27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27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27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27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3" name="Google Shape;1393;p27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p27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5" name="Google Shape;1395;p27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6" name="Google Shape;1396;p27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7" name="Google Shape;1397;p27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8" name="Google Shape;1398;p27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9" name="Google Shape;1399;p27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0" name="Google Shape;1400;p27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1" name="Google Shape;1401;p27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2" name="Google Shape;1402;p27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3" name="Google Shape;1403;p27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4" name="Google Shape;1404;p27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5" name="Google Shape;1405;p27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6" name="Google Shape;1406;p27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7" name="Google Shape;1407;p27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8" name="Google Shape;1408;p27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9" name="Google Shape;1409;p27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0" name="Google Shape;1410;p27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1" name="Google Shape;1411;p27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2" name="Google Shape;1412;p27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3" name="Google Shape;1413;p27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4" name="Google Shape;1414;p27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5" name="Google Shape;1415;p27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Google Shape;1416;p27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7" name="Google Shape;1417;p27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8" name="Google Shape;1418;p27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9" name="Google Shape;1419;p27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27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27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2" name="Google Shape;1422;p27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3" name="Google Shape;1423;p27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4" name="Google Shape;1424;p27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27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6" name="Google Shape;1426;p27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7" name="Google Shape;1427;p27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8" name="Google Shape;1428;p27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9" name="Google Shape;1429;p27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0" name="Google Shape;1430;p27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1" name="Google Shape;1431;p27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">
    <p:bg>
      <p:bgPr>
        <a:solidFill>
          <a:srgbClr val="F9E4E4"/>
        </a:solidFill>
        <a:effectLst/>
      </p:bgPr>
    </p:bg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" name="Google Shape;1433;p28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28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28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6" name="Google Shape;1436;p28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28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8" name="Google Shape;1438;p28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8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28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28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2" name="Google Shape;1442;p28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28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4" name="Google Shape;1444;p28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28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28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7" name="Google Shape;1447;p28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8" name="Google Shape;1448;p28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9" name="Google Shape;1449;p28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0" name="Google Shape;1450;p28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" name="Google Shape;1451;p28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2" name="Google Shape;1452;p28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3" name="Google Shape;1453;p28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4" name="Google Shape;1454;p28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5" name="Google Shape;1455;p28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6" name="Google Shape;1456;p28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7" name="Google Shape;1457;p28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8" name="Google Shape;1458;p28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9" name="Google Shape;1459;p28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0" name="Google Shape;1460;p28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1" name="Google Shape;1461;p28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2" name="Google Shape;1462;p28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3" name="Google Shape;1463;p28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4" name="Google Shape;1464;p28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5" name="Google Shape;1465;p28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6" name="Google Shape;1466;p28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7" name="Google Shape;1467;p28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8" name="Google Shape;1468;p28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9" name="Google Shape;1469;p28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0" name="Google Shape;1470;p28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1" name="Google Shape;1471;p28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2" name="Google Shape;1472;p28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3" name="Google Shape;1473;p28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4" name="Google Shape;1474;p28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28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6" name="Google Shape;1476;p28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7" name="Google Shape;1477;p28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8" name="Google Shape;1478;p28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9" name="Google Shape;1479;p28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0" name="Google Shape;1480;p28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1" name="Google Shape;1481;p28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2" name="Google Shape;1482;p28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3" name="Google Shape;1483;p28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4" name="Google Shape;1484;p28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Leckerli One"/>
              <a:buNone/>
              <a:defRPr sz="33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7000" y="1452875"/>
            <a:ext cx="7716000" cy="3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Char char="●"/>
              <a:defRPr sz="1800"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  <a:defRPr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  <a:defRPr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70800" y="4330994"/>
            <a:ext cx="2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72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1"/>
          <p:cNvSpPr txBox="1">
            <a:spLocks noGrp="1"/>
          </p:cNvSpPr>
          <p:nvPr>
            <p:ph type="ctrTitle"/>
          </p:nvPr>
        </p:nvSpPr>
        <p:spPr>
          <a:xfrm>
            <a:off x="881813" y="1461015"/>
            <a:ext cx="7317024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Data Analytics Master Class</a:t>
            </a:r>
            <a:endParaRPr sz="7200" dirty="0"/>
          </a:p>
        </p:txBody>
      </p:sp>
      <p:sp>
        <p:nvSpPr>
          <p:cNvPr id="1494" name="Google Shape;1494;p31"/>
          <p:cNvSpPr/>
          <p:nvPr/>
        </p:nvSpPr>
        <p:spPr>
          <a:xfrm>
            <a:off x="7822049" y="2294657"/>
            <a:ext cx="777250" cy="667763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31"/>
          <p:cNvSpPr txBox="1">
            <a:spLocks noGrp="1"/>
          </p:cNvSpPr>
          <p:nvPr>
            <p:ph type="ctrTitle" idx="2"/>
          </p:nvPr>
        </p:nvSpPr>
        <p:spPr>
          <a:xfrm>
            <a:off x="7727537" y="2401610"/>
            <a:ext cx="966273" cy="5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</a:t>
            </a:r>
            <a:br>
              <a:rPr lang="en" dirty="0" smtClean="0"/>
            </a:br>
            <a:r>
              <a:rPr lang="en" dirty="0" smtClean="0"/>
              <a:t>19</a:t>
            </a:r>
            <a:endParaRPr dirty="0"/>
          </a:p>
        </p:txBody>
      </p:sp>
      <p:sp>
        <p:nvSpPr>
          <p:cNvPr id="1497" name="Google Shape;1497;p31"/>
          <p:cNvSpPr txBox="1">
            <a:spLocks noGrp="1"/>
          </p:cNvSpPr>
          <p:nvPr>
            <p:ph type="ctrTitle" idx="3"/>
          </p:nvPr>
        </p:nvSpPr>
        <p:spPr>
          <a:xfrm>
            <a:off x="985850" y="3474264"/>
            <a:ext cx="7401444" cy="8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/>
              <a:t>Pandas Python</a:t>
            </a:r>
            <a:endParaRPr sz="4400" dirty="0"/>
          </a:p>
        </p:txBody>
      </p:sp>
      <p:sp>
        <p:nvSpPr>
          <p:cNvPr id="1498" name="Google Shape;1498;p31"/>
          <p:cNvSpPr/>
          <p:nvPr/>
        </p:nvSpPr>
        <p:spPr>
          <a:xfrm>
            <a:off x="8843812" y="3577313"/>
            <a:ext cx="208712" cy="642545"/>
          </a:xfrm>
          <a:custGeom>
            <a:avLst/>
            <a:gdLst/>
            <a:ahLst/>
            <a:cxnLst/>
            <a:rect l="l" t="t" r="r" b="b"/>
            <a:pathLst>
              <a:path w="2442" h="7518" extrusionOk="0">
                <a:moveTo>
                  <a:pt x="302" y="918"/>
                </a:moveTo>
                <a:cubicBezTo>
                  <a:pt x="680" y="648"/>
                  <a:pt x="1069" y="389"/>
                  <a:pt x="1480" y="162"/>
                </a:cubicBezTo>
                <a:cubicBezTo>
                  <a:pt x="1804" y="0"/>
                  <a:pt x="1890" y="32"/>
                  <a:pt x="1890" y="86"/>
                </a:cubicBezTo>
                <a:cubicBezTo>
                  <a:pt x="1890" y="140"/>
                  <a:pt x="1815" y="227"/>
                  <a:pt x="1545" y="410"/>
                </a:cubicBezTo>
                <a:cubicBezTo>
                  <a:pt x="1264" y="594"/>
                  <a:pt x="799" y="864"/>
                  <a:pt x="508" y="1015"/>
                </a:cubicBezTo>
                <a:cubicBezTo>
                  <a:pt x="216" y="1177"/>
                  <a:pt x="97" y="1210"/>
                  <a:pt x="43" y="1199"/>
                </a:cubicBezTo>
                <a:cubicBezTo>
                  <a:pt x="0" y="1188"/>
                  <a:pt x="11" y="1134"/>
                  <a:pt x="302" y="929"/>
                </a:cubicBezTo>
                <a:close/>
                <a:moveTo>
                  <a:pt x="875" y="6491"/>
                </a:moveTo>
                <a:cubicBezTo>
                  <a:pt x="1264" y="6664"/>
                  <a:pt x="1642" y="6869"/>
                  <a:pt x="1998" y="7107"/>
                </a:cubicBezTo>
                <a:cubicBezTo>
                  <a:pt x="2279" y="7301"/>
                  <a:pt x="2322" y="7431"/>
                  <a:pt x="2236" y="7474"/>
                </a:cubicBezTo>
                <a:cubicBezTo>
                  <a:pt x="2149" y="7517"/>
                  <a:pt x="1955" y="7496"/>
                  <a:pt x="1663" y="7345"/>
                </a:cubicBezTo>
                <a:cubicBezTo>
                  <a:pt x="1361" y="7161"/>
                  <a:pt x="1059" y="6956"/>
                  <a:pt x="788" y="6729"/>
                </a:cubicBezTo>
                <a:cubicBezTo>
                  <a:pt x="572" y="6556"/>
                  <a:pt x="518" y="6491"/>
                  <a:pt x="518" y="6448"/>
                </a:cubicBezTo>
                <a:cubicBezTo>
                  <a:pt x="518" y="6394"/>
                  <a:pt x="572" y="6373"/>
                  <a:pt x="864" y="6502"/>
                </a:cubicBezTo>
                <a:close/>
                <a:moveTo>
                  <a:pt x="767" y="4083"/>
                </a:moveTo>
                <a:cubicBezTo>
                  <a:pt x="1091" y="4040"/>
                  <a:pt x="1685" y="3975"/>
                  <a:pt x="2020" y="3953"/>
                </a:cubicBezTo>
                <a:cubicBezTo>
                  <a:pt x="2344" y="3942"/>
                  <a:pt x="2398" y="3975"/>
                  <a:pt x="2419" y="4018"/>
                </a:cubicBezTo>
                <a:cubicBezTo>
                  <a:pt x="2441" y="4061"/>
                  <a:pt x="2409" y="4115"/>
                  <a:pt x="2333" y="4148"/>
                </a:cubicBezTo>
                <a:cubicBezTo>
                  <a:pt x="2160" y="4191"/>
                  <a:pt x="1987" y="4223"/>
                  <a:pt x="1804" y="4223"/>
                </a:cubicBezTo>
                <a:cubicBezTo>
                  <a:pt x="1491" y="4245"/>
                  <a:pt x="994" y="4266"/>
                  <a:pt x="713" y="4256"/>
                </a:cubicBezTo>
                <a:cubicBezTo>
                  <a:pt x="443" y="4256"/>
                  <a:pt x="389" y="4212"/>
                  <a:pt x="389" y="4180"/>
                </a:cubicBezTo>
                <a:cubicBezTo>
                  <a:pt x="400" y="4148"/>
                  <a:pt x="454" y="4126"/>
                  <a:pt x="767" y="40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31"/>
          <p:cNvSpPr/>
          <p:nvPr/>
        </p:nvSpPr>
        <p:spPr>
          <a:xfrm>
            <a:off x="206971" y="3557443"/>
            <a:ext cx="269650" cy="682287"/>
          </a:xfrm>
          <a:custGeom>
            <a:avLst/>
            <a:gdLst/>
            <a:ahLst/>
            <a:cxnLst/>
            <a:rect l="l" t="t" r="r" b="b"/>
            <a:pathLst>
              <a:path w="3155" h="7983" extrusionOk="0">
                <a:moveTo>
                  <a:pt x="2236" y="7042"/>
                </a:moveTo>
                <a:cubicBezTo>
                  <a:pt x="1934" y="7226"/>
                  <a:pt x="1642" y="7431"/>
                  <a:pt x="1361" y="7658"/>
                </a:cubicBezTo>
                <a:cubicBezTo>
                  <a:pt x="1145" y="7842"/>
                  <a:pt x="1145" y="7917"/>
                  <a:pt x="1199" y="7950"/>
                </a:cubicBezTo>
                <a:cubicBezTo>
                  <a:pt x="1242" y="7982"/>
                  <a:pt x="1350" y="7982"/>
                  <a:pt x="1556" y="7874"/>
                </a:cubicBezTo>
                <a:cubicBezTo>
                  <a:pt x="1793" y="7723"/>
                  <a:pt x="2031" y="7561"/>
                  <a:pt x="2247" y="7377"/>
                </a:cubicBezTo>
                <a:cubicBezTo>
                  <a:pt x="2387" y="7269"/>
                  <a:pt x="2506" y="7161"/>
                  <a:pt x="2614" y="7021"/>
                </a:cubicBezTo>
                <a:cubicBezTo>
                  <a:pt x="2668" y="6945"/>
                  <a:pt x="2647" y="6891"/>
                  <a:pt x="2603" y="6880"/>
                </a:cubicBezTo>
                <a:cubicBezTo>
                  <a:pt x="2560" y="6870"/>
                  <a:pt x="2485" y="6880"/>
                  <a:pt x="2236" y="7042"/>
                </a:cubicBezTo>
                <a:close/>
                <a:moveTo>
                  <a:pt x="1891" y="216"/>
                </a:moveTo>
                <a:cubicBezTo>
                  <a:pt x="2139" y="400"/>
                  <a:pt x="2625" y="745"/>
                  <a:pt x="2884" y="961"/>
                </a:cubicBezTo>
                <a:cubicBezTo>
                  <a:pt x="3133" y="1177"/>
                  <a:pt x="3154" y="1264"/>
                  <a:pt x="3122" y="1307"/>
                </a:cubicBezTo>
                <a:cubicBezTo>
                  <a:pt x="3089" y="1361"/>
                  <a:pt x="3003" y="1361"/>
                  <a:pt x="2711" y="1188"/>
                </a:cubicBezTo>
                <a:cubicBezTo>
                  <a:pt x="2366" y="972"/>
                  <a:pt x="2020" y="745"/>
                  <a:pt x="1696" y="486"/>
                </a:cubicBezTo>
                <a:cubicBezTo>
                  <a:pt x="1437" y="281"/>
                  <a:pt x="1404" y="216"/>
                  <a:pt x="1415" y="151"/>
                </a:cubicBezTo>
                <a:cubicBezTo>
                  <a:pt x="1437" y="87"/>
                  <a:pt x="1491" y="33"/>
                  <a:pt x="1556" y="11"/>
                </a:cubicBezTo>
                <a:cubicBezTo>
                  <a:pt x="1599" y="0"/>
                  <a:pt x="1631" y="33"/>
                  <a:pt x="1891" y="216"/>
                </a:cubicBezTo>
                <a:close/>
                <a:moveTo>
                  <a:pt x="454" y="3413"/>
                </a:moveTo>
                <a:cubicBezTo>
                  <a:pt x="789" y="3446"/>
                  <a:pt x="1415" y="3521"/>
                  <a:pt x="1739" y="3575"/>
                </a:cubicBezTo>
                <a:cubicBezTo>
                  <a:pt x="2053" y="3640"/>
                  <a:pt x="2053" y="3683"/>
                  <a:pt x="2042" y="3716"/>
                </a:cubicBezTo>
                <a:cubicBezTo>
                  <a:pt x="2031" y="3748"/>
                  <a:pt x="2009" y="3770"/>
                  <a:pt x="1707" y="3780"/>
                </a:cubicBezTo>
                <a:cubicBezTo>
                  <a:pt x="1394" y="3780"/>
                  <a:pt x="800" y="3770"/>
                  <a:pt x="465" y="3748"/>
                </a:cubicBezTo>
                <a:cubicBezTo>
                  <a:pt x="141" y="3726"/>
                  <a:pt x="65" y="3694"/>
                  <a:pt x="33" y="3640"/>
                </a:cubicBezTo>
                <a:cubicBezTo>
                  <a:pt x="0" y="3575"/>
                  <a:pt x="0" y="3500"/>
                  <a:pt x="33" y="3435"/>
                </a:cubicBezTo>
                <a:cubicBezTo>
                  <a:pt x="54" y="3381"/>
                  <a:pt x="108" y="3381"/>
                  <a:pt x="454" y="34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8301843" y="1157897"/>
            <a:ext cx="817909" cy="809416"/>
            <a:chOff x="7966239" y="3395887"/>
            <a:chExt cx="817909" cy="809416"/>
          </a:xfrm>
        </p:grpSpPr>
        <p:sp>
          <p:nvSpPr>
            <p:cNvPr id="1500" name="Google Shape;1500;p31"/>
            <p:cNvSpPr/>
            <p:nvPr/>
          </p:nvSpPr>
          <p:spPr>
            <a:xfrm>
              <a:off x="8000891" y="3395887"/>
              <a:ext cx="783257" cy="410071"/>
            </a:xfrm>
            <a:custGeom>
              <a:avLst/>
              <a:gdLst/>
              <a:ahLst/>
              <a:cxnLst/>
              <a:rect l="l" t="t" r="r" b="b"/>
              <a:pathLst>
                <a:path w="4840" h="2534" extrusionOk="0">
                  <a:moveTo>
                    <a:pt x="3773" y="1"/>
                  </a:moveTo>
                  <a:cubicBezTo>
                    <a:pt x="3558" y="1"/>
                    <a:pt x="3342" y="62"/>
                    <a:pt x="3154" y="179"/>
                  </a:cubicBezTo>
                  <a:cubicBezTo>
                    <a:pt x="2916" y="319"/>
                    <a:pt x="2690" y="481"/>
                    <a:pt x="2463" y="643"/>
                  </a:cubicBezTo>
                  <a:cubicBezTo>
                    <a:pt x="2182" y="859"/>
                    <a:pt x="1923" y="1097"/>
                    <a:pt x="1653" y="1302"/>
                  </a:cubicBezTo>
                  <a:cubicBezTo>
                    <a:pt x="1286" y="1605"/>
                    <a:pt x="864" y="1821"/>
                    <a:pt x="400" y="1950"/>
                  </a:cubicBezTo>
                  <a:cubicBezTo>
                    <a:pt x="313" y="1972"/>
                    <a:pt x="227" y="1993"/>
                    <a:pt x="130" y="1993"/>
                  </a:cubicBezTo>
                  <a:cubicBezTo>
                    <a:pt x="76" y="1993"/>
                    <a:pt x="43" y="2004"/>
                    <a:pt x="22" y="2058"/>
                  </a:cubicBezTo>
                  <a:cubicBezTo>
                    <a:pt x="0" y="2112"/>
                    <a:pt x="33" y="2145"/>
                    <a:pt x="76" y="2166"/>
                  </a:cubicBezTo>
                  <a:cubicBezTo>
                    <a:pt x="162" y="2220"/>
                    <a:pt x="249" y="2263"/>
                    <a:pt x="335" y="2296"/>
                  </a:cubicBezTo>
                  <a:cubicBezTo>
                    <a:pt x="789" y="2447"/>
                    <a:pt x="1264" y="2523"/>
                    <a:pt x="1739" y="2534"/>
                  </a:cubicBezTo>
                  <a:cubicBezTo>
                    <a:pt x="2139" y="2534"/>
                    <a:pt x="2549" y="2490"/>
                    <a:pt x="2938" y="2404"/>
                  </a:cubicBezTo>
                  <a:cubicBezTo>
                    <a:pt x="3327" y="2328"/>
                    <a:pt x="3705" y="2177"/>
                    <a:pt x="4040" y="1961"/>
                  </a:cubicBezTo>
                  <a:cubicBezTo>
                    <a:pt x="4342" y="1745"/>
                    <a:pt x="4601" y="1497"/>
                    <a:pt x="4699" y="1119"/>
                  </a:cubicBezTo>
                  <a:cubicBezTo>
                    <a:pt x="4839" y="633"/>
                    <a:pt x="4526" y="125"/>
                    <a:pt x="4018" y="28"/>
                  </a:cubicBezTo>
                  <a:cubicBezTo>
                    <a:pt x="3938" y="10"/>
                    <a:pt x="3855" y="1"/>
                    <a:pt x="3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7966239" y="3887474"/>
              <a:ext cx="541969" cy="317829"/>
            </a:xfrm>
            <a:custGeom>
              <a:avLst/>
              <a:gdLst/>
              <a:ahLst/>
              <a:cxnLst/>
              <a:rect l="l" t="t" r="r" b="b"/>
              <a:pathLst>
                <a:path w="3349" h="1964" extrusionOk="0">
                  <a:moveTo>
                    <a:pt x="990" y="0"/>
                  </a:moveTo>
                  <a:cubicBezTo>
                    <a:pt x="779" y="0"/>
                    <a:pt x="568" y="20"/>
                    <a:pt x="357" y="59"/>
                  </a:cubicBezTo>
                  <a:cubicBezTo>
                    <a:pt x="271" y="59"/>
                    <a:pt x="195" y="81"/>
                    <a:pt x="109" y="113"/>
                  </a:cubicBezTo>
                  <a:cubicBezTo>
                    <a:pt x="55" y="146"/>
                    <a:pt x="22" y="200"/>
                    <a:pt x="1" y="254"/>
                  </a:cubicBezTo>
                  <a:cubicBezTo>
                    <a:pt x="1" y="264"/>
                    <a:pt x="65" y="318"/>
                    <a:pt x="98" y="340"/>
                  </a:cubicBezTo>
                  <a:cubicBezTo>
                    <a:pt x="519" y="491"/>
                    <a:pt x="908" y="707"/>
                    <a:pt x="1264" y="966"/>
                  </a:cubicBezTo>
                  <a:cubicBezTo>
                    <a:pt x="1578" y="1226"/>
                    <a:pt x="1891" y="1463"/>
                    <a:pt x="2215" y="1712"/>
                  </a:cubicBezTo>
                  <a:cubicBezTo>
                    <a:pt x="2355" y="1820"/>
                    <a:pt x="2528" y="1906"/>
                    <a:pt x="2712" y="1949"/>
                  </a:cubicBezTo>
                  <a:cubicBezTo>
                    <a:pt x="2757" y="1959"/>
                    <a:pt x="2802" y="1964"/>
                    <a:pt x="2844" y="1964"/>
                  </a:cubicBezTo>
                  <a:cubicBezTo>
                    <a:pt x="3135" y="1964"/>
                    <a:pt x="3349" y="1744"/>
                    <a:pt x="3349" y="1377"/>
                  </a:cubicBezTo>
                  <a:cubicBezTo>
                    <a:pt x="3338" y="1236"/>
                    <a:pt x="3284" y="1096"/>
                    <a:pt x="3198" y="966"/>
                  </a:cubicBezTo>
                  <a:cubicBezTo>
                    <a:pt x="3003" y="675"/>
                    <a:pt x="2712" y="437"/>
                    <a:pt x="2388" y="297"/>
                  </a:cubicBezTo>
                  <a:cubicBezTo>
                    <a:pt x="1945" y="101"/>
                    <a:pt x="1470" y="0"/>
                    <a:pt x="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31"/>
          <p:cNvGrpSpPr/>
          <p:nvPr/>
        </p:nvGrpSpPr>
        <p:grpSpPr>
          <a:xfrm>
            <a:off x="260609" y="979532"/>
            <a:ext cx="821775" cy="987781"/>
            <a:chOff x="3437888" y="415495"/>
            <a:chExt cx="821775" cy="987781"/>
          </a:xfrm>
        </p:grpSpPr>
        <p:sp>
          <p:nvSpPr>
            <p:cNvPr id="1503" name="Google Shape;1503;p31"/>
            <p:cNvSpPr/>
            <p:nvPr/>
          </p:nvSpPr>
          <p:spPr>
            <a:xfrm>
              <a:off x="4066595" y="1106194"/>
              <a:ext cx="193068" cy="297082"/>
            </a:xfrm>
            <a:custGeom>
              <a:avLst/>
              <a:gdLst/>
              <a:ahLst/>
              <a:cxnLst/>
              <a:rect l="l" t="t" r="r" b="b"/>
              <a:pathLst>
                <a:path w="1708" h="2628" extrusionOk="0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3437888" y="415495"/>
              <a:ext cx="766846" cy="466650"/>
            </a:xfrm>
            <a:custGeom>
              <a:avLst/>
              <a:gdLst/>
              <a:ahLst/>
              <a:cxnLst/>
              <a:rect l="l" t="t" r="r" b="b"/>
              <a:pathLst>
                <a:path w="6784" h="4128" extrusionOk="0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3653900" y="969072"/>
              <a:ext cx="515338" cy="392153"/>
            </a:xfrm>
            <a:custGeom>
              <a:avLst/>
              <a:gdLst/>
              <a:ahLst/>
              <a:cxnLst/>
              <a:rect l="l" t="t" r="r" b="b"/>
              <a:pathLst>
                <a:path w="4559" h="3469" extrusionOk="0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37223" y="818338"/>
            <a:ext cx="242473" cy="465286"/>
            <a:chOff x="6991191" y="899957"/>
            <a:chExt cx="242473" cy="465286"/>
          </a:xfrm>
        </p:grpSpPr>
        <p:sp>
          <p:nvSpPr>
            <p:cNvPr id="1506" name="Google Shape;1506;p31"/>
            <p:cNvSpPr/>
            <p:nvPr/>
          </p:nvSpPr>
          <p:spPr>
            <a:xfrm>
              <a:off x="6991191" y="899957"/>
              <a:ext cx="129241" cy="238751"/>
            </a:xfrm>
            <a:custGeom>
              <a:avLst/>
              <a:gdLst/>
              <a:ahLst/>
              <a:cxnLst/>
              <a:rect l="l" t="t" r="r" b="b"/>
              <a:pathLst>
                <a:path w="1665" h="3076" extrusionOk="0">
                  <a:moveTo>
                    <a:pt x="876" y="1"/>
                  </a:moveTo>
                  <a:cubicBezTo>
                    <a:pt x="841" y="1"/>
                    <a:pt x="805" y="17"/>
                    <a:pt x="789" y="49"/>
                  </a:cubicBezTo>
                  <a:cubicBezTo>
                    <a:pt x="768" y="82"/>
                    <a:pt x="757" y="103"/>
                    <a:pt x="746" y="136"/>
                  </a:cubicBezTo>
                  <a:cubicBezTo>
                    <a:pt x="681" y="298"/>
                    <a:pt x="616" y="470"/>
                    <a:pt x="541" y="643"/>
                  </a:cubicBezTo>
                  <a:cubicBezTo>
                    <a:pt x="422" y="913"/>
                    <a:pt x="271" y="1162"/>
                    <a:pt x="87" y="1399"/>
                  </a:cubicBezTo>
                  <a:cubicBezTo>
                    <a:pt x="1" y="1518"/>
                    <a:pt x="12" y="1583"/>
                    <a:pt x="109" y="1691"/>
                  </a:cubicBezTo>
                  <a:cubicBezTo>
                    <a:pt x="390" y="2015"/>
                    <a:pt x="584" y="2415"/>
                    <a:pt x="670" y="2836"/>
                  </a:cubicBezTo>
                  <a:cubicBezTo>
                    <a:pt x="681" y="2890"/>
                    <a:pt x="692" y="2933"/>
                    <a:pt x="703" y="2987"/>
                  </a:cubicBezTo>
                  <a:cubicBezTo>
                    <a:pt x="714" y="3041"/>
                    <a:pt x="757" y="3073"/>
                    <a:pt x="800" y="3073"/>
                  </a:cubicBezTo>
                  <a:cubicBezTo>
                    <a:pt x="806" y="3075"/>
                    <a:pt x="811" y="3075"/>
                    <a:pt x="817" y="3075"/>
                  </a:cubicBezTo>
                  <a:cubicBezTo>
                    <a:pt x="865" y="3075"/>
                    <a:pt x="909" y="3035"/>
                    <a:pt x="919" y="2987"/>
                  </a:cubicBezTo>
                  <a:cubicBezTo>
                    <a:pt x="919" y="2976"/>
                    <a:pt x="930" y="2955"/>
                    <a:pt x="930" y="2933"/>
                  </a:cubicBezTo>
                  <a:cubicBezTo>
                    <a:pt x="1005" y="2566"/>
                    <a:pt x="1157" y="2209"/>
                    <a:pt x="1373" y="1896"/>
                  </a:cubicBezTo>
                  <a:cubicBezTo>
                    <a:pt x="1448" y="1788"/>
                    <a:pt x="1535" y="1702"/>
                    <a:pt x="1621" y="1605"/>
                  </a:cubicBezTo>
                  <a:cubicBezTo>
                    <a:pt x="1643" y="1583"/>
                    <a:pt x="1653" y="1561"/>
                    <a:pt x="1664" y="1540"/>
                  </a:cubicBezTo>
                  <a:cubicBezTo>
                    <a:pt x="1643" y="1475"/>
                    <a:pt x="1599" y="1410"/>
                    <a:pt x="1567" y="1356"/>
                  </a:cubicBezTo>
                  <a:cubicBezTo>
                    <a:pt x="1297" y="989"/>
                    <a:pt x="1103" y="578"/>
                    <a:pt x="994" y="136"/>
                  </a:cubicBezTo>
                  <a:cubicBezTo>
                    <a:pt x="984" y="114"/>
                    <a:pt x="973" y="82"/>
                    <a:pt x="962" y="49"/>
                  </a:cubicBezTo>
                  <a:cubicBezTo>
                    <a:pt x="946" y="17"/>
                    <a:pt x="911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7120413" y="1176400"/>
              <a:ext cx="113251" cy="188843"/>
            </a:xfrm>
            <a:custGeom>
              <a:avLst/>
              <a:gdLst/>
              <a:ahLst/>
              <a:cxnLst/>
              <a:rect l="l" t="t" r="r" b="b"/>
              <a:pathLst>
                <a:path w="1459" h="2433" extrusionOk="0">
                  <a:moveTo>
                    <a:pt x="775" y="0"/>
                  </a:moveTo>
                  <a:cubicBezTo>
                    <a:pt x="721" y="0"/>
                    <a:pt x="678" y="31"/>
                    <a:pt x="659" y="78"/>
                  </a:cubicBezTo>
                  <a:cubicBezTo>
                    <a:pt x="637" y="121"/>
                    <a:pt x="616" y="164"/>
                    <a:pt x="594" y="207"/>
                  </a:cubicBezTo>
                  <a:cubicBezTo>
                    <a:pt x="475" y="510"/>
                    <a:pt x="303" y="780"/>
                    <a:pt x="76" y="1007"/>
                  </a:cubicBezTo>
                  <a:cubicBezTo>
                    <a:pt x="43" y="1050"/>
                    <a:pt x="22" y="1093"/>
                    <a:pt x="0" y="1136"/>
                  </a:cubicBezTo>
                  <a:cubicBezTo>
                    <a:pt x="22" y="1180"/>
                    <a:pt x="43" y="1223"/>
                    <a:pt x="65" y="1255"/>
                  </a:cubicBezTo>
                  <a:cubicBezTo>
                    <a:pt x="238" y="1568"/>
                    <a:pt x="367" y="1903"/>
                    <a:pt x="443" y="2249"/>
                  </a:cubicBezTo>
                  <a:cubicBezTo>
                    <a:pt x="454" y="2281"/>
                    <a:pt x="465" y="2324"/>
                    <a:pt x="475" y="2357"/>
                  </a:cubicBezTo>
                  <a:cubicBezTo>
                    <a:pt x="508" y="2389"/>
                    <a:pt x="540" y="2432"/>
                    <a:pt x="573" y="2432"/>
                  </a:cubicBezTo>
                  <a:cubicBezTo>
                    <a:pt x="616" y="2432"/>
                    <a:pt x="648" y="2389"/>
                    <a:pt x="681" y="2357"/>
                  </a:cubicBezTo>
                  <a:cubicBezTo>
                    <a:pt x="702" y="2335"/>
                    <a:pt x="713" y="2303"/>
                    <a:pt x="713" y="2270"/>
                  </a:cubicBezTo>
                  <a:cubicBezTo>
                    <a:pt x="821" y="1957"/>
                    <a:pt x="1016" y="1687"/>
                    <a:pt x="1253" y="1471"/>
                  </a:cubicBezTo>
                  <a:cubicBezTo>
                    <a:pt x="1437" y="1288"/>
                    <a:pt x="1458" y="1277"/>
                    <a:pt x="1307" y="1050"/>
                  </a:cubicBezTo>
                  <a:cubicBezTo>
                    <a:pt x="1156" y="823"/>
                    <a:pt x="1037" y="585"/>
                    <a:pt x="951" y="326"/>
                  </a:cubicBezTo>
                  <a:cubicBezTo>
                    <a:pt x="929" y="261"/>
                    <a:pt x="918" y="175"/>
                    <a:pt x="897" y="110"/>
                  </a:cubicBezTo>
                  <a:cubicBezTo>
                    <a:pt x="886" y="56"/>
                    <a:pt x="864" y="13"/>
                    <a:pt x="799" y="2"/>
                  </a:cubicBezTo>
                  <a:cubicBezTo>
                    <a:pt x="791" y="1"/>
                    <a:pt x="78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9" name="Google Shape;1509;p31"/>
          <p:cNvSpPr/>
          <p:nvPr/>
        </p:nvSpPr>
        <p:spPr>
          <a:xfrm>
            <a:off x="4038689" y="1925262"/>
            <a:ext cx="1881761" cy="317826"/>
          </a:xfrm>
          <a:custGeom>
            <a:avLst/>
            <a:gdLst/>
            <a:ahLst/>
            <a:cxnLst/>
            <a:rect l="l" t="t" r="r" b="b"/>
            <a:pathLst>
              <a:path w="12131" h="2049" extrusionOk="0">
                <a:moveTo>
                  <a:pt x="10000" y="1"/>
                </a:moveTo>
                <a:cubicBezTo>
                  <a:pt x="9544" y="1"/>
                  <a:pt x="9089" y="46"/>
                  <a:pt x="8641" y="130"/>
                </a:cubicBezTo>
                <a:cubicBezTo>
                  <a:pt x="7928" y="260"/>
                  <a:pt x="7205" y="422"/>
                  <a:pt x="6492" y="551"/>
                </a:cubicBezTo>
                <a:cubicBezTo>
                  <a:pt x="5315" y="789"/>
                  <a:pt x="4137" y="1070"/>
                  <a:pt x="2949" y="1275"/>
                </a:cubicBezTo>
                <a:cubicBezTo>
                  <a:pt x="2465" y="1365"/>
                  <a:pt x="1970" y="1413"/>
                  <a:pt x="1475" y="1413"/>
                </a:cubicBezTo>
                <a:cubicBezTo>
                  <a:pt x="1253" y="1413"/>
                  <a:pt x="1031" y="1403"/>
                  <a:pt x="811" y="1383"/>
                </a:cubicBezTo>
                <a:cubicBezTo>
                  <a:pt x="605" y="1361"/>
                  <a:pt x="400" y="1307"/>
                  <a:pt x="206" y="1210"/>
                </a:cubicBezTo>
                <a:cubicBezTo>
                  <a:pt x="188" y="1203"/>
                  <a:pt x="169" y="1199"/>
                  <a:pt x="150" y="1199"/>
                </a:cubicBezTo>
                <a:cubicBezTo>
                  <a:pt x="112" y="1199"/>
                  <a:pt x="76" y="1214"/>
                  <a:pt x="55" y="1243"/>
                </a:cubicBezTo>
                <a:cubicBezTo>
                  <a:pt x="1" y="1275"/>
                  <a:pt x="33" y="1329"/>
                  <a:pt x="55" y="1372"/>
                </a:cubicBezTo>
                <a:cubicBezTo>
                  <a:pt x="238" y="1653"/>
                  <a:pt x="519" y="1848"/>
                  <a:pt x="843" y="1934"/>
                </a:cubicBezTo>
                <a:cubicBezTo>
                  <a:pt x="1147" y="2012"/>
                  <a:pt x="1451" y="2048"/>
                  <a:pt x="1760" y="2048"/>
                </a:cubicBezTo>
                <a:cubicBezTo>
                  <a:pt x="1836" y="2048"/>
                  <a:pt x="1912" y="2046"/>
                  <a:pt x="1988" y="2042"/>
                </a:cubicBezTo>
                <a:cubicBezTo>
                  <a:pt x="2528" y="2031"/>
                  <a:pt x="3068" y="1977"/>
                  <a:pt x="3608" y="1891"/>
                </a:cubicBezTo>
                <a:cubicBezTo>
                  <a:pt x="4569" y="1729"/>
                  <a:pt x="5531" y="1545"/>
                  <a:pt x="6492" y="1383"/>
                </a:cubicBezTo>
                <a:cubicBezTo>
                  <a:pt x="7324" y="1253"/>
                  <a:pt x="8155" y="1135"/>
                  <a:pt x="8998" y="1027"/>
                </a:cubicBezTo>
                <a:cubicBezTo>
                  <a:pt x="9374" y="972"/>
                  <a:pt x="9755" y="945"/>
                  <a:pt x="10136" y="945"/>
                </a:cubicBezTo>
                <a:cubicBezTo>
                  <a:pt x="10433" y="945"/>
                  <a:pt x="10731" y="961"/>
                  <a:pt x="11028" y="994"/>
                </a:cubicBezTo>
                <a:cubicBezTo>
                  <a:pt x="11342" y="1027"/>
                  <a:pt x="11655" y="1113"/>
                  <a:pt x="11946" y="1243"/>
                </a:cubicBezTo>
                <a:cubicBezTo>
                  <a:pt x="11968" y="1253"/>
                  <a:pt x="11990" y="1259"/>
                  <a:pt x="12011" y="1259"/>
                </a:cubicBezTo>
                <a:cubicBezTo>
                  <a:pt x="12033" y="1259"/>
                  <a:pt x="12054" y="1253"/>
                  <a:pt x="12076" y="1243"/>
                </a:cubicBezTo>
                <a:cubicBezTo>
                  <a:pt x="12130" y="1221"/>
                  <a:pt x="12119" y="1156"/>
                  <a:pt x="12108" y="1113"/>
                </a:cubicBezTo>
                <a:cubicBezTo>
                  <a:pt x="12000" y="713"/>
                  <a:pt x="11720" y="400"/>
                  <a:pt x="11352" y="238"/>
                </a:cubicBezTo>
                <a:cubicBezTo>
                  <a:pt x="11039" y="109"/>
                  <a:pt x="10715" y="33"/>
                  <a:pt x="10380" y="11"/>
                </a:cubicBezTo>
                <a:cubicBezTo>
                  <a:pt x="10253" y="4"/>
                  <a:pt x="10126" y="1"/>
                  <a:pt x="100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66675" dir="222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99AA"/>
              </a:solidFill>
            </a:endParaRPr>
          </a:p>
        </p:txBody>
      </p:sp>
      <p:sp>
        <p:nvSpPr>
          <p:cNvPr id="1510" name="Google Shape;1510;p31"/>
          <p:cNvSpPr/>
          <p:nvPr/>
        </p:nvSpPr>
        <p:spPr>
          <a:xfrm>
            <a:off x="7489647" y="3159737"/>
            <a:ext cx="175506" cy="317764"/>
          </a:xfrm>
          <a:custGeom>
            <a:avLst/>
            <a:gdLst/>
            <a:ahLst/>
            <a:cxnLst/>
            <a:rect l="l" t="t" r="r" b="b"/>
            <a:pathLst>
              <a:path w="1610" h="2915" extrusionOk="0">
                <a:moveTo>
                  <a:pt x="947" y="0"/>
                </a:moveTo>
                <a:cubicBezTo>
                  <a:pt x="905" y="0"/>
                  <a:pt x="861" y="20"/>
                  <a:pt x="832" y="63"/>
                </a:cubicBezTo>
                <a:cubicBezTo>
                  <a:pt x="811" y="96"/>
                  <a:pt x="789" y="128"/>
                  <a:pt x="778" y="160"/>
                </a:cubicBezTo>
                <a:cubicBezTo>
                  <a:pt x="562" y="560"/>
                  <a:pt x="378" y="970"/>
                  <a:pt x="76" y="1316"/>
                </a:cubicBezTo>
                <a:cubicBezTo>
                  <a:pt x="44" y="1370"/>
                  <a:pt x="22" y="1424"/>
                  <a:pt x="0" y="1478"/>
                </a:cubicBezTo>
                <a:cubicBezTo>
                  <a:pt x="22" y="1521"/>
                  <a:pt x="44" y="1575"/>
                  <a:pt x="65" y="1619"/>
                </a:cubicBezTo>
                <a:cubicBezTo>
                  <a:pt x="324" y="1975"/>
                  <a:pt x="519" y="2364"/>
                  <a:pt x="649" y="2785"/>
                </a:cubicBezTo>
                <a:cubicBezTo>
                  <a:pt x="670" y="2850"/>
                  <a:pt x="703" y="2915"/>
                  <a:pt x="789" y="2915"/>
                </a:cubicBezTo>
                <a:cubicBezTo>
                  <a:pt x="865" y="2915"/>
                  <a:pt x="908" y="2861"/>
                  <a:pt x="929" y="2796"/>
                </a:cubicBezTo>
                <a:cubicBezTo>
                  <a:pt x="983" y="2677"/>
                  <a:pt x="1027" y="2547"/>
                  <a:pt x="1081" y="2429"/>
                </a:cubicBezTo>
                <a:cubicBezTo>
                  <a:pt x="1189" y="2137"/>
                  <a:pt x="1361" y="1867"/>
                  <a:pt x="1577" y="1640"/>
                </a:cubicBezTo>
                <a:cubicBezTo>
                  <a:pt x="1599" y="1608"/>
                  <a:pt x="1610" y="1564"/>
                  <a:pt x="1599" y="1521"/>
                </a:cubicBezTo>
                <a:cubicBezTo>
                  <a:pt x="1567" y="1435"/>
                  <a:pt x="1534" y="1359"/>
                  <a:pt x="1491" y="1284"/>
                </a:cubicBezTo>
                <a:cubicBezTo>
                  <a:pt x="1307" y="949"/>
                  <a:pt x="1178" y="592"/>
                  <a:pt x="1113" y="214"/>
                </a:cubicBezTo>
                <a:cubicBezTo>
                  <a:pt x="1102" y="171"/>
                  <a:pt x="1091" y="128"/>
                  <a:pt x="1070" y="85"/>
                </a:cubicBezTo>
                <a:cubicBezTo>
                  <a:pt x="1052" y="31"/>
                  <a:pt x="1001" y="0"/>
                  <a:pt x="9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1165671" y="2772378"/>
            <a:ext cx="305039" cy="467261"/>
            <a:chOff x="2313950" y="1895511"/>
            <a:chExt cx="305039" cy="467261"/>
          </a:xfrm>
        </p:grpSpPr>
        <p:sp>
          <p:nvSpPr>
            <p:cNvPr id="1508" name="Google Shape;1508;p31"/>
            <p:cNvSpPr/>
            <p:nvPr/>
          </p:nvSpPr>
          <p:spPr>
            <a:xfrm>
              <a:off x="2443182" y="1895511"/>
              <a:ext cx="175807" cy="292313"/>
            </a:xfrm>
            <a:custGeom>
              <a:avLst/>
              <a:gdLst/>
              <a:ahLst/>
              <a:cxnLst/>
              <a:rect l="l" t="t" r="r" b="b"/>
              <a:pathLst>
                <a:path w="1352" h="2248" extrusionOk="0">
                  <a:moveTo>
                    <a:pt x="757" y="1"/>
                  </a:moveTo>
                  <a:cubicBezTo>
                    <a:pt x="681" y="1"/>
                    <a:pt x="649" y="44"/>
                    <a:pt x="627" y="98"/>
                  </a:cubicBezTo>
                  <a:cubicBezTo>
                    <a:pt x="595" y="184"/>
                    <a:pt x="573" y="260"/>
                    <a:pt x="541" y="346"/>
                  </a:cubicBezTo>
                  <a:cubicBezTo>
                    <a:pt x="433" y="627"/>
                    <a:pt x="325" y="919"/>
                    <a:pt x="66" y="1113"/>
                  </a:cubicBezTo>
                  <a:cubicBezTo>
                    <a:pt x="1" y="1167"/>
                    <a:pt x="1" y="1264"/>
                    <a:pt x="66" y="1318"/>
                  </a:cubicBezTo>
                  <a:cubicBezTo>
                    <a:pt x="87" y="1351"/>
                    <a:pt x="120" y="1372"/>
                    <a:pt x="152" y="1405"/>
                  </a:cubicBezTo>
                  <a:cubicBezTo>
                    <a:pt x="314" y="1545"/>
                    <a:pt x="433" y="1740"/>
                    <a:pt x="498" y="1945"/>
                  </a:cubicBezTo>
                  <a:cubicBezTo>
                    <a:pt x="519" y="2020"/>
                    <a:pt x="552" y="2096"/>
                    <a:pt x="573" y="2161"/>
                  </a:cubicBezTo>
                  <a:cubicBezTo>
                    <a:pt x="595" y="2215"/>
                    <a:pt x="638" y="2247"/>
                    <a:pt x="692" y="2247"/>
                  </a:cubicBezTo>
                  <a:cubicBezTo>
                    <a:pt x="757" y="2247"/>
                    <a:pt x="779" y="2204"/>
                    <a:pt x="800" y="2150"/>
                  </a:cubicBezTo>
                  <a:cubicBezTo>
                    <a:pt x="822" y="2064"/>
                    <a:pt x="833" y="1977"/>
                    <a:pt x="865" y="1891"/>
                  </a:cubicBezTo>
                  <a:cubicBezTo>
                    <a:pt x="930" y="1696"/>
                    <a:pt x="1005" y="1502"/>
                    <a:pt x="1211" y="1383"/>
                  </a:cubicBezTo>
                  <a:cubicBezTo>
                    <a:pt x="1243" y="1372"/>
                    <a:pt x="1265" y="1351"/>
                    <a:pt x="1286" y="1329"/>
                  </a:cubicBezTo>
                  <a:cubicBezTo>
                    <a:pt x="1308" y="1297"/>
                    <a:pt x="1329" y="1253"/>
                    <a:pt x="1351" y="1221"/>
                  </a:cubicBezTo>
                  <a:cubicBezTo>
                    <a:pt x="1329" y="1178"/>
                    <a:pt x="1308" y="1145"/>
                    <a:pt x="1286" y="1102"/>
                  </a:cubicBezTo>
                  <a:cubicBezTo>
                    <a:pt x="1232" y="994"/>
                    <a:pt x="1167" y="897"/>
                    <a:pt x="1103" y="789"/>
                  </a:cubicBezTo>
                  <a:cubicBezTo>
                    <a:pt x="962" y="595"/>
                    <a:pt x="876" y="357"/>
                    <a:pt x="854" y="119"/>
                  </a:cubicBezTo>
                  <a:cubicBezTo>
                    <a:pt x="854" y="55"/>
                    <a:pt x="811" y="1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2313950" y="2174150"/>
              <a:ext cx="129224" cy="188622"/>
            </a:xfrm>
            <a:custGeom>
              <a:avLst/>
              <a:gdLst/>
              <a:ahLst/>
              <a:cxnLst/>
              <a:rect l="l" t="t" r="r" b="b"/>
              <a:pathLst>
                <a:path w="1837" h="2681" extrusionOk="0">
                  <a:moveTo>
                    <a:pt x="963" y="0"/>
                  </a:moveTo>
                  <a:cubicBezTo>
                    <a:pt x="895" y="0"/>
                    <a:pt x="830" y="50"/>
                    <a:pt x="810" y="109"/>
                  </a:cubicBezTo>
                  <a:cubicBezTo>
                    <a:pt x="616" y="509"/>
                    <a:pt x="367" y="876"/>
                    <a:pt x="76" y="1211"/>
                  </a:cubicBezTo>
                  <a:cubicBezTo>
                    <a:pt x="43" y="1265"/>
                    <a:pt x="22" y="1319"/>
                    <a:pt x="0" y="1373"/>
                  </a:cubicBezTo>
                  <a:cubicBezTo>
                    <a:pt x="32" y="1438"/>
                    <a:pt x="65" y="1492"/>
                    <a:pt x="108" y="1557"/>
                  </a:cubicBezTo>
                  <a:cubicBezTo>
                    <a:pt x="389" y="1838"/>
                    <a:pt x="594" y="2183"/>
                    <a:pt x="724" y="2561"/>
                  </a:cubicBezTo>
                  <a:cubicBezTo>
                    <a:pt x="734" y="2626"/>
                    <a:pt x="788" y="2680"/>
                    <a:pt x="853" y="2680"/>
                  </a:cubicBezTo>
                  <a:cubicBezTo>
                    <a:pt x="940" y="2680"/>
                    <a:pt x="961" y="2626"/>
                    <a:pt x="994" y="2561"/>
                  </a:cubicBezTo>
                  <a:cubicBezTo>
                    <a:pt x="1059" y="2421"/>
                    <a:pt x="1113" y="2280"/>
                    <a:pt x="1188" y="2140"/>
                  </a:cubicBezTo>
                  <a:cubicBezTo>
                    <a:pt x="1318" y="1902"/>
                    <a:pt x="1501" y="1697"/>
                    <a:pt x="1728" y="1546"/>
                  </a:cubicBezTo>
                  <a:cubicBezTo>
                    <a:pt x="1815" y="1492"/>
                    <a:pt x="1836" y="1438"/>
                    <a:pt x="1771" y="1352"/>
                  </a:cubicBezTo>
                  <a:cubicBezTo>
                    <a:pt x="1728" y="1287"/>
                    <a:pt x="1663" y="1222"/>
                    <a:pt x="1599" y="1157"/>
                  </a:cubicBezTo>
                  <a:cubicBezTo>
                    <a:pt x="1447" y="995"/>
                    <a:pt x="1329" y="811"/>
                    <a:pt x="1253" y="595"/>
                  </a:cubicBezTo>
                  <a:cubicBezTo>
                    <a:pt x="1199" y="455"/>
                    <a:pt x="1156" y="304"/>
                    <a:pt x="1113" y="153"/>
                  </a:cubicBezTo>
                  <a:cubicBezTo>
                    <a:pt x="1102" y="77"/>
                    <a:pt x="1059" y="12"/>
                    <a:pt x="983" y="1"/>
                  </a:cubicBezTo>
                  <a:cubicBezTo>
                    <a:pt x="976" y="0"/>
                    <a:pt x="970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7066610" y="271769"/>
            <a:ext cx="1777202" cy="4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923617" y="4578059"/>
            <a:ext cx="3233416" cy="565441"/>
            <a:chOff x="2816836" y="3051017"/>
            <a:chExt cx="3233416" cy="5654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16836" y="3064691"/>
              <a:ext cx="493156" cy="4813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88762" y="3064970"/>
              <a:ext cx="542239" cy="5121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09771" y="3070725"/>
              <a:ext cx="790708" cy="4692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75835" y="3051017"/>
              <a:ext cx="574417" cy="565441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785" y="3966710"/>
            <a:ext cx="1812924" cy="1075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922451" y="1629424"/>
            <a:ext cx="74922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Success Mindset</a:t>
            </a:r>
            <a:endParaRPr sz="6000" dirty="0"/>
          </a:p>
        </p:txBody>
      </p:sp>
      <p:sp>
        <p:nvSpPr>
          <p:cNvPr id="1571" name="Google Shape;1571;p34"/>
          <p:cNvSpPr/>
          <p:nvPr/>
        </p:nvSpPr>
        <p:spPr>
          <a:xfrm>
            <a:off x="3906362" y="27600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4"/>
          <p:cNvSpPr txBox="1">
            <a:spLocks noGrp="1"/>
          </p:cNvSpPr>
          <p:nvPr>
            <p:ph type="title" idx="2"/>
          </p:nvPr>
        </p:nvSpPr>
        <p:spPr>
          <a:xfrm>
            <a:off x="3906300" y="12310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r>
              <a:rPr lang="en" dirty="0"/>
              <a:t>9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1573" name="Google Shape;1573;p34"/>
          <p:cNvSpPr/>
          <p:nvPr/>
        </p:nvSpPr>
        <p:spPr>
          <a:xfrm rot="-317296">
            <a:off x="5436074" y="38623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4"/>
          <p:cNvSpPr/>
          <p:nvPr/>
        </p:nvSpPr>
        <p:spPr>
          <a:xfrm rot="-317296">
            <a:off x="5470513" y="73666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4"/>
          <p:cNvSpPr/>
          <p:nvPr/>
        </p:nvSpPr>
        <p:spPr>
          <a:xfrm rot="-317296">
            <a:off x="5466737" y="96305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4"/>
          <p:cNvSpPr/>
          <p:nvPr/>
        </p:nvSpPr>
        <p:spPr>
          <a:xfrm>
            <a:off x="3154232" y="27600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4"/>
          <p:cNvSpPr/>
          <p:nvPr/>
        </p:nvSpPr>
        <p:spPr>
          <a:xfrm>
            <a:off x="3127087" y="70506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4"/>
          <p:cNvSpPr/>
          <p:nvPr/>
        </p:nvSpPr>
        <p:spPr>
          <a:xfrm>
            <a:off x="3274225" y="100303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4"/>
          <p:cNvSpPr/>
          <p:nvPr/>
        </p:nvSpPr>
        <p:spPr>
          <a:xfrm>
            <a:off x="5164266" y="21253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4"/>
          <p:cNvSpPr/>
          <p:nvPr/>
        </p:nvSpPr>
        <p:spPr>
          <a:xfrm>
            <a:off x="5425413" y="12885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704453" y="4392268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1094364" y="517627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1314096" y="517632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1208876" y="276009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4"/>
          <p:cNvSpPr/>
          <p:nvPr/>
        </p:nvSpPr>
        <p:spPr>
          <a:xfrm>
            <a:off x="3769326" y="3868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7547359" y="4047860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97483" y="2805818"/>
            <a:ext cx="75424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 smtClean="0">
                <a:latin typeface="Leckerli One"/>
                <a:sym typeface="Leckerli One"/>
              </a:rPr>
              <a:t>Make a list of reward for yourself from </a:t>
            </a:r>
          </a:p>
          <a:p>
            <a:pPr algn="ctr"/>
            <a:r>
              <a:rPr lang="en-US" sz="3000" dirty="0" smtClean="0">
                <a:latin typeface="Leckerli One"/>
                <a:sym typeface="Leckerli One"/>
              </a:rPr>
              <a:t>Inexpensive to expensive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8237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104432" y="1904894"/>
            <a:ext cx="92212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06666"/>
                </a:solidFill>
              </a:rPr>
              <a:t>Q &amp; A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Session</a:t>
            </a:r>
            <a:endParaRPr dirty="0"/>
          </a:p>
        </p:txBody>
      </p:sp>
      <p:sp>
        <p:nvSpPr>
          <p:cNvPr id="1581" name="Google Shape;1581;p34"/>
          <p:cNvSpPr/>
          <p:nvPr/>
        </p:nvSpPr>
        <p:spPr>
          <a:xfrm>
            <a:off x="2264444" y="3370761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4"/>
          <p:cNvSpPr/>
          <p:nvPr/>
        </p:nvSpPr>
        <p:spPr>
          <a:xfrm>
            <a:off x="2565300" y="329051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704450" y="3518213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2169750" y="1957343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2389482" y="1957348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2284262" y="1715725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6974250" y="382316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1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61"/>
          <p:cNvSpPr txBox="1">
            <a:spLocks noGrp="1"/>
          </p:cNvSpPr>
          <p:nvPr>
            <p:ph type="subTitle" idx="1"/>
          </p:nvPr>
        </p:nvSpPr>
        <p:spPr>
          <a:xfrm>
            <a:off x="5269763" y="1177263"/>
            <a:ext cx="31602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en-US" dirty="0"/>
              <a:t>Do you have any questions? </a:t>
            </a:r>
            <a:endParaRPr lang="en" dirty="0" smtClean="0"/>
          </a:p>
          <a:p>
            <a:pPr marL="0" lvl="0" indent="0">
              <a:buClr>
                <a:schemeClr val="lt1"/>
              </a:buClr>
              <a:buSzPts val="1100"/>
            </a:pPr>
            <a:r>
              <a:rPr lang="en" dirty="0" smtClean="0"/>
              <a:t>www.pantechsolutions.net</a:t>
            </a:r>
            <a:endParaRPr lang="en" dirty="0"/>
          </a:p>
        </p:txBody>
      </p:sp>
      <p:sp>
        <p:nvSpPr>
          <p:cNvPr id="2833" name="Google Shape;2833;p61"/>
          <p:cNvSpPr txBox="1">
            <a:spLocks noGrp="1"/>
          </p:cNvSpPr>
          <p:nvPr>
            <p:ph type="ctrTitle"/>
          </p:nvPr>
        </p:nvSpPr>
        <p:spPr>
          <a:xfrm>
            <a:off x="263978" y="1127937"/>
            <a:ext cx="5149800" cy="19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836" name="Google Shape;2836;p61"/>
          <p:cNvSpPr/>
          <p:nvPr/>
        </p:nvSpPr>
        <p:spPr>
          <a:xfrm rot="408307">
            <a:off x="1291309" y="2815910"/>
            <a:ext cx="2646651" cy="697193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61"/>
          <p:cNvSpPr/>
          <p:nvPr/>
        </p:nvSpPr>
        <p:spPr>
          <a:xfrm rot="7292081">
            <a:off x="2230176" y="1314225"/>
            <a:ext cx="269539" cy="365345"/>
          </a:xfrm>
          <a:custGeom>
            <a:avLst/>
            <a:gdLst/>
            <a:ahLst/>
            <a:cxnLst/>
            <a:rect l="l" t="t" r="r" b="b"/>
            <a:pathLst>
              <a:path w="2259" h="3062" extrusionOk="0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2851;p61"/>
          <p:cNvSpPr/>
          <p:nvPr/>
        </p:nvSpPr>
        <p:spPr>
          <a:xfrm rot="7292081">
            <a:off x="2758985" y="1406806"/>
            <a:ext cx="470471" cy="180167"/>
          </a:xfrm>
          <a:custGeom>
            <a:avLst/>
            <a:gdLst/>
            <a:ahLst/>
            <a:cxnLst/>
            <a:rect l="l" t="t" r="r" b="b"/>
            <a:pathLst>
              <a:path w="3943" h="1510" extrusionOk="0">
                <a:moveTo>
                  <a:pt x="3683" y="0"/>
                </a:moveTo>
                <a:lnTo>
                  <a:pt x="3672" y="22"/>
                </a:lnTo>
                <a:lnTo>
                  <a:pt x="3586" y="22"/>
                </a:lnTo>
                <a:cubicBezTo>
                  <a:pt x="3467" y="44"/>
                  <a:pt x="3348" y="65"/>
                  <a:pt x="3230" y="98"/>
                </a:cubicBezTo>
                <a:cubicBezTo>
                  <a:pt x="2495" y="281"/>
                  <a:pt x="1771" y="530"/>
                  <a:pt x="1069" y="843"/>
                </a:cubicBezTo>
                <a:cubicBezTo>
                  <a:pt x="767" y="972"/>
                  <a:pt x="454" y="1091"/>
                  <a:pt x="151" y="1232"/>
                </a:cubicBezTo>
                <a:cubicBezTo>
                  <a:pt x="86" y="1253"/>
                  <a:pt x="0" y="1286"/>
                  <a:pt x="11" y="1372"/>
                </a:cubicBezTo>
                <a:cubicBezTo>
                  <a:pt x="22" y="1458"/>
                  <a:pt x="108" y="1480"/>
                  <a:pt x="184" y="1491"/>
                </a:cubicBezTo>
                <a:cubicBezTo>
                  <a:pt x="236" y="1503"/>
                  <a:pt x="290" y="1509"/>
                  <a:pt x="345" y="1509"/>
                </a:cubicBezTo>
                <a:cubicBezTo>
                  <a:pt x="436" y="1509"/>
                  <a:pt x="528" y="1492"/>
                  <a:pt x="616" y="1458"/>
                </a:cubicBezTo>
                <a:cubicBezTo>
                  <a:pt x="1069" y="1307"/>
                  <a:pt x="1534" y="1188"/>
                  <a:pt x="1998" y="1070"/>
                </a:cubicBezTo>
                <a:cubicBezTo>
                  <a:pt x="2614" y="908"/>
                  <a:pt x="3197" y="648"/>
                  <a:pt x="3737" y="314"/>
                </a:cubicBezTo>
                <a:cubicBezTo>
                  <a:pt x="3791" y="270"/>
                  <a:pt x="3845" y="227"/>
                  <a:pt x="3888" y="173"/>
                </a:cubicBezTo>
                <a:cubicBezTo>
                  <a:pt x="3942" y="141"/>
                  <a:pt x="3921" y="65"/>
                  <a:pt x="3867" y="54"/>
                </a:cubicBezTo>
                <a:cubicBezTo>
                  <a:pt x="3802" y="33"/>
                  <a:pt x="3748" y="11"/>
                  <a:pt x="36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Google Shape;2852;p61"/>
          <p:cNvSpPr/>
          <p:nvPr/>
        </p:nvSpPr>
        <p:spPr>
          <a:xfrm rot="7292081">
            <a:off x="2019283" y="1494522"/>
            <a:ext cx="99392" cy="364987"/>
          </a:xfrm>
          <a:custGeom>
            <a:avLst/>
            <a:gdLst/>
            <a:ahLst/>
            <a:cxnLst/>
            <a:rect l="l" t="t" r="r" b="b"/>
            <a:pathLst>
              <a:path w="833" h="3059" extrusionOk="0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61"/>
          <p:cNvSpPr/>
          <p:nvPr/>
        </p:nvSpPr>
        <p:spPr>
          <a:xfrm rot="7292081">
            <a:off x="2456791" y="1327729"/>
            <a:ext cx="425488" cy="252711"/>
          </a:xfrm>
          <a:custGeom>
            <a:avLst/>
            <a:gdLst/>
            <a:ahLst/>
            <a:cxnLst/>
            <a:rect l="l" t="t" r="r" b="b"/>
            <a:pathLst>
              <a:path w="3566" h="2118" extrusionOk="0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61"/>
          <p:cNvSpPr/>
          <p:nvPr/>
        </p:nvSpPr>
        <p:spPr>
          <a:xfrm rot="7292081">
            <a:off x="2996056" y="1537381"/>
            <a:ext cx="519510" cy="73618"/>
          </a:xfrm>
          <a:custGeom>
            <a:avLst/>
            <a:gdLst/>
            <a:ahLst/>
            <a:cxnLst/>
            <a:rect l="l" t="t" r="r" b="b"/>
            <a:pathLst>
              <a:path w="4354" h="617" extrusionOk="0">
                <a:moveTo>
                  <a:pt x="3986" y="1"/>
                </a:moveTo>
                <a:lnTo>
                  <a:pt x="3986" y="12"/>
                </a:lnTo>
                <a:cubicBezTo>
                  <a:pt x="3738" y="22"/>
                  <a:pt x="3500" y="22"/>
                  <a:pt x="3252" y="44"/>
                </a:cubicBezTo>
                <a:cubicBezTo>
                  <a:pt x="2863" y="66"/>
                  <a:pt x="2474" y="66"/>
                  <a:pt x="2085" y="109"/>
                </a:cubicBezTo>
                <a:cubicBezTo>
                  <a:pt x="1567" y="163"/>
                  <a:pt x="1048" y="238"/>
                  <a:pt x="530" y="303"/>
                </a:cubicBezTo>
                <a:cubicBezTo>
                  <a:pt x="390" y="325"/>
                  <a:pt x="238" y="357"/>
                  <a:pt x="109" y="390"/>
                </a:cubicBezTo>
                <a:cubicBezTo>
                  <a:pt x="66" y="400"/>
                  <a:pt x="1" y="422"/>
                  <a:pt x="12" y="487"/>
                </a:cubicBezTo>
                <a:cubicBezTo>
                  <a:pt x="22" y="519"/>
                  <a:pt x="66" y="552"/>
                  <a:pt x="109" y="573"/>
                </a:cubicBezTo>
                <a:cubicBezTo>
                  <a:pt x="181" y="602"/>
                  <a:pt x="253" y="616"/>
                  <a:pt x="328" y="616"/>
                </a:cubicBezTo>
                <a:cubicBezTo>
                  <a:pt x="366" y="616"/>
                  <a:pt x="404" y="613"/>
                  <a:pt x="444" y="606"/>
                </a:cubicBezTo>
                <a:cubicBezTo>
                  <a:pt x="973" y="573"/>
                  <a:pt x="1502" y="562"/>
                  <a:pt x="2031" y="541"/>
                </a:cubicBezTo>
                <a:cubicBezTo>
                  <a:pt x="2604" y="519"/>
                  <a:pt x="3176" y="454"/>
                  <a:pt x="3738" y="346"/>
                </a:cubicBezTo>
                <a:cubicBezTo>
                  <a:pt x="3932" y="314"/>
                  <a:pt x="4116" y="249"/>
                  <a:pt x="4289" y="152"/>
                </a:cubicBezTo>
                <a:cubicBezTo>
                  <a:pt x="4321" y="130"/>
                  <a:pt x="4343" y="98"/>
                  <a:pt x="4354" y="76"/>
                </a:cubicBezTo>
                <a:cubicBezTo>
                  <a:pt x="4321" y="55"/>
                  <a:pt x="4300" y="12"/>
                  <a:pt x="4267" y="12"/>
                </a:cubicBezTo>
                <a:cubicBezTo>
                  <a:pt x="4170" y="1"/>
                  <a:pt x="4084" y="1"/>
                  <a:pt x="3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61"/>
          <p:cNvSpPr/>
          <p:nvPr/>
        </p:nvSpPr>
        <p:spPr>
          <a:xfrm>
            <a:off x="3549061" y="3243352"/>
            <a:ext cx="146956" cy="221844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2856;p61"/>
          <p:cNvSpPr/>
          <p:nvPr/>
        </p:nvSpPr>
        <p:spPr>
          <a:xfrm>
            <a:off x="5008821" y="1545532"/>
            <a:ext cx="147850" cy="187592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61"/>
          <p:cNvSpPr/>
          <p:nvPr/>
        </p:nvSpPr>
        <p:spPr>
          <a:xfrm>
            <a:off x="478732" y="1724463"/>
            <a:ext cx="125268" cy="158936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61"/>
          <p:cNvSpPr/>
          <p:nvPr/>
        </p:nvSpPr>
        <p:spPr>
          <a:xfrm>
            <a:off x="746126" y="3087233"/>
            <a:ext cx="189692" cy="315394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61"/>
          <p:cNvSpPr/>
          <p:nvPr/>
        </p:nvSpPr>
        <p:spPr>
          <a:xfrm>
            <a:off x="555907" y="2919814"/>
            <a:ext cx="125270" cy="208272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61"/>
          <p:cNvSpPr/>
          <p:nvPr/>
        </p:nvSpPr>
        <p:spPr>
          <a:xfrm>
            <a:off x="4967597" y="3371974"/>
            <a:ext cx="125270" cy="208272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61"/>
          <p:cNvSpPr/>
          <p:nvPr/>
        </p:nvSpPr>
        <p:spPr>
          <a:xfrm>
            <a:off x="4777895" y="3656607"/>
            <a:ext cx="189710" cy="286372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61"/>
          <p:cNvSpPr/>
          <p:nvPr/>
        </p:nvSpPr>
        <p:spPr>
          <a:xfrm>
            <a:off x="467269" y="3184382"/>
            <a:ext cx="147850" cy="187592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3" name="Google Shape;2863;p61"/>
          <p:cNvGrpSpPr/>
          <p:nvPr/>
        </p:nvGrpSpPr>
        <p:grpSpPr>
          <a:xfrm>
            <a:off x="-104" y="1850586"/>
            <a:ext cx="748118" cy="1012823"/>
            <a:chOff x="3046247" y="781808"/>
            <a:chExt cx="957040" cy="1295667"/>
          </a:xfrm>
        </p:grpSpPr>
        <p:sp>
          <p:nvSpPr>
            <p:cNvPr id="2864" name="Google Shape;2864;p61"/>
            <p:cNvSpPr/>
            <p:nvPr/>
          </p:nvSpPr>
          <p:spPr>
            <a:xfrm rot="891290">
              <a:off x="3612061" y="1725199"/>
              <a:ext cx="214640" cy="330281"/>
            </a:xfrm>
            <a:custGeom>
              <a:avLst/>
              <a:gdLst/>
              <a:ahLst/>
              <a:cxnLst/>
              <a:rect l="l" t="t" r="r" b="b"/>
              <a:pathLst>
                <a:path w="1708" h="2628" extrusionOk="0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1"/>
            <p:cNvSpPr/>
            <p:nvPr/>
          </p:nvSpPr>
          <p:spPr>
            <a:xfrm rot="891290">
              <a:off x="3098503" y="882420"/>
              <a:ext cx="852528" cy="518798"/>
            </a:xfrm>
            <a:custGeom>
              <a:avLst/>
              <a:gdLst/>
              <a:ahLst/>
              <a:cxnLst/>
              <a:rect l="l" t="t" r="r" b="b"/>
              <a:pathLst>
                <a:path w="6784" h="4128" extrusionOk="0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1"/>
            <p:cNvSpPr/>
            <p:nvPr/>
          </p:nvSpPr>
          <p:spPr>
            <a:xfrm rot="891290">
              <a:off x="3188135" y="1504386"/>
              <a:ext cx="572918" cy="435976"/>
            </a:xfrm>
            <a:custGeom>
              <a:avLst/>
              <a:gdLst/>
              <a:ahLst/>
              <a:cxnLst/>
              <a:rect l="l" t="t" r="r" b="b"/>
              <a:pathLst>
                <a:path w="4559" h="3469" extrusionOk="0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7" name="Google Shape;2867;p61"/>
          <p:cNvSpPr/>
          <p:nvPr/>
        </p:nvSpPr>
        <p:spPr>
          <a:xfrm rot="729648">
            <a:off x="4185963" y="2963100"/>
            <a:ext cx="654065" cy="342426"/>
          </a:xfrm>
          <a:custGeom>
            <a:avLst/>
            <a:gdLst/>
            <a:ahLst/>
            <a:cxnLst/>
            <a:rect l="l" t="t" r="r" b="b"/>
            <a:pathLst>
              <a:path w="4840" h="2534" extrusionOk="0">
                <a:moveTo>
                  <a:pt x="3773" y="1"/>
                </a:moveTo>
                <a:cubicBezTo>
                  <a:pt x="3558" y="1"/>
                  <a:pt x="3342" y="62"/>
                  <a:pt x="3154" y="179"/>
                </a:cubicBezTo>
                <a:cubicBezTo>
                  <a:pt x="2916" y="319"/>
                  <a:pt x="2690" y="481"/>
                  <a:pt x="2463" y="643"/>
                </a:cubicBezTo>
                <a:cubicBezTo>
                  <a:pt x="2182" y="859"/>
                  <a:pt x="1923" y="1097"/>
                  <a:pt x="1653" y="1302"/>
                </a:cubicBezTo>
                <a:cubicBezTo>
                  <a:pt x="1286" y="1605"/>
                  <a:pt x="864" y="1821"/>
                  <a:pt x="400" y="1950"/>
                </a:cubicBezTo>
                <a:cubicBezTo>
                  <a:pt x="313" y="1972"/>
                  <a:pt x="227" y="1993"/>
                  <a:pt x="130" y="1993"/>
                </a:cubicBezTo>
                <a:cubicBezTo>
                  <a:pt x="76" y="1993"/>
                  <a:pt x="43" y="2004"/>
                  <a:pt x="22" y="2058"/>
                </a:cubicBezTo>
                <a:cubicBezTo>
                  <a:pt x="0" y="2112"/>
                  <a:pt x="33" y="2145"/>
                  <a:pt x="76" y="2166"/>
                </a:cubicBezTo>
                <a:cubicBezTo>
                  <a:pt x="162" y="2220"/>
                  <a:pt x="249" y="2263"/>
                  <a:pt x="335" y="2296"/>
                </a:cubicBezTo>
                <a:cubicBezTo>
                  <a:pt x="789" y="2447"/>
                  <a:pt x="1264" y="2523"/>
                  <a:pt x="1739" y="2534"/>
                </a:cubicBezTo>
                <a:cubicBezTo>
                  <a:pt x="2139" y="2534"/>
                  <a:pt x="2549" y="2490"/>
                  <a:pt x="2938" y="2404"/>
                </a:cubicBezTo>
                <a:cubicBezTo>
                  <a:pt x="3327" y="2328"/>
                  <a:pt x="3705" y="2177"/>
                  <a:pt x="4040" y="1961"/>
                </a:cubicBezTo>
                <a:cubicBezTo>
                  <a:pt x="4342" y="1745"/>
                  <a:pt x="4601" y="1497"/>
                  <a:pt x="4699" y="1119"/>
                </a:cubicBezTo>
                <a:cubicBezTo>
                  <a:pt x="4839" y="633"/>
                  <a:pt x="4526" y="125"/>
                  <a:pt x="4018" y="28"/>
                </a:cubicBezTo>
                <a:cubicBezTo>
                  <a:pt x="3938" y="10"/>
                  <a:pt x="3855" y="1"/>
                  <a:pt x="37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61"/>
          <p:cNvSpPr/>
          <p:nvPr/>
        </p:nvSpPr>
        <p:spPr>
          <a:xfrm rot="729648">
            <a:off x="4081548" y="3322755"/>
            <a:ext cx="452575" cy="265400"/>
          </a:xfrm>
          <a:custGeom>
            <a:avLst/>
            <a:gdLst/>
            <a:ahLst/>
            <a:cxnLst/>
            <a:rect l="l" t="t" r="r" b="b"/>
            <a:pathLst>
              <a:path w="3349" h="1964" extrusionOk="0">
                <a:moveTo>
                  <a:pt x="990" y="0"/>
                </a:moveTo>
                <a:cubicBezTo>
                  <a:pt x="779" y="0"/>
                  <a:pt x="568" y="20"/>
                  <a:pt x="357" y="59"/>
                </a:cubicBezTo>
                <a:cubicBezTo>
                  <a:pt x="271" y="59"/>
                  <a:pt x="195" y="81"/>
                  <a:pt x="109" y="113"/>
                </a:cubicBezTo>
                <a:cubicBezTo>
                  <a:pt x="55" y="146"/>
                  <a:pt x="22" y="200"/>
                  <a:pt x="1" y="254"/>
                </a:cubicBezTo>
                <a:cubicBezTo>
                  <a:pt x="1" y="264"/>
                  <a:pt x="65" y="318"/>
                  <a:pt x="98" y="340"/>
                </a:cubicBezTo>
                <a:cubicBezTo>
                  <a:pt x="519" y="491"/>
                  <a:pt x="908" y="707"/>
                  <a:pt x="1264" y="966"/>
                </a:cubicBezTo>
                <a:cubicBezTo>
                  <a:pt x="1578" y="1226"/>
                  <a:pt x="1891" y="1463"/>
                  <a:pt x="2215" y="1712"/>
                </a:cubicBezTo>
                <a:cubicBezTo>
                  <a:pt x="2355" y="1820"/>
                  <a:pt x="2528" y="1906"/>
                  <a:pt x="2712" y="1949"/>
                </a:cubicBezTo>
                <a:cubicBezTo>
                  <a:pt x="2757" y="1959"/>
                  <a:pt x="2802" y="1964"/>
                  <a:pt x="2844" y="1964"/>
                </a:cubicBezTo>
                <a:cubicBezTo>
                  <a:pt x="3135" y="1964"/>
                  <a:pt x="3349" y="1744"/>
                  <a:pt x="3349" y="1377"/>
                </a:cubicBezTo>
                <a:cubicBezTo>
                  <a:pt x="3338" y="1236"/>
                  <a:pt x="3284" y="1096"/>
                  <a:pt x="3198" y="966"/>
                </a:cubicBezTo>
                <a:cubicBezTo>
                  <a:pt x="3003" y="675"/>
                  <a:pt x="2712" y="437"/>
                  <a:pt x="2388" y="297"/>
                </a:cubicBezTo>
                <a:cubicBezTo>
                  <a:pt x="1945" y="101"/>
                  <a:pt x="1470" y="0"/>
                  <a:pt x="9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61"/>
          <p:cNvSpPr/>
          <p:nvPr/>
        </p:nvSpPr>
        <p:spPr>
          <a:xfrm>
            <a:off x="7423584" y="2413636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61"/>
          <p:cNvSpPr/>
          <p:nvPr/>
        </p:nvSpPr>
        <p:spPr>
          <a:xfrm>
            <a:off x="8012108" y="2413824"/>
            <a:ext cx="346056" cy="345674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30" y="334"/>
                </a:moveTo>
                <a:cubicBezTo>
                  <a:pt x="8252" y="334"/>
                  <a:pt x="10526" y="2608"/>
                  <a:pt x="10526" y="5430"/>
                </a:cubicBezTo>
                <a:cubicBezTo>
                  <a:pt x="10526" y="8240"/>
                  <a:pt x="8228" y="10514"/>
                  <a:pt x="5430" y="10514"/>
                </a:cubicBezTo>
                <a:cubicBezTo>
                  <a:pt x="2620" y="10514"/>
                  <a:pt x="346" y="8240"/>
                  <a:pt x="346" y="5430"/>
                </a:cubicBezTo>
                <a:cubicBezTo>
                  <a:pt x="346" y="2608"/>
                  <a:pt x="2620" y="334"/>
                  <a:pt x="5430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2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2" y="1"/>
                  <a:pt x="543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61"/>
          <p:cNvSpPr/>
          <p:nvPr/>
        </p:nvSpPr>
        <p:spPr>
          <a:xfrm>
            <a:off x="8091683" y="2552157"/>
            <a:ext cx="47809" cy="120540"/>
          </a:xfrm>
          <a:custGeom>
            <a:avLst/>
            <a:gdLst/>
            <a:ahLst/>
            <a:cxnLst/>
            <a:rect l="l" t="t" r="r" b="b"/>
            <a:pathLst>
              <a:path w="1502" h="3787" extrusionOk="0">
                <a:moveTo>
                  <a:pt x="1168" y="346"/>
                </a:moveTo>
                <a:lnTo>
                  <a:pt x="1168" y="3430"/>
                </a:lnTo>
                <a:lnTo>
                  <a:pt x="358" y="3430"/>
                </a:lnTo>
                <a:lnTo>
                  <a:pt x="358" y="346"/>
                </a:lnTo>
                <a:close/>
                <a:moveTo>
                  <a:pt x="180" y="1"/>
                </a:moveTo>
                <a:cubicBezTo>
                  <a:pt x="96" y="1"/>
                  <a:pt x="1" y="72"/>
                  <a:pt x="1" y="179"/>
                </a:cubicBezTo>
                <a:lnTo>
                  <a:pt x="1" y="3608"/>
                </a:lnTo>
                <a:cubicBezTo>
                  <a:pt x="1" y="3703"/>
                  <a:pt x="72" y="3787"/>
                  <a:pt x="180" y="3787"/>
                </a:cubicBezTo>
                <a:lnTo>
                  <a:pt x="1323" y="3787"/>
                </a:lnTo>
                <a:cubicBezTo>
                  <a:pt x="1418" y="3787"/>
                  <a:pt x="1501" y="3715"/>
                  <a:pt x="1501" y="3608"/>
                </a:cubicBezTo>
                <a:lnTo>
                  <a:pt x="1501" y="179"/>
                </a:lnTo>
                <a:cubicBezTo>
                  <a:pt x="1501" y="72"/>
                  <a:pt x="1430" y="1"/>
                  <a:pt x="13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61"/>
          <p:cNvSpPr/>
          <p:nvPr/>
        </p:nvSpPr>
        <p:spPr>
          <a:xfrm>
            <a:off x="8164446" y="2552157"/>
            <a:ext cx="128148" cy="120540"/>
          </a:xfrm>
          <a:custGeom>
            <a:avLst/>
            <a:gdLst/>
            <a:ahLst/>
            <a:cxnLst/>
            <a:rect l="l" t="t" r="r" b="b"/>
            <a:pathLst>
              <a:path w="4026" h="3787" extrusionOk="0">
                <a:moveTo>
                  <a:pt x="191" y="1"/>
                </a:moveTo>
                <a:cubicBezTo>
                  <a:pt x="96" y="1"/>
                  <a:pt x="1" y="72"/>
                  <a:pt x="1" y="179"/>
                </a:cubicBezTo>
                <a:lnTo>
                  <a:pt x="1" y="3608"/>
                </a:lnTo>
                <a:cubicBezTo>
                  <a:pt x="1" y="3703"/>
                  <a:pt x="84" y="3787"/>
                  <a:pt x="191" y="3787"/>
                </a:cubicBezTo>
                <a:lnTo>
                  <a:pt x="1334" y="3787"/>
                </a:lnTo>
                <a:cubicBezTo>
                  <a:pt x="1418" y="3787"/>
                  <a:pt x="1513" y="3715"/>
                  <a:pt x="1513" y="3608"/>
                </a:cubicBezTo>
                <a:lnTo>
                  <a:pt x="1513" y="2382"/>
                </a:lnTo>
                <a:cubicBezTo>
                  <a:pt x="1513" y="1977"/>
                  <a:pt x="1596" y="1501"/>
                  <a:pt x="2037" y="1501"/>
                </a:cubicBezTo>
                <a:cubicBezTo>
                  <a:pt x="2347" y="1501"/>
                  <a:pt x="2477" y="1763"/>
                  <a:pt x="2525" y="2060"/>
                </a:cubicBezTo>
                <a:cubicBezTo>
                  <a:pt x="2537" y="2156"/>
                  <a:pt x="2608" y="2215"/>
                  <a:pt x="2692" y="2215"/>
                </a:cubicBezTo>
                <a:cubicBezTo>
                  <a:pt x="2787" y="2215"/>
                  <a:pt x="2870" y="2120"/>
                  <a:pt x="2847" y="2025"/>
                </a:cubicBezTo>
                <a:cubicBezTo>
                  <a:pt x="2763" y="1465"/>
                  <a:pt x="2477" y="1155"/>
                  <a:pt x="2013" y="1155"/>
                </a:cubicBezTo>
                <a:cubicBezTo>
                  <a:pt x="1465" y="1155"/>
                  <a:pt x="1156" y="1608"/>
                  <a:pt x="1156" y="2382"/>
                </a:cubicBezTo>
                <a:lnTo>
                  <a:pt x="1156" y="3430"/>
                </a:lnTo>
                <a:lnTo>
                  <a:pt x="346" y="3430"/>
                </a:lnTo>
                <a:lnTo>
                  <a:pt x="346" y="358"/>
                </a:lnTo>
                <a:lnTo>
                  <a:pt x="918" y="358"/>
                </a:lnTo>
                <a:lnTo>
                  <a:pt x="918" y="572"/>
                </a:lnTo>
                <a:cubicBezTo>
                  <a:pt x="918" y="632"/>
                  <a:pt x="930" y="679"/>
                  <a:pt x="977" y="715"/>
                </a:cubicBezTo>
                <a:cubicBezTo>
                  <a:pt x="1007" y="733"/>
                  <a:pt x="1043" y="742"/>
                  <a:pt x="1078" y="742"/>
                </a:cubicBezTo>
                <a:cubicBezTo>
                  <a:pt x="1114" y="742"/>
                  <a:pt x="1150" y="733"/>
                  <a:pt x="1180" y="715"/>
                </a:cubicBezTo>
                <a:cubicBezTo>
                  <a:pt x="1477" y="477"/>
                  <a:pt x="1835" y="358"/>
                  <a:pt x="2227" y="358"/>
                </a:cubicBezTo>
                <a:cubicBezTo>
                  <a:pt x="3204" y="358"/>
                  <a:pt x="3656" y="1191"/>
                  <a:pt x="3656" y="2001"/>
                </a:cubicBezTo>
                <a:lnTo>
                  <a:pt x="3656" y="3430"/>
                </a:lnTo>
                <a:lnTo>
                  <a:pt x="2847" y="3430"/>
                </a:lnTo>
                <a:lnTo>
                  <a:pt x="2847" y="2870"/>
                </a:lnTo>
                <a:cubicBezTo>
                  <a:pt x="2847" y="2775"/>
                  <a:pt x="2775" y="2703"/>
                  <a:pt x="2692" y="2703"/>
                </a:cubicBezTo>
                <a:cubicBezTo>
                  <a:pt x="2597" y="2703"/>
                  <a:pt x="2525" y="2775"/>
                  <a:pt x="2525" y="2870"/>
                </a:cubicBezTo>
                <a:lnTo>
                  <a:pt x="2525" y="3596"/>
                </a:lnTo>
                <a:cubicBezTo>
                  <a:pt x="2525" y="3691"/>
                  <a:pt x="2597" y="3775"/>
                  <a:pt x="2704" y="3775"/>
                </a:cubicBezTo>
                <a:lnTo>
                  <a:pt x="3847" y="3775"/>
                </a:lnTo>
                <a:cubicBezTo>
                  <a:pt x="3942" y="3775"/>
                  <a:pt x="4025" y="3703"/>
                  <a:pt x="4025" y="3596"/>
                </a:cubicBezTo>
                <a:lnTo>
                  <a:pt x="4025" y="1989"/>
                </a:lnTo>
                <a:cubicBezTo>
                  <a:pt x="4025" y="810"/>
                  <a:pt x="3299" y="1"/>
                  <a:pt x="2239" y="1"/>
                </a:cubicBezTo>
                <a:cubicBezTo>
                  <a:pt x="1894" y="1"/>
                  <a:pt x="1573" y="84"/>
                  <a:pt x="1275" y="251"/>
                </a:cubicBezTo>
                <a:lnTo>
                  <a:pt x="1275" y="179"/>
                </a:lnTo>
                <a:cubicBezTo>
                  <a:pt x="1275" y="84"/>
                  <a:pt x="1204" y="1"/>
                  <a:pt x="109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61"/>
          <p:cNvSpPr/>
          <p:nvPr/>
        </p:nvSpPr>
        <p:spPr>
          <a:xfrm rot="3507919" flipH="1">
            <a:off x="2230176" y="3617114"/>
            <a:ext cx="269539" cy="365345"/>
          </a:xfrm>
          <a:custGeom>
            <a:avLst/>
            <a:gdLst/>
            <a:ahLst/>
            <a:cxnLst/>
            <a:rect l="l" t="t" r="r" b="b"/>
            <a:pathLst>
              <a:path w="2259" h="3062" extrusionOk="0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61"/>
          <p:cNvSpPr/>
          <p:nvPr/>
        </p:nvSpPr>
        <p:spPr>
          <a:xfrm rot="3507919" flipH="1">
            <a:off x="2758985" y="3709711"/>
            <a:ext cx="470471" cy="180167"/>
          </a:xfrm>
          <a:custGeom>
            <a:avLst/>
            <a:gdLst/>
            <a:ahLst/>
            <a:cxnLst/>
            <a:rect l="l" t="t" r="r" b="b"/>
            <a:pathLst>
              <a:path w="3943" h="1510" extrusionOk="0">
                <a:moveTo>
                  <a:pt x="3683" y="0"/>
                </a:moveTo>
                <a:lnTo>
                  <a:pt x="3672" y="22"/>
                </a:lnTo>
                <a:lnTo>
                  <a:pt x="3586" y="22"/>
                </a:lnTo>
                <a:cubicBezTo>
                  <a:pt x="3467" y="44"/>
                  <a:pt x="3348" y="65"/>
                  <a:pt x="3230" y="98"/>
                </a:cubicBezTo>
                <a:cubicBezTo>
                  <a:pt x="2495" y="281"/>
                  <a:pt x="1771" y="530"/>
                  <a:pt x="1069" y="843"/>
                </a:cubicBezTo>
                <a:cubicBezTo>
                  <a:pt x="767" y="972"/>
                  <a:pt x="454" y="1091"/>
                  <a:pt x="151" y="1232"/>
                </a:cubicBezTo>
                <a:cubicBezTo>
                  <a:pt x="86" y="1253"/>
                  <a:pt x="0" y="1286"/>
                  <a:pt x="11" y="1372"/>
                </a:cubicBezTo>
                <a:cubicBezTo>
                  <a:pt x="22" y="1458"/>
                  <a:pt x="108" y="1480"/>
                  <a:pt x="184" y="1491"/>
                </a:cubicBezTo>
                <a:cubicBezTo>
                  <a:pt x="236" y="1503"/>
                  <a:pt x="290" y="1509"/>
                  <a:pt x="345" y="1509"/>
                </a:cubicBezTo>
                <a:cubicBezTo>
                  <a:pt x="436" y="1509"/>
                  <a:pt x="528" y="1492"/>
                  <a:pt x="616" y="1458"/>
                </a:cubicBezTo>
                <a:cubicBezTo>
                  <a:pt x="1069" y="1307"/>
                  <a:pt x="1534" y="1188"/>
                  <a:pt x="1998" y="1070"/>
                </a:cubicBezTo>
                <a:cubicBezTo>
                  <a:pt x="2614" y="908"/>
                  <a:pt x="3197" y="648"/>
                  <a:pt x="3737" y="314"/>
                </a:cubicBezTo>
                <a:cubicBezTo>
                  <a:pt x="3791" y="270"/>
                  <a:pt x="3845" y="227"/>
                  <a:pt x="3888" y="173"/>
                </a:cubicBezTo>
                <a:cubicBezTo>
                  <a:pt x="3942" y="141"/>
                  <a:pt x="3921" y="65"/>
                  <a:pt x="3867" y="54"/>
                </a:cubicBezTo>
                <a:cubicBezTo>
                  <a:pt x="3802" y="33"/>
                  <a:pt x="3748" y="11"/>
                  <a:pt x="36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1"/>
          <p:cNvSpPr/>
          <p:nvPr/>
        </p:nvSpPr>
        <p:spPr>
          <a:xfrm rot="3507919" flipH="1">
            <a:off x="2019283" y="3437175"/>
            <a:ext cx="99392" cy="364987"/>
          </a:xfrm>
          <a:custGeom>
            <a:avLst/>
            <a:gdLst/>
            <a:ahLst/>
            <a:cxnLst/>
            <a:rect l="l" t="t" r="r" b="b"/>
            <a:pathLst>
              <a:path w="833" h="3059" extrusionOk="0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61"/>
          <p:cNvSpPr/>
          <p:nvPr/>
        </p:nvSpPr>
        <p:spPr>
          <a:xfrm rot="3507919" flipH="1">
            <a:off x="2456791" y="3716244"/>
            <a:ext cx="425488" cy="252711"/>
          </a:xfrm>
          <a:custGeom>
            <a:avLst/>
            <a:gdLst/>
            <a:ahLst/>
            <a:cxnLst/>
            <a:rect l="l" t="t" r="r" b="b"/>
            <a:pathLst>
              <a:path w="3566" h="2118" extrusionOk="0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61"/>
          <p:cNvSpPr/>
          <p:nvPr/>
        </p:nvSpPr>
        <p:spPr>
          <a:xfrm rot="3507919" flipH="1">
            <a:off x="2996056" y="3685685"/>
            <a:ext cx="519510" cy="73618"/>
          </a:xfrm>
          <a:custGeom>
            <a:avLst/>
            <a:gdLst/>
            <a:ahLst/>
            <a:cxnLst/>
            <a:rect l="l" t="t" r="r" b="b"/>
            <a:pathLst>
              <a:path w="4354" h="617" extrusionOk="0">
                <a:moveTo>
                  <a:pt x="3986" y="1"/>
                </a:moveTo>
                <a:lnTo>
                  <a:pt x="3986" y="12"/>
                </a:lnTo>
                <a:cubicBezTo>
                  <a:pt x="3738" y="22"/>
                  <a:pt x="3500" y="22"/>
                  <a:pt x="3252" y="44"/>
                </a:cubicBezTo>
                <a:cubicBezTo>
                  <a:pt x="2863" y="66"/>
                  <a:pt x="2474" y="66"/>
                  <a:pt x="2085" y="109"/>
                </a:cubicBezTo>
                <a:cubicBezTo>
                  <a:pt x="1567" y="163"/>
                  <a:pt x="1048" y="238"/>
                  <a:pt x="530" y="303"/>
                </a:cubicBezTo>
                <a:cubicBezTo>
                  <a:pt x="390" y="325"/>
                  <a:pt x="238" y="357"/>
                  <a:pt x="109" y="390"/>
                </a:cubicBezTo>
                <a:cubicBezTo>
                  <a:pt x="66" y="400"/>
                  <a:pt x="1" y="422"/>
                  <a:pt x="12" y="487"/>
                </a:cubicBezTo>
                <a:cubicBezTo>
                  <a:pt x="22" y="519"/>
                  <a:pt x="66" y="552"/>
                  <a:pt x="109" y="573"/>
                </a:cubicBezTo>
                <a:cubicBezTo>
                  <a:pt x="181" y="602"/>
                  <a:pt x="253" y="616"/>
                  <a:pt x="328" y="616"/>
                </a:cubicBezTo>
                <a:cubicBezTo>
                  <a:pt x="366" y="616"/>
                  <a:pt x="404" y="613"/>
                  <a:pt x="444" y="606"/>
                </a:cubicBezTo>
                <a:cubicBezTo>
                  <a:pt x="973" y="573"/>
                  <a:pt x="1502" y="562"/>
                  <a:pt x="2031" y="541"/>
                </a:cubicBezTo>
                <a:cubicBezTo>
                  <a:pt x="2604" y="519"/>
                  <a:pt x="3176" y="454"/>
                  <a:pt x="3738" y="346"/>
                </a:cubicBezTo>
                <a:cubicBezTo>
                  <a:pt x="3932" y="314"/>
                  <a:pt x="4116" y="249"/>
                  <a:pt x="4289" y="152"/>
                </a:cubicBezTo>
                <a:cubicBezTo>
                  <a:pt x="4321" y="130"/>
                  <a:pt x="4343" y="98"/>
                  <a:pt x="4354" y="76"/>
                </a:cubicBezTo>
                <a:cubicBezTo>
                  <a:pt x="4321" y="55"/>
                  <a:pt x="4300" y="12"/>
                  <a:pt x="4267" y="12"/>
                </a:cubicBezTo>
                <a:cubicBezTo>
                  <a:pt x="4170" y="1"/>
                  <a:pt x="4084" y="1"/>
                  <a:pt x="3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61"/>
          <p:cNvSpPr/>
          <p:nvPr/>
        </p:nvSpPr>
        <p:spPr>
          <a:xfrm>
            <a:off x="6834668" y="2413824"/>
            <a:ext cx="346056" cy="345674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61"/>
          <p:cNvSpPr/>
          <p:nvPr/>
        </p:nvSpPr>
        <p:spPr>
          <a:xfrm>
            <a:off x="6899474" y="2479012"/>
            <a:ext cx="215298" cy="215298"/>
          </a:xfrm>
          <a:custGeom>
            <a:avLst/>
            <a:gdLst/>
            <a:ahLst/>
            <a:cxnLst/>
            <a:rect l="l" t="t" r="r" b="b"/>
            <a:pathLst>
              <a:path w="6764" h="6764" extrusionOk="0">
                <a:moveTo>
                  <a:pt x="5335" y="346"/>
                </a:moveTo>
                <a:cubicBezTo>
                  <a:pt x="5930" y="346"/>
                  <a:pt x="6418" y="834"/>
                  <a:pt x="6418" y="1429"/>
                </a:cubicBezTo>
                <a:lnTo>
                  <a:pt x="6418" y="5335"/>
                </a:lnTo>
                <a:cubicBezTo>
                  <a:pt x="6418" y="5930"/>
                  <a:pt x="5930" y="6418"/>
                  <a:pt x="5335" y="6418"/>
                </a:cubicBezTo>
                <a:lnTo>
                  <a:pt x="1429" y="6418"/>
                </a:lnTo>
                <a:cubicBezTo>
                  <a:pt x="834" y="6418"/>
                  <a:pt x="346" y="5930"/>
                  <a:pt x="346" y="5335"/>
                </a:cubicBezTo>
                <a:lnTo>
                  <a:pt x="346" y="1429"/>
                </a:lnTo>
                <a:cubicBezTo>
                  <a:pt x="346" y="834"/>
                  <a:pt x="834" y="346"/>
                  <a:pt x="1429" y="346"/>
                </a:cubicBezTo>
                <a:close/>
                <a:moveTo>
                  <a:pt x="1429" y="1"/>
                </a:moveTo>
                <a:cubicBezTo>
                  <a:pt x="644" y="1"/>
                  <a:pt x="1" y="644"/>
                  <a:pt x="1" y="1429"/>
                </a:cubicBezTo>
                <a:lnTo>
                  <a:pt x="1" y="5335"/>
                </a:lnTo>
                <a:cubicBezTo>
                  <a:pt x="1" y="6120"/>
                  <a:pt x="644" y="6763"/>
                  <a:pt x="1429" y="6763"/>
                </a:cubicBezTo>
                <a:lnTo>
                  <a:pt x="5335" y="6763"/>
                </a:lnTo>
                <a:cubicBezTo>
                  <a:pt x="6121" y="6763"/>
                  <a:pt x="6763" y="6120"/>
                  <a:pt x="6763" y="5335"/>
                </a:cubicBezTo>
                <a:lnTo>
                  <a:pt x="6763" y="1429"/>
                </a:lnTo>
                <a:cubicBezTo>
                  <a:pt x="6763" y="644"/>
                  <a:pt x="6121" y="1"/>
                  <a:pt x="53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61"/>
          <p:cNvSpPr/>
          <p:nvPr/>
        </p:nvSpPr>
        <p:spPr>
          <a:xfrm>
            <a:off x="6949543" y="2530131"/>
            <a:ext cx="114811" cy="112742"/>
          </a:xfrm>
          <a:custGeom>
            <a:avLst/>
            <a:gdLst/>
            <a:ahLst/>
            <a:cxnLst/>
            <a:rect l="l" t="t" r="r" b="b"/>
            <a:pathLst>
              <a:path w="3607" h="3542" extrusionOk="0">
                <a:moveTo>
                  <a:pt x="1822" y="0"/>
                </a:moveTo>
                <a:cubicBezTo>
                  <a:pt x="812" y="0"/>
                  <a:pt x="1" y="851"/>
                  <a:pt x="59" y="1859"/>
                </a:cubicBezTo>
                <a:cubicBezTo>
                  <a:pt x="95" y="2776"/>
                  <a:pt x="833" y="3502"/>
                  <a:pt x="1726" y="3538"/>
                </a:cubicBezTo>
                <a:cubicBezTo>
                  <a:pt x="1764" y="3541"/>
                  <a:pt x="1802" y="3542"/>
                  <a:pt x="1840" y="3542"/>
                </a:cubicBezTo>
                <a:cubicBezTo>
                  <a:pt x="2178" y="3542"/>
                  <a:pt x="2494" y="3447"/>
                  <a:pt x="2762" y="3276"/>
                </a:cubicBezTo>
                <a:cubicBezTo>
                  <a:pt x="2857" y="3217"/>
                  <a:pt x="2869" y="3086"/>
                  <a:pt x="2797" y="3014"/>
                </a:cubicBezTo>
                <a:cubicBezTo>
                  <a:pt x="2761" y="2978"/>
                  <a:pt x="2711" y="2964"/>
                  <a:pt x="2664" y="2964"/>
                </a:cubicBezTo>
                <a:cubicBezTo>
                  <a:pt x="2634" y="2964"/>
                  <a:pt x="2606" y="2969"/>
                  <a:pt x="2583" y="2979"/>
                </a:cubicBezTo>
                <a:cubicBezTo>
                  <a:pt x="2380" y="3096"/>
                  <a:pt x="2149" y="3185"/>
                  <a:pt x="1897" y="3185"/>
                </a:cubicBezTo>
                <a:cubicBezTo>
                  <a:pt x="1868" y="3185"/>
                  <a:pt x="1839" y="3183"/>
                  <a:pt x="1809" y="3181"/>
                </a:cubicBezTo>
                <a:cubicBezTo>
                  <a:pt x="1023" y="3169"/>
                  <a:pt x="380" y="2514"/>
                  <a:pt x="392" y="1716"/>
                </a:cubicBezTo>
                <a:cubicBezTo>
                  <a:pt x="426" y="948"/>
                  <a:pt x="1028" y="330"/>
                  <a:pt x="1792" y="330"/>
                </a:cubicBezTo>
                <a:cubicBezTo>
                  <a:pt x="1833" y="330"/>
                  <a:pt x="1874" y="332"/>
                  <a:pt x="1916" y="335"/>
                </a:cubicBezTo>
                <a:cubicBezTo>
                  <a:pt x="2619" y="371"/>
                  <a:pt x="3190" y="943"/>
                  <a:pt x="3250" y="1633"/>
                </a:cubicBezTo>
                <a:cubicBezTo>
                  <a:pt x="3285" y="1919"/>
                  <a:pt x="3214" y="2193"/>
                  <a:pt x="3095" y="2431"/>
                </a:cubicBezTo>
                <a:cubicBezTo>
                  <a:pt x="3059" y="2490"/>
                  <a:pt x="3059" y="2574"/>
                  <a:pt x="3119" y="2633"/>
                </a:cubicBezTo>
                <a:cubicBezTo>
                  <a:pt x="3149" y="2663"/>
                  <a:pt x="3191" y="2678"/>
                  <a:pt x="3234" y="2678"/>
                </a:cubicBezTo>
                <a:cubicBezTo>
                  <a:pt x="3295" y="2678"/>
                  <a:pt x="3358" y="2648"/>
                  <a:pt x="3393" y="2586"/>
                </a:cubicBezTo>
                <a:cubicBezTo>
                  <a:pt x="3536" y="2324"/>
                  <a:pt x="3607" y="2014"/>
                  <a:pt x="3583" y="1669"/>
                </a:cubicBezTo>
                <a:cubicBezTo>
                  <a:pt x="3536" y="764"/>
                  <a:pt x="2797" y="50"/>
                  <a:pt x="1904" y="2"/>
                </a:cubicBezTo>
                <a:cubicBezTo>
                  <a:pt x="1877" y="1"/>
                  <a:pt x="1849" y="0"/>
                  <a:pt x="18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61"/>
          <p:cNvSpPr/>
          <p:nvPr/>
        </p:nvSpPr>
        <p:spPr>
          <a:xfrm>
            <a:off x="7050698" y="2506672"/>
            <a:ext cx="29570" cy="29220"/>
          </a:xfrm>
          <a:custGeom>
            <a:avLst/>
            <a:gdLst/>
            <a:ahLst/>
            <a:cxnLst/>
            <a:rect l="l" t="t" r="r" b="b"/>
            <a:pathLst>
              <a:path w="929" h="918" extrusionOk="0">
                <a:moveTo>
                  <a:pt x="465" y="1"/>
                </a:moveTo>
                <a:cubicBezTo>
                  <a:pt x="203" y="1"/>
                  <a:pt x="0" y="203"/>
                  <a:pt x="0" y="453"/>
                </a:cubicBezTo>
                <a:cubicBezTo>
                  <a:pt x="0" y="715"/>
                  <a:pt x="203" y="918"/>
                  <a:pt x="465" y="918"/>
                </a:cubicBezTo>
                <a:cubicBezTo>
                  <a:pt x="715" y="918"/>
                  <a:pt x="929" y="715"/>
                  <a:pt x="929" y="453"/>
                </a:cubicBezTo>
                <a:cubicBezTo>
                  <a:pt x="929" y="203"/>
                  <a:pt x="715" y="1"/>
                  <a:pt x="4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424849" y="2789716"/>
            <a:ext cx="872543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dirty="0" smtClean="0"/>
              <a:t>Pandas</a:t>
            </a:r>
            <a:endParaRPr lang="en-IN" dirty="0"/>
          </a:p>
        </p:txBody>
      </p:sp>
      <p:sp>
        <p:nvSpPr>
          <p:cNvPr id="1571" name="Google Shape;1571;p34"/>
          <p:cNvSpPr/>
          <p:nvPr/>
        </p:nvSpPr>
        <p:spPr>
          <a:xfrm>
            <a:off x="3906362" y="87341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4"/>
          <p:cNvSpPr txBox="1">
            <a:spLocks noGrp="1"/>
          </p:cNvSpPr>
          <p:nvPr>
            <p:ph type="title" idx="2"/>
          </p:nvPr>
        </p:nvSpPr>
        <p:spPr>
          <a:xfrm>
            <a:off x="3906300" y="72051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573" name="Google Shape;1573;p34"/>
          <p:cNvSpPr/>
          <p:nvPr/>
        </p:nvSpPr>
        <p:spPr>
          <a:xfrm rot="-317296">
            <a:off x="5436074" y="98364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4"/>
          <p:cNvSpPr/>
          <p:nvPr/>
        </p:nvSpPr>
        <p:spPr>
          <a:xfrm rot="-317296">
            <a:off x="5470513" y="133407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4"/>
          <p:cNvSpPr/>
          <p:nvPr/>
        </p:nvSpPr>
        <p:spPr>
          <a:xfrm rot="-317296">
            <a:off x="5466737" y="156046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4"/>
          <p:cNvSpPr/>
          <p:nvPr/>
        </p:nvSpPr>
        <p:spPr>
          <a:xfrm>
            <a:off x="3154232" y="87341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4"/>
          <p:cNvSpPr/>
          <p:nvPr/>
        </p:nvSpPr>
        <p:spPr>
          <a:xfrm>
            <a:off x="3127087" y="130247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4"/>
          <p:cNvSpPr/>
          <p:nvPr/>
        </p:nvSpPr>
        <p:spPr>
          <a:xfrm>
            <a:off x="3274225" y="160044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4"/>
          <p:cNvSpPr/>
          <p:nvPr/>
        </p:nvSpPr>
        <p:spPr>
          <a:xfrm>
            <a:off x="5164266" y="80994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4"/>
          <p:cNvSpPr/>
          <p:nvPr/>
        </p:nvSpPr>
        <p:spPr>
          <a:xfrm>
            <a:off x="5425413" y="72626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4"/>
          <p:cNvSpPr/>
          <p:nvPr/>
        </p:nvSpPr>
        <p:spPr>
          <a:xfrm>
            <a:off x="2264444" y="3370761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4"/>
          <p:cNvSpPr/>
          <p:nvPr/>
        </p:nvSpPr>
        <p:spPr>
          <a:xfrm>
            <a:off x="2565300" y="329051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704453" y="4741799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2169750" y="1957343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2389482" y="1957348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2284262" y="1715725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4"/>
          <p:cNvSpPr/>
          <p:nvPr/>
        </p:nvSpPr>
        <p:spPr>
          <a:xfrm>
            <a:off x="3769326" y="63609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6974250" y="382316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2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56"/>
          <p:cNvSpPr txBox="1">
            <a:spLocks noGrp="1"/>
          </p:cNvSpPr>
          <p:nvPr>
            <p:ph type="title"/>
          </p:nvPr>
        </p:nvSpPr>
        <p:spPr>
          <a:xfrm>
            <a:off x="418563" y="347575"/>
            <a:ext cx="80114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you will get in this 30 Day Internship</a:t>
            </a:r>
            <a:endParaRPr dirty="0"/>
          </a:p>
        </p:txBody>
      </p:sp>
      <p:graphicFrame>
        <p:nvGraphicFramePr>
          <p:cNvPr id="2673" name="Google Shape;2673;p56"/>
          <p:cNvGraphicFramePr/>
          <p:nvPr>
            <p:extLst>
              <p:ext uri="{D42A27DB-BD31-4B8C-83A1-F6EECF244321}">
                <p14:modId xmlns:p14="http://schemas.microsoft.com/office/powerpoint/2010/main" val="3047072936"/>
              </p:ext>
            </p:extLst>
          </p:nvPr>
        </p:nvGraphicFramePr>
        <p:xfrm>
          <a:off x="566672" y="997294"/>
          <a:ext cx="8351948" cy="2712600"/>
        </p:xfrm>
        <a:graphic>
          <a:graphicData uri="http://schemas.openxmlformats.org/drawingml/2006/table">
            <a:tbl>
              <a:tblPr>
                <a:noFill/>
                <a:tableStyleId>{108D688A-D250-4D34-96C8-9CAFF2A03401}</a:tableStyleId>
              </a:tblPr>
              <a:tblGrid>
                <a:gridCol w="311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dk1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Data</a:t>
                      </a:r>
                      <a:r>
                        <a:rPr lang="en" sz="2000" baseline="0" dirty="0" smtClean="0">
                          <a:solidFill>
                            <a:schemeClr val="dk1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Analytics (2 Month Validity)</a:t>
                      </a:r>
                      <a:endParaRPr sz="2000" dirty="0"/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Video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Coaching Lesson – 30 Days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 smtClean="0">
                          <a:solidFill>
                            <a:schemeClr val="dk1"/>
                          </a:solidFill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₹4000</a:t>
                      </a:r>
                      <a:endParaRPr sz="3000" dirty="0">
                        <a:solidFill>
                          <a:schemeClr val="dk1"/>
                        </a:solidFill>
                        <a:latin typeface="Leckerli One" panose="020B0604020202020204" charset="0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Source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Code &amp; Materials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3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₹2999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Internship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</a:t>
                      </a: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Certificate &amp; Support System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3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₹1999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594985" y="0"/>
            <a:ext cx="767728" cy="564422"/>
            <a:chOff x="3422230" y="70299"/>
            <a:chExt cx="767728" cy="564422"/>
          </a:xfrm>
        </p:grpSpPr>
        <p:sp>
          <p:nvSpPr>
            <p:cNvPr id="2674" name="Google Shape;2674;p56"/>
            <p:cNvSpPr/>
            <p:nvPr/>
          </p:nvSpPr>
          <p:spPr>
            <a:xfrm rot="10190454">
              <a:off x="3650486" y="163919"/>
              <a:ext cx="249809" cy="338600"/>
            </a:xfrm>
            <a:custGeom>
              <a:avLst/>
              <a:gdLst/>
              <a:ahLst/>
              <a:cxnLst/>
              <a:rect l="l" t="t" r="r" b="b"/>
              <a:pathLst>
                <a:path w="2259" h="3062" extrusionOk="0">
                  <a:moveTo>
                    <a:pt x="2050" y="0"/>
                  </a:moveTo>
                  <a:cubicBezTo>
                    <a:pt x="1940" y="0"/>
                    <a:pt x="1835" y="52"/>
                    <a:pt x="1761" y="135"/>
                  </a:cubicBezTo>
                  <a:cubicBezTo>
                    <a:pt x="1470" y="426"/>
                    <a:pt x="1221" y="740"/>
                    <a:pt x="1005" y="1096"/>
                  </a:cubicBezTo>
                  <a:cubicBezTo>
                    <a:pt x="746" y="1550"/>
                    <a:pt x="498" y="2014"/>
                    <a:pt x="249" y="2468"/>
                  </a:cubicBezTo>
                  <a:cubicBezTo>
                    <a:pt x="174" y="2608"/>
                    <a:pt x="109" y="2738"/>
                    <a:pt x="44" y="2878"/>
                  </a:cubicBezTo>
                  <a:cubicBezTo>
                    <a:pt x="1" y="2954"/>
                    <a:pt x="22" y="2997"/>
                    <a:pt x="109" y="3029"/>
                  </a:cubicBezTo>
                  <a:cubicBezTo>
                    <a:pt x="152" y="3040"/>
                    <a:pt x="206" y="3051"/>
                    <a:pt x="260" y="3062"/>
                  </a:cubicBezTo>
                  <a:cubicBezTo>
                    <a:pt x="368" y="3062"/>
                    <a:pt x="476" y="3008"/>
                    <a:pt x="541" y="2921"/>
                  </a:cubicBezTo>
                  <a:cubicBezTo>
                    <a:pt x="584" y="2857"/>
                    <a:pt x="638" y="2803"/>
                    <a:pt x="670" y="2738"/>
                  </a:cubicBezTo>
                  <a:cubicBezTo>
                    <a:pt x="1005" y="2273"/>
                    <a:pt x="1340" y="1798"/>
                    <a:pt x="1686" y="1334"/>
                  </a:cubicBezTo>
                  <a:cubicBezTo>
                    <a:pt x="1880" y="1085"/>
                    <a:pt x="2053" y="815"/>
                    <a:pt x="2172" y="513"/>
                  </a:cubicBezTo>
                  <a:cubicBezTo>
                    <a:pt x="2226" y="394"/>
                    <a:pt x="2258" y="264"/>
                    <a:pt x="2247" y="135"/>
                  </a:cubicBezTo>
                  <a:cubicBezTo>
                    <a:pt x="2237" y="48"/>
                    <a:pt x="2193" y="16"/>
                    <a:pt x="2107" y="5"/>
                  </a:cubicBezTo>
                  <a:cubicBezTo>
                    <a:pt x="2088" y="2"/>
                    <a:pt x="2069" y="0"/>
                    <a:pt x="2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6"/>
            <p:cNvSpPr/>
            <p:nvPr/>
          </p:nvSpPr>
          <p:spPr>
            <a:xfrm rot="10190454">
              <a:off x="3422230" y="70299"/>
              <a:ext cx="92116" cy="338268"/>
            </a:xfrm>
            <a:custGeom>
              <a:avLst/>
              <a:gdLst/>
              <a:ahLst/>
              <a:cxnLst/>
              <a:rect l="l" t="t" r="r" b="b"/>
              <a:pathLst>
                <a:path w="833" h="3059" extrusionOk="0">
                  <a:moveTo>
                    <a:pt x="594" y="0"/>
                  </a:moveTo>
                  <a:cubicBezTo>
                    <a:pt x="491" y="0"/>
                    <a:pt x="428" y="37"/>
                    <a:pt x="390" y="132"/>
                  </a:cubicBezTo>
                  <a:cubicBezTo>
                    <a:pt x="271" y="445"/>
                    <a:pt x="184" y="769"/>
                    <a:pt x="152" y="1104"/>
                  </a:cubicBezTo>
                  <a:cubicBezTo>
                    <a:pt x="109" y="1493"/>
                    <a:pt x="76" y="1871"/>
                    <a:pt x="44" y="2260"/>
                  </a:cubicBezTo>
                  <a:cubicBezTo>
                    <a:pt x="22" y="2476"/>
                    <a:pt x="12" y="2681"/>
                    <a:pt x="1" y="2886"/>
                  </a:cubicBezTo>
                  <a:cubicBezTo>
                    <a:pt x="1" y="2940"/>
                    <a:pt x="22" y="2994"/>
                    <a:pt x="76" y="3016"/>
                  </a:cubicBezTo>
                  <a:cubicBezTo>
                    <a:pt x="126" y="3045"/>
                    <a:pt x="179" y="3058"/>
                    <a:pt x="233" y="3058"/>
                  </a:cubicBezTo>
                  <a:cubicBezTo>
                    <a:pt x="378" y="3058"/>
                    <a:pt x="517" y="2958"/>
                    <a:pt x="541" y="2800"/>
                  </a:cubicBezTo>
                  <a:lnTo>
                    <a:pt x="541" y="2789"/>
                  </a:lnTo>
                  <a:cubicBezTo>
                    <a:pt x="606" y="2476"/>
                    <a:pt x="660" y="2173"/>
                    <a:pt x="714" y="1860"/>
                  </a:cubicBezTo>
                  <a:cubicBezTo>
                    <a:pt x="779" y="1471"/>
                    <a:pt x="822" y="1072"/>
                    <a:pt x="833" y="672"/>
                  </a:cubicBezTo>
                  <a:cubicBezTo>
                    <a:pt x="833" y="542"/>
                    <a:pt x="822" y="413"/>
                    <a:pt x="822" y="272"/>
                  </a:cubicBezTo>
                  <a:cubicBezTo>
                    <a:pt x="822" y="240"/>
                    <a:pt x="811" y="208"/>
                    <a:pt x="811" y="175"/>
                  </a:cubicBezTo>
                  <a:cubicBezTo>
                    <a:pt x="789" y="56"/>
                    <a:pt x="746" y="13"/>
                    <a:pt x="638" y="2"/>
                  </a:cubicBezTo>
                  <a:cubicBezTo>
                    <a:pt x="623" y="1"/>
                    <a:pt x="608" y="0"/>
                    <a:pt x="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6"/>
            <p:cNvSpPr/>
            <p:nvPr/>
          </p:nvSpPr>
          <p:spPr>
            <a:xfrm rot="10190454">
              <a:off x="3795616" y="400510"/>
              <a:ext cx="394342" cy="234211"/>
            </a:xfrm>
            <a:custGeom>
              <a:avLst/>
              <a:gdLst/>
              <a:ahLst/>
              <a:cxnLst/>
              <a:rect l="l" t="t" r="r" b="b"/>
              <a:pathLst>
                <a:path w="3566" h="2118" extrusionOk="0">
                  <a:moveTo>
                    <a:pt x="3349" y="1"/>
                  </a:moveTo>
                  <a:cubicBezTo>
                    <a:pt x="3241" y="1"/>
                    <a:pt x="3133" y="22"/>
                    <a:pt x="3036" y="44"/>
                  </a:cubicBezTo>
                  <a:cubicBezTo>
                    <a:pt x="2755" y="130"/>
                    <a:pt x="2485" y="271"/>
                    <a:pt x="2258" y="444"/>
                  </a:cubicBezTo>
                  <a:cubicBezTo>
                    <a:pt x="1556" y="919"/>
                    <a:pt x="865" y="1394"/>
                    <a:pt x="163" y="1869"/>
                  </a:cubicBezTo>
                  <a:cubicBezTo>
                    <a:pt x="131" y="1891"/>
                    <a:pt x="87" y="1923"/>
                    <a:pt x="55" y="1956"/>
                  </a:cubicBezTo>
                  <a:cubicBezTo>
                    <a:pt x="1" y="1999"/>
                    <a:pt x="1" y="2042"/>
                    <a:pt x="66" y="2064"/>
                  </a:cubicBezTo>
                  <a:cubicBezTo>
                    <a:pt x="120" y="2085"/>
                    <a:pt x="185" y="2107"/>
                    <a:pt x="249" y="2118"/>
                  </a:cubicBezTo>
                  <a:cubicBezTo>
                    <a:pt x="303" y="2118"/>
                    <a:pt x="357" y="2107"/>
                    <a:pt x="401" y="2085"/>
                  </a:cubicBezTo>
                  <a:cubicBezTo>
                    <a:pt x="519" y="2042"/>
                    <a:pt x="638" y="1999"/>
                    <a:pt x="746" y="1934"/>
                  </a:cubicBezTo>
                  <a:cubicBezTo>
                    <a:pt x="1405" y="1556"/>
                    <a:pt x="2053" y="1178"/>
                    <a:pt x="2701" y="789"/>
                  </a:cubicBezTo>
                  <a:cubicBezTo>
                    <a:pt x="2993" y="627"/>
                    <a:pt x="3252" y="422"/>
                    <a:pt x="3490" y="184"/>
                  </a:cubicBezTo>
                  <a:cubicBezTo>
                    <a:pt x="3565" y="87"/>
                    <a:pt x="3554" y="44"/>
                    <a:pt x="3436" y="12"/>
                  </a:cubicBezTo>
                  <a:cubicBezTo>
                    <a:pt x="3414" y="1"/>
                    <a:pt x="3382" y="1"/>
                    <a:pt x="3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56"/>
          <p:cNvSpPr txBox="1">
            <a:spLocks noGrp="1"/>
          </p:cNvSpPr>
          <p:nvPr>
            <p:ph type="title"/>
          </p:nvPr>
        </p:nvSpPr>
        <p:spPr>
          <a:xfrm>
            <a:off x="418563" y="347575"/>
            <a:ext cx="80114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you will get in this 30 Day Internship</a:t>
            </a:r>
            <a:endParaRPr dirty="0"/>
          </a:p>
        </p:txBody>
      </p:sp>
      <p:graphicFrame>
        <p:nvGraphicFramePr>
          <p:cNvPr id="2673" name="Google Shape;2673;p56"/>
          <p:cNvGraphicFramePr/>
          <p:nvPr>
            <p:extLst>
              <p:ext uri="{D42A27DB-BD31-4B8C-83A1-F6EECF244321}">
                <p14:modId xmlns:p14="http://schemas.microsoft.com/office/powerpoint/2010/main" val="3047072936"/>
              </p:ext>
            </p:extLst>
          </p:nvPr>
        </p:nvGraphicFramePr>
        <p:xfrm>
          <a:off x="566672" y="997294"/>
          <a:ext cx="8351948" cy="2712600"/>
        </p:xfrm>
        <a:graphic>
          <a:graphicData uri="http://schemas.openxmlformats.org/drawingml/2006/table">
            <a:tbl>
              <a:tblPr>
                <a:noFill/>
                <a:tableStyleId>{108D688A-D250-4D34-96C8-9CAFF2A03401}</a:tableStyleId>
              </a:tblPr>
              <a:tblGrid>
                <a:gridCol w="311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dk1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Data</a:t>
                      </a:r>
                      <a:r>
                        <a:rPr lang="en" sz="2000" baseline="0" dirty="0" smtClean="0">
                          <a:solidFill>
                            <a:schemeClr val="dk1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Analytics (2 Month Validity)</a:t>
                      </a:r>
                      <a:endParaRPr sz="2000" dirty="0"/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Video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Coaching Lesson – 30 Days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 smtClean="0">
                          <a:solidFill>
                            <a:schemeClr val="dk1"/>
                          </a:solidFill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₹4000</a:t>
                      </a:r>
                      <a:endParaRPr sz="3000" dirty="0">
                        <a:solidFill>
                          <a:schemeClr val="dk1"/>
                        </a:solidFill>
                        <a:latin typeface="Leckerli One" panose="020B0604020202020204" charset="0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Source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Code &amp; Materials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3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₹2999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Internship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</a:t>
                      </a: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Certificate &amp; Support System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3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₹1999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594985" y="0"/>
            <a:ext cx="767728" cy="564422"/>
            <a:chOff x="3422230" y="70299"/>
            <a:chExt cx="767728" cy="564422"/>
          </a:xfrm>
        </p:grpSpPr>
        <p:sp>
          <p:nvSpPr>
            <p:cNvPr id="2674" name="Google Shape;2674;p56"/>
            <p:cNvSpPr/>
            <p:nvPr/>
          </p:nvSpPr>
          <p:spPr>
            <a:xfrm rot="10190454">
              <a:off x="3650486" y="163919"/>
              <a:ext cx="249809" cy="338600"/>
            </a:xfrm>
            <a:custGeom>
              <a:avLst/>
              <a:gdLst/>
              <a:ahLst/>
              <a:cxnLst/>
              <a:rect l="l" t="t" r="r" b="b"/>
              <a:pathLst>
                <a:path w="2259" h="3062" extrusionOk="0">
                  <a:moveTo>
                    <a:pt x="2050" y="0"/>
                  </a:moveTo>
                  <a:cubicBezTo>
                    <a:pt x="1940" y="0"/>
                    <a:pt x="1835" y="52"/>
                    <a:pt x="1761" y="135"/>
                  </a:cubicBezTo>
                  <a:cubicBezTo>
                    <a:pt x="1470" y="426"/>
                    <a:pt x="1221" y="740"/>
                    <a:pt x="1005" y="1096"/>
                  </a:cubicBezTo>
                  <a:cubicBezTo>
                    <a:pt x="746" y="1550"/>
                    <a:pt x="498" y="2014"/>
                    <a:pt x="249" y="2468"/>
                  </a:cubicBezTo>
                  <a:cubicBezTo>
                    <a:pt x="174" y="2608"/>
                    <a:pt x="109" y="2738"/>
                    <a:pt x="44" y="2878"/>
                  </a:cubicBezTo>
                  <a:cubicBezTo>
                    <a:pt x="1" y="2954"/>
                    <a:pt x="22" y="2997"/>
                    <a:pt x="109" y="3029"/>
                  </a:cubicBezTo>
                  <a:cubicBezTo>
                    <a:pt x="152" y="3040"/>
                    <a:pt x="206" y="3051"/>
                    <a:pt x="260" y="3062"/>
                  </a:cubicBezTo>
                  <a:cubicBezTo>
                    <a:pt x="368" y="3062"/>
                    <a:pt x="476" y="3008"/>
                    <a:pt x="541" y="2921"/>
                  </a:cubicBezTo>
                  <a:cubicBezTo>
                    <a:pt x="584" y="2857"/>
                    <a:pt x="638" y="2803"/>
                    <a:pt x="670" y="2738"/>
                  </a:cubicBezTo>
                  <a:cubicBezTo>
                    <a:pt x="1005" y="2273"/>
                    <a:pt x="1340" y="1798"/>
                    <a:pt x="1686" y="1334"/>
                  </a:cubicBezTo>
                  <a:cubicBezTo>
                    <a:pt x="1880" y="1085"/>
                    <a:pt x="2053" y="815"/>
                    <a:pt x="2172" y="513"/>
                  </a:cubicBezTo>
                  <a:cubicBezTo>
                    <a:pt x="2226" y="394"/>
                    <a:pt x="2258" y="264"/>
                    <a:pt x="2247" y="135"/>
                  </a:cubicBezTo>
                  <a:cubicBezTo>
                    <a:pt x="2237" y="48"/>
                    <a:pt x="2193" y="16"/>
                    <a:pt x="2107" y="5"/>
                  </a:cubicBezTo>
                  <a:cubicBezTo>
                    <a:pt x="2088" y="2"/>
                    <a:pt x="2069" y="0"/>
                    <a:pt x="2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6"/>
            <p:cNvSpPr/>
            <p:nvPr/>
          </p:nvSpPr>
          <p:spPr>
            <a:xfrm rot="10190454">
              <a:off x="3422230" y="70299"/>
              <a:ext cx="92116" cy="338268"/>
            </a:xfrm>
            <a:custGeom>
              <a:avLst/>
              <a:gdLst/>
              <a:ahLst/>
              <a:cxnLst/>
              <a:rect l="l" t="t" r="r" b="b"/>
              <a:pathLst>
                <a:path w="833" h="3059" extrusionOk="0">
                  <a:moveTo>
                    <a:pt x="594" y="0"/>
                  </a:moveTo>
                  <a:cubicBezTo>
                    <a:pt x="491" y="0"/>
                    <a:pt x="428" y="37"/>
                    <a:pt x="390" y="132"/>
                  </a:cubicBezTo>
                  <a:cubicBezTo>
                    <a:pt x="271" y="445"/>
                    <a:pt x="184" y="769"/>
                    <a:pt x="152" y="1104"/>
                  </a:cubicBezTo>
                  <a:cubicBezTo>
                    <a:pt x="109" y="1493"/>
                    <a:pt x="76" y="1871"/>
                    <a:pt x="44" y="2260"/>
                  </a:cubicBezTo>
                  <a:cubicBezTo>
                    <a:pt x="22" y="2476"/>
                    <a:pt x="12" y="2681"/>
                    <a:pt x="1" y="2886"/>
                  </a:cubicBezTo>
                  <a:cubicBezTo>
                    <a:pt x="1" y="2940"/>
                    <a:pt x="22" y="2994"/>
                    <a:pt x="76" y="3016"/>
                  </a:cubicBezTo>
                  <a:cubicBezTo>
                    <a:pt x="126" y="3045"/>
                    <a:pt x="179" y="3058"/>
                    <a:pt x="233" y="3058"/>
                  </a:cubicBezTo>
                  <a:cubicBezTo>
                    <a:pt x="378" y="3058"/>
                    <a:pt x="517" y="2958"/>
                    <a:pt x="541" y="2800"/>
                  </a:cubicBezTo>
                  <a:lnTo>
                    <a:pt x="541" y="2789"/>
                  </a:lnTo>
                  <a:cubicBezTo>
                    <a:pt x="606" y="2476"/>
                    <a:pt x="660" y="2173"/>
                    <a:pt x="714" y="1860"/>
                  </a:cubicBezTo>
                  <a:cubicBezTo>
                    <a:pt x="779" y="1471"/>
                    <a:pt x="822" y="1072"/>
                    <a:pt x="833" y="672"/>
                  </a:cubicBezTo>
                  <a:cubicBezTo>
                    <a:pt x="833" y="542"/>
                    <a:pt x="822" y="413"/>
                    <a:pt x="822" y="272"/>
                  </a:cubicBezTo>
                  <a:cubicBezTo>
                    <a:pt x="822" y="240"/>
                    <a:pt x="811" y="208"/>
                    <a:pt x="811" y="175"/>
                  </a:cubicBezTo>
                  <a:cubicBezTo>
                    <a:pt x="789" y="56"/>
                    <a:pt x="746" y="13"/>
                    <a:pt x="638" y="2"/>
                  </a:cubicBezTo>
                  <a:cubicBezTo>
                    <a:pt x="623" y="1"/>
                    <a:pt x="608" y="0"/>
                    <a:pt x="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6"/>
            <p:cNvSpPr/>
            <p:nvPr/>
          </p:nvSpPr>
          <p:spPr>
            <a:xfrm rot="10190454">
              <a:off x="3795616" y="400510"/>
              <a:ext cx="394342" cy="234211"/>
            </a:xfrm>
            <a:custGeom>
              <a:avLst/>
              <a:gdLst/>
              <a:ahLst/>
              <a:cxnLst/>
              <a:rect l="l" t="t" r="r" b="b"/>
              <a:pathLst>
                <a:path w="3566" h="2118" extrusionOk="0">
                  <a:moveTo>
                    <a:pt x="3349" y="1"/>
                  </a:moveTo>
                  <a:cubicBezTo>
                    <a:pt x="3241" y="1"/>
                    <a:pt x="3133" y="22"/>
                    <a:pt x="3036" y="44"/>
                  </a:cubicBezTo>
                  <a:cubicBezTo>
                    <a:pt x="2755" y="130"/>
                    <a:pt x="2485" y="271"/>
                    <a:pt x="2258" y="444"/>
                  </a:cubicBezTo>
                  <a:cubicBezTo>
                    <a:pt x="1556" y="919"/>
                    <a:pt x="865" y="1394"/>
                    <a:pt x="163" y="1869"/>
                  </a:cubicBezTo>
                  <a:cubicBezTo>
                    <a:pt x="131" y="1891"/>
                    <a:pt x="87" y="1923"/>
                    <a:pt x="55" y="1956"/>
                  </a:cubicBezTo>
                  <a:cubicBezTo>
                    <a:pt x="1" y="1999"/>
                    <a:pt x="1" y="2042"/>
                    <a:pt x="66" y="2064"/>
                  </a:cubicBezTo>
                  <a:cubicBezTo>
                    <a:pt x="120" y="2085"/>
                    <a:pt x="185" y="2107"/>
                    <a:pt x="249" y="2118"/>
                  </a:cubicBezTo>
                  <a:cubicBezTo>
                    <a:pt x="303" y="2118"/>
                    <a:pt x="357" y="2107"/>
                    <a:pt x="401" y="2085"/>
                  </a:cubicBezTo>
                  <a:cubicBezTo>
                    <a:pt x="519" y="2042"/>
                    <a:pt x="638" y="1999"/>
                    <a:pt x="746" y="1934"/>
                  </a:cubicBezTo>
                  <a:cubicBezTo>
                    <a:pt x="1405" y="1556"/>
                    <a:pt x="2053" y="1178"/>
                    <a:pt x="2701" y="789"/>
                  </a:cubicBezTo>
                  <a:cubicBezTo>
                    <a:pt x="2993" y="627"/>
                    <a:pt x="3252" y="422"/>
                    <a:pt x="3490" y="184"/>
                  </a:cubicBezTo>
                  <a:cubicBezTo>
                    <a:pt x="3565" y="87"/>
                    <a:pt x="3554" y="44"/>
                    <a:pt x="3436" y="12"/>
                  </a:cubicBezTo>
                  <a:cubicBezTo>
                    <a:pt x="3414" y="1"/>
                    <a:pt x="3382" y="1"/>
                    <a:pt x="3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2070273" y="3124974"/>
            <a:ext cx="4153436" cy="1496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208727" y="3298002"/>
            <a:ext cx="37641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" sz="3000" dirty="0" smtClean="0">
                <a:latin typeface="Leckerli One" panose="020B0604020202020204" charset="0"/>
                <a:ea typeface="Arimo"/>
                <a:cs typeface="Arimo"/>
                <a:sym typeface="Arimo"/>
              </a:rPr>
              <a:t>Total Value: ₹8998</a:t>
            </a:r>
            <a:endParaRPr lang="en" sz="3000" dirty="0">
              <a:latin typeface="Leckerli One" panose="020B0604020202020204" charset="0"/>
              <a:ea typeface="Arimo"/>
              <a:cs typeface="Arimo"/>
              <a:sym typeface="Arimo"/>
            </a:endParaRPr>
          </a:p>
        </p:txBody>
      </p:sp>
      <p:cxnSp>
        <p:nvCxnSpPr>
          <p:cNvPr id="10" name="Google Shape;2020;p37"/>
          <p:cNvCxnSpPr/>
          <p:nvPr/>
        </p:nvCxnSpPr>
        <p:spPr>
          <a:xfrm>
            <a:off x="2157206" y="3852000"/>
            <a:ext cx="397957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Rectangle 8"/>
          <p:cNvSpPr/>
          <p:nvPr/>
        </p:nvSpPr>
        <p:spPr>
          <a:xfrm>
            <a:off x="2757360" y="3852000"/>
            <a:ext cx="29915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" sz="4400" u="sng" dirty="0" smtClean="0">
                <a:solidFill>
                  <a:srgbClr val="E06666"/>
                </a:solidFill>
                <a:latin typeface="Leckerli One" panose="020B0604020202020204" charset="0"/>
                <a:ea typeface="Arimo"/>
                <a:cs typeface="Arimo"/>
                <a:sym typeface="Arimo"/>
              </a:rPr>
              <a:t>₹999 only</a:t>
            </a:r>
            <a:endParaRPr lang="en" sz="4400" u="sng" dirty="0">
              <a:solidFill>
                <a:srgbClr val="E06666"/>
              </a:solidFill>
              <a:latin typeface="Leckerli One" panose="020B0604020202020204" charset="0"/>
              <a:ea typeface="Arimo"/>
              <a:cs typeface="Arimo"/>
              <a:sym typeface="Arimo"/>
            </a:endParaRPr>
          </a:p>
        </p:txBody>
      </p:sp>
      <p:sp>
        <p:nvSpPr>
          <p:cNvPr id="16" name="Google Shape;1586;p34"/>
          <p:cNvSpPr/>
          <p:nvPr/>
        </p:nvSpPr>
        <p:spPr>
          <a:xfrm>
            <a:off x="2311757" y="3563289"/>
            <a:ext cx="3580327" cy="45719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8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56"/>
          <p:cNvSpPr txBox="1">
            <a:spLocks noGrp="1"/>
          </p:cNvSpPr>
          <p:nvPr>
            <p:ph type="title"/>
          </p:nvPr>
        </p:nvSpPr>
        <p:spPr>
          <a:xfrm>
            <a:off x="418563" y="347575"/>
            <a:ext cx="80114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you will get in this 30 Day Internship</a:t>
            </a:r>
            <a:endParaRPr dirty="0"/>
          </a:p>
        </p:txBody>
      </p:sp>
      <p:graphicFrame>
        <p:nvGraphicFramePr>
          <p:cNvPr id="2673" name="Google Shape;2673;p56"/>
          <p:cNvGraphicFramePr/>
          <p:nvPr/>
        </p:nvGraphicFramePr>
        <p:xfrm>
          <a:off x="566672" y="997294"/>
          <a:ext cx="8351948" cy="2712600"/>
        </p:xfrm>
        <a:graphic>
          <a:graphicData uri="http://schemas.openxmlformats.org/drawingml/2006/table">
            <a:tbl>
              <a:tblPr>
                <a:noFill/>
                <a:tableStyleId>{108D688A-D250-4D34-96C8-9CAFF2A03401}</a:tableStyleId>
              </a:tblPr>
              <a:tblGrid>
                <a:gridCol w="311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dk1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Data</a:t>
                      </a:r>
                      <a:r>
                        <a:rPr lang="en" sz="2000" baseline="0" dirty="0" smtClean="0">
                          <a:solidFill>
                            <a:schemeClr val="dk1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Analytics (2 Month Validity)</a:t>
                      </a:r>
                      <a:endParaRPr sz="2000" dirty="0"/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Video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Coaching Lesson – 30 Days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 smtClean="0">
                          <a:solidFill>
                            <a:schemeClr val="dk1"/>
                          </a:solidFill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₹4000</a:t>
                      </a:r>
                      <a:endParaRPr sz="3000" dirty="0">
                        <a:solidFill>
                          <a:schemeClr val="dk1"/>
                        </a:solidFill>
                        <a:latin typeface="Leckerli One" panose="020B0604020202020204" charset="0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Source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Code &amp; Materials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3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₹2999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Internship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</a:t>
                      </a: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Certificate &amp; Support System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3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₹1999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594985" y="0"/>
            <a:ext cx="767728" cy="564422"/>
            <a:chOff x="3422230" y="70299"/>
            <a:chExt cx="767728" cy="564422"/>
          </a:xfrm>
        </p:grpSpPr>
        <p:sp>
          <p:nvSpPr>
            <p:cNvPr id="2674" name="Google Shape;2674;p56"/>
            <p:cNvSpPr/>
            <p:nvPr/>
          </p:nvSpPr>
          <p:spPr>
            <a:xfrm rot="10190454">
              <a:off x="3650486" y="163919"/>
              <a:ext cx="249809" cy="338600"/>
            </a:xfrm>
            <a:custGeom>
              <a:avLst/>
              <a:gdLst/>
              <a:ahLst/>
              <a:cxnLst/>
              <a:rect l="l" t="t" r="r" b="b"/>
              <a:pathLst>
                <a:path w="2259" h="3062" extrusionOk="0">
                  <a:moveTo>
                    <a:pt x="2050" y="0"/>
                  </a:moveTo>
                  <a:cubicBezTo>
                    <a:pt x="1940" y="0"/>
                    <a:pt x="1835" y="52"/>
                    <a:pt x="1761" y="135"/>
                  </a:cubicBezTo>
                  <a:cubicBezTo>
                    <a:pt x="1470" y="426"/>
                    <a:pt x="1221" y="740"/>
                    <a:pt x="1005" y="1096"/>
                  </a:cubicBezTo>
                  <a:cubicBezTo>
                    <a:pt x="746" y="1550"/>
                    <a:pt x="498" y="2014"/>
                    <a:pt x="249" y="2468"/>
                  </a:cubicBezTo>
                  <a:cubicBezTo>
                    <a:pt x="174" y="2608"/>
                    <a:pt x="109" y="2738"/>
                    <a:pt x="44" y="2878"/>
                  </a:cubicBezTo>
                  <a:cubicBezTo>
                    <a:pt x="1" y="2954"/>
                    <a:pt x="22" y="2997"/>
                    <a:pt x="109" y="3029"/>
                  </a:cubicBezTo>
                  <a:cubicBezTo>
                    <a:pt x="152" y="3040"/>
                    <a:pt x="206" y="3051"/>
                    <a:pt x="260" y="3062"/>
                  </a:cubicBezTo>
                  <a:cubicBezTo>
                    <a:pt x="368" y="3062"/>
                    <a:pt x="476" y="3008"/>
                    <a:pt x="541" y="2921"/>
                  </a:cubicBezTo>
                  <a:cubicBezTo>
                    <a:pt x="584" y="2857"/>
                    <a:pt x="638" y="2803"/>
                    <a:pt x="670" y="2738"/>
                  </a:cubicBezTo>
                  <a:cubicBezTo>
                    <a:pt x="1005" y="2273"/>
                    <a:pt x="1340" y="1798"/>
                    <a:pt x="1686" y="1334"/>
                  </a:cubicBezTo>
                  <a:cubicBezTo>
                    <a:pt x="1880" y="1085"/>
                    <a:pt x="2053" y="815"/>
                    <a:pt x="2172" y="513"/>
                  </a:cubicBezTo>
                  <a:cubicBezTo>
                    <a:pt x="2226" y="394"/>
                    <a:pt x="2258" y="264"/>
                    <a:pt x="2247" y="135"/>
                  </a:cubicBezTo>
                  <a:cubicBezTo>
                    <a:pt x="2237" y="48"/>
                    <a:pt x="2193" y="16"/>
                    <a:pt x="2107" y="5"/>
                  </a:cubicBezTo>
                  <a:cubicBezTo>
                    <a:pt x="2088" y="2"/>
                    <a:pt x="2069" y="0"/>
                    <a:pt x="2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6"/>
            <p:cNvSpPr/>
            <p:nvPr/>
          </p:nvSpPr>
          <p:spPr>
            <a:xfrm rot="10190454">
              <a:off x="3422230" y="70299"/>
              <a:ext cx="92116" cy="338268"/>
            </a:xfrm>
            <a:custGeom>
              <a:avLst/>
              <a:gdLst/>
              <a:ahLst/>
              <a:cxnLst/>
              <a:rect l="l" t="t" r="r" b="b"/>
              <a:pathLst>
                <a:path w="833" h="3059" extrusionOk="0">
                  <a:moveTo>
                    <a:pt x="594" y="0"/>
                  </a:moveTo>
                  <a:cubicBezTo>
                    <a:pt x="491" y="0"/>
                    <a:pt x="428" y="37"/>
                    <a:pt x="390" y="132"/>
                  </a:cubicBezTo>
                  <a:cubicBezTo>
                    <a:pt x="271" y="445"/>
                    <a:pt x="184" y="769"/>
                    <a:pt x="152" y="1104"/>
                  </a:cubicBezTo>
                  <a:cubicBezTo>
                    <a:pt x="109" y="1493"/>
                    <a:pt x="76" y="1871"/>
                    <a:pt x="44" y="2260"/>
                  </a:cubicBezTo>
                  <a:cubicBezTo>
                    <a:pt x="22" y="2476"/>
                    <a:pt x="12" y="2681"/>
                    <a:pt x="1" y="2886"/>
                  </a:cubicBezTo>
                  <a:cubicBezTo>
                    <a:pt x="1" y="2940"/>
                    <a:pt x="22" y="2994"/>
                    <a:pt x="76" y="3016"/>
                  </a:cubicBezTo>
                  <a:cubicBezTo>
                    <a:pt x="126" y="3045"/>
                    <a:pt x="179" y="3058"/>
                    <a:pt x="233" y="3058"/>
                  </a:cubicBezTo>
                  <a:cubicBezTo>
                    <a:pt x="378" y="3058"/>
                    <a:pt x="517" y="2958"/>
                    <a:pt x="541" y="2800"/>
                  </a:cubicBezTo>
                  <a:lnTo>
                    <a:pt x="541" y="2789"/>
                  </a:lnTo>
                  <a:cubicBezTo>
                    <a:pt x="606" y="2476"/>
                    <a:pt x="660" y="2173"/>
                    <a:pt x="714" y="1860"/>
                  </a:cubicBezTo>
                  <a:cubicBezTo>
                    <a:pt x="779" y="1471"/>
                    <a:pt x="822" y="1072"/>
                    <a:pt x="833" y="672"/>
                  </a:cubicBezTo>
                  <a:cubicBezTo>
                    <a:pt x="833" y="542"/>
                    <a:pt x="822" y="413"/>
                    <a:pt x="822" y="272"/>
                  </a:cubicBezTo>
                  <a:cubicBezTo>
                    <a:pt x="822" y="240"/>
                    <a:pt x="811" y="208"/>
                    <a:pt x="811" y="175"/>
                  </a:cubicBezTo>
                  <a:cubicBezTo>
                    <a:pt x="789" y="56"/>
                    <a:pt x="746" y="13"/>
                    <a:pt x="638" y="2"/>
                  </a:cubicBezTo>
                  <a:cubicBezTo>
                    <a:pt x="623" y="1"/>
                    <a:pt x="608" y="0"/>
                    <a:pt x="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6"/>
            <p:cNvSpPr/>
            <p:nvPr/>
          </p:nvSpPr>
          <p:spPr>
            <a:xfrm rot="10190454">
              <a:off x="3795616" y="400510"/>
              <a:ext cx="394342" cy="234211"/>
            </a:xfrm>
            <a:custGeom>
              <a:avLst/>
              <a:gdLst/>
              <a:ahLst/>
              <a:cxnLst/>
              <a:rect l="l" t="t" r="r" b="b"/>
              <a:pathLst>
                <a:path w="3566" h="2118" extrusionOk="0">
                  <a:moveTo>
                    <a:pt x="3349" y="1"/>
                  </a:moveTo>
                  <a:cubicBezTo>
                    <a:pt x="3241" y="1"/>
                    <a:pt x="3133" y="22"/>
                    <a:pt x="3036" y="44"/>
                  </a:cubicBezTo>
                  <a:cubicBezTo>
                    <a:pt x="2755" y="130"/>
                    <a:pt x="2485" y="271"/>
                    <a:pt x="2258" y="444"/>
                  </a:cubicBezTo>
                  <a:cubicBezTo>
                    <a:pt x="1556" y="919"/>
                    <a:pt x="865" y="1394"/>
                    <a:pt x="163" y="1869"/>
                  </a:cubicBezTo>
                  <a:cubicBezTo>
                    <a:pt x="131" y="1891"/>
                    <a:pt x="87" y="1923"/>
                    <a:pt x="55" y="1956"/>
                  </a:cubicBezTo>
                  <a:cubicBezTo>
                    <a:pt x="1" y="1999"/>
                    <a:pt x="1" y="2042"/>
                    <a:pt x="66" y="2064"/>
                  </a:cubicBezTo>
                  <a:cubicBezTo>
                    <a:pt x="120" y="2085"/>
                    <a:pt x="185" y="2107"/>
                    <a:pt x="249" y="2118"/>
                  </a:cubicBezTo>
                  <a:cubicBezTo>
                    <a:pt x="303" y="2118"/>
                    <a:pt x="357" y="2107"/>
                    <a:pt x="401" y="2085"/>
                  </a:cubicBezTo>
                  <a:cubicBezTo>
                    <a:pt x="519" y="2042"/>
                    <a:pt x="638" y="1999"/>
                    <a:pt x="746" y="1934"/>
                  </a:cubicBezTo>
                  <a:cubicBezTo>
                    <a:pt x="1405" y="1556"/>
                    <a:pt x="2053" y="1178"/>
                    <a:pt x="2701" y="789"/>
                  </a:cubicBezTo>
                  <a:cubicBezTo>
                    <a:pt x="2993" y="627"/>
                    <a:pt x="3252" y="422"/>
                    <a:pt x="3490" y="184"/>
                  </a:cubicBezTo>
                  <a:cubicBezTo>
                    <a:pt x="3565" y="87"/>
                    <a:pt x="3554" y="44"/>
                    <a:pt x="3436" y="12"/>
                  </a:cubicBezTo>
                  <a:cubicBezTo>
                    <a:pt x="3414" y="1"/>
                    <a:pt x="3382" y="1"/>
                    <a:pt x="3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2070273" y="3124974"/>
            <a:ext cx="4153436" cy="1496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208727" y="3298002"/>
            <a:ext cx="37641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" sz="3000" dirty="0" smtClean="0">
                <a:latin typeface="Leckerli One" panose="020B0604020202020204" charset="0"/>
                <a:ea typeface="Arimo"/>
                <a:cs typeface="Arimo"/>
                <a:sym typeface="Arimo"/>
              </a:rPr>
              <a:t>Total Value: ₹8998</a:t>
            </a:r>
            <a:endParaRPr lang="en" sz="3000" dirty="0">
              <a:latin typeface="Leckerli One" panose="020B0604020202020204" charset="0"/>
              <a:ea typeface="Arimo"/>
              <a:cs typeface="Arimo"/>
              <a:sym typeface="Arimo"/>
            </a:endParaRPr>
          </a:p>
        </p:txBody>
      </p:sp>
      <p:cxnSp>
        <p:nvCxnSpPr>
          <p:cNvPr id="10" name="Google Shape;2020;p37"/>
          <p:cNvCxnSpPr/>
          <p:nvPr/>
        </p:nvCxnSpPr>
        <p:spPr>
          <a:xfrm>
            <a:off x="2157206" y="3852000"/>
            <a:ext cx="397957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Rectangle 8"/>
          <p:cNvSpPr/>
          <p:nvPr/>
        </p:nvSpPr>
        <p:spPr>
          <a:xfrm>
            <a:off x="2757360" y="3852000"/>
            <a:ext cx="29915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" sz="4400" u="sng" dirty="0" smtClean="0">
                <a:solidFill>
                  <a:srgbClr val="E06666"/>
                </a:solidFill>
                <a:latin typeface="Leckerli One" panose="020B0604020202020204" charset="0"/>
                <a:ea typeface="Arimo"/>
                <a:cs typeface="Arimo"/>
                <a:sym typeface="Arimo"/>
              </a:rPr>
              <a:t>₹999 only</a:t>
            </a:r>
            <a:endParaRPr lang="en" sz="4400" u="sng" dirty="0">
              <a:solidFill>
                <a:srgbClr val="E06666"/>
              </a:solidFill>
              <a:latin typeface="Leckerli One" panose="020B0604020202020204" charset="0"/>
              <a:ea typeface="Arimo"/>
              <a:cs typeface="Arimo"/>
              <a:sym typeface="Arimo"/>
            </a:endParaRPr>
          </a:p>
        </p:txBody>
      </p:sp>
      <p:sp>
        <p:nvSpPr>
          <p:cNvPr id="16" name="Google Shape;1586;p34"/>
          <p:cNvSpPr/>
          <p:nvPr/>
        </p:nvSpPr>
        <p:spPr>
          <a:xfrm>
            <a:off x="2311757" y="3563289"/>
            <a:ext cx="3580327" cy="45719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3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8" name="Google Shape;1978;p37"/>
          <p:cNvCxnSpPr/>
          <p:nvPr/>
        </p:nvCxnSpPr>
        <p:spPr>
          <a:xfrm>
            <a:off x="1780275" y="3405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0" name="Google Shape;1980;p37"/>
          <p:cNvCxnSpPr/>
          <p:nvPr/>
        </p:nvCxnSpPr>
        <p:spPr>
          <a:xfrm>
            <a:off x="1780275" y="2700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2" name="Google Shape;1982;p37"/>
          <p:cNvCxnSpPr/>
          <p:nvPr/>
        </p:nvCxnSpPr>
        <p:spPr>
          <a:xfrm>
            <a:off x="1780275" y="2319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3" name="Google Shape;1983;p37"/>
          <p:cNvSpPr txBox="1">
            <a:spLocks noGrp="1"/>
          </p:cNvSpPr>
          <p:nvPr>
            <p:ph type="title"/>
          </p:nvPr>
        </p:nvSpPr>
        <p:spPr>
          <a:xfrm>
            <a:off x="1732209" y="1860392"/>
            <a:ext cx="6942573" cy="12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" sz="5000" dirty="0" smtClean="0"/>
              <a:t>Actual Price ₹999</a:t>
            </a:r>
            <a:endParaRPr sz="5000" dirty="0">
              <a:solidFill>
                <a:srgbClr val="E0666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290757" y="3239208"/>
            <a:ext cx="901067" cy="1318351"/>
            <a:chOff x="5810697" y="3010379"/>
            <a:chExt cx="901067" cy="1318351"/>
          </a:xfrm>
        </p:grpSpPr>
        <p:sp>
          <p:nvSpPr>
            <p:cNvPr id="1986" name="Google Shape;1986;p37"/>
            <p:cNvSpPr/>
            <p:nvPr/>
          </p:nvSpPr>
          <p:spPr>
            <a:xfrm rot="-8100000">
              <a:off x="5777585" y="3642471"/>
              <a:ext cx="975769" cy="396750"/>
            </a:xfrm>
            <a:custGeom>
              <a:avLst/>
              <a:gdLst/>
              <a:ahLst/>
              <a:cxnLst/>
              <a:rect l="l" t="t" r="r" b="b"/>
              <a:pathLst>
                <a:path w="4872" h="1981" extrusionOk="0">
                  <a:moveTo>
                    <a:pt x="4828" y="1"/>
                  </a:moveTo>
                  <a:cubicBezTo>
                    <a:pt x="4720" y="76"/>
                    <a:pt x="4623" y="141"/>
                    <a:pt x="4515" y="206"/>
                  </a:cubicBezTo>
                  <a:cubicBezTo>
                    <a:pt x="4183" y="360"/>
                    <a:pt x="3824" y="438"/>
                    <a:pt x="3461" y="438"/>
                  </a:cubicBezTo>
                  <a:cubicBezTo>
                    <a:pt x="3315" y="438"/>
                    <a:pt x="3170" y="425"/>
                    <a:pt x="3024" y="401"/>
                  </a:cubicBezTo>
                  <a:cubicBezTo>
                    <a:pt x="2636" y="347"/>
                    <a:pt x="2258" y="271"/>
                    <a:pt x="1869" y="195"/>
                  </a:cubicBezTo>
                  <a:cubicBezTo>
                    <a:pt x="1597" y="143"/>
                    <a:pt x="1324" y="76"/>
                    <a:pt x="1041" y="76"/>
                  </a:cubicBezTo>
                  <a:cubicBezTo>
                    <a:pt x="975" y="76"/>
                    <a:pt x="909" y="79"/>
                    <a:pt x="843" y="87"/>
                  </a:cubicBezTo>
                  <a:cubicBezTo>
                    <a:pt x="529" y="130"/>
                    <a:pt x="270" y="260"/>
                    <a:pt x="141" y="573"/>
                  </a:cubicBezTo>
                  <a:cubicBezTo>
                    <a:pt x="0" y="876"/>
                    <a:pt x="43" y="1221"/>
                    <a:pt x="259" y="1481"/>
                  </a:cubicBezTo>
                  <a:cubicBezTo>
                    <a:pt x="454" y="1718"/>
                    <a:pt x="735" y="1880"/>
                    <a:pt x="1037" y="1934"/>
                  </a:cubicBezTo>
                  <a:cubicBezTo>
                    <a:pt x="1208" y="1964"/>
                    <a:pt x="1383" y="1980"/>
                    <a:pt x="1558" y="1980"/>
                  </a:cubicBezTo>
                  <a:cubicBezTo>
                    <a:pt x="1761" y="1980"/>
                    <a:pt x="1964" y="1959"/>
                    <a:pt x="2160" y="1913"/>
                  </a:cubicBezTo>
                  <a:cubicBezTo>
                    <a:pt x="3046" y="1761"/>
                    <a:pt x="3867" y="1329"/>
                    <a:pt x="4483" y="660"/>
                  </a:cubicBezTo>
                  <a:cubicBezTo>
                    <a:pt x="4634" y="509"/>
                    <a:pt x="4753" y="314"/>
                    <a:pt x="4839" y="109"/>
                  </a:cubicBezTo>
                  <a:cubicBezTo>
                    <a:pt x="4861" y="66"/>
                    <a:pt x="4871" y="12"/>
                    <a:pt x="4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7" name="Google Shape;1987;p37"/>
            <p:cNvSpPr/>
            <p:nvPr/>
          </p:nvSpPr>
          <p:spPr>
            <a:xfrm rot="-8756114">
              <a:off x="6004177" y="3177966"/>
              <a:ext cx="707587" cy="569188"/>
            </a:xfrm>
            <a:custGeom>
              <a:avLst/>
              <a:gdLst/>
              <a:ahLst/>
              <a:cxnLst/>
              <a:rect l="l" t="t" r="r" b="b"/>
              <a:pathLst>
                <a:path w="3533" h="2842" extrusionOk="0">
                  <a:moveTo>
                    <a:pt x="3462" y="0"/>
                  </a:moveTo>
                  <a:cubicBezTo>
                    <a:pt x="3441" y="0"/>
                    <a:pt x="3417" y="7"/>
                    <a:pt x="3392" y="22"/>
                  </a:cubicBezTo>
                  <a:cubicBezTo>
                    <a:pt x="3230" y="130"/>
                    <a:pt x="3057" y="227"/>
                    <a:pt x="2885" y="302"/>
                  </a:cubicBezTo>
                  <a:cubicBezTo>
                    <a:pt x="2528" y="443"/>
                    <a:pt x="2150" y="572"/>
                    <a:pt x="1783" y="691"/>
                  </a:cubicBezTo>
                  <a:cubicBezTo>
                    <a:pt x="1437" y="789"/>
                    <a:pt x="1092" y="918"/>
                    <a:pt x="757" y="1069"/>
                  </a:cubicBezTo>
                  <a:cubicBezTo>
                    <a:pt x="584" y="1145"/>
                    <a:pt x="422" y="1275"/>
                    <a:pt x="303" y="1415"/>
                  </a:cubicBezTo>
                  <a:cubicBezTo>
                    <a:pt x="12" y="1761"/>
                    <a:pt x="1" y="2182"/>
                    <a:pt x="271" y="2495"/>
                  </a:cubicBezTo>
                  <a:cubicBezTo>
                    <a:pt x="457" y="2723"/>
                    <a:pt x="723" y="2841"/>
                    <a:pt x="1011" y="2841"/>
                  </a:cubicBezTo>
                  <a:cubicBezTo>
                    <a:pt x="1023" y="2841"/>
                    <a:pt x="1036" y="2841"/>
                    <a:pt x="1048" y="2841"/>
                  </a:cubicBezTo>
                  <a:cubicBezTo>
                    <a:pt x="1372" y="2841"/>
                    <a:pt x="1686" y="2743"/>
                    <a:pt x="1945" y="2549"/>
                  </a:cubicBezTo>
                  <a:cubicBezTo>
                    <a:pt x="2658" y="2041"/>
                    <a:pt x="3198" y="1329"/>
                    <a:pt x="3479" y="497"/>
                  </a:cubicBezTo>
                  <a:cubicBezTo>
                    <a:pt x="3511" y="367"/>
                    <a:pt x="3533" y="227"/>
                    <a:pt x="3522" y="86"/>
                  </a:cubicBezTo>
                  <a:cubicBezTo>
                    <a:pt x="3529" y="29"/>
                    <a:pt x="3503" y="0"/>
                    <a:pt x="3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8" name="Google Shape;1988;p37"/>
            <p:cNvSpPr/>
            <p:nvPr/>
          </p:nvSpPr>
          <p:spPr>
            <a:xfrm rot="-8100000">
              <a:off x="5895011" y="2926065"/>
              <a:ext cx="266374" cy="435002"/>
            </a:xfrm>
            <a:custGeom>
              <a:avLst/>
              <a:gdLst/>
              <a:ahLst/>
              <a:cxnLst/>
              <a:rect l="l" t="t" r="r" b="b"/>
              <a:pathLst>
                <a:path w="1330" h="2172" extrusionOk="0">
                  <a:moveTo>
                    <a:pt x="498" y="0"/>
                  </a:moveTo>
                  <a:cubicBezTo>
                    <a:pt x="476" y="11"/>
                    <a:pt x="454" y="33"/>
                    <a:pt x="433" y="43"/>
                  </a:cubicBezTo>
                  <a:cubicBezTo>
                    <a:pt x="152" y="368"/>
                    <a:pt x="1" y="789"/>
                    <a:pt x="11" y="1210"/>
                  </a:cubicBezTo>
                  <a:cubicBezTo>
                    <a:pt x="33" y="1566"/>
                    <a:pt x="227" y="1890"/>
                    <a:pt x="530" y="2063"/>
                  </a:cubicBezTo>
                  <a:cubicBezTo>
                    <a:pt x="660" y="2139"/>
                    <a:pt x="800" y="2171"/>
                    <a:pt x="940" y="2171"/>
                  </a:cubicBezTo>
                  <a:cubicBezTo>
                    <a:pt x="1156" y="2171"/>
                    <a:pt x="1329" y="1988"/>
                    <a:pt x="1329" y="1772"/>
                  </a:cubicBezTo>
                  <a:cubicBezTo>
                    <a:pt x="1329" y="1631"/>
                    <a:pt x="1297" y="1480"/>
                    <a:pt x="1210" y="1361"/>
                  </a:cubicBezTo>
                  <a:cubicBezTo>
                    <a:pt x="1102" y="1188"/>
                    <a:pt x="994" y="1016"/>
                    <a:pt x="886" y="843"/>
                  </a:cubicBezTo>
                  <a:cubicBezTo>
                    <a:pt x="703" y="616"/>
                    <a:pt x="584" y="357"/>
                    <a:pt x="541" y="76"/>
                  </a:cubicBezTo>
                  <a:cubicBezTo>
                    <a:pt x="541" y="43"/>
                    <a:pt x="519" y="22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7888" y="1394459"/>
            <a:ext cx="639623" cy="1338098"/>
            <a:chOff x="1954187" y="1624175"/>
            <a:chExt cx="639623" cy="1338098"/>
          </a:xfrm>
        </p:grpSpPr>
        <p:sp>
          <p:nvSpPr>
            <p:cNvPr id="1989" name="Google Shape;1989;p37"/>
            <p:cNvSpPr/>
            <p:nvPr/>
          </p:nvSpPr>
          <p:spPr>
            <a:xfrm>
              <a:off x="1954187" y="1624175"/>
              <a:ext cx="629904" cy="816175"/>
            </a:xfrm>
            <a:custGeom>
              <a:avLst/>
              <a:gdLst/>
              <a:ahLst/>
              <a:cxnLst/>
              <a:rect l="l" t="t" r="r" b="b"/>
              <a:pathLst>
                <a:path w="3500" h="4535" extrusionOk="0">
                  <a:moveTo>
                    <a:pt x="895" y="1"/>
                  </a:moveTo>
                  <a:cubicBezTo>
                    <a:pt x="708" y="1"/>
                    <a:pt x="524" y="78"/>
                    <a:pt x="389" y="225"/>
                  </a:cubicBezTo>
                  <a:cubicBezTo>
                    <a:pt x="281" y="344"/>
                    <a:pt x="206" y="474"/>
                    <a:pt x="141" y="614"/>
                  </a:cubicBezTo>
                  <a:cubicBezTo>
                    <a:pt x="44" y="873"/>
                    <a:pt x="0" y="1143"/>
                    <a:pt x="22" y="1424"/>
                  </a:cubicBezTo>
                  <a:cubicBezTo>
                    <a:pt x="65" y="1943"/>
                    <a:pt x="227" y="2450"/>
                    <a:pt x="508" y="2904"/>
                  </a:cubicBezTo>
                  <a:cubicBezTo>
                    <a:pt x="1124" y="3941"/>
                    <a:pt x="2063" y="4449"/>
                    <a:pt x="3241" y="4535"/>
                  </a:cubicBezTo>
                  <a:lnTo>
                    <a:pt x="3305" y="4535"/>
                  </a:lnTo>
                  <a:cubicBezTo>
                    <a:pt x="3381" y="4535"/>
                    <a:pt x="3446" y="4535"/>
                    <a:pt x="3478" y="4449"/>
                  </a:cubicBezTo>
                  <a:cubicBezTo>
                    <a:pt x="3500" y="4395"/>
                    <a:pt x="3457" y="4319"/>
                    <a:pt x="3392" y="4254"/>
                  </a:cubicBezTo>
                  <a:cubicBezTo>
                    <a:pt x="3295" y="4189"/>
                    <a:pt x="3208" y="4114"/>
                    <a:pt x="3133" y="4027"/>
                  </a:cubicBezTo>
                  <a:cubicBezTo>
                    <a:pt x="2927" y="3779"/>
                    <a:pt x="2755" y="3509"/>
                    <a:pt x="2636" y="3217"/>
                  </a:cubicBezTo>
                  <a:cubicBezTo>
                    <a:pt x="2420" y="2699"/>
                    <a:pt x="2247" y="2170"/>
                    <a:pt x="2107" y="1630"/>
                  </a:cubicBezTo>
                  <a:cubicBezTo>
                    <a:pt x="2020" y="1262"/>
                    <a:pt x="1891" y="906"/>
                    <a:pt x="1707" y="571"/>
                  </a:cubicBezTo>
                  <a:cubicBezTo>
                    <a:pt x="1610" y="398"/>
                    <a:pt x="1480" y="247"/>
                    <a:pt x="1307" y="139"/>
                  </a:cubicBezTo>
                  <a:cubicBezTo>
                    <a:pt x="1181" y="46"/>
                    <a:pt x="1037" y="1"/>
                    <a:pt x="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037695" y="2545277"/>
              <a:ext cx="556115" cy="416996"/>
            </a:xfrm>
            <a:custGeom>
              <a:avLst/>
              <a:gdLst/>
              <a:ahLst/>
              <a:cxnLst/>
              <a:rect l="l" t="t" r="r" b="b"/>
              <a:pathLst>
                <a:path w="3090" h="2317" extrusionOk="0">
                  <a:moveTo>
                    <a:pt x="2172" y="0"/>
                  </a:moveTo>
                  <a:cubicBezTo>
                    <a:pt x="1988" y="22"/>
                    <a:pt x="1815" y="43"/>
                    <a:pt x="1632" y="87"/>
                  </a:cubicBezTo>
                  <a:cubicBezTo>
                    <a:pt x="1016" y="227"/>
                    <a:pt x="487" y="616"/>
                    <a:pt x="163" y="1167"/>
                  </a:cubicBezTo>
                  <a:cubicBezTo>
                    <a:pt x="44" y="1350"/>
                    <a:pt x="1" y="1556"/>
                    <a:pt x="12" y="1772"/>
                  </a:cubicBezTo>
                  <a:cubicBezTo>
                    <a:pt x="22" y="2031"/>
                    <a:pt x="206" y="2258"/>
                    <a:pt x="465" y="2312"/>
                  </a:cubicBezTo>
                  <a:cubicBezTo>
                    <a:pt x="493" y="2315"/>
                    <a:pt x="521" y="2316"/>
                    <a:pt x="549" y="2316"/>
                  </a:cubicBezTo>
                  <a:cubicBezTo>
                    <a:pt x="717" y="2316"/>
                    <a:pt x="887" y="2261"/>
                    <a:pt x="1016" y="2150"/>
                  </a:cubicBezTo>
                  <a:cubicBezTo>
                    <a:pt x="1221" y="1998"/>
                    <a:pt x="1405" y="1826"/>
                    <a:pt x="1556" y="1620"/>
                  </a:cubicBezTo>
                  <a:cubicBezTo>
                    <a:pt x="1945" y="1145"/>
                    <a:pt x="2377" y="702"/>
                    <a:pt x="2949" y="443"/>
                  </a:cubicBezTo>
                  <a:cubicBezTo>
                    <a:pt x="2982" y="421"/>
                    <a:pt x="3014" y="400"/>
                    <a:pt x="3036" y="378"/>
                  </a:cubicBezTo>
                  <a:cubicBezTo>
                    <a:pt x="3090" y="346"/>
                    <a:pt x="3079" y="259"/>
                    <a:pt x="3025" y="238"/>
                  </a:cubicBezTo>
                  <a:cubicBezTo>
                    <a:pt x="2766" y="87"/>
                    <a:pt x="2463" y="0"/>
                    <a:pt x="2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1991" name="Google Shape;1991;p37"/>
          <p:cNvSpPr/>
          <p:nvPr/>
        </p:nvSpPr>
        <p:spPr>
          <a:xfrm rot="408303">
            <a:off x="2900777" y="3788345"/>
            <a:ext cx="2845057" cy="749476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7"/>
          <p:cNvSpPr/>
          <p:nvPr/>
        </p:nvSpPr>
        <p:spPr>
          <a:xfrm>
            <a:off x="6575426" y="1104094"/>
            <a:ext cx="103125" cy="187250"/>
          </a:xfrm>
          <a:custGeom>
            <a:avLst/>
            <a:gdLst/>
            <a:ahLst/>
            <a:cxnLst/>
            <a:rect l="l" t="t" r="r" b="b"/>
            <a:pathLst>
              <a:path w="1351" h="2453" extrusionOk="0">
                <a:moveTo>
                  <a:pt x="789" y="1"/>
                </a:moveTo>
                <a:cubicBezTo>
                  <a:pt x="735" y="1"/>
                  <a:pt x="692" y="33"/>
                  <a:pt x="681" y="87"/>
                </a:cubicBezTo>
                <a:cubicBezTo>
                  <a:pt x="552" y="411"/>
                  <a:pt x="379" y="724"/>
                  <a:pt x="195" y="1016"/>
                </a:cubicBezTo>
                <a:cubicBezTo>
                  <a:pt x="141" y="1102"/>
                  <a:pt x="87" y="1178"/>
                  <a:pt x="44" y="1264"/>
                </a:cubicBezTo>
                <a:cubicBezTo>
                  <a:pt x="1" y="1329"/>
                  <a:pt x="12" y="1416"/>
                  <a:pt x="66" y="1470"/>
                </a:cubicBezTo>
                <a:cubicBezTo>
                  <a:pt x="282" y="1675"/>
                  <a:pt x="444" y="1945"/>
                  <a:pt x="530" y="2226"/>
                </a:cubicBezTo>
                <a:cubicBezTo>
                  <a:pt x="541" y="2280"/>
                  <a:pt x="563" y="2334"/>
                  <a:pt x="595" y="2377"/>
                </a:cubicBezTo>
                <a:cubicBezTo>
                  <a:pt x="617" y="2420"/>
                  <a:pt x="660" y="2442"/>
                  <a:pt x="703" y="2452"/>
                </a:cubicBezTo>
                <a:cubicBezTo>
                  <a:pt x="735" y="2452"/>
                  <a:pt x="779" y="2409"/>
                  <a:pt x="800" y="2377"/>
                </a:cubicBezTo>
                <a:cubicBezTo>
                  <a:pt x="822" y="2355"/>
                  <a:pt x="833" y="2334"/>
                  <a:pt x="833" y="2312"/>
                </a:cubicBezTo>
                <a:cubicBezTo>
                  <a:pt x="930" y="1999"/>
                  <a:pt x="1081" y="1718"/>
                  <a:pt x="1297" y="1480"/>
                </a:cubicBezTo>
                <a:cubicBezTo>
                  <a:pt x="1319" y="1448"/>
                  <a:pt x="1340" y="1405"/>
                  <a:pt x="1351" y="1372"/>
                </a:cubicBezTo>
                <a:cubicBezTo>
                  <a:pt x="1340" y="1329"/>
                  <a:pt x="1319" y="1297"/>
                  <a:pt x="1297" y="1264"/>
                </a:cubicBezTo>
                <a:cubicBezTo>
                  <a:pt x="1254" y="1200"/>
                  <a:pt x="1211" y="1124"/>
                  <a:pt x="1167" y="1059"/>
                </a:cubicBezTo>
                <a:cubicBezTo>
                  <a:pt x="1027" y="757"/>
                  <a:pt x="919" y="433"/>
                  <a:pt x="876" y="109"/>
                </a:cubicBezTo>
                <a:cubicBezTo>
                  <a:pt x="865" y="55"/>
                  <a:pt x="854" y="1"/>
                  <a:pt x="7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7"/>
          <p:cNvSpPr/>
          <p:nvPr/>
        </p:nvSpPr>
        <p:spPr>
          <a:xfrm>
            <a:off x="6420850" y="1252678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7"/>
          <p:cNvSpPr/>
          <p:nvPr/>
        </p:nvSpPr>
        <p:spPr>
          <a:xfrm>
            <a:off x="2037688" y="3482490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7"/>
          <p:cNvSpPr/>
          <p:nvPr/>
        </p:nvSpPr>
        <p:spPr>
          <a:xfrm>
            <a:off x="3640013" y="638175"/>
            <a:ext cx="1863971" cy="552449"/>
          </a:xfrm>
          <a:custGeom>
            <a:avLst/>
            <a:gdLst/>
            <a:ahLst/>
            <a:cxnLst/>
            <a:rect l="l" t="t" r="r" b="b"/>
            <a:pathLst>
              <a:path w="19711" h="5842" extrusionOk="0">
                <a:moveTo>
                  <a:pt x="7342" y="553"/>
                </a:moveTo>
                <a:cubicBezTo>
                  <a:pt x="7357" y="553"/>
                  <a:pt x="7418" y="584"/>
                  <a:pt x="7524" y="650"/>
                </a:cubicBezTo>
                <a:cubicBezTo>
                  <a:pt x="7670" y="730"/>
                  <a:pt x="7803" y="836"/>
                  <a:pt x="7923" y="956"/>
                </a:cubicBezTo>
                <a:cubicBezTo>
                  <a:pt x="7969" y="991"/>
                  <a:pt x="7995" y="1025"/>
                  <a:pt x="7992" y="1025"/>
                </a:cubicBezTo>
                <a:cubicBezTo>
                  <a:pt x="7992" y="1025"/>
                  <a:pt x="7991" y="1024"/>
                  <a:pt x="7989" y="1023"/>
                </a:cubicBezTo>
                <a:lnTo>
                  <a:pt x="7989" y="1036"/>
                </a:lnTo>
                <a:cubicBezTo>
                  <a:pt x="7856" y="956"/>
                  <a:pt x="7737" y="876"/>
                  <a:pt x="7617" y="783"/>
                </a:cubicBezTo>
                <a:cubicBezTo>
                  <a:pt x="7411" y="635"/>
                  <a:pt x="7318" y="553"/>
                  <a:pt x="7342" y="553"/>
                </a:cubicBezTo>
                <a:close/>
                <a:moveTo>
                  <a:pt x="9677" y="172"/>
                </a:moveTo>
                <a:lnTo>
                  <a:pt x="9771" y="225"/>
                </a:lnTo>
                <a:cubicBezTo>
                  <a:pt x="9837" y="252"/>
                  <a:pt x="9903" y="278"/>
                  <a:pt x="9970" y="318"/>
                </a:cubicBezTo>
                <a:cubicBezTo>
                  <a:pt x="10222" y="504"/>
                  <a:pt x="10435" y="730"/>
                  <a:pt x="10608" y="983"/>
                </a:cubicBezTo>
                <a:lnTo>
                  <a:pt x="10688" y="1116"/>
                </a:lnTo>
                <a:lnTo>
                  <a:pt x="10688" y="1116"/>
                </a:lnTo>
                <a:lnTo>
                  <a:pt x="10555" y="1023"/>
                </a:lnTo>
                <a:cubicBezTo>
                  <a:pt x="10249" y="783"/>
                  <a:pt x="9970" y="517"/>
                  <a:pt x="9704" y="225"/>
                </a:cubicBezTo>
                <a:lnTo>
                  <a:pt x="9677" y="172"/>
                </a:lnTo>
                <a:close/>
                <a:moveTo>
                  <a:pt x="11831" y="252"/>
                </a:moveTo>
                <a:lnTo>
                  <a:pt x="11911" y="305"/>
                </a:lnTo>
                <a:cubicBezTo>
                  <a:pt x="11977" y="358"/>
                  <a:pt x="12044" y="398"/>
                  <a:pt x="12097" y="464"/>
                </a:cubicBezTo>
                <a:cubicBezTo>
                  <a:pt x="12163" y="531"/>
                  <a:pt x="12230" y="610"/>
                  <a:pt x="12296" y="690"/>
                </a:cubicBezTo>
                <a:cubicBezTo>
                  <a:pt x="12429" y="890"/>
                  <a:pt x="12549" y="1089"/>
                  <a:pt x="12642" y="1302"/>
                </a:cubicBezTo>
                <a:lnTo>
                  <a:pt x="12668" y="1368"/>
                </a:lnTo>
                <a:lnTo>
                  <a:pt x="12562" y="1275"/>
                </a:lnTo>
                <a:cubicBezTo>
                  <a:pt x="12283" y="1009"/>
                  <a:pt x="12057" y="703"/>
                  <a:pt x="11884" y="371"/>
                </a:cubicBezTo>
                <a:lnTo>
                  <a:pt x="11831" y="252"/>
                </a:lnTo>
                <a:close/>
                <a:moveTo>
                  <a:pt x="5291" y="1076"/>
                </a:moveTo>
                <a:cubicBezTo>
                  <a:pt x="5450" y="1102"/>
                  <a:pt x="5623" y="1142"/>
                  <a:pt x="5769" y="1222"/>
                </a:cubicBezTo>
                <a:cubicBezTo>
                  <a:pt x="5929" y="1302"/>
                  <a:pt x="6088" y="1408"/>
                  <a:pt x="6221" y="1541"/>
                </a:cubicBezTo>
                <a:cubicBezTo>
                  <a:pt x="6273" y="1592"/>
                  <a:pt x="6292" y="1612"/>
                  <a:pt x="6280" y="1612"/>
                </a:cubicBezTo>
                <a:cubicBezTo>
                  <a:pt x="6276" y="1612"/>
                  <a:pt x="6270" y="1610"/>
                  <a:pt x="6261" y="1607"/>
                </a:cubicBezTo>
                <a:cubicBezTo>
                  <a:pt x="6035" y="1541"/>
                  <a:pt x="5822" y="1448"/>
                  <a:pt x="5610" y="1342"/>
                </a:cubicBezTo>
                <a:lnTo>
                  <a:pt x="5623" y="1342"/>
                </a:lnTo>
                <a:cubicBezTo>
                  <a:pt x="5490" y="1275"/>
                  <a:pt x="5384" y="1182"/>
                  <a:pt x="5291" y="1076"/>
                </a:cubicBezTo>
                <a:close/>
                <a:moveTo>
                  <a:pt x="14342" y="1158"/>
                </a:moveTo>
                <a:cubicBezTo>
                  <a:pt x="14351" y="1158"/>
                  <a:pt x="14379" y="1210"/>
                  <a:pt x="14423" y="1315"/>
                </a:cubicBezTo>
                <a:cubicBezTo>
                  <a:pt x="14450" y="1395"/>
                  <a:pt x="14490" y="1474"/>
                  <a:pt x="14516" y="1554"/>
                </a:cubicBezTo>
                <a:cubicBezTo>
                  <a:pt x="14543" y="1661"/>
                  <a:pt x="14556" y="1767"/>
                  <a:pt x="14583" y="1887"/>
                </a:cubicBezTo>
                <a:cubicBezTo>
                  <a:pt x="14516" y="1754"/>
                  <a:pt x="14463" y="1607"/>
                  <a:pt x="14423" y="1461"/>
                </a:cubicBezTo>
                <a:cubicBezTo>
                  <a:pt x="14353" y="1260"/>
                  <a:pt x="14329" y="1158"/>
                  <a:pt x="14342" y="1158"/>
                </a:cubicBezTo>
                <a:close/>
                <a:moveTo>
                  <a:pt x="3237" y="1978"/>
                </a:moveTo>
                <a:cubicBezTo>
                  <a:pt x="3269" y="1978"/>
                  <a:pt x="3388" y="2014"/>
                  <a:pt x="3589" y="2086"/>
                </a:cubicBezTo>
                <a:cubicBezTo>
                  <a:pt x="3775" y="2152"/>
                  <a:pt x="3961" y="2245"/>
                  <a:pt x="4147" y="2365"/>
                </a:cubicBezTo>
                <a:cubicBezTo>
                  <a:pt x="4158" y="2374"/>
                  <a:pt x="4158" y="2378"/>
                  <a:pt x="4149" y="2378"/>
                </a:cubicBezTo>
                <a:cubicBezTo>
                  <a:pt x="4090" y="2378"/>
                  <a:pt x="3671" y="2214"/>
                  <a:pt x="3430" y="2099"/>
                </a:cubicBezTo>
                <a:cubicBezTo>
                  <a:pt x="3267" y="2018"/>
                  <a:pt x="3204" y="1978"/>
                  <a:pt x="3237" y="1978"/>
                </a:cubicBezTo>
                <a:close/>
                <a:moveTo>
                  <a:pt x="12615" y="1847"/>
                </a:moveTo>
                <a:lnTo>
                  <a:pt x="12615" y="1847"/>
                </a:lnTo>
                <a:cubicBezTo>
                  <a:pt x="12589" y="1887"/>
                  <a:pt x="12562" y="1913"/>
                  <a:pt x="12535" y="1940"/>
                </a:cubicBezTo>
                <a:cubicBezTo>
                  <a:pt x="12403" y="2086"/>
                  <a:pt x="12243" y="2206"/>
                  <a:pt x="12070" y="2325"/>
                </a:cubicBezTo>
                <a:lnTo>
                  <a:pt x="11911" y="2418"/>
                </a:lnTo>
                <a:lnTo>
                  <a:pt x="11911" y="2418"/>
                </a:lnTo>
                <a:lnTo>
                  <a:pt x="12017" y="2325"/>
                </a:lnTo>
                <a:cubicBezTo>
                  <a:pt x="12203" y="2152"/>
                  <a:pt x="12403" y="1993"/>
                  <a:pt x="12615" y="1847"/>
                </a:cubicBezTo>
                <a:close/>
                <a:moveTo>
                  <a:pt x="8438" y="1672"/>
                </a:moveTo>
                <a:cubicBezTo>
                  <a:pt x="8439" y="1672"/>
                  <a:pt x="8440" y="1673"/>
                  <a:pt x="8441" y="1674"/>
                </a:cubicBezTo>
                <a:cubicBezTo>
                  <a:pt x="8428" y="1740"/>
                  <a:pt x="8401" y="1794"/>
                  <a:pt x="8375" y="1847"/>
                </a:cubicBezTo>
                <a:lnTo>
                  <a:pt x="8388" y="1833"/>
                </a:lnTo>
                <a:lnTo>
                  <a:pt x="8388" y="1833"/>
                </a:lnTo>
                <a:cubicBezTo>
                  <a:pt x="8296" y="2006"/>
                  <a:pt x="7984" y="2438"/>
                  <a:pt x="7954" y="2438"/>
                </a:cubicBezTo>
                <a:cubicBezTo>
                  <a:pt x="7950" y="2438"/>
                  <a:pt x="7952" y="2428"/>
                  <a:pt x="7963" y="2405"/>
                </a:cubicBezTo>
                <a:cubicBezTo>
                  <a:pt x="8003" y="2339"/>
                  <a:pt x="8109" y="2139"/>
                  <a:pt x="8189" y="2033"/>
                </a:cubicBezTo>
                <a:cubicBezTo>
                  <a:pt x="8373" y="1751"/>
                  <a:pt x="8421" y="1672"/>
                  <a:pt x="8438" y="1672"/>
                </a:cubicBezTo>
                <a:close/>
                <a:moveTo>
                  <a:pt x="10754" y="1528"/>
                </a:moveTo>
                <a:cubicBezTo>
                  <a:pt x="10754" y="1528"/>
                  <a:pt x="10714" y="1568"/>
                  <a:pt x="10674" y="1621"/>
                </a:cubicBezTo>
                <a:lnTo>
                  <a:pt x="10688" y="1621"/>
                </a:lnTo>
                <a:cubicBezTo>
                  <a:pt x="10502" y="1887"/>
                  <a:pt x="10276" y="2113"/>
                  <a:pt x="10036" y="2312"/>
                </a:cubicBezTo>
                <a:cubicBezTo>
                  <a:pt x="9943" y="2378"/>
                  <a:pt x="9864" y="2432"/>
                  <a:pt x="9757" y="2471"/>
                </a:cubicBezTo>
                <a:cubicBezTo>
                  <a:pt x="9903" y="2259"/>
                  <a:pt x="10076" y="2073"/>
                  <a:pt x="10262" y="1900"/>
                </a:cubicBezTo>
                <a:cubicBezTo>
                  <a:pt x="10409" y="1754"/>
                  <a:pt x="10581" y="1634"/>
                  <a:pt x="10754" y="1528"/>
                </a:cubicBezTo>
                <a:close/>
                <a:moveTo>
                  <a:pt x="16043" y="1920"/>
                </a:moveTo>
                <a:cubicBezTo>
                  <a:pt x="16055" y="1920"/>
                  <a:pt x="16091" y="1980"/>
                  <a:pt x="16165" y="2099"/>
                </a:cubicBezTo>
                <a:cubicBezTo>
                  <a:pt x="16218" y="2206"/>
                  <a:pt x="16258" y="2312"/>
                  <a:pt x="16297" y="2432"/>
                </a:cubicBezTo>
                <a:cubicBezTo>
                  <a:pt x="16351" y="2604"/>
                  <a:pt x="16377" y="2777"/>
                  <a:pt x="16390" y="2950"/>
                </a:cubicBezTo>
                <a:cubicBezTo>
                  <a:pt x="16390" y="2951"/>
                  <a:pt x="16389" y="2951"/>
                  <a:pt x="16388" y="2951"/>
                </a:cubicBezTo>
                <a:cubicBezTo>
                  <a:pt x="16341" y="2951"/>
                  <a:pt x="16136" y="2385"/>
                  <a:pt x="16071" y="2099"/>
                </a:cubicBezTo>
                <a:cubicBezTo>
                  <a:pt x="16045" y="1980"/>
                  <a:pt x="16032" y="1920"/>
                  <a:pt x="16043" y="1920"/>
                </a:cubicBezTo>
                <a:close/>
                <a:moveTo>
                  <a:pt x="14343" y="2525"/>
                </a:moveTo>
                <a:lnTo>
                  <a:pt x="14343" y="2525"/>
                </a:lnTo>
                <a:cubicBezTo>
                  <a:pt x="14290" y="2578"/>
                  <a:pt x="14224" y="2631"/>
                  <a:pt x="14157" y="2671"/>
                </a:cubicBezTo>
                <a:cubicBezTo>
                  <a:pt x="14038" y="2751"/>
                  <a:pt x="13905" y="2830"/>
                  <a:pt x="13772" y="2897"/>
                </a:cubicBezTo>
                <a:lnTo>
                  <a:pt x="13572" y="2990"/>
                </a:lnTo>
                <a:lnTo>
                  <a:pt x="13572" y="2990"/>
                </a:lnTo>
                <a:lnTo>
                  <a:pt x="13732" y="2884"/>
                </a:lnTo>
                <a:cubicBezTo>
                  <a:pt x="13931" y="2751"/>
                  <a:pt x="14131" y="2631"/>
                  <a:pt x="14343" y="2525"/>
                </a:cubicBezTo>
                <a:close/>
                <a:moveTo>
                  <a:pt x="1741" y="2903"/>
                </a:moveTo>
                <a:cubicBezTo>
                  <a:pt x="1798" y="2903"/>
                  <a:pt x="1934" y="2937"/>
                  <a:pt x="2127" y="3003"/>
                </a:cubicBezTo>
                <a:cubicBezTo>
                  <a:pt x="2313" y="3056"/>
                  <a:pt x="2499" y="3136"/>
                  <a:pt x="2672" y="3242"/>
                </a:cubicBezTo>
                <a:lnTo>
                  <a:pt x="2752" y="3282"/>
                </a:lnTo>
                <a:lnTo>
                  <a:pt x="2552" y="3242"/>
                </a:lnTo>
                <a:cubicBezTo>
                  <a:pt x="2300" y="3189"/>
                  <a:pt x="2060" y="3110"/>
                  <a:pt x="1834" y="3003"/>
                </a:cubicBezTo>
                <a:cubicBezTo>
                  <a:pt x="1708" y="2937"/>
                  <a:pt x="1685" y="2903"/>
                  <a:pt x="1741" y="2903"/>
                </a:cubicBezTo>
                <a:close/>
                <a:moveTo>
                  <a:pt x="6394" y="2126"/>
                </a:moveTo>
                <a:lnTo>
                  <a:pt x="6394" y="2126"/>
                </a:lnTo>
                <a:cubicBezTo>
                  <a:pt x="6381" y="2192"/>
                  <a:pt x="6367" y="2259"/>
                  <a:pt x="6354" y="2325"/>
                </a:cubicBezTo>
                <a:cubicBezTo>
                  <a:pt x="6314" y="2525"/>
                  <a:pt x="6261" y="2711"/>
                  <a:pt x="6181" y="2897"/>
                </a:cubicBezTo>
                <a:cubicBezTo>
                  <a:pt x="6115" y="3070"/>
                  <a:pt x="6035" y="3242"/>
                  <a:pt x="5942" y="3402"/>
                </a:cubicBezTo>
                <a:cubicBezTo>
                  <a:pt x="5931" y="3417"/>
                  <a:pt x="5923" y="3427"/>
                  <a:pt x="5918" y="3427"/>
                </a:cubicBezTo>
                <a:cubicBezTo>
                  <a:pt x="5907" y="3427"/>
                  <a:pt x="5917" y="3366"/>
                  <a:pt x="5955" y="3176"/>
                </a:cubicBezTo>
                <a:cubicBezTo>
                  <a:pt x="5995" y="2937"/>
                  <a:pt x="6062" y="2711"/>
                  <a:pt x="6168" y="2498"/>
                </a:cubicBezTo>
                <a:cubicBezTo>
                  <a:pt x="6221" y="2365"/>
                  <a:pt x="6301" y="2245"/>
                  <a:pt x="6394" y="2126"/>
                </a:cubicBezTo>
                <a:close/>
                <a:moveTo>
                  <a:pt x="17707" y="2565"/>
                </a:moveTo>
                <a:cubicBezTo>
                  <a:pt x="17720" y="2631"/>
                  <a:pt x="17720" y="2684"/>
                  <a:pt x="17733" y="2751"/>
                </a:cubicBezTo>
                <a:cubicBezTo>
                  <a:pt x="17746" y="3030"/>
                  <a:pt x="17746" y="3322"/>
                  <a:pt x="17707" y="3601"/>
                </a:cubicBezTo>
                <a:cubicBezTo>
                  <a:pt x="17667" y="3256"/>
                  <a:pt x="17667" y="2910"/>
                  <a:pt x="17707" y="2565"/>
                </a:cubicBezTo>
                <a:close/>
                <a:moveTo>
                  <a:pt x="15965" y="3429"/>
                </a:moveTo>
                <a:lnTo>
                  <a:pt x="15965" y="3429"/>
                </a:lnTo>
                <a:cubicBezTo>
                  <a:pt x="15939" y="3455"/>
                  <a:pt x="15912" y="3482"/>
                  <a:pt x="15885" y="3495"/>
                </a:cubicBezTo>
                <a:cubicBezTo>
                  <a:pt x="15726" y="3601"/>
                  <a:pt x="15540" y="3681"/>
                  <a:pt x="15354" y="3748"/>
                </a:cubicBezTo>
                <a:cubicBezTo>
                  <a:pt x="15314" y="3774"/>
                  <a:pt x="15261" y="3787"/>
                  <a:pt x="15221" y="3801"/>
                </a:cubicBezTo>
                <a:cubicBezTo>
                  <a:pt x="15460" y="3655"/>
                  <a:pt x="15713" y="3535"/>
                  <a:pt x="15965" y="3429"/>
                </a:cubicBezTo>
                <a:close/>
                <a:moveTo>
                  <a:pt x="4467" y="3043"/>
                </a:moveTo>
                <a:cubicBezTo>
                  <a:pt x="4453" y="3123"/>
                  <a:pt x="4440" y="3189"/>
                  <a:pt x="4413" y="3256"/>
                </a:cubicBezTo>
                <a:cubicBezTo>
                  <a:pt x="4387" y="3375"/>
                  <a:pt x="4347" y="3482"/>
                  <a:pt x="4307" y="3588"/>
                </a:cubicBezTo>
                <a:cubicBezTo>
                  <a:pt x="4262" y="3712"/>
                  <a:pt x="4149" y="3914"/>
                  <a:pt x="4141" y="3914"/>
                </a:cubicBezTo>
                <a:cubicBezTo>
                  <a:pt x="4140" y="3914"/>
                  <a:pt x="4142" y="3908"/>
                  <a:pt x="4147" y="3894"/>
                </a:cubicBezTo>
                <a:cubicBezTo>
                  <a:pt x="4147" y="3867"/>
                  <a:pt x="4174" y="3801"/>
                  <a:pt x="4187" y="3748"/>
                </a:cubicBezTo>
                <a:cubicBezTo>
                  <a:pt x="4254" y="3495"/>
                  <a:pt x="4347" y="3269"/>
                  <a:pt x="4467" y="3043"/>
                </a:cubicBezTo>
                <a:close/>
                <a:moveTo>
                  <a:pt x="17584" y="4136"/>
                </a:moveTo>
                <a:cubicBezTo>
                  <a:pt x="17601" y="4136"/>
                  <a:pt x="17599" y="4148"/>
                  <a:pt x="17574" y="4173"/>
                </a:cubicBezTo>
                <a:lnTo>
                  <a:pt x="17560" y="4173"/>
                </a:lnTo>
                <a:cubicBezTo>
                  <a:pt x="17334" y="4346"/>
                  <a:pt x="17082" y="4492"/>
                  <a:pt x="16829" y="4598"/>
                </a:cubicBezTo>
                <a:cubicBezTo>
                  <a:pt x="16700" y="4657"/>
                  <a:pt x="16633" y="4686"/>
                  <a:pt x="16619" y="4686"/>
                </a:cubicBezTo>
                <a:cubicBezTo>
                  <a:pt x="16604" y="4686"/>
                  <a:pt x="16647" y="4653"/>
                  <a:pt x="16736" y="4585"/>
                </a:cubicBezTo>
                <a:cubicBezTo>
                  <a:pt x="16936" y="4439"/>
                  <a:pt x="17135" y="4319"/>
                  <a:pt x="17348" y="4226"/>
                </a:cubicBezTo>
                <a:cubicBezTo>
                  <a:pt x="17472" y="4168"/>
                  <a:pt x="17555" y="4136"/>
                  <a:pt x="17584" y="4136"/>
                </a:cubicBezTo>
                <a:close/>
                <a:moveTo>
                  <a:pt x="2991" y="3841"/>
                </a:moveTo>
                <a:lnTo>
                  <a:pt x="2978" y="4027"/>
                </a:lnTo>
                <a:cubicBezTo>
                  <a:pt x="2951" y="4146"/>
                  <a:pt x="2938" y="4279"/>
                  <a:pt x="2898" y="4399"/>
                </a:cubicBezTo>
                <a:cubicBezTo>
                  <a:pt x="2858" y="4572"/>
                  <a:pt x="2805" y="4745"/>
                  <a:pt x="2738" y="4904"/>
                </a:cubicBezTo>
                <a:cubicBezTo>
                  <a:pt x="2725" y="4904"/>
                  <a:pt x="2818" y="4386"/>
                  <a:pt x="2845" y="4279"/>
                </a:cubicBezTo>
                <a:cubicBezTo>
                  <a:pt x="2845" y="4239"/>
                  <a:pt x="2898" y="4133"/>
                  <a:pt x="2938" y="4027"/>
                </a:cubicBezTo>
                <a:lnTo>
                  <a:pt x="2991" y="3841"/>
                </a:lnTo>
                <a:close/>
                <a:moveTo>
                  <a:pt x="1556" y="4479"/>
                </a:moveTo>
                <a:cubicBezTo>
                  <a:pt x="1569" y="4479"/>
                  <a:pt x="1568" y="4488"/>
                  <a:pt x="1555" y="4505"/>
                </a:cubicBezTo>
                <a:cubicBezTo>
                  <a:pt x="1316" y="4718"/>
                  <a:pt x="1223" y="4798"/>
                  <a:pt x="1090" y="4917"/>
                </a:cubicBezTo>
                <a:cubicBezTo>
                  <a:pt x="877" y="5077"/>
                  <a:pt x="651" y="5236"/>
                  <a:pt x="412" y="5383"/>
                </a:cubicBezTo>
                <a:lnTo>
                  <a:pt x="359" y="5409"/>
                </a:lnTo>
                <a:lnTo>
                  <a:pt x="359" y="5409"/>
                </a:lnTo>
                <a:lnTo>
                  <a:pt x="425" y="5329"/>
                </a:lnTo>
                <a:cubicBezTo>
                  <a:pt x="678" y="5024"/>
                  <a:pt x="970" y="4771"/>
                  <a:pt x="1316" y="4598"/>
                </a:cubicBezTo>
                <a:cubicBezTo>
                  <a:pt x="1451" y="4518"/>
                  <a:pt x="1531" y="4479"/>
                  <a:pt x="1556" y="4479"/>
                </a:cubicBezTo>
                <a:close/>
                <a:moveTo>
                  <a:pt x="9610" y="1"/>
                </a:moveTo>
                <a:cubicBezTo>
                  <a:pt x="9498" y="1"/>
                  <a:pt x="9469" y="67"/>
                  <a:pt x="9545" y="185"/>
                </a:cubicBezTo>
                <a:cubicBezTo>
                  <a:pt x="9837" y="531"/>
                  <a:pt x="10156" y="850"/>
                  <a:pt x="10515" y="1142"/>
                </a:cubicBezTo>
                <a:lnTo>
                  <a:pt x="10568" y="1169"/>
                </a:lnTo>
                <a:lnTo>
                  <a:pt x="10475" y="1155"/>
                </a:lnTo>
                <a:cubicBezTo>
                  <a:pt x="10395" y="1155"/>
                  <a:pt x="10302" y="1142"/>
                  <a:pt x="10209" y="1142"/>
                </a:cubicBezTo>
                <a:lnTo>
                  <a:pt x="9771" y="1142"/>
                </a:lnTo>
                <a:cubicBezTo>
                  <a:pt x="9358" y="1155"/>
                  <a:pt x="8933" y="1182"/>
                  <a:pt x="8521" y="1235"/>
                </a:cubicBezTo>
                <a:cubicBezTo>
                  <a:pt x="8481" y="1195"/>
                  <a:pt x="8454" y="1155"/>
                  <a:pt x="8415" y="1102"/>
                </a:cubicBezTo>
                <a:cubicBezTo>
                  <a:pt x="8228" y="863"/>
                  <a:pt x="8003" y="664"/>
                  <a:pt x="7737" y="504"/>
                </a:cubicBezTo>
                <a:cubicBezTo>
                  <a:pt x="7510" y="378"/>
                  <a:pt x="7211" y="264"/>
                  <a:pt x="7090" y="264"/>
                </a:cubicBezTo>
                <a:cubicBezTo>
                  <a:pt x="7083" y="264"/>
                  <a:pt x="7077" y="264"/>
                  <a:pt x="7072" y="265"/>
                </a:cubicBezTo>
                <a:cubicBezTo>
                  <a:pt x="7019" y="278"/>
                  <a:pt x="7032" y="371"/>
                  <a:pt x="7099" y="451"/>
                </a:cubicBezTo>
                <a:cubicBezTo>
                  <a:pt x="7391" y="743"/>
                  <a:pt x="7723" y="996"/>
                  <a:pt x="8082" y="1195"/>
                </a:cubicBezTo>
                <a:lnTo>
                  <a:pt x="8228" y="1275"/>
                </a:lnTo>
                <a:lnTo>
                  <a:pt x="8135" y="1275"/>
                </a:lnTo>
                <a:cubicBezTo>
                  <a:pt x="8056" y="1275"/>
                  <a:pt x="7630" y="1355"/>
                  <a:pt x="7457" y="1381"/>
                </a:cubicBezTo>
                <a:lnTo>
                  <a:pt x="7245" y="1435"/>
                </a:lnTo>
                <a:cubicBezTo>
                  <a:pt x="7165" y="1448"/>
                  <a:pt x="7059" y="1474"/>
                  <a:pt x="6992" y="1501"/>
                </a:cubicBezTo>
                <a:cubicBezTo>
                  <a:pt x="6939" y="1514"/>
                  <a:pt x="6886" y="1528"/>
                  <a:pt x="6886" y="1528"/>
                </a:cubicBezTo>
                <a:cubicBezTo>
                  <a:pt x="6833" y="1541"/>
                  <a:pt x="6793" y="1541"/>
                  <a:pt x="6740" y="1568"/>
                </a:cubicBezTo>
                <a:cubicBezTo>
                  <a:pt x="6626" y="1596"/>
                  <a:pt x="6569" y="1609"/>
                  <a:pt x="6539" y="1609"/>
                </a:cubicBezTo>
                <a:cubicBezTo>
                  <a:pt x="6513" y="1609"/>
                  <a:pt x="6507" y="1599"/>
                  <a:pt x="6500" y="1581"/>
                </a:cubicBezTo>
                <a:cubicBezTo>
                  <a:pt x="6394" y="1435"/>
                  <a:pt x="6261" y="1315"/>
                  <a:pt x="6115" y="1209"/>
                </a:cubicBezTo>
                <a:cubicBezTo>
                  <a:pt x="5862" y="1023"/>
                  <a:pt x="5583" y="916"/>
                  <a:pt x="5277" y="903"/>
                </a:cubicBezTo>
                <a:cubicBezTo>
                  <a:pt x="5051" y="903"/>
                  <a:pt x="5025" y="943"/>
                  <a:pt x="5171" y="1102"/>
                </a:cubicBezTo>
                <a:cubicBezTo>
                  <a:pt x="5450" y="1381"/>
                  <a:pt x="5796" y="1594"/>
                  <a:pt x="6181" y="1714"/>
                </a:cubicBezTo>
                <a:cubicBezTo>
                  <a:pt x="6208" y="1714"/>
                  <a:pt x="6115" y="1754"/>
                  <a:pt x="5969" y="1807"/>
                </a:cubicBezTo>
                <a:cubicBezTo>
                  <a:pt x="5530" y="1953"/>
                  <a:pt x="5091" y="2139"/>
                  <a:pt x="4679" y="2339"/>
                </a:cubicBezTo>
                <a:lnTo>
                  <a:pt x="4533" y="2405"/>
                </a:lnTo>
                <a:lnTo>
                  <a:pt x="4440" y="2325"/>
                </a:lnTo>
                <a:cubicBezTo>
                  <a:pt x="4081" y="2033"/>
                  <a:pt x="3656" y="1833"/>
                  <a:pt x="3217" y="1767"/>
                </a:cubicBezTo>
                <a:cubicBezTo>
                  <a:pt x="3117" y="1747"/>
                  <a:pt x="3061" y="1737"/>
                  <a:pt x="3024" y="1737"/>
                </a:cubicBezTo>
                <a:cubicBezTo>
                  <a:pt x="2988" y="1737"/>
                  <a:pt x="2971" y="1747"/>
                  <a:pt x="2951" y="1767"/>
                </a:cubicBezTo>
                <a:cubicBezTo>
                  <a:pt x="2831" y="1847"/>
                  <a:pt x="2951" y="1953"/>
                  <a:pt x="3363" y="2166"/>
                </a:cubicBezTo>
                <a:cubicBezTo>
                  <a:pt x="3602" y="2299"/>
                  <a:pt x="3855" y="2405"/>
                  <a:pt x="4121" y="2471"/>
                </a:cubicBezTo>
                <a:cubicBezTo>
                  <a:pt x="4174" y="2485"/>
                  <a:pt x="4227" y="2498"/>
                  <a:pt x="4267" y="2525"/>
                </a:cubicBezTo>
                <a:cubicBezTo>
                  <a:pt x="4134" y="2604"/>
                  <a:pt x="4001" y="2684"/>
                  <a:pt x="3868" y="2751"/>
                </a:cubicBezTo>
                <a:cubicBezTo>
                  <a:pt x="3802" y="2777"/>
                  <a:pt x="3496" y="2950"/>
                  <a:pt x="3456" y="2977"/>
                </a:cubicBezTo>
                <a:lnTo>
                  <a:pt x="3244" y="3110"/>
                </a:lnTo>
                <a:cubicBezTo>
                  <a:pt x="3177" y="3149"/>
                  <a:pt x="3111" y="3189"/>
                  <a:pt x="3044" y="3242"/>
                </a:cubicBezTo>
                <a:cubicBezTo>
                  <a:pt x="2991" y="3216"/>
                  <a:pt x="2938" y="3189"/>
                  <a:pt x="2898" y="3149"/>
                </a:cubicBezTo>
                <a:cubicBezTo>
                  <a:pt x="2712" y="3016"/>
                  <a:pt x="2526" y="2923"/>
                  <a:pt x="2313" y="2857"/>
                </a:cubicBezTo>
                <a:cubicBezTo>
                  <a:pt x="2087" y="2764"/>
                  <a:pt x="1848" y="2724"/>
                  <a:pt x="1595" y="2724"/>
                </a:cubicBezTo>
                <a:cubicBezTo>
                  <a:pt x="1515" y="2737"/>
                  <a:pt x="1436" y="2790"/>
                  <a:pt x="1436" y="2817"/>
                </a:cubicBezTo>
                <a:cubicBezTo>
                  <a:pt x="1409" y="2963"/>
                  <a:pt x="2180" y="3282"/>
                  <a:pt x="2765" y="3362"/>
                </a:cubicBezTo>
                <a:cubicBezTo>
                  <a:pt x="2831" y="3375"/>
                  <a:pt x="2845" y="3375"/>
                  <a:pt x="2818" y="3402"/>
                </a:cubicBezTo>
                <a:cubicBezTo>
                  <a:pt x="2539" y="3588"/>
                  <a:pt x="2273" y="3787"/>
                  <a:pt x="2007" y="4013"/>
                </a:cubicBezTo>
                <a:cubicBezTo>
                  <a:pt x="1914" y="4093"/>
                  <a:pt x="1795" y="4160"/>
                  <a:pt x="1675" y="4200"/>
                </a:cubicBezTo>
                <a:cubicBezTo>
                  <a:pt x="1236" y="4332"/>
                  <a:pt x="837" y="4572"/>
                  <a:pt x="518" y="4891"/>
                </a:cubicBezTo>
                <a:cubicBezTo>
                  <a:pt x="213" y="5197"/>
                  <a:pt x="0" y="5582"/>
                  <a:pt x="80" y="5649"/>
                </a:cubicBezTo>
                <a:cubicBezTo>
                  <a:pt x="93" y="5659"/>
                  <a:pt x="107" y="5665"/>
                  <a:pt x="125" y="5665"/>
                </a:cubicBezTo>
                <a:cubicBezTo>
                  <a:pt x="178" y="5665"/>
                  <a:pt x="271" y="5614"/>
                  <a:pt x="518" y="5476"/>
                </a:cubicBezTo>
                <a:cubicBezTo>
                  <a:pt x="970" y="5210"/>
                  <a:pt x="1383" y="4891"/>
                  <a:pt x="1741" y="4519"/>
                </a:cubicBezTo>
                <a:cubicBezTo>
                  <a:pt x="1848" y="4426"/>
                  <a:pt x="2366" y="4013"/>
                  <a:pt x="2765" y="3734"/>
                </a:cubicBezTo>
                <a:lnTo>
                  <a:pt x="2845" y="3681"/>
                </a:lnTo>
                <a:lnTo>
                  <a:pt x="2778" y="3854"/>
                </a:lnTo>
                <a:cubicBezTo>
                  <a:pt x="2659" y="4133"/>
                  <a:pt x="2579" y="4426"/>
                  <a:pt x="2552" y="4718"/>
                </a:cubicBezTo>
                <a:cubicBezTo>
                  <a:pt x="2499" y="5064"/>
                  <a:pt x="2486" y="5117"/>
                  <a:pt x="2512" y="5183"/>
                </a:cubicBezTo>
                <a:cubicBezTo>
                  <a:pt x="2539" y="5250"/>
                  <a:pt x="2552" y="5263"/>
                  <a:pt x="2592" y="5276"/>
                </a:cubicBezTo>
                <a:cubicBezTo>
                  <a:pt x="2645" y="5276"/>
                  <a:pt x="2659" y="5276"/>
                  <a:pt x="2752" y="5157"/>
                </a:cubicBezTo>
                <a:cubicBezTo>
                  <a:pt x="2871" y="4957"/>
                  <a:pt x="2964" y="4731"/>
                  <a:pt x="3031" y="4492"/>
                </a:cubicBezTo>
                <a:cubicBezTo>
                  <a:pt x="3097" y="4213"/>
                  <a:pt x="3137" y="3920"/>
                  <a:pt x="3164" y="3615"/>
                </a:cubicBezTo>
                <a:lnTo>
                  <a:pt x="3164" y="3482"/>
                </a:lnTo>
                <a:lnTo>
                  <a:pt x="3283" y="3402"/>
                </a:lnTo>
                <a:cubicBezTo>
                  <a:pt x="3403" y="3322"/>
                  <a:pt x="3908" y="3030"/>
                  <a:pt x="4094" y="2937"/>
                </a:cubicBezTo>
                <a:lnTo>
                  <a:pt x="4294" y="2817"/>
                </a:lnTo>
                <a:cubicBezTo>
                  <a:pt x="4320" y="2804"/>
                  <a:pt x="4347" y="2790"/>
                  <a:pt x="4387" y="2777"/>
                </a:cubicBezTo>
                <a:lnTo>
                  <a:pt x="4387" y="2777"/>
                </a:lnTo>
                <a:cubicBezTo>
                  <a:pt x="4360" y="2830"/>
                  <a:pt x="4334" y="2870"/>
                  <a:pt x="4307" y="2910"/>
                </a:cubicBezTo>
                <a:cubicBezTo>
                  <a:pt x="4094" y="3256"/>
                  <a:pt x="3948" y="3655"/>
                  <a:pt x="3882" y="4053"/>
                </a:cubicBezTo>
                <a:cubicBezTo>
                  <a:pt x="3855" y="4266"/>
                  <a:pt x="3868" y="4332"/>
                  <a:pt x="3961" y="4332"/>
                </a:cubicBezTo>
                <a:cubicBezTo>
                  <a:pt x="4001" y="4332"/>
                  <a:pt x="4028" y="4306"/>
                  <a:pt x="4161" y="4120"/>
                </a:cubicBezTo>
                <a:cubicBezTo>
                  <a:pt x="4334" y="3894"/>
                  <a:pt x="4453" y="3628"/>
                  <a:pt x="4546" y="3349"/>
                </a:cubicBezTo>
                <a:cubicBezTo>
                  <a:pt x="4599" y="3123"/>
                  <a:pt x="4653" y="2897"/>
                  <a:pt x="4666" y="2671"/>
                </a:cubicBezTo>
                <a:cubicBezTo>
                  <a:pt x="4865" y="2538"/>
                  <a:pt x="5078" y="2432"/>
                  <a:pt x="5291" y="2352"/>
                </a:cubicBezTo>
                <a:lnTo>
                  <a:pt x="5570" y="2232"/>
                </a:lnTo>
                <a:cubicBezTo>
                  <a:pt x="5783" y="2139"/>
                  <a:pt x="5995" y="2073"/>
                  <a:pt x="6221" y="2019"/>
                </a:cubicBezTo>
                <a:lnTo>
                  <a:pt x="6221" y="2019"/>
                </a:lnTo>
                <a:cubicBezTo>
                  <a:pt x="6062" y="2219"/>
                  <a:pt x="5942" y="2445"/>
                  <a:pt x="5849" y="2684"/>
                </a:cubicBezTo>
                <a:cubicBezTo>
                  <a:pt x="5836" y="2724"/>
                  <a:pt x="5809" y="2804"/>
                  <a:pt x="5796" y="2857"/>
                </a:cubicBezTo>
                <a:cubicBezTo>
                  <a:pt x="5716" y="3149"/>
                  <a:pt x="5676" y="3455"/>
                  <a:pt x="5716" y="3761"/>
                </a:cubicBezTo>
                <a:cubicBezTo>
                  <a:pt x="5726" y="3819"/>
                  <a:pt x="5771" y="3856"/>
                  <a:pt x="5810" y="3856"/>
                </a:cubicBezTo>
                <a:cubicBezTo>
                  <a:pt x="5825" y="3856"/>
                  <a:pt x="5838" y="3851"/>
                  <a:pt x="5849" y="3841"/>
                </a:cubicBezTo>
                <a:cubicBezTo>
                  <a:pt x="5889" y="3801"/>
                  <a:pt x="5969" y="3655"/>
                  <a:pt x="6155" y="3336"/>
                </a:cubicBezTo>
                <a:cubicBezTo>
                  <a:pt x="6354" y="2977"/>
                  <a:pt x="6500" y="2578"/>
                  <a:pt x="6554" y="2166"/>
                </a:cubicBezTo>
                <a:lnTo>
                  <a:pt x="6580" y="1887"/>
                </a:lnTo>
                <a:lnTo>
                  <a:pt x="6780" y="1833"/>
                </a:lnTo>
                <a:lnTo>
                  <a:pt x="7152" y="1740"/>
                </a:lnTo>
                <a:cubicBezTo>
                  <a:pt x="7218" y="1714"/>
                  <a:pt x="7285" y="1700"/>
                  <a:pt x="7364" y="1700"/>
                </a:cubicBezTo>
                <a:cubicBezTo>
                  <a:pt x="7378" y="1700"/>
                  <a:pt x="7391" y="1687"/>
                  <a:pt x="7404" y="1687"/>
                </a:cubicBezTo>
                <a:cubicBezTo>
                  <a:pt x="7683" y="1621"/>
                  <a:pt x="7963" y="1568"/>
                  <a:pt x="8255" y="1528"/>
                </a:cubicBezTo>
                <a:lnTo>
                  <a:pt x="8335" y="1528"/>
                </a:lnTo>
                <a:cubicBezTo>
                  <a:pt x="8335" y="1528"/>
                  <a:pt x="8322" y="1568"/>
                  <a:pt x="8295" y="1594"/>
                </a:cubicBezTo>
                <a:cubicBezTo>
                  <a:pt x="8149" y="1767"/>
                  <a:pt x="8016" y="1966"/>
                  <a:pt x="7896" y="2152"/>
                </a:cubicBezTo>
                <a:cubicBezTo>
                  <a:pt x="7803" y="2325"/>
                  <a:pt x="7723" y="2498"/>
                  <a:pt x="7657" y="2684"/>
                </a:cubicBezTo>
                <a:cubicBezTo>
                  <a:pt x="7590" y="2870"/>
                  <a:pt x="7590" y="2923"/>
                  <a:pt x="7683" y="2937"/>
                </a:cubicBezTo>
                <a:cubicBezTo>
                  <a:pt x="7689" y="2939"/>
                  <a:pt x="7695" y="2940"/>
                  <a:pt x="7700" y="2940"/>
                </a:cubicBezTo>
                <a:cubicBezTo>
                  <a:pt x="7733" y="2940"/>
                  <a:pt x="7769" y="2901"/>
                  <a:pt x="7883" y="2764"/>
                </a:cubicBezTo>
                <a:cubicBezTo>
                  <a:pt x="8082" y="2538"/>
                  <a:pt x="8282" y="2285"/>
                  <a:pt x="8454" y="2033"/>
                </a:cubicBezTo>
                <a:cubicBezTo>
                  <a:pt x="8508" y="1926"/>
                  <a:pt x="8561" y="1807"/>
                  <a:pt x="8614" y="1700"/>
                </a:cubicBezTo>
                <a:cubicBezTo>
                  <a:pt x="8654" y="1581"/>
                  <a:pt x="8694" y="1488"/>
                  <a:pt x="8707" y="1488"/>
                </a:cubicBezTo>
                <a:cubicBezTo>
                  <a:pt x="8827" y="1474"/>
                  <a:pt x="8946" y="1461"/>
                  <a:pt x="9066" y="1461"/>
                </a:cubicBezTo>
                <a:lnTo>
                  <a:pt x="9319" y="1435"/>
                </a:lnTo>
                <a:cubicBezTo>
                  <a:pt x="9511" y="1421"/>
                  <a:pt x="9707" y="1415"/>
                  <a:pt x="9905" y="1415"/>
                </a:cubicBezTo>
                <a:cubicBezTo>
                  <a:pt x="10103" y="1415"/>
                  <a:pt x="10302" y="1421"/>
                  <a:pt x="10502" y="1435"/>
                </a:cubicBezTo>
                <a:cubicBezTo>
                  <a:pt x="10502" y="1435"/>
                  <a:pt x="10475" y="1461"/>
                  <a:pt x="10448" y="1474"/>
                </a:cubicBezTo>
                <a:cubicBezTo>
                  <a:pt x="10236" y="1621"/>
                  <a:pt x="10050" y="1780"/>
                  <a:pt x="9877" y="1966"/>
                </a:cubicBezTo>
                <a:cubicBezTo>
                  <a:pt x="9717" y="2126"/>
                  <a:pt x="9584" y="2312"/>
                  <a:pt x="9505" y="2525"/>
                </a:cubicBezTo>
                <a:cubicBezTo>
                  <a:pt x="9478" y="2618"/>
                  <a:pt x="9478" y="2618"/>
                  <a:pt x="9518" y="2644"/>
                </a:cubicBezTo>
                <a:cubicBezTo>
                  <a:pt x="9545" y="2658"/>
                  <a:pt x="9561" y="2664"/>
                  <a:pt x="9584" y="2664"/>
                </a:cubicBezTo>
                <a:cubicBezTo>
                  <a:pt x="9608" y="2664"/>
                  <a:pt x="9638" y="2658"/>
                  <a:pt x="9691" y="2644"/>
                </a:cubicBezTo>
                <a:cubicBezTo>
                  <a:pt x="10063" y="2498"/>
                  <a:pt x="10382" y="2259"/>
                  <a:pt x="10621" y="1940"/>
                </a:cubicBezTo>
                <a:cubicBezTo>
                  <a:pt x="10714" y="1820"/>
                  <a:pt x="10807" y="1700"/>
                  <a:pt x="10887" y="1568"/>
                </a:cubicBezTo>
                <a:cubicBezTo>
                  <a:pt x="10954" y="1474"/>
                  <a:pt x="10954" y="1474"/>
                  <a:pt x="11033" y="1474"/>
                </a:cubicBezTo>
                <a:cubicBezTo>
                  <a:pt x="11485" y="1514"/>
                  <a:pt x="11951" y="1568"/>
                  <a:pt x="12403" y="1647"/>
                </a:cubicBezTo>
                <a:lnTo>
                  <a:pt x="12549" y="1674"/>
                </a:lnTo>
                <a:lnTo>
                  <a:pt x="12482" y="1714"/>
                </a:lnTo>
                <a:cubicBezTo>
                  <a:pt x="12150" y="1940"/>
                  <a:pt x="11844" y="2206"/>
                  <a:pt x="11592" y="2525"/>
                </a:cubicBezTo>
                <a:cubicBezTo>
                  <a:pt x="11525" y="2618"/>
                  <a:pt x="11525" y="2684"/>
                  <a:pt x="11592" y="2711"/>
                </a:cubicBezTo>
                <a:cubicBezTo>
                  <a:pt x="11600" y="2715"/>
                  <a:pt x="11609" y="2717"/>
                  <a:pt x="11620" y="2717"/>
                </a:cubicBezTo>
                <a:cubicBezTo>
                  <a:pt x="11680" y="2717"/>
                  <a:pt x="11791" y="2651"/>
                  <a:pt x="12084" y="2471"/>
                </a:cubicBezTo>
                <a:cubicBezTo>
                  <a:pt x="12336" y="2325"/>
                  <a:pt x="12562" y="2152"/>
                  <a:pt x="12748" y="1926"/>
                </a:cubicBezTo>
                <a:cubicBezTo>
                  <a:pt x="12845" y="1822"/>
                  <a:pt x="12875" y="1780"/>
                  <a:pt x="12944" y="1780"/>
                </a:cubicBezTo>
                <a:cubicBezTo>
                  <a:pt x="12998" y="1780"/>
                  <a:pt x="13075" y="1806"/>
                  <a:pt x="13227" y="1847"/>
                </a:cubicBezTo>
                <a:cubicBezTo>
                  <a:pt x="13572" y="1940"/>
                  <a:pt x="13931" y="2073"/>
                  <a:pt x="14277" y="2206"/>
                </a:cubicBezTo>
                <a:cubicBezTo>
                  <a:pt x="14317" y="2219"/>
                  <a:pt x="14357" y="2245"/>
                  <a:pt x="14397" y="2259"/>
                </a:cubicBezTo>
                <a:lnTo>
                  <a:pt x="14476" y="2272"/>
                </a:lnTo>
                <a:lnTo>
                  <a:pt x="14357" y="2325"/>
                </a:lnTo>
                <a:cubicBezTo>
                  <a:pt x="14064" y="2458"/>
                  <a:pt x="13798" y="2618"/>
                  <a:pt x="13546" y="2804"/>
                </a:cubicBezTo>
                <a:cubicBezTo>
                  <a:pt x="13386" y="2910"/>
                  <a:pt x="13240" y="3043"/>
                  <a:pt x="13120" y="3189"/>
                </a:cubicBezTo>
                <a:cubicBezTo>
                  <a:pt x="13120" y="3242"/>
                  <a:pt x="13134" y="3269"/>
                  <a:pt x="13174" y="3282"/>
                </a:cubicBezTo>
                <a:cubicBezTo>
                  <a:pt x="13453" y="3203"/>
                  <a:pt x="13719" y="3083"/>
                  <a:pt x="13971" y="2950"/>
                </a:cubicBezTo>
                <a:cubicBezTo>
                  <a:pt x="14237" y="2817"/>
                  <a:pt x="14476" y="2631"/>
                  <a:pt x="14676" y="2418"/>
                </a:cubicBezTo>
                <a:cubicBezTo>
                  <a:pt x="14685" y="2399"/>
                  <a:pt x="14702" y="2386"/>
                  <a:pt x="14716" y="2386"/>
                </a:cubicBezTo>
                <a:cubicBezTo>
                  <a:pt x="14721" y="2386"/>
                  <a:pt x="14725" y="2388"/>
                  <a:pt x="14729" y="2392"/>
                </a:cubicBezTo>
                <a:cubicBezTo>
                  <a:pt x="15074" y="2551"/>
                  <a:pt x="15580" y="2804"/>
                  <a:pt x="16005" y="3056"/>
                </a:cubicBezTo>
                <a:lnTo>
                  <a:pt x="16178" y="3149"/>
                </a:lnTo>
                <a:lnTo>
                  <a:pt x="16005" y="3203"/>
                </a:lnTo>
                <a:cubicBezTo>
                  <a:pt x="15659" y="3322"/>
                  <a:pt x="15327" y="3468"/>
                  <a:pt x="15035" y="3668"/>
                </a:cubicBezTo>
                <a:cubicBezTo>
                  <a:pt x="14782" y="3827"/>
                  <a:pt x="14729" y="3907"/>
                  <a:pt x="14809" y="3987"/>
                </a:cubicBezTo>
                <a:cubicBezTo>
                  <a:pt x="14838" y="4006"/>
                  <a:pt x="14853" y="4019"/>
                  <a:pt x="14906" y="4019"/>
                </a:cubicBezTo>
                <a:cubicBezTo>
                  <a:pt x="14925" y="4019"/>
                  <a:pt x="14949" y="4017"/>
                  <a:pt x="14981" y="4013"/>
                </a:cubicBezTo>
                <a:cubicBezTo>
                  <a:pt x="15261" y="3960"/>
                  <a:pt x="15526" y="3867"/>
                  <a:pt x="15779" y="3734"/>
                </a:cubicBezTo>
                <a:cubicBezTo>
                  <a:pt x="15859" y="3694"/>
                  <a:pt x="16138" y="3508"/>
                  <a:pt x="16364" y="3375"/>
                </a:cubicBezTo>
                <a:lnTo>
                  <a:pt x="16444" y="3322"/>
                </a:lnTo>
                <a:lnTo>
                  <a:pt x="16523" y="3375"/>
                </a:lnTo>
                <a:cubicBezTo>
                  <a:pt x="16789" y="3535"/>
                  <a:pt x="17441" y="3987"/>
                  <a:pt x="17441" y="4013"/>
                </a:cubicBezTo>
                <a:cubicBezTo>
                  <a:pt x="17387" y="4040"/>
                  <a:pt x="17334" y="4067"/>
                  <a:pt x="17281" y="4093"/>
                </a:cubicBezTo>
                <a:cubicBezTo>
                  <a:pt x="16896" y="4253"/>
                  <a:pt x="16337" y="4652"/>
                  <a:pt x="16324" y="4771"/>
                </a:cubicBezTo>
                <a:cubicBezTo>
                  <a:pt x="16324" y="4798"/>
                  <a:pt x="16337" y="4824"/>
                  <a:pt x="16351" y="4838"/>
                </a:cubicBezTo>
                <a:cubicBezTo>
                  <a:pt x="16367" y="4863"/>
                  <a:pt x="16379" y="4872"/>
                  <a:pt x="16405" y="4872"/>
                </a:cubicBezTo>
                <a:cubicBezTo>
                  <a:pt x="16421" y="4872"/>
                  <a:pt x="16441" y="4869"/>
                  <a:pt x="16470" y="4864"/>
                </a:cubicBezTo>
                <a:cubicBezTo>
                  <a:pt x="16896" y="4745"/>
                  <a:pt x="17281" y="4545"/>
                  <a:pt x="17640" y="4293"/>
                </a:cubicBezTo>
                <a:lnTo>
                  <a:pt x="17733" y="4213"/>
                </a:lnTo>
                <a:lnTo>
                  <a:pt x="17813" y="4266"/>
                </a:lnTo>
                <a:cubicBezTo>
                  <a:pt x="17853" y="4306"/>
                  <a:pt x="17972" y="4412"/>
                  <a:pt x="18079" y="4505"/>
                </a:cubicBezTo>
                <a:lnTo>
                  <a:pt x="18331" y="4705"/>
                </a:lnTo>
                <a:lnTo>
                  <a:pt x="18424" y="4784"/>
                </a:lnTo>
                <a:cubicBezTo>
                  <a:pt x="18464" y="4811"/>
                  <a:pt x="18690" y="5024"/>
                  <a:pt x="18863" y="5183"/>
                </a:cubicBezTo>
                <a:cubicBezTo>
                  <a:pt x="18903" y="5223"/>
                  <a:pt x="19009" y="5329"/>
                  <a:pt x="19089" y="5436"/>
                </a:cubicBezTo>
                <a:cubicBezTo>
                  <a:pt x="19355" y="5728"/>
                  <a:pt x="19408" y="5781"/>
                  <a:pt x="19475" y="5821"/>
                </a:cubicBezTo>
                <a:cubicBezTo>
                  <a:pt x="19508" y="5835"/>
                  <a:pt x="19540" y="5841"/>
                  <a:pt x="19569" y="5841"/>
                </a:cubicBezTo>
                <a:cubicBezTo>
                  <a:pt x="19654" y="5841"/>
                  <a:pt x="19710" y="5784"/>
                  <a:pt x="19700" y="5675"/>
                </a:cubicBezTo>
                <a:cubicBezTo>
                  <a:pt x="19674" y="5582"/>
                  <a:pt x="19475" y="5369"/>
                  <a:pt x="19235" y="5183"/>
                </a:cubicBezTo>
                <a:cubicBezTo>
                  <a:pt x="19009" y="5024"/>
                  <a:pt x="18797" y="4851"/>
                  <a:pt x="18584" y="4665"/>
                </a:cubicBezTo>
                <a:cubicBezTo>
                  <a:pt x="18358" y="4465"/>
                  <a:pt x="18358" y="4465"/>
                  <a:pt x="18052" y="4213"/>
                </a:cubicBezTo>
                <a:lnTo>
                  <a:pt x="17839" y="4040"/>
                </a:lnTo>
                <a:lnTo>
                  <a:pt x="17853" y="3960"/>
                </a:lnTo>
                <a:cubicBezTo>
                  <a:pt x="17879" y="3482"/>
                  <a:pt x="17879" y="3003"/>
                  <a:pt x="17813" y="2525"/>
                </a:cubicBezTo>
                <a:cubicBezTo>
                  <a:pt x="17773" y="2325"/>
                  <a:pt x="17733" y="2259"/>
                  <a:pt x="17653" y="2259"/>
                </a:cubicBezTo>
                <a:cubicBezTo>
                  <a:pt x="17587" y="2272"/>
                  <a:pt x="17574" y="2339"/>
                  <a:pt x="17534" y="2764"/>
                </a:cubicBezTo>
                <a:cubicBezTo>
                  <a:pt x="17507" y="3056"/>
                  <a:pt x="17507" y="3349"/>
                  <a:pt x="17534" y="3641"/>
                </a:cubicBezTo>
                <a:cubicBezTo>
                  <a:pt x="17547" y="3694"/>
                  <a:pt x="17560" y="3748"/>
                  <a:pt x="17547" y="3801"/>
                </a:cubicBezTo>
                <a:cubicBezTo>
                  <a:pt x="17507" y="3787"/>
                  <a:pt x="17467" y="3761"/>
                  <a:pt x="17427" y="3721"/>
                </a:cubicBezTo>
                <a:cubicBezTo>
                  <a:pt x="17294" y="3628"/>
                  <a:pt x="16989" y="3415"/>
                  <a:pt x="16723" y="3229"/>
                </a:cubicBezTo>
                <a:lnTo>
                  <a:pt x="16537" y="3096"/>
                </a:lnTo>
                <a:lnTo>
                  <a:pt x="16537" y="2937"/>
                </a:lnTo>
                <a:cubicBezTo>
                  <a:pt x="16537" y="2591"/>
                  <a:pt x="16444" y="2259"/>
                  <a:pt x="16271" y="1966"/>
                </a:cubicBezTo>
                <a:cubicBezTo>
                  <a:pt x="16148" y="1767"/>
                  <a:pt x="16045" y="1663"/>
                  <a:pt x="15967" y="1663"/>
                </a:cubicBezTo>
                <a:cubicBezTo>
                  <a:pt x="15935" y="1663"/>
                  <a:pt x="15908" y="1679"/>
                  <a:pt x="15885" y="1714"/>
                </a:cubicBezTo>
                <a:cubicBezTo>
                  <a:pt x="15859" y="1754"/>
                  <a:pt x="15859" y="1780"/>
                  <a:pt x="15885" y="1900"/>
                </a:cubicBezTo>
                <a:cubicBezTo>
                  <a:pt x="15939" y="2192"/>
                  <a:pt x="16018" y="2485"/>
                  <a:pt x="16125" y="2751"/>
                </a:cubicBezTo>
                <a:lnTo>
                  <a:pt x="16178" y="2857"/>
                </a:lnTo>
                <a:lnTo>
                  <a:pt x="16125" y="2830"/>
                </a:lnTo>
                <a:cubicBezTo>
                  <a:pt x="16098" y="2817"/>
                  <a:pt x="16032" y="2777"/>
                  <a:pt x="15965" y="2751"/>
                </a:cubicBezTo>
                <a:cubicBezTo>
                  <a:pt x="15659" y="2565"/>
                  <a:pt x="15021" y="2232"/>
                  <a:pt x="14795" y="2152"/>
                </a:cubicBezTo>
                <a:cubicBezTo>
                  <a:pt x="14782" y="2099"/>
                  <a:pt x="14769" y="2046"/>
                  <a:pt x="14755" y="1993"/>
                </a:cubicBezTo>
                <a:cubicBezTo>
                  <a:pt x="14689" y="1461"/>
                  <a:pt x="14503" y="996"/>
                  <a:pt x="14303" y="836"/>
                </a:cubicBezTo>
                <a:cubicBezTo>
                  <a:pt x="14253" y="796"/>
                  <a:pt x="14233" y="778"/>
                  <a:pt x="14209" y="778"/>
                </a:cubicBezTo>
                <a:cubicBezTo>
                  <a:pt x="14201" y="778"/>
                  <a:pt x="14193" y="780"/>
                  <a:pt x="14184" y="783"/>
                </a:cubicBezTo>
                <a:cubicBezTo>
                  <a:pt x="14157" y="797"/>
                  <a:pt x="14131" y="810"/>
                  <a:pt x="14117" y="836"/>
                </a:cubicBezTo>
                <a:cubicBezTo>
                  <a:pt x="14184" y="1195"/>
                  <a:pt x="14277" y="1541"/>
                  <a:pt x="14410" y="1873"/>
                </a:cubicBezTo>
                <a:cubicBezTo>
                  <a:pt x="14436" y="1926"/>
                  <a:pt x="14436" y="1966"/>
                  <a:pt x="14436" y="1966"/>
                </a:cubicBezTo>
                <a:cubicBezTo>
                  <a:pt x="14370" y="1953"/>
                  <a:pt x="14317" y="1940"/>
                  <a:pt x="14264" y="1913"/>
                </a:cubicBezTo>
                <a:cubicBezTo>
                  <a:pt x="14184" y="1873"/>
                  <a:pt x="14024" y="1820"/>
                  <a:pt x="13918" y="1780"/>
                </a:cubicBezTo>
                <a:lnTo>
                  <a:pt x="13599" y="1674"/>
                </a:lnTo>
                <a:cubicBezTo>
                  <a:pt x="13546" y="1661"/>
                  <a:pt x="13453" y="1634"/>
                  <a:pt x="13400" y="1621"/>
                </a:cubicBezTo>
                <a:cubicBezTo>
                  <a:pt x="13346" y="1607"/>
                  <a:pt x="13280" y="1581"/>
                  <a:pt x="13227" y="1554"/>
                </a:cubicBezTo>
                <a:cubicBezTo>
                  <a:pt x="13160" y="1541"/>
                  <a:pt x="13094" y="1528"/>
                  <a:pt x="13041" y="1514"/>
                </a:cubicBezTo>
                <a:cubicBezTo>
                  <a:pt x="12921" y="1501"/>
                  <a:pt x="12841" y="1461"/>
                  <a:pt x="12855" y="1421"/>
                </a:cubicBezTo>
                <a:cubicBezTo>
                  <a:pt x="12801" y="1275"/>
                  <a:pt x="12748" y="1129"/>
                  <a:pt x="12682" y="983"/>
                </a:cubicBezTo>
                <a:cubicBezTo>
                  <a:pt x="12615" y="850"/>
                  <a:pt x="12522" y="730"/>
                  <a:pt x="12429" y="597"/>
                </a:cubicBezTo>
                <a:cubicBezTo>
                  <a:pt x="12309" y="438"/>
                  <a:pt x="12163" y="278"/>
                  <a:pt x="11990" y="172"/>
                </a:cubicBezTo>
                <a:cubicBezTo>
                  <a:pt x="11911" y="124"/>
                  <a:pt x="11845" y="100"/>
                  <a:pt x="11797" y="100"/>
                </a:cubicBezTo>
                <a:cubicBezTo>
                  <a:pt x="11765" y="100"/>
                  <a:pt x="11741" y="111"/>
                  <a:pt x="11725" y="132"/>
                </a:cubicBezTo>
                <a:cubicBezTo>
                  <a:pt x="11698" y="185"/>
                  <a:pt x="11711" y="185"/>
                  <a:pt x="11751" y="278"/>
                </a:cubicBezTo>
                <a:cubicBezTo>
                  <a:pt x="11924" y="690"/>
                  <a:pt x="12177" y="1049"/>
                  <a:pt x="12482" y="1368"/>
                </a:cubicBezTo>
                <a:cubicBezTo>
                  <a:pt x="12482" y="1368"/>
                  <a:pt x="12256" y="1342"/>
                  <a:pt x="11977" y="1302"/>
                </a:cubicBezTo>
                <a:cubicBezTo>
                  <a:pt x="11632" y="1248"/>
                  <a:pt x="11286" y="1209"/>
                  <a:pt x="10940" y="1182"/>
                </a:cubicBezTo>
                <a:cubicBezTo>
                  <a:pt x="10940" y="1182"/>
                  <a:pt x="10914" y="1169"/>
                  <a:pt x="10914" y="1155"/>
                </a:cubicBezTo>
                <a:cubicBezTo>
                  <a:pt x="10847" y="996"/>
                  <a:pt x="10754" y="836"/>
                  <a:pt x="10648" y="703"/>
                </a:cubicBezTo>
                <a:cubicBezTo>
                  <a:pt x="10382" y="331"/>
                  <a:pt x="9983" y="52"/>
                  <a:pt x="9704" y="12"/>
                </a:cubicBezTo>
                <a:cubicBezTo>
                  <a:pt x="9668" y="5"/>
                  <a:pt x="9637" y="1"/>
                  <a:pt x="96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96" name="Google Shape;1996;p37"/>
          <p:cNvSpPr/>
          <p:nvPr/>
        </p:nvSpPr>
        <p:spPr>
          <a:xfrm>
            <a:off x="2191838" y="3673903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7"/>
          <p:cNvSpPr/>
          <p:nvPr/>
        </p:nvSpPr>
        <p:spPr>
          <a:xfrm>
            <a:off x="2346420" y="3529676"/>
            <a:ext cx="103125" cy="189190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7"/>
          <p:cNvSpPr/>
          <p:nvPr/>
        </p:nvSpPr>
        <p:spPr>
          <a:xfrm>
            <a:off x="2247228" y="1314503"/>
            <a:ext cx="137041" cy="204755"/>
          </a:xfrm>
          <a:custGeom>
            <a:avLst/>
            <a:gdLst/>
            <a:ahLst/>
            <a:cxnLst/>
            <a:rect l="l" t="t" r="r" b="b"/>
            <a:pathLst>
              <a:path w="1783" h="2664" extrusionOk="0">
                <a:moveTo>
                  <a:pt x="1102" y="455"/>
                </a:moveTo>
                <a:cubicBezTo>
                  <a:pt x="1242" y="736"/>
                  <a:pt x="1264" y="1060"/>
                  <a:pt x="1448" y="1320"/>
                </a:cubicBezTo>
                <a:lnTo>
                  <a:pt x="951" y="2270"/>
                </a:lnTo>
                <a:cubicBezTo>
                  <a:pt x="951" y="2270"/>
                  <a:pt x="940" y="2259"/>
                  <a:pt x="940" y="2259"/>
                </a:cubicBezTo>
                <a:cubicBezTo>
                  <a:pt x="821" y="2022"/>
                  <a:pt x="659" y="1816"/>
                  <a:pt x="476" y="1633"/>
                </a:cubicBezTo>
                <a:cubicBezTo>
                  <a:pt x="422" y="1600"/>
                  <a:pt x="411" y="1525"/>
                  <a:pt x="454" y="1471"/>
                </a:cubicBezTo>
                <a:lnTo>
                  <a:pt x="1102" y="455"/>
                </a:lnTo>
                <a:close/>
                <a:moveTo>
                  <a:pt x="1119" y="0"/>
                </a:moveTo>
                <a:cubicBezTo>
                  <a:pt x="1027" y="0"/>
                  <a:pt x="940" y="47"/>
                  <a:pt x="886" y="131"/>
                </a:cubicBezTo>
                <a:cubicBezTo>
                  <a:pt x="821" y="218"/>
                  <a:pt x="756" y="315"/>
                  <a:pt x="702" y="412"/>
                </a:cubicBezTo>
                <a:cubicBezTo>
                  <a:pt x="497" y="736"/>
                  <a:pt x="281" y="1071"/>
                  <a:pt x="76" y="1406"/>
                </a:cubicBezTo>
                <a:cubicBezTo>
                  <a:pt x="0" y="1492"/>
                  <a:pt x="11" y="1633"/>
                  <a:pt x="108" y="1698"/>
                </a:cubicBezTo>
                <a:cubicBezTo>
                  <a:pt x="206" y="1795"/>
                  <a:pt x="303" y="1903"/>
                  <a:pt x="378" y="2011"/>
                </a:cubicBezTo>
                <a:cubicBezTo>
                  <a:pt x="497" y="2184"/>
                  <a:pt x="594" y="2356"/>
                  <a:pt x="692" y="2529"/>
                </a:cubicBezTo>
                <a:cubicBezTo>
                  <a:pt x="741" y="2608"/>
                  <a:pt x="818" y="2660"/>
                  <a:pt x="905" y="2660"/>
                </a:cubicBezTo>
                <a:cubicBezTo>
                  <a:pt x="913" y="2660"/>
                  <a:pt x="921" y="2660"/>
                  <a:pt x="929" y="2659"/>
                </a:cubicBezTo>
                <a:cubicBezTo>
                  <a:pt x="945" y="2662"/>
                  <a:pt x="961" y="2664"/>
                  <a:pt x="976" y="2664"/>
                </a:cubicBezTo>
                <a:cubicBezTo>
                  <a:pt x="1067" y="2664"/>
                  <a:pt x="1152" y="2611"/>
                  <a:pt x="1188" y="2518"/>
                </a:cubicBezTo>
                <a:cubicBezTo>
                  <a:pt x="1210" y="2475"/>
                  <a:pt x="1232" y="2432"/>
                  <a:pt x="1253" y="2378"/>
                </a:cubicBezTo>
                <a:cubicBezTo>
                  <a:pt x="1404" y="2086"/>
                  <a:pt x="1556" y="1795"/>
                  <a:pt x="1696" y="1503"/>
                </a:cubicBezTo>
                <a:cubicBezTo>
                  <a:pt x="1728" y="1460"/>
                  <a:pt x="1739" y="1417"/>
                  <a:pt x="1761" y="1363"/>
                </a:cubicBezTo>
                <a:cubicBezTo>
                  <a:pt x="1782" y="1320"/>
                  <a:pt x="1761" y="1266"/>
                  <a:pt x="1707" y="1244"/>
                </a:cubicBezTo>
                <a:cubicBezTo>
                  <a:pt x="1620" y="1222"/>
                  <a:pt x="1599" y="1147"/>
                  <a:pt x="1577" y="1071"/>
                </a:cubicBezTo>
                <a:cubicBezTo>
                  <a:pt x="1491" y="758"/>
                  <a:pt x="1404" y="445"/>
                  <a:pt x="1307" y="131"/>
                </a:cubicBezTo>
                <a:cubicBezTo>
                  <a:pt x="1296" y="88"/>
                  <a:pt x="1264" y="45"/>
                  <a:pt x="1232" y="23"/>
                </a:cubicBezTo>
                <a:cubicBezTo>
                  <a:pt x="1194" y="8"/>
                  <a:pt x="1156" y="0"/>
                  <a:pt x="11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7"/>
          <p:cNvSpPr/>
          <p:nvPr/>
        </p:nvSpPr>
        <p:spPr>
          <a:xfrm>
            <a:off x="6777226" y="1498823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7"/>
          <p:cNvSpPr/>
          <p:nvPr/>
        </p:nvSpPr>
        <p:spPr>
          <a:xfrm>
            <a:off x="2519651" y="119304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0" name="Google Shape;2020;p37"/>
          <p:cNvCxnSpPr/>
          <p:nvPr/>
        </p:nvCxnSpPr>
        <p:spPr>
          <a:xfrm>
            <a:off x="1780275" y="1600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2814;p60"/>
          <p:cNvSpPr txBox="1">
            <a:spLocks/>
          </p:cNvSpPr>
          <p:nvPr/>
        </p:nvSpPr>
        <p:spPr>
          <a:xfrm>
            <a:off x="874729" y="72140"/>
            <a:ext cx="7716000" cy="572700"/>
          </a:xfrm>
          <a:prstGeom prst="rect">
            <a:avLst/>
          </a:prstGeom>
          <a:noFill/>
          <a:ln>
            <a:noFill/>
          </a:ln>
          <a:effectLst>
            <a:outerShdw dist="38100" dir="10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3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ckerli One"/>
              <a:buNone/>
              <a:defRPr sz="7200" b="0" i="0" u="none" strike="noStrike" cap="none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pPr algn="ctr"/>
            <a:r>
              <a:rPr lang="en-US" dirty="0" smtClean="0"/>
              <a:t>Shocking offer – People stays till 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8" name="Google Shape;1978;p37"/>
          <p:cNvCxnSpPr/>
          <p:nvPr/>
        </p:nvCxnSpPr>
        <p:spPr>
          <a:xfrm>
            <a:off x="1780275" y="3405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0" name="Google Shape;1980;p37"/>
          <p:cNvCxnSpPr/>
          <p:nvPr/>
        </p:nvCxnSpPr>
        <p:spPr>
          <a:xfrm>
            <a:off x="1780275" y="2700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2" name="Google Shape;1982;p37"/>
          <p:cNvCxnSpPr/>
          <p:nvPr/>
        </p:nvCxnSpPr>
        <p:spPr>
          <a:xfrm>
            <a:off x="1780275" y="2319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3" name="Google Shape;1983;p37"/>
          <p:cNvSpPr txBox="1">
            <a:spLocks noGrp="1"/>
          </p:cNvSpPr>
          <p:nvPr>
            <p:ph type="title"/>
          </p:nvPr>
        </p:nvSpPr>
        <p:spPr>
          <a:xfrm>
            <a:off x="1410237" y="1843176"/>
            <a:ext cx="6942573" cy="12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" sz="5000" dirty="0" smtClean="0"/>
              <a:t>Actual Price ₹999</a:t>
            </a:r>
            <a:br>
              <a:rPr lang="en" sz="5000" dirty="0" smtClean="0"/>
            </a:br>
            <a:r>
              <a:rPr lang="en" sz="5000" dirty="0" smtClean="0">
                <a:solidFill>
                  <a:srgbClr val="E06666"/>
                </a:solidFill>
              </a:rPr>
              <a:t>Offer Price ₹590</a:t>
            </a:r>
            <a:endParaRPr sz="5000" dirty="0">
              <a:solidFill>
                <a:srgbClr val="E0666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290757" y="3239208"/>
            <a:ext cx="901067" cy="1318351"/>
            <a:chOff x="5810697" y="3010379"/>
            <a:chExt cx="901067" cy="1318351"/>
          </a:xfrm>
        </p:grpSpPr>
        <p:sp>
          <p:nvSpPr>
            <p:cNvPr id="1986" name="Google Shape;1986;p37"/>
            <p:cNvSpPr/>
            <p:nvPr/>
          </p:nvSpPr>
          <p:spPr>
            <a:xfrm rot="-8100000">
              <a:off x="5777585" y="3642471"/>
              <a:ext cx="975769" cy="396750"/>
            </a:xfrm>
            <a:custGeom>
              <a:avLst/>
              <a:gdLst/>
              <a:ahLst/>
              <a:cxnLst/>
              <a:rect l="l" t="t" r="r" b="b"/>
              <a:pathLst>
                <a:path w="4872" h="1981" extrusionOk="0">
                  <a:moveTo>
                    <a:pt x="4828" y="1"/>
                  </a:moveTo>
                  <a:cubicBezTo>
                    <a:pt x="4720" y="76"/>
                    <a:pt x="4623" y="141"/>
                    <a:pt x="4515" y="206"/>
                  </a:cubicBezTo>
                  <a:cubicBezTo>
                    <a:pt x="4183" y="360"/>
                    <a:pt x="3824" y="438"/>
                    <a:pt x="3461" y="438"/>
                  </a:cubicBezTo>
                  <a:cubicBezTo>
                    <a:pt x="3315" y="438"/>
                    <a:pt x="3170" y="425"/>
                    <a:pt x="3024" y="401"/>
                  </a:cubicBezTo>
                  <a:cubicBezTo>
                    <a:pt x="2636" y="347"/>
                    <a:pt x="2258" y="271"/>
                    <a:pt x="1869" y="195"/>
                  </a:cubicBezTo>
                  <a:cubicBezTo>
                    <a:pt x="1597" y="143"/>
                    <a:pt x="1324" y="76"/>
                    <a:pt x="1041" y="76"/>
                  </a:cubicBezTo>
                  <a:cubicBezTo>
                    <a:pt x="975" y="76"/>
                    <a:pt x="909" y="79"/>
                    <a:pt x="843" y="87"/>
                  </a:cubicBezTo>
                  <a:cubicBezTo>
                    <a:pt x="529" y="130"/>
                    <a:pt x="270" y="260"/>
                    <a:pt x="141" y="573"/>
                  </a:cubicBezTo>
                  <a:cubicBezTo>
                    <a:pt x="0" y="876"/>
                    <a:pt x="43" y="1221"/>
                    <a:pt x="259" y="1481"/>
                  </a:cubicBezTo>
                  <a:cubicBezTo>
                    <a:pt x="454" y="1718"/>
                    <a:pt x="735" y="1880"/>
                    <a:pt x="1037" y="1934"/>
                  </a:cubicBezTo>
                  <a:cubicBezTo>
                    <a:pt x="1208" y="1964"/>
                    <a:pt x="1383" y="1980"/>
                    <a:pt x="1558" y="1980"/>
                  </a:cubicBezTo>
                  <a:cubicBezTo>
                    <a:pt x="1761" y="1980"/>
                    <a:pt x="1964" y="1959"/>
                    <a:pt x="2160" y="1913"/>
                  </a:cubicBezTo>
                  <a:cubicBezTo>
                    <a:pt x="3046" y="1761"/>
                    <a:pt x="3867" y="1329"/>
                    <a:pt x="4483" y="660"/>
                  </a:cubicBezTo>
                  <a:cubicBezTo>
                    <a:pt x="4634" y="509"/>
                    <a:pt x="4753" y="314"/>
                    <a:pt x="4839" y="109"/>
                  </a:cubicBezTo>
                  <a:cubicBezTo>
                    <a:pt x="4861" y="66"/>
                    <a:pt x="4871" y="12"/>
                    <a:pt x="4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7" name="Google Shape;1987;p37"/>
            <p:cNvSpPr/>
            <p:nvPr/>
          </p:nvSpPr>
          <p:spPr>
            <a:xfrm rot="-8756114">
              <a:off x="6004177" y="3177966"/>
              <a:ext cx="707587" cy="569188"/>
            </a:xfrm>
            <a:custGeom>
              <a:avLst/>
              <a:gdLst/>
              <a:ahLst/>
              <a:cxnLst/>
              <a:rect l="l" t="t" r="r" b="b"/>
              <a:pathLst>
                <a:path w="3533" h="2842" extrusionOk="0">
                  <a:moveTo>
                    <a:pt x="3462" y="0"/>
                  </a:moveTo>
                  <a:cubicBezTo>
                    <a:pt x="3441" y="0"/>
                    <a:pt x="3417" y="7"/>
                    <a:pt x="3392" y="22"/>
                  </a:cubicBezTo>
                  <a:cubicBezTo>
                    <a:pt x="3230" y="130"/>
                    <a:pt x="3057" y="227"/>
                    <a:pt x="2885" y="302"/>
                  </a:cubicBezTo>
                  <a:cubicBezTo>
                    <a:pt x="2528" y="443"/>
                    <a:pt x="2150" y="572"/>
                    <a:pt x="1783" y="691"/>
                  </a:cubicBezTo>
                  <a:cubicBezTo>
                    <a:pt x="1437" y="789"/>
                    <a:pt x="1092" y="918"/>
                    <a:pt x="757" y="1069"/>
                  </a:cubicBezTo>
                  <a:cubicBezTo>
                    <a:pt x="584" y="1145"/>
                    <a:pt x="422" y="1275"/>
                    <a:pt x="303" y="1415"/>
                  </a:cubicBezTo>
                  <a:cubicBezTo>
                    <a:pt x="12" y="1761"/>
                    <a:pt x="1" y="2182"/>
                    <a:pt x="271" y="2495"/>
                  </a:cubicBezTo>
                  <a:cubicBezTo>
                    <a:pt x="457" y="2723"/>
                    <a:pt x="723" y="2841"/>
                    <a:pt x="1011" y="2841"/>
                  </a:cubicBezTo>
                  <a:cubicBezTo>
                    <a:pt x="1023" y="2841"/>
                    <a:pt x="1036" y="2841"/>
                    <a:pt x="1048" y="2841"/>
                  </a:cubicBezTo>
                  <a:cubicBezTo>
                    <a:pt x="1372" y="2841"/>
                    <a:pt x="1686" y="2743"/>
                    <a:pt x="1945" y="2549"/>
                  </a:cubicBezTo>
                  <a:cubicBezTo>
                    <a:pt x="2658" y="2041"/>
                    <a:pt x="3198" y="1329"/>
                    <a:pt x="3479" y="497"/>
                  </a:cubicBezTo>
                  <a:cubicBezTo>
                    <a:pt x="3511" y="367"/>
                    <a:pt x="3533" y="227"/>
                    <a:pt x="3522" y="86"/>
                  </a:cubicBezTo>
                  <a:cubicBezTo>
                    <a:pt x="3529" y="29"/>
                    <a:pt x="3503" y="0"/>
                    <a:pt x="3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8" name="Google Shape;1988;p37"/>
            <p:cNvSpPr/>
            <p:nvPr/>
          </p:nvSpPr>
          <p:spPr>
            <a:xfrm rot="-8100000">
              <a:off x="5895011" y="2926065"/>
              <a:ext cx="266374" cy="435002"/>
            </a:xfrm>
            <a:custGeom>
              <a:avLst/>
              <a:gdLst/>
              <a:ahLst/>
              <a:cxnLst/>
              <a:rect l="l" t="t" r="r" b="b"/>
              <a:pathLst>
                <a:path w="1330" h="2172" extrusionOk="0">
                  <a:moveTo>
                    <a:pt x="498" y="0"/>
                  </a:moveTo>
                  <a:cubicBezTo>
                    <a:pt x="476" y="11"/>
                    <a:pt x="454" y="33"/>
                    <a:pt x="433" y="43"/>
                  </a:cubicBezTo>
                  <a:cubicBezTo>
                    <a:pt x="152" y="368"/>
                    <a:pt x="1" y="789"/>
                    <a:pt x="11" y="1210"/>
                  </a:cubicBezTo>
                  <a:cubicBezTo>
                    <a:pt x="33" y="1566"/>
                    <a:pt x="227" y="1890"/>
                    <a:pt x="530" y="2063"/>
                  </a:cubicBezTo>
                  <a:cubicBezTo>
                    <a:pt x="660" y="2139"/>
                    <a:pt x="800" y="2171"/>
                    <a:pt x="940" y="2171"/>
                  </a:cubicBezTo>
                  <a:cubicBezTo>
                    <a:pt x="1156" y="2171"/>
                    <a:pt x="1329" y="1988"/>
                    <a:pt x="1329" y="1772"/>
                  </a:cubicBezTo>
                  <a:cubicBezTo>
                    <a:pt x="1329" y="1631"/>
                    <a:pt x="1297" y="1480"/>
                    <a:pt x="1210" y="1361"/>
                  </a:cubicBezTo>
                  <a:cubicBezTo>
                    <a:pt x="1102" y="1188"/>
                    <a:pt x="994" y="1016"/>
                    <a:pt x="886" y="843"/>
                  </a:cubicBezTo>
                  <a:cubicBezTo>
                    <a:pt x="703" y="616"/>
                    <a:pt x="584" y="357"/>
                    <a:pt x="541" y="76"/>
                  </a:cubicBezTo>
                  <a:cubicBezTo>
                    <a:pt x="541" y="43"/>
                    <a:pt x="519" y="22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7888" y="1394459"/>
            <a:ext cx="639623" cy="1338098"/>
            <a:chOff x="1954187" y="1624175"/>
            <a:chExt cx="639623" cy="1338098"/>
          </a:xfrm>
        </p:grpSpPr>
        <p:sp>
          <p:nvSpPr>
            <p:cNvPr id="1989" name="Google Shape;1989;p37"/>
            <p:cNvSpPr/>
            <p:nvPr/>
          </p:nvSpPr>
          <p:spPr>
            <a:xfrm>
              <a:off x="1954187" y="1624175"/>
              <a:ext cx="629904" cy="816175"/>
            </a:xfrm>
            <a:custGeom>
              <a:avLst/>
              <a:gdLst/>
              <a:ahLst/>
              <a:cxnLst/>
              <a:rect l="l" t="t" r="r" b="b"/>
              <a:pathLst>
                <a:path w="3500" h="4535" extrusionOk="0">
                  <a:moveTo>
                    <a:pt x="895" y="1"/>
                  </a:moveTo>
                  <a:cubicBezTo>
                    <a:pt x="708" y="1"/>
                    <a:pt x="524" y="78"/>
                    <a:pt x="389" y="225"/>
                  </a:cubicBezTo>
                  <a:cubicBezTo>
                    <a:pt x="281" y="344"/>
                    <a:pt x="206" y="474"/>
                    <a:pt x="141" y="614"/>
                  </a:cubicBezTo>
                  <a:cubicBezTo>
                    <a:pt x="44" y="873"/>
                    <a:pt x="0" y="1143"/>
                    <a:pt x="22" y="1424"/>
                  </a:cubicBezTo>
                  <a:cubicBezTo>
                    <a:pt x="65" y="1943"/>
                    <a:pt x="227" y="2450"/>
                    <a:pt x="508" y="2904"/>
                  </a:cubicBezTo>
                  <a:cubicBezTo>
                    <a:pt x="1124" y="3941"/>
                    <a:pt x="2063" y="4449"/>
                    <a:pt x="3241" y="4535"/>
                  </a:cubicBezTo>
                  <a:lnTo>
                    <a:pt x="3305" y="4535"/>
                  </a:lnTo>
                  <a:cubicBezTo>
                    <a:pt x="3381" y="4535"/>
                    <a:pt x="3446" y="4535"/>
                    <a:pt x="3478" y="4449"/>
                  </a:cubicBezTo>
                  <a:cubicBezTo>
                    <a:pt x="3500" y="4395"/>
                    <a:pt x="3457" y="4319"/>
                    <a:pt x="3392" y="4254"/>
                  </a:cubicBezTo>
                  <a:cubicBezTo>
                    <a:pt x="3295" y="4189"/>
                    <a:pt x="3208" y="4114"/>
                    <a:pt x="3133" y="4027"/>
                  </a:cubicBezTo>
                  <a:cubicBezTo>
                    <a:pt x="2927" y="3779"/>
                    <a:pt x="2755" y="3509"/>
                    <a:pt x="2636" y="3217"/>
                  </a:cubicBezTo>
                  <a:cubicBezTo>
                    <a:pt x="2420" y="2699"/>
                    <a:pt x="2247" y="2170"/>
                    <a:pt x="2107" y="1630"/>
                  </a:cubicBezTo>
                  <a:cubicBezTo>
                    <a:pt x="2020" y="1262"/>
                    <a:pt x="1891" y="906"/>
                    <a:pt x="1707" y="571"/>
                  </a:cubicBezTo>
                  <a:cubicBezTo>
                    <a:pt x="1610" y="398"/>
                    <a:pt x="1480" y="247"/>
                    <a:pt x="1307" y="139"/>
                  </a:cubicBezTo>
                  <a:cubicBezTo>
                    <a:pt x="1181" y="46"/>
                    <a:pt x="1037" y="1"/>
                    <a:pt x="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037695" y="2545277"/>
              <a:ext cx="556115" cy="416996"/>
            </a:xfrm>
            <a:custGeom>
              <a:avLst/>
              <a:gdLst/>
              <a:ahLst/>
              <a:cxnLst/>
              <a:rect l="l" t="t" r="r" b="b"/>
              <a:pathLst>
                <a:path w="3090" h="2317" extrusionOk="0">
                  <a:moveTo>
                    <a:pt x="2172" y="0"/>
                  </a:moveTo>
                  <a:cubicBezTo>
                    <a:pt x="1988" y="22"/>
                    <a:pt x="1815" y="43"/>
                    <a:pt x="1632" y="87"/>
                  </a:cubicBezTo>
                  <a:cubicBezTo>
                    <a:pt x="1016" y="227"/>
                    <a:pt x="487" y="616"/>
                    <a:pt x="163" y="1167"/>
                  </a:cubicBezTo>
                  <a:cubicBezTo>
                    <a:pt x="44" y="1350"/>
                    <a:pt x="1" y="1556"/>
                    <a:pt x="12" y="1772"/>
                  </a:cubicBezTo>
                  <a:cubicBezTo>
                    <a:pt x="22" y="2031"/>
                    <a:pt x="206" y="2258"/>
                    <a:pt x="465" y="2312"/>
                  </a:cubicBezTo>
                  <a:cubicBezTo>
                    <a:pt x="493" y="2315"/>
                    <a:pt x="521" y="2316"/>
                    <a:pt x="549" y="2316"/>
                  </a:cubicBezTo>
                  <a:cubicBezTo>
                    <a:pt x="717" y="2316"/>
                    <a:pt x="887" y="2261"/>
                    <a:pt x="1016" y="2150"/>
                  </a:cubicBezTo>
                  <a:cubicBezTo>
                    <a:pt x="1221" y="1998"/>
                    <a:pt x="1405" y="1826"/>
                    <a:pt x="1556" y="1620"/>
                  </a:cubicBezTo>
                  <a:cubicBezTo>
                    <a:pt x="1945" y="1145"/>
                    <a:pt x="2377" y="702"/>
                    <a:pt x="2949" y="443"/>
                  </a:cubicBezTo>
                  <a:cubicBezTo>
                    <a:pt x="2982" y="421"/>
                    <a:pt x="3014" y="400"/>
                    <a:pt x="3036" y="378"/>
                  </a:cubicBezTo>
                  <a:cubicBezTo>
                    <a:pt x="3090" y="346"/>
                    <a:pt x="3079" y="259"/>
                    <a:pt x="3025" y="238"/>
                  </a:cubicBezTo>
                  <a:cubicBezTo>
                    <a:pt x="2766" y="87"/>
                    <a:pt x="2463" y="0"/>
                    <a:pt x="2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1991" name="Google Shape;1991;p37"/>
          <p:cNvSpPr/>
          <p:nvPr/>
        </p:nvSpPr>
        <p:spPr>
          <a:xfrm rot="408303">
            <a:off x="2900777" y="3788345"/>
            <a:ext cx="2845057" cy="749476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7"/>
          <p:cNvSpPr/>
          <p:nvPr/>
        </p:nvSpPr>
        <p:spPr>
          <a:xfrm>
            <a:off x="6575426" y="1104094"/>
            <a:ext cx="103125" cy="187250"/>
          </a:xfrm>
          <a:custGeom>
            <a:avLst/>
            <a:gdLst/>
            <a:ahLst/>
            <a:cxnLst/>
            <a:rect l="l" t="t" r="r" b="b"/>
            <a:pathLst>
              <a:path w="1351" h="2453" extrusionOk="0">
                <a:moveTo>
                  <a:pt x="789" y="1"/>
                </a:moveTo>
                <a:cubicBezTo>
                  <a:pt x="735" y="1"/>
                  <a:pt x="692" y="33"/>
                  <a:pt x="681" y="87"/>
                </a:cubicBezTo>
                <a:cubicBezTo>
                  <a:pt x="552" y="411"/>
                  <a:pt x="379" y="724"/>
                  <a:pt x="195" y="1016"/>
                </a:cubicBezTo>
                <a:cubicBezTo>
                  <a:pt x="141" y="1102"/>
                  <a:pt x="87" y="1178"/>
                  <a:pt x="44" y="1264"/>
                </a:cubicBezTo>
                <a:cubicBezTo>
                  <a:pt x="1" y="1329"/>
                  <a:pt x="12" y="1416"/>
                  <a:pt x="66" y="1470"/>
                </a:cubicBezTo>
                <a:cubicBezTo>
                  <a:pt x="282" y="1675"/>
                  <a:pt x="444" y="1945"/>
                  <a:pt x="530" y="2226"/>
                </a:cubicBezTo>
                <a:cubicBezTo>
                  <a:pt x="541" y="2280"/>
                  <a:pt x="563" y="2334"/>
                  <a:pt x="595" y="2377"/>
                </a:cubicBezTo>
                <a:cubicBezTo>
                  <a:pt x="617" y="2420"/>
                  <a:pt x="660" y="2442"/>
                  <a:pt x="703" y="2452"/>
                </a:cubicBezTo>
                <a:cubicBezTo>
                  <a:pt x="735" y="2452"/>
                  <a:pt x="779" y="2409"/>
                  <a:pt x="800" y="2377"/>
                </a:cubicBezTo>
                <a:cubicBezTo>
                  <a:pt x="822" y="2355"/>
                  <a:pt x="833" y="2334"/>
                  <a:pt x="833" y="2312"/>
                </a:cubicBezTo>
                <a:cubicBezTo>
                  <a:pt x="930" y="1999"/>
                  <a:pt x="1081" y="1718"/>
                  <a:pt x="1297" y="1480"/>
                </a:cubicBezTo>
                <a:cubicBezTo>
                  <a:pt x="1319" y="1448"/>
                  <a:pt x="1340" y="1405"/>
                  <a:pt x="1351" y="1372"/>
                </a:cubicBezTo>
                <a:cubicBezTo>
                  <a:pt x="1340" y="1329"/>
                  <a:pt x="1319" y="1297"/>
                  <a:pt x="1297" y="1264"/>
                </a:cubicBezTo>
                <a:cubicBezTo>
                  <a:pt x="1254" y="1200"/>
                  <a:pt x="1211" y="1124"/>
                  <a:pt x="1167" y="1059"/>
                </a:cubicBezTo>
                <a:cubicBezTo>
                  <a:pt x="1027" y="757"/>
                  <a:pt x="919" y="433"/>
                  <a:pt x="876" y="109"/>
                </a:cubicBezTo>
                <a:cubicBezTo>
                  <a:pt x="865" y="55"/>
                  <a:pt x="854" y="1"/>
                  <a:pt x="7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7"/>
          <p:cNvSpPr/>
          <p:nvPr/>
        </p:nvSpPr>
        <p:spPr>
          <a:xfrm>
            <a:off x="6420850" y="1252678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7"/>
          <p:cNvSpPr/>
          <p:nvPr/>
        </p:nvSpPr>
        <p:spPr>
          <a:xfrm>
            <a:off x="2037688" y="3482490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7"/>
          <p:cNvSpPr/>
          <p:nvPr/>
        </p:nvSpPr>
        <p:spPr>
          <a:xfrm>
            <a:off x="3640013" y="638175"/>
            <a:ext cx="1863971" cy="552449"/>
          </a:xfrm>
          <a:custGeom>
            <a:avLst/>
            <a:gdLst/>
            <a:ahLst/>
            <a:cxnLst/>
            <a:rect l="l" t="t" r="r" b="b"/>
            <a:pathLst>
              <a:path w="19711" h="5842" extrusionOk="0">
                <a:moveTo>
                  <a:pt x="7342" y="553"/>
                </a:moveTo>
                <a:cubicBezTo>
                  <a:pt x="7357" y="553"/>
                  <a:pt x="7418" y="584"/>
                  <a:pt x="7524" y="650"/>
                </a:cubicBezTo>
                <a:cubicBezTo>
                  <a:pt x="7670" y="730"/>
                  <a:pt x="7803" y="836"/>
                  <a:pt x="7923" y="956"/>
                </a:cubicBezTo>
                <a:cubicBezTo>
                  <a:pt x="7969" y="991"/>
                  <a:pt x="7995" y="1025"/>
                  <a:pt x="7992" y="1025"/>
                </a:cubicBezTo>
                <a:cubicBezTo>
                  <a:pt x="7992" y="1025"/>
                  <a:pt x="7991" y="1024"/>
                  <a:pt x="7989" y="1023"/>
                </a:cubicBezTo>
                <a:lnTo>
                  <a:pt x="7989" y="1036"/>
                </a:lnTo>
                <a:cubicBezTo>
                  <a:pt x="7856" y="956"/>
                  <a:pt x="7737" y="876"/>
                  <a:pt x="7617" y="783"/>
                </a:cubicBezTo>
                <a:cubicBezTo>
                  <a:pt x="7411" y="635"/>
                  <a:pt x="7318" y="553"/>
                  <a:pt x="7342" y="553"/>
                </a:cubicBezTo>
                <a:close/>
                <a:moveTo>
                  <a:pt x="9677" y="172"/>
                </a:moveTo>
                <a:lnTo>
                  <a:pt x="9771" y="225"/>
                </a:lnTo>
                <a:cubicBezTo>
                  <a:pt x="9837" y="252"/>
                  <a:pt x="9903" y="278"/>
                  <a:pt x="9970" y="318"/>
                </a:cubicBezTo>
                <a:cubicBezTo>
                  <a:pt x="10222" y="504"/>
                  <a:pt x="10435" y="730"/>
                  <a:pt x="10608" y="983"/>
                </a:cubicBezTo>
                <a:lnTo>
                  <a:pt x="10688" y="1116"/>
                </a:lnTo>
                <a:lnTo>
                  <a:pt x="10688" y="1116"/>
                </a:lnTo>
                <a:lnTo>
                  <a:pt x="10555" y="1023"/>
                </a:lnTo>
                <a:cubicBezTo>
                  <a:pt x="10249" y="783"/>
                  <a:pt x="9970" y="517"/>
                  <a:pt x="9704" y="225"/>
                </a:cubicBezTo>
                <a:lnTo>
                  <a:pt x="9677" y="172"/>
                </a:lnTo>
                <a:close/>
                <a:moveTo>
                  <a:pt x="11831" y="252"/>
                </a:moveTo>
                <a:lnTo>
                  <a:pt x="11911" y="305"/>
                </a:lnTo>
                <a:cubicBezTo>
                  <a:pt x="11977" y="358"/>
                  <a:pt x="12044" y="398"/>
                  <a:pt x="12097" y="464"/>
                </a:cubicBezTo>
                <a:cubicBezTo>
                  <a:pt x="12163" y="531"/>
                  <a:pt x="12230" y="610"/>
                  <a:pt x="12296" y="690"/>
                </a:cubicBezTo>
                <a:cubicBezTo>
                  <a:pt x="12429" y="890"/>
                  <a:pt x="12549" y="1089"/>
                  <a:pt x="12642" y="1302"/>
                </a:cubicBezTo>
                <a:lnTo>
                  <a:pt x="12668" y="1368"/>
                </a:lnTo>
                <a:lnTo>
                  <a:pt x="12562" y="1275"/>
                </a:lnTo>
                <a:cubicBezTo>
                  <a:pt x="12283" y="1009"/>
                  <a:pt x="12057" y="703"/>
                  <a:pt x="11884" y="371"/>
                </a:cubicBezTo>
                <a:lnTo>
                  <a:pt x="11831" y="252"/>
                </a:lnTo>
                <a:close/>
                <a:moveTo>
                  <a:pt x="5291" y="1076"/>
                </a:moveTo>
                <a:cubicBezTo>
                  <a:pt x="5450" y="1102"/>
                  <a:pt x="5623" y="1142"/>
                  <a:pt x="5769" y="1222"/>
                </a:cubicBezTo>
                <a:cubicBezTo>
                  <a:pt x="5929" y="1302"/>
                  <a:pt x="6088" y="1408"/>
                  <a:pt x="6221" y="1541"/>
                </a:cubicBezTo>
                <a:cubicBezTo>
                  <a:pt x="6273" y="1592"/>
                  <a:pt x="6292" y="1612"/>
                  <a:pt x="6280" y="1612"/>
                </a:cubicBezTo>
                <a:cubicBezTo>
                  <a:pt x="6276" y="1612"/>
                  <a:pt x="6270" y="1610"/>
                  <a:pt x="6261" y="1607"/>
                </a:cubicBezTo>
                <a:cubicBezTo>
                  <a:pt x="6035" y="1541"/>
                  <a:pt x="5822" y="1448"/>
                  <a:pt x="5610" y="1342"/>
                </a:cubicBezTo>
                <a:lnTo>
                  <a:pt x="5623" y="1342"/>
                </a:lnTo>
                <a:cubicBezTo>
                  <a:pt x="5490" y="1275"/>
                  <a:pt x="5384" y="1182"/>
                  <a:pt x="5291" y="1076"/>
                </a:cubicBezTo>
                <a:close/>
                <a:moveTo>
                  <a:pt x="14342" y="1158"/>
                </a:moveTo>
                <a:cubicBezTo>
                  <a:pt x="14351" y="1158"/>
                  <a:pt x="14379" y="1210"/>
                  <a:pt x="14423" y="1315"/>
                </a:cubicBezTo>
                <a:cubicBezTo>
                  <a:pt x="14450" y="1395"/>
                  <a:pt x="14490" y="1474"/>
                  <a:pt x="14516" y="1554"/>
                </a:cubicBezTo>
                <a:cubicBezTo>
                  <a:pt x="14543" y="1661"/>
                  <a:pt x="14556" y="1767"/>
                  <a:pt x="14583" y="1887"/>
                </a:cubicBezTo>
                <a:cubicBezTo>
                  <a:pt x="14516" y="1754"/>
                  <a:pt x="14463" y="1607"/>
                  <a:pt x="14423" y="1461"/>
                </a:cubicBezTo>
                <a:cubicBezTo>
                  <a:pt x="14353" y="1260"/>
                  <a:pt x="14329" y="1158"/>
                  <a:pt x="14342" y="1158"/>
                </a:cubicBezTo>
                <a:close/>
                <a:moveTo>
                  <a:pt x="3237" y="1978"/>
                </a:moveTo>
                <a:cubicBezTo>
                  <a:pt x="3269" y="1978"/>
                  <a:pt x="3388" y="2014"/>
                  <a:pt x="3589" y="2086"/>
                </a:cubicBezTo>
                <a:cubicBezTo>
                  <a:pt x="3775" y="2152"/>
                  <a:pt x="3961" y="2245"/>
                  <a:pt x="4147" y="2365"/>
                </a:cubicBezTo>
                <a:cubicBezTo>
                  <a:pt x="4158" y="2374"/>
                  <a:pt x="4158" y="2378"/>
                  <a:pt x="4149" y="2378"/>
                </a:cubicBezTo>
                <a:cubicBezTo>
                  <a:pt x="4090" y="2378"/>
                  <a:pt x="3671" y="2214"/>
                  <a:pt x="3430" y="2099"/>
                </a:cubicBezTo>
                <a:cubicBezTo>
                  <a:pt x="3267" y="2018"/>
                  <a:pt x="3204" y="1978"/>
                  <a:pt x="3237" y="1978"/>
                </a:cubicBezTo>
                <a:close/>
                <a:moveTo>
                  <a:pt x="12615" y="1847"/>
                </a:moveTo>
                <a:lnTo>
                  <a:pt x="12615" y="1847"/>
                </a:lnTo>
                <a:cubicBezTo>
                  <a:pt x="12589" y="1887"/>
                  <a:pt x="12562" y="1913"/>
                  <a:pt x="12535" y="1940"/>
                </a:cubicBezTo>
                <a:cubicBezTo>
                  <a:pt x="12403" y="2086"/>
                  <a:pt x="12243" y="2206"/>
                  <a:pt x="12070" y="2325"/>
                </a:cubicBezTo>
                <a:lnTo>
                  <a:pt x="11911" y="2418"/>
                </a:lnTo>
                <a:lnTo>
                  <a:pt x="11911" y="2418"/>
                </a:lnTo>
                <a:lnTo>
                  <a:pt x="12017" y="2325"/>
                </a:lnTo>
                <a:cubicBezTo>
                  <a:pt x="12203" y="2152"/>
                  <a:pt x="12403" y="1993"/>
                  <a:pt x="12615" y="1847"/>
                </a:cubicBezTo>
                <a:close/>
                <a:moveTo>
                  <a:pt x="8438" y="1672"/>
                </a:moveTo>
                <a:cubicBezTo>
                  <a:pt x="8439" y="1672"/>
                  <a:pt x="8440" y="1673"/>
                  <a:pt x="8441" y="1674"/>
                </a:cubicBezTo>
                <a:cubicBezTo>
                  <a:pt x="8428" y="1740"/>
                  <a:pt x="8401" y="1794"/>
                  <a:pt x="8375" y="1847"/>
                </a:cubicBezTo>
                <a:lnTo>
                  <a:pt x="8388" y="1833"/>
                </a:lnTo>
                <a:lnTo>
                  <a:pt x="8388" y="1833"/>
                </a:lnTo>
                <a:cubicBezTo>
                  <a:pt x="8296" y="2006"/>
                  <a:pt x="7984" y="2438"/>
                  <a:pt x="7954" y="2438"/>
                </a:cubicBezTo>
                <a:cubicBezTo>
                  <a:pt x="7950" y="2438"/>
                  <a:pt x="7952" y="2428"/>
                  <a:pt x="7963" y="2405"/>
                </a:cubicBezTo>
                <a:cubicBezTo>
                  <a:pt x="8003" y="2339"/>
                  <a:pt x="8109" y="2139"/>
                  <a:pt x="8189" y="2033"/>
                </a:cubicBezTo>
                <a:cubicBezTo>
                  <a:pt x="8373" y="1751"/>
                  <a:pt x="8421" y="1672"/>
                  <a:pt x="8438" y="1672"/>
                </a:cubicBezTo>
                <a:close/>
                <a:moveTo>
                  <a:pt x="10754" y="1528"/>
                </a:moveTo>
                <a:cubicBezTo>
                  <a:pt x="10754" y="1528"/>
                  <a:pt x="10714" y="1568"/>
                  <a:pt x="10674" y="1621"/>
                </a:cubicBezTo>
                <a:lnTo>
                  <a:pt x="10688" y="1621"/>
                </a:lnTo>
                <a:cubicBezTo>
                  <a:pt x="10502" y="1887"/>
                  <a:pt x="10276" y="2113"/>
                  <a:pt x="10036" y="2312"/>
                </a:cubicBezTo>
                <a:cubicBezTo>
                  <a:pt x="9943" y="2378"/>
                  <a:pt x="9864" y="2432"/>
                  <a:pt x="9757" y="2471"/>
                </a:cubicBezTo>
                <a:cubicBezTo>
                  <a:pt x="9903" y="2259"/>
                  <a:pt x="10076" y="2073"/>
                  <a:pt x="10262" y="1900"/>
                </a:cubicBezTo>
                <a:cubicBezTo>
                  <a:pt x="10409" y="1754"/>
                  <a:pt x="10581" y="1634"/>
                  <a:pt x="10754" y="1528"/>
                </a:cubicBezTo>
                <a:close/>
                <a:moveTo>
                  <a:pt x="16043" y="1920"/>
                </a:moveTo>
                <a:cubicBezTo>
                  <a:pt x="16055" y="1920"/>
                  <a:pt x="16091" y="1980"/>
                  <a:pt x="16165" y="2099"/>
                </a:cubicBezTo>
                <a:cubicBezTo>
                  <a:pt x="16218" y="2206"/>
                  <a:pt x="16258" y="2312"/>
                  <a:pt x="16297" y="2432"/>
                </a:cubicBezTo>
                <a:cubicBezTo>
                  <a:pt x="16351" y="2604"/>
                  <a:pt x="16377" y="2777"/>
                  <a:pt x="16390" y="2950"/>
                </a:cubicBezTo>
                <a:cubicBezTo>
                  <a:pt x="16390" y="2951"/>
                  <a:pt x="16389" y="2951"/>
                  <a:pt x="16388" y="2951"/>
                </a:cubicBezTo>
                <a:cubicBezTo>
                  <a:pt x="16341" y="2951"/>
                  <a:pt x="16136" y="2385"/>
                  <a:pt x="16071" y="2099"/>
                </a:cubicBezTo>
                <a:cubicBezTo>
                  <a:pt x="16045" y="1980"/>
                  <a:pt x="16032" y="1920"/>
                  <a:pt x="16043" y="1920"/>
                </a:cubicBezTo>
                <a:close/>
                <a:moveTo>
                  <a:pt x="14343" y="2525"/>
                </a:moveTo>
                <a:lnTo>
                  <a:pt x="14343" y="2525"/>
                </a:lnTo>
                <a:cubicBezTo>
                  <a:pt x="14290" y="2578"/>
                  <a:pt x="14224" y="2631"/>
                  <a:pt x="14157" y="2671"/>
                </a:cubicBezTo>
                <a:cubicBezTo>
                  <a:pt x="14038" y="2751"/>
                  <a:pt x="13905" y="2830"/>
                  <a:pt x="13772" y="2897"/>
                </a:cubicBezTo>
                <a:lnTo>
                  <a:pt x="13572" y="2990"/>
                </a:lnTo>
                <a:lnTo>
                  <a:pt x="13572" y="2990"/>
                </a:lnTo>
                <a:lnTo>
                  <a:pt x="13732" y="2884"/>
                </a:lnTo>
                <a:cubicBezTo>
                  <a:pt x="13931" y="2751"/>
                  <a:pt x="14131" y="2631"/>
                  <a:pt x="14343" y="2525"/>
                </a:cubicBezTo>
                <a:close/>
                <a:moveTo>
                  <a:pt x="1741" y="2903"/>
                </a:moveTo>
                <a:cubicBezTo>
                  <a:pt x="1798" y="2903"/>
                  <a:pt x="1934" y="2937"/>
                  <a:pt x="2127" y="3003"/>
                </a:cubicBezTo>
                <a:cubicBezTo>
                  <a:pt x="2313" y="3056"/>
                  <a:pt x="2499" y="3136"/>
                  <a:pt x="2672" y="3242"/>
                </a:cubicBezTo>
                <a:lnTo>
                  <a:pt x="2752" y="3282"/>
                </a:lnTo>
                <a:lnTo>
                  <a:pt x="2552" y="3242"/>
                </a:lnTo>
                <a:cubicBezTo>
                  <a:pt x="2300" y="3189"/>
                  <a:pt x="2060" y="3110"/>
                  <a:pt x="1834" y="3003"/>
                </a:cubicBezTo>
                <a:cubicBezTo>
                  <a:pt x="1708" y="2937"/>
                  <a:pt x="1685" y="2903"/>
                  <a:pt x="1741" y="2903"/>
                </a:cubicBezTo>
                <a:close/>
                <a:moveTo>
                  <a:pt x="6394" y="2126"/>
                </a:moveTo>
                <a:lnTo>
                  <a:pt x="6394" y="2126"/>
                </a:lnTo>
                <a:cubicBezTo>
                  <a:pt x="6381" y="2192"/>
                  <a:pt x="6367" y="2259"/>
                  <a:pt x="6354" y="2325"/>
                </a:cubicBezTo>
                <a:cubicBezTo>
                  <a:pt x="6314" y="2525"/>
                  <a:pt x="6261" y="2711"/>
                  <a:pt x="6181" y="2897"/>
                </a:cubicBezTo>
                <a:cubicBezTo>
                  <a:pt x="6115" y="3070"/>
                  <a:pt x="6035" y="3242"/>
                  <a:pt x="5942" y="3402"/>
                </a:cubicBezTo>
                <a:cubicBezTo>
                  <a:pt x="5931" y="3417"/>
                  <a:pt x="5923" y="3427"/>
                  <a:pt x="5918" y="3427"/>
                </a:cubicBezTo>
                <a:cubicBezTo>
                  <a:pt x="5907" y="3427"/>
                  <a:pt x="5917" y="3366"/>
                  <a:pt x="5955" y="3176"/>
                </a:cubicBezTo>
                <a:cubicBezTo>
                  <a:pt x="5995" y="2937"/>
                  <a:pt x="6062" y="2711"/>
                  <a:pt x="6168" y="2498"/>
                </a:cubicBezTo>
                <a:cubicBezTo>
                  <a:pt x="6221" y="2365"/>
                  <a:pt x="6301" y="2245"/>
                  <a:pt x="6394" y="2126"/>
                </a:cubicBezTo>
                <a:close/>
                <a:moveTo>
                  <a:pt x="17707" y="2565"/>
                </a:moveTo>
                <a:cubicBezTo>
                  <a:pt x="17720" y="2631"/>
                  <a:pt x="17720" y="2684"/>
                  <a:pt x="17733" y="2751"/>
                </a:cubicBezTo>
                <a:cubicBezTo>
                  <a:pt x="17746" y="3030"/>
                  <a:pt x="17746" y="3322"/>
                  <a:pt x="17707" y="3601"/>
                </a:cubicBezTo>
                <a:cubicBezTo>
                  <a:pt x="17667" y="3256"/>
                  <a:pt x="17667" y="2910"/>
                  <a:pt x="17707" y="2565"/>
                </a:cubicBezTo>
                <a:close/>
                <a:moveTo>
                  <a:pt x="15965" y="3429"/>
                </a:moveTo>
                <a:lnTo>
                  <a:pt x="15965" y="3429"/>
                </a:lnTo>
                <a:cubicBezTo>
                  <a:pt x="15939" y="3455"/>
                  <a:pt x="15912" y="3482"/>
                  <a:pt x="15885" y="3495"/>
                </a:cubicBezTo>
                <a:cubicBezTo>
                  <a:pt x="15726" y="3601"/>
                  <a:pt x="15540" y="3681"/>
                  <a:pt x="15354" y="3748"/>
                </a:cubicBezTo>
                <a:cubicBezTo>
                  <a:pt x="15314" y="3774"/>
                  <a:pt x="15261" y="3787"/>
                  <a:pt x="15221" y="3801"/>
                </a:cubicBezTo>
                <a:cubicBezTo>
                  <a:pt x="15460" y="3655"/>
                  <a:pt x="15713" y="3535"/>
                  <a:pt x="15965" y="3429"/>
                </a:cubicBezTo>
                <a:close/>
                <a:moveTo>
                  <a:pt x="4467" y="3043"/>
                </a:moveTo>
                <a:cubicBezTo>
                  <a:pt x="4453" y="3123"/>
                  <a:pt x="4440" y="3189"/>
                  <a:pt x="4413" y="3256"/>
                </a:cubicBezTo>
                <a:cubicBezTo>
                  <a:pt x="4387" y="3375"/>
                  <a:pt x="4347" y="3482"/>
                  <a:pt x="4307" y="3588"/>
                </a:cubicBezTo>
                <a:cubicBezTo>
                  <a:pt x="4262" y="3712"/>
                  <a:pt x="4149" y="3914"/>
                  <a:pt x="4141" y="3914"/>
                </a:cubicBezTo>
                <a:cubicBezTo>
                  <a:pt x="4140" y="3914"/>
                  <a:pt x="4142" y="3908"/>
                  <a:pt x="4147" y="3894"/>
                </a:cubicBezTo>
                <a:cubicBezTo>
                  <a:pt x="4147" y="3867"/>
                  <a:pt x="4174" y="3801"/>
                  <a:pt x="4187" y="3748"/>
                </a:cubicBezTo>
                <a:cubicBezTo>
                  <a:pt x="4254" y="3495"/>
                  <a:pt x="4347" y="3269"/>
                  <a:pt x="4467" y="3043"/>
                </a:cubicBezTo>
                <a:close/>
                <a:moveTo>
                  <a:pt x="17584" y="4136"/>
                </a:moveTo>
                <a:cubicBezTo>
                  <a:pt x="17601" y="4136"/>
                  <a:pt x="17599" y="4148"/>
                  <a:pt x="17574" y="4173"/>
                </a:cubicBezTo>
                <a:lnTo>
                  <a:pt x="17560" y="4173"/>
                </a:lnTo>
                <a:cubicBezTo>
                  <a:pt x="17334" y="4346"/>
                  <a:pt x="17082" y="4492"/>
                  <a:pt x="16829" y="4598"/>
                </a:cubicBezTo>
                <a:cubicBezTo>
                  <a:pt x="16700" y="4657"/>
                  <a:pt x="16633" y="4686"/>
                  <a:pt x="16619" y="4686"/>
                </a:cubicBezTo>
                <a:cubicBezTo>
                  <a:pt x="16604" y="4686"/>
                  <a:pt x="16647" y="4653"/>
                  <a:pt x="16736" y="4585"/>
                </a:cubicBezTo>
                <a:cubicBezTo>
                  <a:pt x="16936" y="4439"/>
                  <a:pt x="17135" y="4319"/>
                  <a:pt x="17348" y="4226"/>
                </a:cubicBezTo>
                <a:cubicBezTo>
                  <a:pt x="17472" y="4168"/>
                  <a:pt x="17555" y="4136"/>
                  <a:pt x="17584" y="4136"/>
                </a:cubicBezTo>
                <a:close/>
                <a:moveTo>
                  <a:pt x="2991" y="3841"/>
                </a:moveTo>
                <a:lnTo>
                  <a:pt x="2978" y="4027"/>
                </a:lnTo>
                <a:cubicBezTo>
                  <a:pt x="2951" y="4146"/>
                  <a:pt x="2938" y="4279"/>
                  <a:pt x="2898" y="4399"/>
                </a:cubicBezTo>
                <a:cubicBezTo>
                  <a:pt x="2858" y="4572"/>
                  <a:pt x="2805" y="4745"/>
                  <a:pt x="2738" y="4904"/>
                </a:cubicBezTo>
                <a:cubicBezTo>
                  <a:pt x="2725" y="4904"/>
                  <a:pt x="2818" y="4386"/>
                  <a:pt x="2845" y="4279"/>
                </a:cubicBezTo>
                <a:cubicBezTo>
                  <a:pt x="2845" y="4239"/>
                  <a:pt x="2898" y="4133"/>
                  <a:pt x="2938" y="4027"/>
                </a:cubicBezTo>
                <a:lnTo>
                  <a:pt x="2991" y="3841"/>
                </a:lnTo>
                <a:close/>
                <a:moveTo>
                  <a:pt x="1556" y="4479"/>
                </a:moveTo>
                <a:cubicBezTo>
                  <a:pt x="1569" y="4479"/>
                  <a:pt x="1568" y="4488"/>
                  <a:pt x="1555" y="4505"/>
                </a:cubicBezTo>
                <a:cubicBezTo>
                  <a:pt x="1316" y="4718"/>
                  <a:pt x="1223" y="4798"/>
                  <a:pt x="1090" y="4917"/>
                </a:cubicBezTo>
                <a:cubicBezTo>
                  <a:pt x="877" y="5077"/>
                  <a:pt x="651" y="5236"/>
                  <a:pt x="412" y="5383"/>
                </a:cubicBezTo>
                <a:lnTo>
                  <a:pt x="359" y="5409"/>
                </a:lnTo>
                <a:lnTo>
                  <a:pt x="359" y="5409"/>
                </a:lnTo>
                <a:lnTo>
                  <a:pt x="425" y="5329"/>
                </a:lnTo>
                <a:cubicBezTo>
                  <a:pt x="678" y="5024"/>
                  <a:pt x="970" y="4771"/>
                  <a:pt x="1316" y="4598"/>
                </a:cubicBezTo>
                <a:cubicBezTo>
                  <a:pt x="1451" y="4518"/>
                  <a:pt x="1531" y="4479"/>
                  <a:pt x="1556" y="4479"/>
                </a:cubicBezTo>
                <a:close/>
                <a:moveTo>
                  <a:pt x="9610" y="1"/>
                </a:moveTo>
                <a:cubicBezTo>
                  <a:pt x="9498" y="1"/>
                  <a:pt x="9469" y="67"/>
                  <a:pt x="9545" y="185"/>
                </a:cubicBezTo>
                <a:cubicBezTo>
                  <a:pt x="9837" y="531"/>
                  <a:pt x="10156" y="850"/>
                  <a:pt x="10515" y="1142"/>
                </a:cubicBezTo>
                <a:lnTo>
                  <a:pt x="10568" y="1169"/>
                </a:lnTo>
                <a:lnTo>
                  <a:pt x="10475" y="1155"/>
                </a:lnTo>
                <a:cubicBezTo>
                  <a:pt x="10395" y="1155"/>
                  <a:pt x="10302" y="1142"/>
                  <a:pt x="10209" y="1142"/>
                </a:cubicBezTo>
                <a:lnTo>
                  <a:pt x="9771" y="1142"/>
                </a:lnTo>
                <a:cubicBezTo>
                  <a:pt x="9358" y="1155"/>
                  <a:pt x="8933" y="1182"/>
                  <a:pt x="8521" y="1235"/>
                </a:cubicBezTo>
                <a:cubicBezTo>
                  <a:pt x="8481" y="1195"/>
                  <a:pt x="8454" y="1155"/>
                  <a:pt x="8415" y="1102"/>
                </a:cubicBezTo>
                <a:cubicBezTo>
                  <a:pt x="8228" y="863"/>
                  <a:pt x="8003" y="664"/>
                  <a:pt x="7737" y="504"/>
                </a:cubicBezTo>
                <a:cubicBezTo>
                  <a:pt x="7510" y="378"/>
                  <a:pt x="7211" y="264"/>
                  <a:pt x="7090" y="264"/>
                </a:cubicBezTo>
                <a:cubicBezTo>
                  <a:pt x="7083" y="264"/>
                  <a:pt x="7077" y="264"/>
                  <a:pt x="7072" y="265"/>
                </a:cubicBezTo>
                <a:cubicBezTo>
                  <a:pt x="7019" y="278"/>
                  <a:pt x="7032" y="371"/>
                  <a:pt x="7099" y="451"/>
                </a:cubicBezTo>
                <a:cubicBezTo>
                  <a:pt x="7391" y="743"/>
                  <a:pt x="7723" y="996"/>
                  <a:pt x="8082" y="1195"/>
                </a:cubicBezTo>
                <a:lnTo>
                  <a:pt x="8228" y="1275"/>
                </a:lnTo>
                <a:lnTo>
                  <a:pt x="8135" y="1275"/>
                </a:lnTo>
                <a:cubicBezTo>
                  <a:pt x="8056" y="1275"/>
                  <a:pt x="7630" y="1355"/>
                  <a:pt x="7457" y="1381"/>
                </a:cubicBezTo>
                <a:lnTo>
                  <a:pt x="7245" y="1435"/>
                </a:lnTo>
                <a:cubicBezTo>
                  <a:pt x="7165" y="1448"/>
                  <a:pt x="7059" y="1474"/>
                  <a:pt x="6992" y="1501"/>
                </a:cubicBezTo>
                <a:cubicBezTo>
                  <a:pt x="6939" y="1514"/>
                  <a:pt x="6886" y="1528"/>
                  <a:pt x="6886" y="1528"/>
                </a:cubicBezTo>
                <a:cubicBezTo>
                  <a:pt x="6833" y="1541"/>
                  <a:pt x="6793" y="1541"/>
                  <a:pt x="6740" y="1568"/>
                </a:cubicBezTo>
                <a:cubicBezTo>
                  <a:pt x="6626" y="1596"/>
                  <a:pt x="6569" y="1609"/>
                  <a:pt x="6539" y="1609"/>
                </a:cubicBezTo>
                <a:cubicBezTo>
                  <a:pt x="6513" y="1609"/>
                  <a:pt x="6507" y="1599"/>
                  <a:pt x="6500" y="1581"/>
                </a:cubicBezTo>
                <a:cubicBezTo>
                  <a:pt x="6394" y="1435"/>
                  <a:pt x="6261" y="1315"/>
                  <a:pt x="6115" y="1209"/>
                </a:cubicBezTo>
                <a:cubicBezTo>
                  <a:pt x="5862" y="1023"/>
                  <a:pt x="5583" y="916"/>
                  <a:pt x="5277" y="903"/>
                </a:cubicBezTo>
                <a:cubicBezTo>
                  <a:pt x="5051" y="903"/>
                  <a:pt x="5025" y="943"/>
                  <a:pt x="5171" y="1102"/>
                </a:cubicBezTo>
                <a:cubicBezTo>
                  <a:pt x="5450" y="1381"/>
                  <a:pt x="5796" y="1594"/>
                  <a:pt x="6181" y="1714"/>
                </a:cubicBezTo>
                <a:cubicBezTo>
                  <a:pt x="6208" y="1714"/>
                  <a:pt x="6115" y="1754"/>
                  <a:pt x="5969" y="1807"/>
                </a:cubicBezTo>
                <a:cubicBezTo>
                  <a:pt x="5530" y="1953"/>
                  <a:pt x="5091" y="2139"/>
                  <a:pt x="4679" y="2339"/>
                </a:cubicBezTo>
                <a:lnTo>
                  <a:pt x="4533" y="2405"/>
                </a:lnTo>
                <a:lnTo>
                  <a:pt x="4440" y="2325"/>
                </a:lnTo>
                <a:cubicBezTo>
                  <a:pt x="4081" y="2033"/>
                  <a:pt x="3656" y="1833"/>
                  <a:pt x="3217" y="1767"/>
                </a:cubicBezTo>
                <a:cubicBezTo>
                  <a:pt x="3117" y="1747"/>
                  <a:pt x="3061" y="1737"/>
                  <a:pt x="3024" y="1737"/>
                </a:cubicBezTo>
                <a:cubicBezTo>
                  <a:pt x="2988" y="1737"/>
                  <a:pt x="2971" y="1747"/>
                  <a:pt x="2951" y="1767"/>
                </a:cubicBezTo>
                <a:cubicBezTo>
                  <a:pt x="2831" y="1847"/>
                  <a:pt x="2951" y="1953"/>
                  <a:pt x="3363" y="2166"/>
                </a:cubicBezTo>
                <a:cubicBezTo>
                  <a:pt x="3602" y="2299"/>
                  <a:pt x="3855" y="2405"/>
                  <a:pt x="4121" y="2471"/>
                </a:cubicBezTo>
                <a:cubicBezTo>
                  <a:pt x="4174" y="2485"/>
                  <a:pt x="4227" y="2498"/>
                  <a:pt x="4267" y="2525"/>
                </a:cubicBezTo>
                <a:cubicBezTo>
                  <a:pt x="4134" y="2604"/>
                  <a:pt x="4001" y="2684"/>
                  <a:pt x="3868" y="2751"/>
                </a:cubicBezTo>
                <a:cubicBezTo>
                  <a:pt x="3802" y="2777"/>
                  <a:pt x="3496" y="2950"/>
                  <a:pt x="3456" y="2977"/>
                </a:cubicBezTo>
                <a:lnTo>
                  <a:pt x="3244" y="3110"/>
                </a:lnTo>
                <a:cubicBezTo>
                  <a:pt x="3177" y="3149"/>
                  <a:pt x="3111" y="3189"/>
                  <a:pt x="3044" y="3242"/>
                </a:cubicBezTo>
                <a:cubicBezTo>
                  <a:pt x="2991" y="3216"/>
                  <a:pt x="2938" y="3189"/>
                  <a:pt x="2898" y="3149"/>
                </a:cubicBezTo>
                <a:cubicBezTo>
                  <a:pt x="2712" y="3016"/>
                  <a:pt x="2526" y="2923"/>
                  <a:pt x="2313" y="2857"/>
                </a:cubicBezTo>
                <a:cubicBezTo>
                  <a:pt x="2087" y="2764"/>
                  <a:pt x="1848" y="2724"/>
                  <a:pt x="1595" y="2724"/>
                </a:cubicBezTo>
                <a:cubicBezTo>
                  <a:pt x="1515" y="2737"/>
                  <a:pt x="1436" y="2790"/>
                  <a:pt x="1436" y="2817"/>
                </a:cubicBezTo>
                <a:cubicBezTo>
                  <a:pt x="1409" y="2963"/>
                  <a:pt x="2180" y="3282"/>
                  <a:pt x="2765" y="3362"/>
                </a:cubicBezTo>
                <a:cubicBezTo>
                  <a:pt x="2831" y="3375"/>
                  <a:pt x="2845" y="3375"/>
                  <a:pt x="2818" y="3402"/>
                </a:cubicBezTo>
                <a:cubicBezTo>
                  <a:pt x="2539" y="3588"/>
                  <a:pt x="2273" y="3787"/>
                  <a:pt x="2007" y="4013"/>
                </a:cubicBezTo>
                <a:cubicBezTo>
                  <a:pt x="1914" y="4093"/>
                  <a:pt x="1795" y="4160"/>
                  <a:pt x="1675" y="4200"/>
                </a:cubicBezTo>
                <a:cubicBezTo>
                  <a:pt x="1236" y="4332"/>
                  <a:pt x="837" y="4572"/>
                  <a:pt x="518" y="4891"/>
                </a:cubicBezTo>
                <a:cubicBezTo>
                  <a:pt x="213" y="5197"/>
                  <a:pt x="0" y="5582"/>
                  <a:pt x="80" y="5649"/>
                </a:cubicBezTo>
                <a:cubicBezTo>
                  <a:pt x="93" y="5659"/>
                  <a:pt x="107" y="5665"/>
                  <a:pt x="125" y="5665"/>
                </a:cubicBezTo>
                <a:cubicBezTo>
                  <a:pt x="178" y="5665"/>
                  <a:pt x="271" y="5614"/>
                  <a:pt x="518" y="5476"/>
                </a:cubicBezTo>
                <a:cubicBezTo>
                  <a:pt x="970" y="5210"/>
                  <a:pt x="1383" y="4891"/>
                  <a:pt x="1741" y="4519"/>
                </a:cubicBezTo>
                <a:cubicBezTo>
                  <a:pt x="1848" y="4426"/>
                  <a:pt x="2366" y="4013"/>
                  <a:pt x="2765" y="3734"/>
                </a:cubicBezTo>
                <a:lnTo>
                  <a:pt x="2845" y="3681"/>
                </a:lnTo>
                <a:lnTo>
                  <a:pt x="2778" y="3854"/>
                </a:lnTo>
                <a:cubicBezTo>
                  <a:pt x="2659" y="4133"/>
                  <a:pt x="2579" y="4426"/>
                  <a:pt x="2552" y="4718"/>
                </a:cubicBezTo>
                <a:cubicBezTo>
                  <a:pt x="2499" y="5064"/>
                  <a:pt x="2486" y="5117"/>
                  <a:pt x="2512" y="5183"/>
                </a:cubicBezTo>
                <a:cubicBezTo>
                  <a:pt x="2539" y="5250"/>
                  <a:pt x="2552" y="5263"/>
                  <a:pt x="2592" y="5276"/>
                </a:cubicBezTo>
                <a:cubicBezTo>
                  <a:pt x="2645" y="5276"/>
                  <a:pt x="2659" y="5276"/>
                  <a:pt x="2752" y="5157"/>
                </a:cubicBezTo>
                <a:cubicBezTo>
                  <a:pt x="2871" y="4957"/>
                  <a:pt x="2964" y="4731"/>
                  <a:pt x="3031" y="4492"/>
                </a:cubicBezTo>
                <a:cubicBezTo>
                  <a:pt x="3097" y="4213"/>
                  <a:pt x="3137" y="3920"/>
                  <a:pt x="3164" y="3615"/>
                </a:cubicBezTo>
                <a:lnTo>
                  <a:pt x="3164" y="3482"/>
                </a:lnTo>
                <a:lnTo>
                  <a:pt x="3283" y="3402"/>
                </a:lnTo>
                <a:cubicBezTo>
                  <a:pt x="3403" y="3322"/>
                  <a:pt x="3908" y="3030"/>
                  <a:pt x="4094" y="2937"/>
                </a:cubicBezTo>
                <a:lnTo>
                  <a:pt x="4294" y="2817"/>
                </a:lnTo>
                <a:cubicBezTo>
                  <a:pt x="4320" y="2804"/>
                  <a:pt x="4347" y="2790"/>
                  <a:pt x="4387" y="2777"/>
                </a:cubicBezTo>
                <a:lnTo>
                  <a:pt x="4387" y="2777"/>
                </a:lnTo>
                <a:cubicBezTo>
                  <a:pt x="4360" y="2830"/>
                  <a:pt x="4334" y="2870"/>
                  <a:pt x="4307" y="2910"/>
                </a:cubicBezTo>
                <a:cubicBezTo>
                  <a:pt x="4094" y="3256"/>
                  <a:pt x="3948" y="3655"/>
                  <a:pt x="3882" y="4053"/>
                </a:cubicBezTo>
                <a:cubicBezTo>
                  <a:pt x="3855" y="4266"/>
                  <a:pt x="3868" y="4332"/>
                  <a:pt x="3961" y="4332"/>
                </a:cubicBezTo>
                <a:cubicBezTo>
                  <a:pt x="4001" y="4332"/>
                  <a:pt x="4028" y="4306"/>
                  <a:pt x="4161" y="4120"/>
                </a:cubicBezTo>
                <a:cubicBezTo>
                  <a:pt x="4334" y="3894"/>
                  <a:pt x="4453" y="3628"/>
                  <a:pt x="4546" y="3349"/>
                </a:cubicBezTo>
                <a:cubicBezTo>
                  <a:pt x="4599" y="3123"/>
                  <a:pt x="4653" y="2897"/>
                  <a:pt x="4666" y="2671"/>
                </a:cubicBezTo>
                <a:cubicBezTo>
                  <a:pt x="4865" y="2538"/>
                  <a:pt x="5078" y="2432"/>
                  <a:pt x="5291" y="2352"/>
                </a:cubicBezTo>
                <a:lnTo>
                  <a:pt x="5570" y="2232"/>
                </a:lnTo>
                <a:cubicBezTo>
                  <a:pt x="5783" y="2139"/>
                  <a:pt x="5995" y="2073"/>
                  <a:pt x="6221" y="2019"/>
                </a:cubicBezTo>
                <a:lnTo>
                  <a:pt x="6221" y="2019"/>
                </a:lnTo>
                <a:cubicBezTo>
                  <a:pt x="6062" y="2219"/>
                  <a:pt x="5942" y="2445"/>
                  <a:pt x="5849" y="2684"/>
                </a:cubicBezTo>
                <a:cubicBezTo>
                  <a:pt x="5836" y="2724"/>
                  <a:pt x="5809" y="2804"/>
                  <a:pt x="5796" y="2857"/>
                </a:cubicBezTo>
                <a:cubicBezTo>
                  <a:pt x="5716" y="3149"/>
                  <a:pt x="5676" y="3455"/>
                  <a:pt x="5716" y="3761"/>
                </a:cubicBezTo>
                <a:cubicBezTo>
                  <a:pt x="5726" y="3819"/>
                  <a:pt x="5771" y="3856"/>
                  <a:pt x="5810" y="3856"/>
                </a:cubicBezTo>
                <a:cubicBezTo>
                  <a:pt x="5825" y="3856"/>
                  <a:pt x="5838" y="3851"/>
                  <a:pt x="5849" y="3841"/>
                </a:cubicBezTo>
                <a:cubicBezTo>
                  <a:pt x="5889" y="3801"/>
                  <a:pt x="5969" y="3655"/>
                  <a:pt x="6155" y="3336"/>
                </a:cubicBezTo>
                <a:cubicBezTo>
                  <a:pt x="6354" y="2977"/>
                  <a:pt x="6500" y="2578"/>
                  <a:pt x="6554" y="2166"/>
                </a:cubicBezTo>
                <a:lnTo>
                  <a:pt x="6580" y="1887"/>
                </a:lnTo>
                <a:lnTo>
                  <a:pt x="6780" y="1833"/>
                </a:lnTo>
                <a:lnTo>
                  <a:pt x="7152" y="1740"/>
                </a:lnTo>
                <a:cubicBezTo>
                  <a:pt x="7218" y="1714"/>
                  <a:pt x="7285" y="1700"/>
                  <a:pt x="7364" y="1700"/>
                </a:cubicBezTo>
                <a:cubicBezTo>
                  <a:pt x="7378" y="1700"/>
                  <a:pt x="7391" y="1687"/>
                  <a:pt x="7404" y="1687"/>
                </a:cubicBezTo>
                <a:cubicBezTo>
                  <a:pt x="7683" y="1621"/>
                  <a:pt x="7963" y="1568"/>
                  <a:pt x="8255" y="1528"/>
                </a:cubicBezTo>
                <a:lnTo>
                  <a:pt x="8335" y="1528"/>
                </a:lnTo>
                <a:cubicBezTo>
                  <a:pt x="8335" y="1528"/>
                  <a:pt x="8322" y="1568"/>
                  <a:pt x="8295" y="1594"/>
                </a:cubicBezTo>
                <a:cubicBezTo>
                  <a:pt x="8149" y="1767"/>
                  <a:pt x="8016" y="1966"/>
                  <a:pt x="7896" y="2152"/>
                </a:cubicBezTo>
                <a:cubicBezTo>
                  <a:pt x="7803" y="2325"/>
                  <a:pt x="7723" y="2498"/>
                  <a:pt x="7657" y="2684"/>
                </a:cubicBezTo>
                <a:cubicBezTo>
                  <a:pt x="7590" y="2870"/>
                  <a:pt x="7590" y="2923"/>
                  <a:pt x="7683" y="2937"/>
                </a:cubicBezTo>
                <a:cubicBezTo>
                  <a:pt x="7689" y="2939"/>
                  <a:pt x="7695" y="2940"/>
                  <a:pt x="7700" y="2940"/>
                </a:cubicBezTo>
                <a:cubicBezTo>
                  <a:pt x="7733" y="2940"/>
                  <a:pt x="7769" y="2901"/>
                  <a:pt x="7883" y="2764"/>
                </a:cubicBezTo>
                <a:cubicBezTo>
                  <a:pt x="8082" y="2538"/>
                  <a:pt x="8282" y="2285"/>
                  <a:pt x="8454" y="2033"/>
                </a:cubicBezTo>
                <a:cubicBezTo>
                  <a:pt x="8508" y="1926"/>
                  <a:pt x="8561" y="1807"/>
                  <a:pt x="8614" y="1700"/>
                </a:cubicBezTo>
                <a:cubicBezTo>
                  <a:pt x="8654" y="1581"/>
                  <a:pt x="8694" y="1488"/>
                  <a:pt x="8707" y="1488"/>
                </a:cubicBezTo>
                <a:cubicBezTo>
                  <a:pt x="8827" y="1474"/>
                  <a:pt x="8946" y="1461"/>
                  <a:pt x="9066" y="1461"/>
                </a:cubicBezTo>
                <a:lnTo>
                  <a:pt x="9319" y="1435"/>
                </a:lnTo>
                <a:cubicBezTo>
                  <a:pt x="9511" y="1421"/>
                  <a:pt x="9707" y="1415"/>
                  <a:pt x="9905" y="1415"/>
                </a:cubicBezTo>
                <a:cubicBezTo>
                  <a:pt x="10103" y="1415"/>
                  <a:pt x="10302" y="1421"/>
                  <a:pt x="10502" y="1435"/>
                </a:cubicBezTo>
                <a:cubicBezTo>
                  <a:pt x="10502" y="1435"/>
                  <a:pt x="10475" y="1461"/>
                  <a:pt x="10448" y="1474"/>
                </a:cubicBezTo>
                <a:cubicBezTo>
                  <a:pt x="10236" y="1621"/>
                  <a:pt x="10050" y="1780"/>
                  <a:pt x="9877" y="1966"/>
                </a:cubicBezTo>
                <a:cubicBezTo>
                  <a:pt x="9717" y="2126"/>
                  <a:pt x="9584" y="2312"/>
                  <a:pt x="9505" y="2525"/>
                </a:cubicBezTo>
                <a:cubicBezTo>
                  <a:pt x="9478" y="2618"/>
                  <a:pt x="9478" y="2618"/>
                  <a:pt x="9518" y="2644"/>
                </a:cubicBezTo>
                <a:cubicBezTo>
                  <a:pt x="9545" y="2658"/>
                  <a:pt x="9561" y="2664"/>
                  <a:pt x="9584" y="2664"/>
                </a:cubicBezTo>
                <a:cubicBezTo>
                  <a:pt x="9608" y="2664"/>
                  <a:pt x="9638" y="2658"/>
                  <a:pt x="9691" y="2644"/>
                </a:cubicBezTo>
                <a:cubicBezTo>
                  <a:pt x="10063" y="2498"/>
                  <a:pt x="10382" y="2259"/>
                  <a:pt x="10621" y="1940"/>
                </a:cubicBezTo>
                <a:cubicBezTo>
                  <a:pt x="10714" y="1820"/>
                  <a:pt x="10807" y="1700"/>
                  <a:pt x="10887" y="1568"/>
                </a:cubicBezTo>
                <a:cubicBezTo>
                  <a:pt x="10954" y="1474"/>
                  <a:pt x="10954" y="1474"/>
                  <a:pt x="11033" y="1474"/>
                </a:cubicBezTo>
                <a:cubicBezTo>
                  <a:pt x="11485" y="1514"/>
                  <a:pt x="11951" y="1568"/>
                  <a:pt x="12403" y="1647"/>
                </a:cubicBezTo>
                <a:lnTo>
                  <a:pt x="12549" y="1674"/>
                </a:lnTo>
                <a:lnTo>
                  <a:pt x="12482" y="1714"/>
                </a:lnTo>
                <a:cubicBezTo>
                  <a:pt x="12150" y="1940"/>
                  <a:pt x="11844" y="2206"/>
                  <a:pt x="11592" y="2525"/>
                </a:cubicBezTo>
                <a:cubicBezTo>
                  <a:pt x="11525" y="2618"/>
                  <a:pt x="11525" y="2684"/>
                  <a:pt x="11592" y="2711"/>
                </a:cubicBezTo>
                <a:cubicBezTo>
                  <a:pt x="11600" y="2715"/>
                  <a:pt x="11609" y="2717"/>
                  <a:pt x="11620" y="2717"/>
                </a:cubicBezTo>
                <a:cubicBezTo>
                  <a:pt x="11680" y="2717"/>
                  <a:pt x="11791" y="2651"/>
                  <a:pt x="12084" y="2471"/>
                </a:cubicBezTo>
                <a:cubicBezTo>
                  <a:pt x="12336" y="2325"/>
                  <a:pt x="12562" y="2152"/>
                  <a:pt x="12748" y="1926"/>
                </a:cubicBezTo>
                <a:cubicBezTo>
                  <a:pt x="12845" y="1822"/>
                  <a:pt x="12875" y="1780"/>
                  <a:pt x="12944" y="1780"/>
                </a:cubicBezTo>
                <a:cubicBezTo>
                  <a:pt x="12998" y="1780"/>
                  <a:pt x="13075" y="1806"/>
                  <a:pt x="13227" y="1847"/>
                </a:cubicBezTo>
                <a:cubicBezTo>
                  <a:pt x="13572" y="1940"/>
                  <a:pt x="13931" y="2073"/>
                  <a:pt x="14277" y="2206"/>
                </a:cubicBezTo>
                <a:cubicBezTo>
                  <a:pt x="14317" y="2219"/>
                  <a:pt x="14357" y="2245"/>
                  <a:pt x="14397" y="2259"/>
                </a:cubicBezTo>
                <a:lnTo>
                  <a:pt x="14476" y="2272"/>
                </a:lnTo>
                <a:lnTo>
                  <a:pt x="14357" y="2325"/>
                </a:lnTo>
                <a:cubicBezTo>
                  <a:pt x="14064" y="2458"/>
                  <a:pt x="13798" y="2618"/>
                  <a:pt x="13546" y="2804"/>
                </a:cubicBezTo>
                <a:cubicBezTo>
                  <a:pt x="13386" y="2910"/>
                  <a:pt x="13240" y="3043"/>
                  <a:pt x="13120" y="3189"/>
                </a:cubicBezTo>
                <a:cubicBezTo>
                  <a:pt x="13120" y="3242"/>
                  <a:pt x="13134" y="3269"/>
                  <a:pt x="13174" y="3282"/>
                </a:cubicBezTo>
                <a:cubicBezTo>
                  <a:pt x="13453" y="3203"/>
                  <a:pt x="13719" y="3083"/>
                  <a:pt x="13971" y="2950"/>
                </a:cubicBezTo>
                <a:cubicBezTo>
                  <a:pt x="14237" y="2817"/>
                  <a:pt x="14476" y="2631"/>
                  <a:pt x="14676" y="2418"/>
                </a:cubicBezTo>
                <a:cubicBezTo>
                  <a:pt x="14685" y="2399"/>
                  <a:pt x="14702" y="2386"/>
                  <a:pt x="14716" y="2386"/>
                </a:cubicBezTo>
                <a:cubicBezTo>
                  <a:pt x="14721" y="2386"/>
                  <a:pt x="14725" y="2388"/>
                  <a:pt x="14729" y="2392"/>
                </a:cubicBezTo>
                <a:cubicBezTo>
                  <a:pt x="15074" y="2551"/>
                  <a:pt x="15580" y="2804"/>
                  <a:pt x="16005" y="3056"/>
                </a:cubicBezTo>
                <a:lnTo>
                  <a:pt x="16178" y="3149"/>
                </a:lnTo>
                <a:lnTo>
                  <a:pt x="16005" y="3203"/>
                </a:lnTo>
                <a:cubicBezTo>
                  <a:pt x="15659" y="3322"/>
                  <a:pt x="15327" y="3468"/>
                  <a:pt x="15035" y="3668"/>
                </a:cubicBezTo>
                <a:cubicBezTo>
                  <a:pt x="14782" y="3827"/>
                  <a:pt x="14729" y="3907"/>
                  <a:pt x="14809" y="3987"/>
                </a:cubicBezTo>
                <a:cubicBezTo>
                  <a:pt x="14838" y="4006"/>
                  <a:pt x="14853" y="4019"/>
                  <a:pt x="14906" y="4019"/>
                </a:cubicBezTo>
                <a:cubicBezTo>
                  <a:pt x="14925" y="4019"/>
                  <a:pt x="14949" y="4017"/>
                  <a:pt x="14981" y="4013"/>
                </a:cubicBezTo>
                <a:cubicBezTo>
                  <a:pt x="15261" y="3960"/>
                  <a:pt x="15526" y="3867"/>
                  <a:pt x="15779" y="3734"/>
                </a:cubicBezTo>
                <a:cubicBezTo>
                  <a:pt x="15859" y="3694"/>
                  <a:pt x="16138" y="3508"/>
                  <a:pt x="16364" y="3375"/>
                </a:cubicBezTo>
                <a:lnTo>
                  <a:pt x="16444" y="3322"/>
                </a:lnTo>
                <a:lnTo>
                  <a:pt x="16523" y="3375"/>
                </a:lnTo>
                <a:cubicBezTo>
                  <a:pt x="16789" y="3535"/>
                  <a:pt x="17441" y="3987"/>
                  <a:pt x="17441" y="4013"/>
                </a:cubicBezTo>
                <a:cubicBezTo>
                  <a:pt x="17387" y="4040"/>
                  <a:pt x="17334" y="4067"/>
                  <a:pt x="17281" y="4093"/>
                </a:cubicBezTo>
                <a:cubicBezTo>
                  <a:pt x="16896" y="4253"/>
                  <a:pt x="16337" y="4652"/>
                  <a:pt x="16324" y="4771"/>
                </a:cubicBezTo>
                <a:cubicBezTo>
                  <a:pt x="16324" y="4798"/>
                  <a:pt x="16337" y="4824"/>
                  <a:pt x="16351" y="4838"/>
                </a:cubicBezTo>
                <a:cubicBezTo>
                  <a:pt x="16367" y="4863"/>
                  <a:pt x="16379" y="4872"/>
                  <a:pt x="16405" y="4872"/>
                </a:cubicBezTo>
                <a:cubicBezTo>
                  <a:pt x="16421" y="4872"/>
                  <a:pt x="16441" y="4869"/>
                  <a:pt x="16470" y="4864"/>
                </a:cubicBezTo>
                <a:cubicBezTo>
                  <a:pt x="16896" y="4745"/>
                  <a:pt x="17281" y="4545"/>
                  <a:pt x="17640" y="4293"/>
                </a:cubicBezTo>
                <a:lnTo>
                  <a:pt x="17733" y="4213"/>
                </a:lnTo>
                <a:lnTo>
                  <a:pt x="17813" y="4266"/>
                </a:lnTo>
                <a:cubicBezTo>
                  <a:pt x="17853" y="4306"/>
                  <a:pt x="17972" y="4412"/>
                  <a:pt x="18079" y="4505"/>
                </a:cubicBezTo>
                <a:lnTo>
                  <a:pt x="18331" y="4705"/>
                </a:lnTo>
                <a:lnTo>
                  <a:pt x="18424" y="4784"/>
                </a:lnTo>
                <a:cubicBezTo>
                  <a:pt x="18464" y="4811"/>
                  <a:pt x="18690" y="5024"/>
                  <a:pt x="18863" y="5183"/>
                </a:cubicBezTo>
                <a:cubicBezTo>
                  <a:pt x="18903" y="5223"/>
                  <a:pt x="19009" y="5329"/>
                  <a:pt x="19089" y="5436"/>
                </a:cubicBezTo>
                <a:cubicBezTo>
                  <a:pt x="19355" y="5728"/>
                  <a:pt x="19408" y="5781"/>
                  <a:pt x="19475" y="5821"/>
                </a:cubicBezTo>
                <a:cubicBezTo>
                  <a:pt x="19508" y="5835"/>
                  <a:pt x="19540" y="5841"/>
                  <a:pt x="19569" y="5841"/>
                </a:cubicBezTo>
                <a:cubicBezTo>
                  <a:pt x="19654" y="5841"/>
                  <a:pt x="19710" y="5784"/>
                  <a:pt x="19700" y="5675"/>
                </a:cubicBezTo>
                <a:cubicBezTo>
                  <a:pt x="19674" y="5582"/>
                  <a:pt x="19475" y="5369"/>
                  <a:pt x="19235" y="5183"/>
                </a:cubicBezTo>
                <a:cubicBezTo>
                  <a:pt x="19009" y="5024"/>
                  <a:pt x="18797" y="4851"/>
                  <a:pt x="18584" y="4665"/>
                </a:cubicBezTo>
                <a:cubicBezTo>
                  <a:pt x="18358" y="4465"/>
                  <a:pt x="18358" y="4465"/>
                  <a:pt x="18052" y="4213"/>
                </a:cubicBezTo>
                <a:lnTo>
                  <a:pt x="17839" y="4040"/>
                </a:lnTo>
                <a:lnTo>
                  <a:pt x="17853" y="3960"/>
                </a:lnTo>
                <a:cubicBezTo>
                  <a:pt x="17879" y="3482"/>
                  <a:pt x="17879" y="3003"/>
                  <a:pt x="17813" y="2525"/>
                </a:cubicBezTo>
                <a:cubicBezTo>
                  <a:pt x="17773" y="2325"/>
                  <a:pt x="17733" y="2259"/>
                  <a:pt x="17653" y="2259"/>
                </a:cubicBezTo>
                <a:cubicBezTo>
                  <a:pt x="17587" y="2272"/>
                  <a:pt x="17574" y="2339"/>
                  <a:pt x="17534" y="2764"/>
                </a:cubicBezTo>
                <a:cubicBezTo>
                  <a:pt x="17507" y="3056"/>
                  <a:pt x="17507" y="3349"/>
                  <a:pt x="17534" y="3641"/>
                </a:cubicBezTo>
                <a:cubicBezTo>
                  <a:pt x="17547" y="3694"/>
                  <a:pt x="17560" y="3748"/>
                  <a:pt x="17547" y="3801"/>
                </a:cubicBezTo>
                <a:cubicBezTo>
                  <a:pt x="17507" y="3787"/>
                  <a:pt x="17467" y="3761"/>
                  <a:pt x="17427" y="3721"/>
                </a:cubicBezTo>
                <a:cubicBezTo>
                  <a:pt x="17294" y="3628"/>
                  <a:pt x="16989" y="3415"/>
                  <a:pt x="16723" y="3229"/>
                </a:cubicBezTo>
                <a:lnTo>
                  <a:pt x="16537" y="3096"/>
                </a:lnTo>
                <a:lnTo>
                  <a:pt x="16537" y="2937"/>
                </a:lnTo>
                <a:cubicBezTo>
                  <a:pt x="16537" y="2591"/>
                  <a:pt x="16444" y="2259"/>
                  <a:pt x="16271" y="1966"/>
                </a:cubicBezTo>
                <a:cubicBezTo>
                  <a:pt x="16148" y="1767"/>
                  <a:pt x="16045" y="1663"/>
                  <a:pt x="15967" y="1663"/>
                </a:cubicBezTo>
                <a:cubicBezTo>
                  <a:pt x="15935" y="1663"/>
                  <a:pt x="15908" y="1679"/>
                  <a:pt x="15885" y="1714"/>
                </a:cubicBezTo>
                <a:cubicBezTo>
                  <a:pt x="15859" y="1754"/>
                  <a:pt x="15859" y="1780"/>
                  <a:pt x="15885" y="1900"/>
                </a:cubicBezTo>
                <a:cubicBezTo>
                  <a:pt x="15939" y="2192"/>
                  <a:pt x="16018" y="2485"/>
                  <a:pt x="16125" y="2751"/>
                </a:cubicBezTo>
                <a:lnTo>
                  <a:pt x="16178" y="2857"/>
                </a:lnTo>
                <a:lnTo>
                  <a:pt x="16125" y="2830"/>
                </a:lnTo>
                <a:cubicBezTo>
                  <a:pt x="16098" y="2817"/>
                  <a:pt x="16032" y="2777"/>
                  <a:pt x="15965" y="2751"/>
                </a:cubicBezTo>
                <a:cubicBezTo>
                  <a:pt x="15659" y="2565"/>
                  <a:pt x="15021" y="2232"/>
                  <a:pt x="14795" y="2152"/>
                </a:cubicBezTo>
                <a:cubicBezTo>
                  <a:pt x="14782" y="2099"/>
                  <a:pt x="14769" y="2046"/>
                  <a:pt x="14755" y="1993"/>
                </a:cubicBezTo>
                <a:cubicBezTo>
                  <a:pt x="14689" y="1461"/>
                  <a:pt x="14503" y="996"/>
                  <a:pt x="14303" y="836"/>
                </a:cubicBezTo>
                <a:cubicBezTo>
                  <a:pt x="14253" y="796"/>
                  <a:pt x="14233" y="778"/>
                  <a:pt x="14209" y="778"/>
                </a:cubicBezTo>
                <a:cubicBezTo>
                  <a:pt x="14201" y="778"/>
                  <a:pt x="14193" y="780"/>
                  <a:pt x="14184" y="783"/>
                </a:cubicBezTo>
                <a:cubicBezTo>
                  <a:pt x="14157" y="797"/>
                  <a:pt x="14131" y="810"/>
                  <a:pt x="14117" y="836"/>
                </a:cubicBezTo>
                <a:cubicBezTo>
                  <a:pt x="14184" y="1195"/>
                  <a:pt x="14277" y="1541"/>
                  <a:pt x="14410" y="1873"/>
                </a:cubicBezTo>
                <a:cubicBezTo>
                  <a:pt x="14436" y="1926"/>
                  <a:pt x="14436" y="1966"/>
                  <a:pt x="14436" y="1966"/>
                </a:cubicBezTo>
                <a:cubicBezTo>
                  <a:pt x="14370" y="1953"/>
                  <a:pt x="14317" y="1940"/>
                  <a:pt x="14264" y="1913"/>
                </a:cubicBezTo>
                <a:cubicBezTo>
                  <a:pt x="14184" y="1873"/>
                  <a:pt x="14024" y="1820"/>
                  <a:pt x="13918" y="1780"/>
                </a:cubicBezTo>
                <a:lnTo>
                  <a:pt x="13599" y="1674"/>
                </a:lnTo>
                <a:cubicBezTo>
                  <a:pt x="13546" y="1661"/>
                  <a:pt x="13453" y="1634"/>
                  <a:pt x="13400" y="1621"/>
                </a:cubicBezTo>
                <a:cubicBezTo>
                  <a:pt x="13346" y="1607"/>
                  <a:pt x="13280" y="1581"/>
                  <a:pt x="13227" y="1554"/>
                </a:cubicBezTo>
                <a:cubicBezTo>
                  <a:pt x="13160" y="1541"/>
                  <a:pt x="13094" y="1528"/>
                  <a:pt x="13041" y="1514"/>
                </a:cubicBezTo>
                <a:cubicBezTo>
                  <a:pt x="12921" y="1501"/>
                  <a:pt x="12841" y="1461"/>
                  <a:pt x="12855" y="1421"/>
                </a:cubicBezTo>
                <a:cubicBezTo>
                  <a:pt x="12801" y="1275"/>
                  <a:pt x="12748" y="1129"/>
                  <a:pt x="12682" y="983"/>
                </a:cubicBezTo>
                <a:cubicBezTo>
                  <a:pt x="12615" y="850"/>
                  <a:pt x="12522" y="730"/>
                  <a:pt x="12429" y="597"/>
                </a:cubicBezTo>
                <a:cubicBezTo>
                  <a:pt x="12309" y="438"/>
                  <a:pt x="12163" y="278"/>
                  <a:pt x="11990" y="172"/>
                </a:cubicBezTo>
                <a:cubicBezTo>
                  <a:pt x="11911" y="124"/>
                  <a:pt x="11845" y="100"/>
                  <a:pt x="11797" y="100"/>
                </a:cubicBezTo>
                <a:cubicBezTo>
                  <a:pt x="11765" y="100"/>
                  <a:pt x="11741" y="111"/>
                  <a:pt x="11725" y="132"/>
                </a:cubicBezTo>
                <a:cubicBezTo>
                  <a:pt x="11698" y="185"/>
                  <a:pt x="11711" y="185"/>
                  <a:pt x="11751" y="278"/>
                </a:cubicBezTo>
                <a:cubicBezTo>
                  <a:pt x="11924" y="690"/>
                  <a:pt x="12177" y="1049"/>
                  <a:pt x="12482" y="1368"/>
                </a:cubicBezTo>
                <a:cubicBezTo>
                  <a:pt x="12482" y="1368"/>
                  <a:pt x="12256" y="1342"/>
                  <a:pt x="11977" y="1302"/>
                </a:cubicBezTo>
                <a:cubicBezTo>
                  <a:pt x="11632" y="1248"/>
                  <a:pt x="11286" y="1209"/>
                  <a:pt x="10940" y="1182"/>
                </a:cubicBezTo>
                <a:cubicBezTo>
                  <a:pt x="10940" y="1182"/>
                  <a:pt x="10914" y="1169"/>
                  <a:pt x="10914" y="1155"/>
                </a:cubicBezTo>
                <a:cubicBezTo>
                  <a:pt x="10847" y="996"/>
                  <a:pt x="10754" y="836"/>
                  <a:pt x="10648" y="703"/>
                </a:cubicBezTo>
                <a:cubicBezTo>
                  <a:pt x="10382" y="331"/>
                  <a:pt x="9983" y="52"/>
                  <a:pt x="9704" y="12"/>
                </a:cubicBezTo>
                <a:cubicBezTo>
                  <a:pt x="9668" y="5"/>
                  <a:pt x="9637" y="1"/>
                  <a:pt x="96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96" name="Google Shape;1996;p37"/>
          <p:cNvSpPr/>
          <p:nvPr/>
        </p:nvSpPr>
        <p:spPr>
          <a:xfrm>
            <a:off x="2191838" y="3673903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7"/>
          <p:cNvSpPr/>
          <p:nvPr/>
        </p:nvSpPr>
        <p:spPr>
          <a:xfrm>
            <a:off x="2346420" y="3529676"/>
            <a:ext cx="103125" cy="189190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7"/>
          <p:cNvSpPr/>
          <p:nvPr/>
        </p:nvSpPr>
        <p:spPr>
          <a:xfrm>
            <a:off x="2247228" y="1314503"/>
            <a:ext cx="137041" cy="204755"/>
          </a:xfrm>
          <a:custGeom>
            <a:avLst/>
            <a:gdLst/>
            <a:ahLst/>
            <a:cxnLst/>
            <a:rect l="l" t="t" r="r" b="b"/>
            <a:pathLst>
              <a:path w="1783" h="2664" extrusionOk="0">
                <a:moveTo>
                  <a:pt x="1102" y="455"/>
                </a:moveTo>
                <a:cubicBezTo>
                  <a:pt x="1242" y="736"/>
                  <a:pt x="1264" y="1060"/>
                  <a:pt x="1448" y="1320"/>
                </a:cubicBezTo>
                <a:lnTo>
                  <a:pt x="951" y="2270"/>
                </a:lnTo>
                <a:cubicBezTo>
                  <a:pt x="951" y="2270"/>
                  <a:pt x="940" y="2259"/>
                  <a:pt x="940" y="2259"/>
                </a:cubicBezTo>
                <a:cubicBezTo>
                  <a:pt x="821" y="2022"/>
                  <a:pt x="659" y="1816"/>
                  <a:pt x="476" y="1633"/>
                </a:cubicBezTo>
                <a:cubicBezTo>
                  <a:pt x="422" y="1600"/>
                  <a:pt x="411" y="1525"/>
                  <a:pt x="454" y="1471"/>
                </a:cubicBezTo>
                <a:lnTo>
                  <a:pt x="1102" y="455"/>
                </a:lnTo>
                <a:close/>
                <a:moveTo>
                  <a:pt x="1119" y="0"/>
                </a:moveTo>
                <a:cubicBezTo>
                  <a:pt x="1027" y="0"/>
                  <a:pt x="940" y="47"/>
                  <a:pt x="886" y="131"/>
                </a:cubicBezTo>
                <a:cubicBezTo>
                  <a:pt x="821" y="218"/>
                  <a:pt x="756" y="315"/>
                  <a:pt x="702" y="412"/>
                </a:cubicBezTo>
                <a:cubicBezTo>
                  <a:pt x="497" y="736"/>
                  <a:pt x="281" y="1071"/>
                  <a:pt x="76" y="1406"/>
                </a:cubicBezTo>
                <a:cubicBezTo>
                  <a:pt x="0" y="1492"/>
                  <a:pt x="11" y="1633"/>
                  <a:pt x="108" y="1698"/>
                </a:cubicBezTo>
                <a:cubicBezTo>
                  <a:pt x="206" y="1795"/>
                  <a:pt x="303" y="1903"/>
                  <a:pt x="378" y="2011"/>
                </a:cubicBezTo>
                <a:cubicBezTo>
                  <a:pt x="497" y="2184"/>
                  <a:pt x="594" y="2356"/>
                  <a:pt x="692" y="2529"/>
                </a:cubicBezTo>
                <a:cubicBezTo>
                  <a:pt x="741" y="2608"/>
                  <a:pt x="818" y="2660"/>
                  <a:pt x="905" y="2660"/>
                </a:cubicBezTo>
                <a:cubicBezTo>
                  <a:pt x="913" y="2660"/>
                  <a:pt x="921" y="2660"/>
                  <a:pt x="929" y="2659"/>
                </a:cubicBezTo>
                <a:cubicBezTo>
                  <a:pt x="945" y="2662"/>
                  <a:pt x="961" y="2664"/>
                  <a:pt x="976" y="2664"/>
                </a:cubicBezTo>
                <a:cubicBezTo>
                  <a:pt x="1067" y="2664"/>
                  <a:pt x="1152" y="2611"/>
                  <a:pt x="1188" y="2518"/>
                </a:cubicBezTo>
                <a:cubicBezTo>
                  <a:pt x="1210" y="2475"/>
                  <a:pt x="1232" y="2432"/>
                  <a:pt x="1253" y="2378"/>
                </a:cubicBezTo>
                <a:cubicBezTo>
                  <a:pt x="1404" y="2086"/>
                  <a:pt x="1556" y="1795"/>
                  <a:pt x="1696" y="1503"/>
                </a:cubicBezTo>
                <a:cubicBezTo>
                  <a:pt x="1728" y="1460"/>
                  <a:pt x="1739" y="1417"/>
                  <a:pt x="1761" y="1363"/>
                </a:cubicBezTo>
                <a:cubicBezTo>
                  <a:pt x="1782" y="1320"/>
                  <a:pt x="1761" y="1266"/>
                  <a:pt x="1707" y="1244"/>
                </a:cubicBezTo>
                <a:cubicBezTo>
                  <a:pt x="1620" y="1222"/>
                  <a:pt x="1599" y="1147"/>
                  <a:pt x="1577" y="1071"/>
                </a:cubicBezTo>
                <a:cubicBezTo>
                  <a:pt x="1491" y="758"/>
                  <a:pt x="1404" y="445"/>
                  <a:pt x="1307" y="131"/>
                </a:cubicBezTo>
                <a:cubicBezTo>
                  <a:pt x="1296" y="88"/>
                  <a:pt x="1264" y="45"/>
                  <a:pt x="1232" y="23"/>
                </a:cubicBezTo>
                <a:cubicBezTo>
                  <a:pt x="1194" y="8"/>
                  <a:pt x="1156" y="0"/>
                  <a:pt x="11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7"/>
          <p:cNvSpPr/>
          <p:nvPr/>
        </p:nvSpPr>
        <p:spPr>
          <a:xfrm>
            <a:off x="6777226" y="1498823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7"/>
          <p:cNvSpPr/>
          <p:nvPr/>
        </p:nvSpPr>
        <p:spPr>
          <a:xfrm>
            <a:off x="2519651" y="119304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0" name="Google Shape;2020;p37"/>
          <p:cNvCxnSpPr/>
          <p:nvPr/>
        </p:nvCxnSpPr>
        <p:spPr>
          <a:xfrm>
            <a:off x="1780275" y="1600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2814;p60"/>
          <p:cNvSpPr txBox="1">
            <a:spLocks/>
          </p:cNvSpPr>
          <p:nvPr/>
        </p:nvSpPr>
        <p:spPr>
          <a:xfrm>
            <a:off x="874729" y="72140"/>
            <a:ext cx="7716000" cy="572700"/>
          </a:xfrm>
          <a:prstGeom prst="rect">
            <a:avLst/>
          </a:prstGeom>
          <a:noFill/>
          <a:ln>
            <a:noFill/>
          </a:ln>
          <a:effectLst>
            <a:outerShdw dist="38100" dir="10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3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ckerli One"/>
              <a:buNone/>
              <a:defRPr sz="7200" b="0" i="0" u="none" strike="noStrike" cap="none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pPr algn="ctr"/>
            <a:r>
              <a:rPr lang="en-US" dirty="0" smtClean="0"/>
              <a:t>offer – People present in this webinar</a:t>
            </a:r>
            <a:endParaRPr lang="en-US" dirty="0"/>
          </a:p>
        </p:txBody>
      </p:sp>
      <p:sp>
        <p:nvSpPr>
          <p:cNvPr id="25" name="Google Shape;1586;p34"/>
          <p:cNvSpPr/>
          <p:nvPr/>
        </p:nvSpPr>
        <p:spPr>
          <a:xfrm flipV="1">
            <a:off x="1191296" y="2126070"/>
            <a:ext cx="6117465" cy="45719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1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8" name="Google Shape;1978;p37"/>
          <p:cNvCxnSpPr/>
          <p:nvPr/>
        </p:nvCxnSpPr>
        <p:spPr>
          <a:xfrm>
            <a:off x="1780275" y="3405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0" name="Google Shape;1980;p37"/>
          <p:cNvCxnSpPr/>
          <p:nvPr/>
        </p:nvCxnSpPr>
        <p:spPr>
          <a:xfrm>
            <a:off x="1780275" y="2700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2" name="Google Shape;1982;p37"/>
          <p:cNvCxnSpPr/>
          <p:nvPr/>
        </p:nvCxnSpPr>
        <p:spPr>
          <a:xfrm>
            <a:off x="1780275" y="2319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3" name="Google Shape;1983;p37"/>
          <p:cNvSpPr txBox="1">
            <a:spLocks noGrp="1"/>
          </p:cNvSpPr>
          <p:nvPr>
            <p:ph type="title"/>
          </p:nvPr>
        </p:nvSpPr>
        <p:spPr>
          <a:xfrm>
            <a:off x="1410237" y="1843176"/>
            <a:ext cx="6942573" cy="12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90"/>
            </a:pPr>
            <a:r>
              <a:rPr lang="en" sz="5000" dirty="0" smtClean="0"/>
              <a:t>30 Day Success Mindset</a:t>
            </a:r>
            <a:endParaRPr sz="5000" dirty="0">
              <a:solidFill>
                <a:srgbClr val="E0666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290757" y="3239208"/>
            <a:ext cx="901067" cy="1318351"/>
            <a:chOff x="5810697" y="3010379"/>
            <a:chExt cx="901067" cy="1318351"/>
          </a:xfrm>
        </p:grpSpPr>
        <p:sp>
          <p:nvSpPr>
            <p:cNvPr id="1986" name="Google Shape;1986;p37"/>
            <p:cNvSpPr/>
            <p:nvPr/>
          </p:nvSpPr>
          <p:spPr>
            <a:xfrm rot="-8100000">
              <a:off x="5777585" y="3642471"/>
              <a:ext cx="975769" cy="396750"/>
            </a:xfrm>
            <a:custGeom>
              <a:avLst/>
              <a:gdLst/>
              <a:ahLst/>
              <a:cxnLst/>
              <a:rect l="l" t="t" r="r" b="b"/>
              <a:pathLst>
                <a:path w="4872" h="1981" extrusionOk="0">
                  <a:moveTo>
                    <a:pt x="4828" y="1"/>
                  </a:moveTo>
                  <a:cubicBezTo>
                    <a:pt x="4720" y="76"/>
                    <a:pt x="4623" y="141"/>
                    <a:pt x="4515" y="206"/>
                  </a:cubicBezTo>
                  <a:cubicBezTo>
                    <a:pt x="4183" y="360"/>
                    <a:pt x="3824" y="438"/>
                    <a:pt x="3461" y="438"/>
                  </a:cubicBezTo>
                  <a:cubicBezTo>
                    <a:pt x="3315" y="438"/>
                    <a:pt x="3170" y="425"/>
                    <a:pt x="3024" y="401"/>
                  </a:cubicBezTo>
                  <a:cubicBezTo>
                    <a:pt x="2636" y="347"/>
                    <a:pt x="2258" y="271"/>
                    <a:pt x="1869" y="195"/>
                  </a:cubicBezTo>
                  <a:cubicBezTo>
                    <a:pt x="1597" y="143"/>
                    <a:pt x="1324" y="76"/>
                    <a:pt x="1041" y="76"/>
                  </a:cubicBezTo>
                  <a:cubicBezTo>
                    <a:pt x="975" y="76"/>
                    <a:pt x="909" y="79"/>
                    <a:pt x="843" y="87"/>
                  </a:cubicBezTo>
                  <a:cubicBezTo>
                    <a:pt x="529" y="130"/>
                    <a:pt x="270" y="260"/>
                    <a:pt x="141" y="573"/>
                  </a:cubicBezTo>
                  <a:cubicBezTo>
                    <a:pt x="0" y="876"/>
                    <a:pt x="43" y="1221"/>
                    <a:pt x="259" y="1481"/>
                  </a:cubicBezTo>
                  <a:cubicBezTo>
                    <a:pt x="454" y="1718"/>
                    <a:pt x="735" y="1880"/>
                    <a:pt x="1037" y="1934"/>
                  </a:cubicBezTo>
                  <a:cubicBezTo>
                    <a:pt x="1208" y="1964"/>
                    <a:pt x="1383" y="1980"/>
                    <a:pt x="1558" y="1980"/>
                  </a:cubicBezTo>
                  <a:cubicBezTo>
                    <a:pt x="1761" y="1980"/>
                    <a:pt x="1964" y="1959"/>
                    <a:pt x="2160" y="1913"/>
                  </a:cubicBezTo>
                  <a:cubicBezTo>
                    <a:pt x="3046" y="1761"/>
                    <a:pt x="3867" y="1329"/>
                    <a:pt x="4483" y="660"/>
                  </a:cubicBezTo>
                  <a:cubicBezTo>
                    <a:pt x="4634" y="509"/>
                    <a:pt x="4753" y="314"/>
                    <a:pt x="4839" y="109"/>
                  </a:cubicBezTo>
                  <a:cubicBezTo>
                    <a:pt x="4861" y="66"/>
                    <a:pt x="4871" y="12"/>
                    <a:pt x="4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7" name="Google Shape;1987;p37"/>
            <p:cNvSpPr/>
            <p:nvPr/>
          </p:nvSpPr>
          <p:spPr>
            <a:xfrm rot="-8756114">
              <a:off x="6004177" y="3177966"/>
              <a:ext cx="707587" cy="569188"/>
            </a:xfrm>
            <a:custGeom>
              <a:avLst/>
              <a:gdLst/>
              <a:ahLst/>
              <a:cxnLst/>
              <a:rect l="l" t="t" r="r" b="b"/>
              <a:pathLst>
                <a:path w="3533" h="2842" extrusionOk="0">
                  <a:moveTo>
                    <a:pt x="3462" y="0"/>
                  </a:moveTo>
                  <a:cubicBezTo>
                    <a:pt x="3441" y="0"/>
                    <a:pt x="3417" y="7"/>
                    <a:pt x="3392" y="22"/>
                  </a:cubicBezTo>
                  <a:cubicBezTo>
                    <a:pt x="3230" y="130"/>
                    <a:pt x="3057" y="227"/>
                    <a:pt x="2885" y="302"/>
                  </a:cubicBezTo>
                  <a:cubicBezTo>
                    <a:pt x="2528" y="443"/>
                    <a:pt x="2150" y="572"/>
                    <a:pt x="1783" y="691"/>
                  </a:cubicBezTo>
                  <a:cubicBezTo>
                    <a:pt x="1437" y="789"/>
                    <a:pt x="1092" y="918"/>
                    <a:pt x="757" y="1069"/>
                  </a:cubicBezTo>
                  <a:cubicBezTo>
                    <a:pt x="584" y="1145"/>
                    <a:pt x="422" y="1275"/>
                    <a:pt x="303" y="1415"/>
                  </a:cubicBezTo>
                  <a:cubicBezTo>
                    <a:pt x="12" y="1761"/>
                    <a:pt x="1" y="2182"/>
                    <a:pt x="271" y="2495"/>
                  </a:cubicBezTo>
                  <a:cubicBezTo>
                    <a:pt x="457" y="2723"/>
                    <a:pt x="723" y="2841"/>
                    <a:pt x="1011" y="2841"/>
                  </a:cubicBezTo>
                  <a:cubicBezTo>
                    <a:pt x="1023" y="2841"/>
                    <a:pt x="1036" y="2841"/>
                    <a:pt x="1048" y="2841"/>
                  </a:cubicBezTo>
                  <a:cubicBezTo>
                    <a:pt x="1372" y="2841"/>
                    <a:pt x="1686" y="2743"/>
                    <a:pt x="1945" y="2549"/>
                  </a:cubicBezTo>
                  <a:cubicBezTo>
                    <a:pt x="2658" y="2041"/>
                    <a:pt x="3198" y="1329"/>
                    <a:pt x="3479" y="497"/>
                  </a:cubicBezTo>
                  <a:cubicBezTo>
                    <a:pt x="3511" y="367"/>
                    <a:pt x="3533" y="227"/>
                    <a:pt x="3522" y="86"/>
                  </a:cubicBezTo>
                  <a:cubicBezTo>
                    <a:pt x="3529" y="29"/>
                    <a:pt x="3503" y="0"/>
                    <a:pt x="3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8" name="Google Shape;1988;p37"/>
            <p:cNvSpPr/>
            <p:nvPr/>
          </p:nvSpPr>
          <p:spPr>
            <a:xfrm rot="-8100000">
              <a:off x="5895011" y="2926065"/>
              <a:ext cx="266374" cy="435002"/>
            </a:xfrm>
            <a:custGeom>
              <a:avLst/>
              <a:gdLst/>
              <a:ahLst/>
              <a:cxnLst/>
              <a:rect l="l" t="t" r="r" b="b"/>
              <a:pathLst>
                <a:path w="1330" h="2172" extrusionOk="0">
                  <a:moveTo>
                    <a:pt x="498" y="0"/>
                  </a:moveTo>
                  <a:cubicBezTo>
                    <a:pt x="476" y="11"/>
                    <a:pt x="454" y="33"/>
                    <a:pt x="433" y="43"/>
                  </a:cubicBezTo>
                  <a:cubicBezTo>
                    <a:pt x="152" y="368"/>
                    <a:pt x="1" y="789"/>
                    <a:pt x="11" y="1210"/>
                  </a:cubicBezTo>
                  <a:cubicBezTo>
                    <a:pt x="33" y="1566"/>
                    <a:pt x="227" y="1890"/>
                    <a:pt x="530" y="2063"/>
                  </a:cubicBezTo>
                  <a:cubicBezTo>
                    <a:pt x="660" y="2139"/>
                    <a:pt x="800" y="2171"/>
                    <a:pt x="940" y="2171"/>
                  </a:cubicBezTo>
                  <a:cubicBezTo>
                    <a:pt x="1156" y="2171"/>
                    <a:pt x="1329" y="1988"/>
                    <a:pt x="1329" y="1772"/>
                  </a:cubicBezTo>
                  <a:cubicBezTo>
                    <a:pt x="1329" y="1631"/>
                    <a:pt x="1297" y="1480"/>
                    <a:pt x="1210" y="1361"/>
                  </a:cubicBezTo>
                  <a:cubicBezTo>
                    <a:pt x="1102" y="1188"/>
                    <a:pt x="994" y="1016"/>
                    <a:pt x="886" y="843"/>
                  </a:cubicBezTo>
                  <a:cubicBezTo>
                    <a:pt x="703" y="616"/>
                    <a:pt x="584" y="357"/>
                    <a:pt x="541" y="76"/>
                  </a:cubicBezTo>
                  <a:cubicBezTo>
                    <a:pt x="541" y="43"/>
                    <a:pt x="519" y="22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7888" y="1394459"/>
            <a:ext cx="639623" cy="1338098"/>
            <a:chOff x="1954187" y="1624175"/>
            <a:chExt cx="639623" cy="1338098"/>
          </a:xfrm>
        </p:grpSpPr>
        <p:sp>
          <p:nvSpPr>
            <p:cNvPr id="1989" name="Google Shape;1989;p37"/>
            <p:cNvSpPr/>
            <p:nvPr/>
          </p:nvSpPr>
          <p:spPr>
            <a:xfrm>
              <a:off x="1954187" y="1624175"/>
              <a:ext cx="629904" cy="816175"/>
            </a:xfrm>
            <a:custGeom>
              <a:avLst/>
              <a:gdLst/>
              <a:ahLst/>
              <a:cxnLst/>
              <a:rect l="l" t="t" r="r" b="b"/>
              <a:pathLst>
                <a:path w="3500" h="4535" extrusionOk="0">
                  <a:moveTo>
                    <a:pt x="895" y="1"/>
                  </a:moveTo>
                  <a:cubicBezTo>
                    <a:pt x="708" y="1"/>
                    <a:pt x="524" y="78"/>
                    <a:pt x="389" y="225"/>
                  </a:cubicBezTo>
                  <a:cubicBezTo>
                    <a:pt x="281" y="344"/>
                    <a:pt x="206" y="474"/>
                    <a:pt x="141" y="614"/>
                  </a:cubicBezTo>
                  <a:cubicBezTo>
                    <a:pt x="44" y="873"/>
                    <a:pt x="0" y="1143"/>
                    <a:pt x="22" y="1424"/>
                  </a:cubicBezTo>
                  <a:cubicBezTo>
                    <a:pt x="65" y="1943"/>
                    <a:pt x="227" y="2450"/>
                    <a:pt x="508" y="2904"/>
                  </a:cubicBezTo>
                  <a:cubicBezTo>
                    <a:pt x="1124" y="3941"/>
                    <a:pt x="2063" y="4449"/>
                    <a:pt x="3241" y="4535"/>
                  </a:cubicBezTo>
                  <a:lnTo>
                    <a:pt x="3305" y="4535"/>
                  </a:lnTo>
                  <a:cubicBezTo>
                    <a:pt x="3381" y="4535"/>
                    <a:pt x="3446" y="4535"/>
                    <a:pt x="3478" y="4449"/>
                  </a:cubicBezTo>
                  <a:cubicBezTo>
                    <a:pt x="3500" y="4395"/>
                    <a:pt x="3457" y="4319"/>
                    <a:pt x="3392" y="4254"/>
                  </a:cubicBezTo>
                  <a:cubicBezTo>
                    <a:pt x="3295" y="4189"/>
                    <a:pt x="3208" y="4114"/>
                    <a:pt x="3133" y="4027"/>
                  </a:cubicBezTo>
                  <a:cubicBezTo>
                    <a:pt x="2927" y="3779"/>
                    <a:pt x="2755" y="3509"/>
                    <a:pt x="2636" y="3217"/>
                  </a:cubicBezTo>
                  <a:cubicBezTo>
                    <a:pt x="2420" y="2699"/>
                    <a:pt x="2247" y="2170"/>
                    <a:pt x="2107" y="1630"/>
                  </a:cubicBezTo>
                  <a:cubicBezTo>
                    <a:pt x="2020" y="1262"/>
                    <a:pt x="1891" y="906"/>
                    <a:pt x="1707" y="571"/>
                  </a:cubicBezTo>
                  <a:cubicBezTo>
                    <a:pt x="1610" y="398"/>
                    <a:pt x="1480" y="247"/>
                    <a:pt x="1307" y="139"/>
                  </a:cubicBezTo>
                  <a:cubicBezTo>
                    <a:pt x="1181" y="46"/>
                    <a:pt x="1037" y="1"/>
                    <a:pt x="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037695" y="2545277"/>
              <a:ext cx="556115" cy="416996"/>
            </a:xfrm>
            <a:custGeom>
              <a:avLst/>
              <a:gdLst/>
              <a:ahLst/>
              <a:cxnLst/>
              <a:rect l="l" t="t" r="r" b="b"/>
              <a:pathLst>
                <a:path w="3090" h="2317" extrusionOk="0">
                  <a:moveTo>
                    <a:pt x="2172" y="0"/>
                  </a:moveTo>
                  <a:cubicBezTo>
                    <a:pt x="1988" y="22"/>
                    <a:pt x="1815" y="43"/>
                    <a:pt x="1632" y="87"/>
                  </a:cubicBezTo>
                  <a:cubicBezTo>
                    <a:pt x="1016" y="227"/>
                    <a:pt x="487" y="616"/>
                    <a:pt x="163" y="1167"/>
                  </a:cubicBezTo>
                  <a:cubicBezTo>
                    <a:pt x="44" y="1350"/>
                    <a:pt x="1" y="1556"/>
                    <a:pt x="12" y="1772"/>
                  </a:cubicBezTo>
                  <a:cubicBezTo>
                    <a:pt x="22" y="2031"/>
                    <a:pt x="206" y="2258"/>
                    <a:pt x="465" y="2312"/>
                  </a:cubicBezTo>
                  <a:cubicBezTo>
                    <a:pt x="493" y="2315"/>
                    <a:pt x="521" y="2316"/>
                    <a:pt x="549" y="2316"/>
                  </a:cubicBezTo>
                  <a:cubicBezTo>
                    <a:pt x="717" y="2316"/>
                    <a:pt x="887" y="2261"/>
                    <a:pt x="1016" y="2150"/>
                  </a:cubicBezTo>
                  <a:cubicBezTo>
                    <a:pt x="1221" y="1998"/>
                    <a:pt x="1405" y="1826"/>
                    <a:pt x="1556" y="1620"/>
                  </a:cubicBezTo>
                  <a:cubicBezTo>
                    <a:pt x="1945" y="1145"/>
                    <a:pt x="2377" y="702"/>
                    <a:pt x="2949" y="443"/>
                  </a:cubicBezTo>
                  <a:cubicBezTo>
                    <a:pt x="2982" y="421"/>
                    <a:pt x="3014" y="400"/>
                    <a:pt x="3036" y="378"/>
                  </a:cubicBezTo>
                  <a:cubicBezTo>
                    <a:pt x="3090" y="346"/>
                    <a:pt x="3079" y="259"/>
                    <a:pt x="3025" y="238"/>
                  </a:cubicBezTo>
                  <a:cubicBezTo>
                    <a:pt x="2766" y="87"/>
                    <a:pt x="2463" y="0"/>
                    <a:pt x="2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1991" name="Google Shape;1991;p37"/>
          <p:cNvSpPr/>
          <p:nvPr/>
        </p:nvSpPr>
        <p:spPr>
          <a:xfrm rot="408303">
            <a:off x="2900777" y="3788345"/>
            <a:ext cx="2845057" cy="749476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7"/>
          <p:cNvSpPr/>
          <p:nvPr/>
        </p:nvSpPr>
        <p:spPr>
          <a:xfrm>
            <a:off x="6575426" y="1104094"/>
            <a:ext cx="103125" cy="187250"/>
          </a:xfrm>
          <a:custGeom>
            <a:avLst/>
            <a:gdLst/>
            <a:ahLst/>
            <a:cxnLst/>
            <a:rect l="l" t="t" r="r" b="b"/>
            <a:pathLst>
              <a:path w="1351" h="2453" extrusionOk="0">
                <a:moveTo>
                  <a:pt x="789" y="1"/>
                </a:moveTo>
                <a:cubicBezTo>
                  <a:pt x="735" y="1"/>
                  <a:pt x="692" y="33"/>
                  <a:pt x="681" y="87"/>
                </a:cubicBezTo>
                <a:cubicBezTo>
                  <a:pt x="552" y="411"/>
                  <a:pt x="379" y="724"/>
                  <a:pt x="195" y="1016"/>
                </a:cubicBezTo>
                <a:cubicBezTo>
                  <a:pt x="141" y="1102"/>
                  <a:pt x="87" y="1178"/>
                  <a:pt x="44" y="1264"/>
                </a:cubicBezTo>
                <a:cubicBezTo>
                  <a:pt x="1" y="1329"/>
                  <a:pt x="12" y="1416"/>
                  <a:pt x="66" y="1470"/>
                </a:cubicBezTo>
                <a:cubicBezTo>
                  <a:pt x="282" y="1675"/>
                  <a:pt x="444" y="1945"/>
                  <a:pt x="530" y="2226"/>
                </a:cubicBezTo>
                <a:cubicBezTo>
                  <a:pt x="541" y="2280"/>
                  <a:pt x="563" y="2334"/>
                  <a:pt x="595" y="2377"/>
                </a:cubicBezTo>
                <a:cubicBezTo>
                  <a:pt x="617" y="2420"/>
                  <a:pt x="660" y="2442"/>
                  <a:pt x="703" y="2452"/>
                </a:cubicBezTo>
                <a:cubicBezTo>
                  <a:pt x="735" y="2452"/>
                  <a:pt x="779" y="2409"/>
                  <a:pt x="800" y="2377"/>
                </a:cubicBezTo>
                <a:cubicBezTo>
                  <a:pt x="822" y="2355"/>
                  <a:pt x="833" y="2334"/>
                  <a:pt x="833" y="2312"/>
                </a:cubicBezTo>
                <a:cubicBezTo>
                  <a:pt x="930" y="1999"/>
                  <a:pt x="1081" y="1718"/>
                  <a:pt x="1297" y="1480"/>
                </a:cubicBezTo>
                <a:cubicBezTo>
                  <a:pt x="1319" y="1448"/>
                  <a:pt x="1340" y="1405"/>
                  <a:pt x="1351" y="1372"/>
                </a:cubicBezTo>
                <a:cubicBezTo>
                  <a:pt x="1340" y="1329"/>
                  <a:pt x="1319" y="1297"/>
                  <a:pt x="1297" y="1264"/>
                </a:cubicBezTo>
                <a:cubicBezTo>
                  <a:pt x="1254" y="1200"/>
                  <a:pt x="1211" y="1124"/>
                  <a:pt x="1167" y="1059"/>
                </a:cubicBezTo>
                <a:cubicBezTo>
                  <a:pt x="1027" y="757"/>
                  <a:pt x="919" y="433"/>
                  <a:pt x="876" y="109"/>
                </a:cubicBezTo>
                <a:cubicBezTo>
                  <a:pt x="865" y="55"/>
                  <a:pt x="854" y="1"/>
                  <a:pt x="7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7"/>
          <p:cNvSpPr/>
          <p:nvPr/>
        </p:nvSpPr>
        <p:spPr>
          <a:xfrm>
            <a:off x="6420850" y="1252678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7"/>
          <p:cNvSpPr/>
          <p:nvPr/>
        </p:nvSpPr>
        <p:spPr>
          <a:xfrm>
            <a:off x="2037688" y="3482490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7"/>
          <p:cNvSpPr/>
          <p:nvPr/>
        </p:nvSpPr>
        <p:spPr>
          <a:xfrm>
            <a:off x="3640013" y="638175"/>
            <a:ext cx="1863971" cy="552449"/>
          </a:xfrm>
          <a:custGeom>
            <a:avLst/>
            <a:gdLst/>
            <a:ahLst/>
            <a:cxnLst/>
            <a:rect l="l" t="t" r="r" b="b"/>
            <a:pathLst>
              <a:path w="19711" h="5842" extrusionOk="0">
                <a:moveTo>
                  <a:pt x="7342" y="553"/>
                </a:moveTo>
                <a:cubicBezTo>
                  <a:pt x="7357" y="553"/>
                  <a:pt x="7418" y="584"/>
                  <a:pt x="7524" y="650"/>
                </a:cubicBezTo>
                <a:cubicBezTo>
                  <a:pt x="7670" y="730"/>
                  <a:pt x="7803" y="836"/>
                  <a:pt x="7923" y="956"/>
                </a:cubicBezTo>
                <a:cubicBezTo>
                  <a:pt x="7969" y="991"/>
                  <a:pt x="7995" y="1025"/>
                  <a:pt x="7992" y="1025"/>
                </a:cubicBezTo>
                <a:cubicBezTo>
                  <a:pt x="7992" y="1025"/>
                  <a:pt x="7991" y="1024"/>
                  <a:pt x="7989" y="1023"/>
                </a:cubicBezTo>
                <a:lnTo>
                  <a:pt x="7989" y="1036"/>
                </a:lnTo>
                <a:cubicBezTo>
                  <a:pt x="7856" y="956"/>
                  <a:pt x="7737" y="876"/>
                  <a:pt x="7617" y="783"/>
                </a:cubicBezTo>
                <a:cubicBezTo>
                  <a:pt x="7411" y="635"/>
                  <a:pt x="7318" y="553"/>
                  <a:pt x="7342" y="553"/>
                </a:cubicBezTo>
                <a:close/>
                <a:moveTo>
                  <a:pt x="9677" y="172"/>
                </a:moveTo>
                <a:lnTo>
                  <a:pt x="9771" y="225"/>
                </a:lnTo>
                <a:cubicBezTo>
                  <a:pt x="9837" y="252"/>
                  <a:pt x="9903" y="278"/>
                  <a:pt x="9970" y="318"/>
                </a:cubicBezTo>
                <a:cubicBezTo>
                  <a:pt x="10222" y="504"/>
                  <a:pt x="10435" y="730"/>
                  <a:pt x="10608" y="983"/>
                </a:cubicBezTo>
                <a:lnTo>
                  <a:pt x="10688" y="1116"/>
                </a:lnTo>
                <a:lnTo>
                  <a:pt x="10688" y="1116"/>
                </a:lnTo>
                <a:lnTo>
                  <a:pt x="10555" y="1023"/>
                </a:lnTo>
                <a:cubicBezTo>
                  <a:pt x="10249" y="783"/>
                  <a:pt x="9970" y="517"/>
                  <a:pt x="9704" y="225"/>
                </a:cubicBezTo>
                <a:lnTo>
                  <a:pt x="9677" y="172"/>
                </a:lnTo>
                <a:close/>
                <a:moveTo>
                  <a:pt x="11831" y="252"/>
                </a:moveTo>
                <a:lnTo>
                  <a:pt x="11911" y="305"/>
                </a:lnTo>
                <a:cubicBezTo>
                  <a:pt x="11977" y="358"/>
                  <a:pt x="12044" y="398"/>
                  <a:pt x="12097" y="464"/>
                </a:cubicBezTo>
                <a:cubicBezTo>
                  <a:pt x="12163" y="531"/>
                  <a:pt x="12230" y="610"/>
                  <a:pt x="12296" y="690"/>
                </a:cubicBezTo>
                <a:cubicBezTo>
                  <a:pt x="12429" y="890"/>
                  <a:pt x="12549" y="1089"/>
                  <a:pt x="12642" y="1302"/>
                </a:cubicBezTo>
                <a:lnTo>
                  <a:pt x="12668" y="1368"/>
                </a:lnTo>
                <a:lnTo>
                  <a:pt x="12562" y="1275"/>
                </a:lnTo>
                <a:cubicBezTo>
                  <a:pt x="12283" y="1009"/>
                  <a:pt x="12057" y="703"/>
                  <a:pt x="11884" y="371"/>
                </a:cubicBezTo>
                <a:lnTo>
                  <a:pt x="11831" y="252"/>
                </a:lnTo>
                <a:close/>
                <a:moveTo>
                  <a:pt x="5291" y="1076"/>
                </a:moveTo>
                <a:cubicBezTo>
                  <a:pt x="5450" y="1102"/>
                  <a:pt x="5623" y="1142"/>
                  <a:pt x="5769" y="1222"/>
                </a:cubicBezTo>
                <a:cubicBezTo>
                  <a:pt x="5929" y="1302"/>
                  <a:pt x="6088" y="1408"/>
                  <a:pt x="6221" y="1541"/>
                </a:cubicBezTo>
                <a:cubicBezTo>
                  <a:pt x="6273" y="1592"/>
                  <a:pt x="6292" y="1612"/>
                  <a:pt x="6280" y="1612"/>
                </a:cubicBezTo>
                <a:cubicBezTo>
                  <a:pt x="6276" y="1612"/>
                  <a:pt x="6270" y="1610"/>
                  <a:pt x="6261" y="1607"/>
                </a:cubicBezTo>
                <a:cubicBezTo>
                  <a:pt x="6035" y="1541"/>
                  <a:pt x="5822" y="1448"/>
                  <a:pt x="5610" y="1342"/>
                </a:cubicBezTo>
                <a:lnTo>
                  <a:pt x="5623" y="1342"/>
                </a:lnTo>
                <a:cubicBezTo>
                  <a:pt x="5490" y="1275"/>
                  <a:pt x="5384" y="1182"/>
                  <a:pt x="5291" y="1076"/>
                </a:cubicBezTo>
                <a:close/>
                <a:moveTo>
                  <a:pt x="14342" y="1158"/>
                </a:moveTo>
                <a:cubicBezTo>
                  <a:pt x="14351" y="1158"/>
                  <a:pt x="14379" y="1210"/>
                  <a:pt x="14423" y="1315"/>
                </a:cubicBezTo>
                <a:cubicBezTo>
                  <a:pt x="14450" y="1395"/>
                  <a:pt x="14490" y="1474"/>
                  <a:pt x="14516" y="1554"/>
                </a:cubicBezTo>
                <a:cubicBezTo>
                  <a:pt x="14543" y="1661"/>
                  <a:pt x="14556" y="1767"/>
                  <a:pt x="14583" y="1887"/>
                </a:cubicBezTo>
                <a:cubicBezTo>
                  <a:pt x="14516" y="1754"/>
                  <a:pt x="14463" y="1607"/>
                  <a:pt x="14423" y="1461"/>
                </a:cubicBezTo>
                <a:cubicBezTo>
                  <a:pt x="14353" y="1260"/>
                  <a:pt x="14329" y="1158"/>
                  <a:pt x="14342" y="1158"/>
                </a:cubicBezTo>
                <a:close/>
                <a:moveTo>
                  <a:pt x="3237" y="1978"/>
                </a:moveTo>
                <a:cubicBezTo>
                  <a:pt x="3269" y="1978"/>
                  <a:pt x="3388" y="2014"/>
                  <a:pt x="3589" y="2086"/>
                </a:cubicBezTo>
                <a:cubicBezTo>
                  <a:pt x="3775" y="2152"/>
                  <a:pt x="3961" y="2245"/>
                  <a:pt x="4147" y="2365"/>
                </a:cubicBezTo>
                <a:cubicBezTo>
                  <a:pt x="4158" y="2374"/>
                  <a:pt x="4158" y="2378"/>
                  <a:pt x="4149" y="2378"/>
                </a:cubicBezTo>
                <a:cubicBezTo>
                  <a:pt x="4090" y="2378"/>
                  <a:pt x="3671" y="2214"/>
                  <a:pt x="3430" y="2099"/>
                </a:cubicBezTo>
                <a:cubicBezTo>
                  <a:pt x="3267" y="2018"/>
                  <a:pt x="3204" y="1978"/>
                  <a:pt x="3237" y="1978"/>
                </a:cubicBezTo>
                <a:close/>
                <a:moveTo>
                  <a:pt x="12615" y="1847"/>
                </a:moveTo>
                <a:lnTo>
                  <a:pt x="12615" y="1847"/>
                </a:lnTo>
                <a:cubicBezTo>
                  <a:pt x="12589" y="1887"/>
                  <a:pt x="12562" y="1913"/>
                  <a:pt x="12535" y="1940"/>
                </a:cubicBezTo>
                <a:cubicBezTo>
                  <a:pt x="12403" y="2086"/>
                  <a:pt x="12243" y="2206"/>
                  <a:pt x="12070" y="2325"/>
                </a:cubicBezTo>
                <a:lnTo>
                  <a:pt x="11911" y="2418"/>
                </a:lnTo>
                <a:lnTo>
                  <a:pt x="11911" y="2418"/>
                </a:lnTo>
                <a:lnTo>
                  <a:pt x="12017" y="2325"/>
                </a:lnTo>
                <a:cubicBezTo>
                  <a:pt x="12203" y="2152"/>
                  <a:pt x="12403" y="1993"/>
                  <a:pt x="12615" y="1847"/>
                </a:cubicBezTo>
                <a:close/>
                <a:moveTo>
                  <a:pt x="8438" y="1672"/>
                </a:moveTo>
                <a:cubicBezTo>
                  <a:pt x="8439" y="1672"/>
                  <a:pt x="8440" y="1673"/>
                  <a:pt x="8441" y="1674"/>
                </a:cubicBezTo>
                <a:cubicBezTo>
                  <a:pt x="8428" y="1740"/>
                  <a:pt x="8401" y="1794"/>
                  <a:pt x="8375" y="1847"/>
                </a:cubicBezTo>
                <a:lnTo>
                  <a:pt x="8388" y="1833"/>
                </a:lnTo>
                <a:lnTo>
                  <a:pt x="8388" y="1833"/>
                </a:lnTo>
                <a:cubicBezTo>
                  <a:pt x="8296" y="2006"/>
                  <a:pt x="7984" y="2438"/>
                  <a:pt x="7954" y="2438"/>
                </a:cubicBezTo>
                <a:cubicBezTo>
                  <a:pt x="7950" y="2438"/>
                  <a:pt x="7952" y="2428"/>
                  <a:pt x="7963" y="2405"/>
                </a:cubicBezTo>
                <a:cubicBezTo>
                  <a:pt x="8003" y="2339"/>
                  <a:pt x="8109" y="2139"/>
                  <a:pt x="8189" y="2033"/>
                </a:cubicBezTo>
                <a:cubicBezTo>
                  <a:pt x="8373" y="1751"/>
                  <a:pt x="8421" y="1672"/>
                  <a:pt x="8438" y="1672"/>
                </a:cubicBezTo>
                <a:close/>
                <a:moveTo>
                  <a:pt x="10754" y="1528"/>
                </a:moveTo>
                <a:cubicBezTo>
                  <a:pt x="10754" y="1528"/>
                  <a:pt x="10714" y="1568"/>
                  <a:pt x="10674" y="1621"/>
                </a:cubicBezTo>
                <a:lnTo>
                  <a:pt x="10688" y="1621"/>
                </a:lnTo>
                <a:cubicBezTo>
                  <a:pt x="10502" y="1887"/>
                  <a:pt x="10276" y="2113"/>
                  <a:pt x="10036" y="2312"/>
                </a:cubicBezTo>
                <a:cubicBezTo>
                  <a:pt x="9943" y="2378"/>
                  <a:pt x="9864" y="2432"/>
                  <a:pt x="9757" y="2471"/>
                </a:cubicBezTo>
                <a:cubicBezTo>
                  <a:pt x="9903" y="2259"/>
                  <a:pt x="10076" y="2073"/>
                  <a:pt x="10262" y="1900"/>
                </a:cubicBezTo>
                <a:cubicBezTo>
                  <a:pt x="10409" y="1754"/>
                  <a:pt x="10581" y="1634"/>
                  <a:pt x="10754" y="1528"/>
                </a:cubicBezTo>
                <a:close/>
                <a:moveTo>
                  <a:pt x="16043" y="1920"/>
                </a:moveTo>
                <a:cubicBezTo>
                  <a:pt x="16055" y="1920"/>
                  <a:pt x="16091" y="1980"/>
                  <a:pt x="16165" y="2099"/>
                </a:cubicBezTo>
                <a:cubicBezTo>
                  <a:pt x="16218" y="2206"/>
                  <a:pt x="16258" y="2312"/>
                  <a:pt x="16297" y="2432"/>
                </a:cubicBezTo>
                <a:cubicBezTo>
                  <a:pt x="16351" y="2604"/>
                  <a:pt x="16377" y="2777"/>
                  <a:pt x="16390" y="2950"/>
                </a:cubicBezTo>
                <a:cubicBezTo>
                  <a:pt x="16390" y="2951"/>
                  <a:pt x="16389" y="2951"/>
                  <a:pt x="16388" y="2951"/>
                </a:cubicBezTo>
                <a:cubicBezTo>
                  <a:pt x="16341" y="2951"/>
                  <a:pt x="16136" y="2385"/>
                  <a:pt x="16071" y="2099"/>
                </a:cubicBezTo>
                <a:cubicBezTo>
                  <a:pt x="16045" y="1980"/>
                  <a:pt x="16032" y="1920"/>
                  <a:pt x="16043" y="1920"/>
                </a:cubicBezTo>
                <a:close/>
                <a:moveTo>
                  <a:pt x="14343" y="2525"/>
                </a:moveTo>
                <a:lnTo>
                  <a:pt x="14343" y="2525"/>
                </a:lnTo>
                <a:cubicBezTo>
                  <a:pt x="14290" y="2578"/>
                  <a:pt x="14224" y="2631"/>
                  <a:pt x="14157" y="2671"/>
                </a:cubicBezTo>
                <a:cubicBezTo>
                  <a:pt x="14038" y="2751"/>
                  <a:pt x="13905" y="2830"/>
                  <a:pt x="13772" y="2897"/>
                </a:cubicBezTo>
                <a:lnTo>
                  <a:pt x="13572" y="2990"/>
                </a:lnTo>
                <a:lnTo>
                  <a:pt x="13572" y="2990"/>
                </a:lnTo>
                <a:lnTo>
                  <a:pt x="13732" y="2884"/>
                </a:lnTo>
                <a:cubicBezTo>
                  <a:pt x="13931" y="2751"/>
                  <a:pt x="14131" y="2631"/>
                  <a:pt x="14343" y="2525"/>
                </a:cubicBezTo>
                <a:close/>
                <a:moveTo>
                  <a:pt x="1741" y="2903"/>
                </a:moveTo>
                <a:cubicBezTo>
                  <a:pt x="1798" y="2903"/>
                  <a:pt x="1934" y="2937"/>
                  <a:pt x="2127" y="3003"/>
                </a:cubicBezTo>
                <a:cubicBezTo>
                  <a:pt x="2313" y="3056"/>
                  <a:pt x="2499" y="3136"/>
                  <a:pt x="2672" y="3242"/>
                </a:cubicBezTo>
                <a:lnTo>
                  <a:pt x="2752" y="3282"/>
                </a:lnTo>
                <a:lnTo>
                  <a:pt x="2552" y="3242"/>
                </a:lnTo>
                <a:cubicBezTo>
                  <a:pt x="2300" y="3189"/>
                  <a:pt x="2060" y="3110"/>
                  <a:pt x="1834" y="3003"/>
                </a:cubicBezTo>
                <a:cubicBezTo>
                  <a:pt x="1708" y="2937"/>
                  <a:pt x="1685" y="2903"/>
                  <a:pt x="1741" y="2903"/>
                </a:cubicBezTo>
                <a:close/>
                <a:moveTo>
                  <a:pt x="6394" y="2126"/>
                </a:moveTo>
                <a:lnTo>
                  <a:pt x="6394" y="2126"/>
                </a:lnTo>
                <a:cubicBezTo>
                  <a:pt x="6381" y="2192"/>
                  <a:pt x="6367" y="2259"/>
                  <a:pt x="6354" y="2325"/>
                </a:cubicBezTo>
                <a:cubicBezTo>
                  <a:pt x="6314" y="2525"/>
                  <a:pt x="6261" y="2711"/>
                  <a:pt x="6181" y="2897"/>
                </a:cubicBezTo>
                <a:cubicBezTo>
                  <a:pt x="6115" y="3070"/>
                  <a:pt x="6035" y="3242"/>
                  <a:pt x="5942" y="3402"/>
                </a:cubicBezTo>
                <a:cubicBezTo>
                  <a:pt x="5931" y="3417"/>
                  <a:pt x="5923" y="3427"/>
                  <a:pt x="5918" y="3427"/>
                </a:cubicBezTo>
                <a:cubicBezTo>
                  <a:pt x="5907" y="3427"/>
                  <a:pt x="5917" y="3366"/>
                  <a:pt x="5955" y="3176"/>
                </a:cubicBezTo>
                <a:cubicBezTo>
                  <a:pt x="5995" y="2937"/>
                  <a:pt x="6062" y="2711"/>
                  <a:pt x="6168" y="2498"/>
                </a:cubicBezTo>
                <a:cubicBezTo>
                  <a:pt x="6221" y="2365"/>
                  <a:pt x="6301" y="2245"/>
                  <a:pt x="6394" y="2126"/>
                </a:cubicBezTo>
                <a:close/>
                <a:moveTo>
                  <a:pt x="17707" y="2565"/>
                </a:moveTo>
                <a:cubicBezTo>
                  <a:pt x="17720" y="2631"/>
                  <a:pt x="17720" y="2684"/>
                  <a:pt x="17733" y="2751"/>
                </a:cubicBezTo>
                <a:cubicBezTo>
                  <a:pt x="17746" y="3030"/>
                  <a:pt x="17746" y="3322"/>
                  <a:pt x="17707" y="3601"/>
                </a:cubicBezTo>
                <a:cubicBezTo>
                  <a:pt x="17667" y="3256"/>
                  <a:pt x="17667" y="2910"/>
                  <a:pt x="17707" y="2565"/>
                </a:cubicBezTo>
                <a:close/>
                <a:moveTo>
                  <a:pt x="15965" y="3429"/>
                </a:moveTo>
                <a:lnTo>
                  <a:pt x="15965" y="3429"/>
                </a:lnTo>
                <a:cubicBezTo>
                  <a:pt x="15939" y="3455"/>
                  <a:pt x="15912" y="3482"/>
                  <a:pt x="15885" y="3495"/>
                </a:cubicBezTo>
                <a:cubicBezTo>
                  <a:pt x="15726" y="3601"/>
                  <a:pt x="15540" y="3681"/>
                  <a:pt x="15354" y="3748"/>
                </a:cubicBezTo>
                <a:cubicBezTo>
                  <a:pt x="15314" y="3774"/>
                  <a:pt x="15261" y="3787"/>
                  <a:pt x="15221" y="3801"/>
                </a:cubicBezTo>
                <a:cubicBezTo>
                  <a:pt x="15460" y="3655"/>
                  <a:pt x="15713" y="3535"/>
                  <a:pt x="15965" y="3429"/>
                </a:cubicBezTo>
                <a:close/>
                <a:moveTo>
                  <a:pt x="4467" y="3043"/>
                </a:moveTo>
                <a:cubicBezTo>
                  <a:pt x="4453" y="3123"/>
                  <a:pt x="4440" y="3189"/>
                  <a:pt x="4413" y="3256"/>
                </a:cubicBezTo>
                <a:cubicBezTo>
                  <a:pt x="4387" y="3375"/>
                  <a:pt x="4347" y="3482"/>
                  <a:pt x="4307" y="3588"/>
                </a:cubicBezTo>
                <a:cubicBezTo>
                  <a:pt x="4262" y="3712"/>
                  <a:pt x="4149" y="3914"/>
                  <a:pt x="4141" y="3914"/>
                </a:cubicBezTo>
                <a:cubicBezTo>
                  <a:pt x="4140" y="3914"/>
                  <a:pt x="4142" y="3908"/>
                  <a:pt x="4147" y="3894"/>
                </a:cubicBezTo>
                <a:cubicBezTo>
                  <a:pt x="4147" y="3867"/>
                  <a:pt x="4174" y="3801"/>
                  <a:pt x="4187" y="3748"/>
                </a:cubicBezTo>
                <a:cubicBezTo>
                  <a:pt x="4254" y="3495"/>
                  <a:pt x="4347" y="3269"/>
                  <a:pt x="4467" y="3043"/>
                </a:cubicBezTo>
                <a:close/>
                <a:moveTo>
                  <a:pt x="17584" y="4136"/>
                </a:moveTo>
                <a:cubicBezTo>
                  <a:pt x="17601" y="4136"/>
                  <a:pt x="17599" y="4148"/>
                  <a:pt x="17574" y="4173"/>
                </a:cubicBezTo>
                <a:lnTo>
                  <a:pt x="17560" y="4173"/>
                </a:lnTo>
                <a:cubicBezTo>
                  <a:pt x="17334" y="4346"/>
                  <a:pt x="17082" y="4492"/>
                  <a:pt x="16829" y="4598"/>
                </a:cubicBezTo>
                <a:cubicBezTo>
                  <a:pt x="16700" y="4657"/>
                  <a:pt x="16633" y="4686"/>
                  <a:pt x="16619" y="4686"/>
                </a:cubicBezTo>
                <a:cubicBezTo>
                  <a:pt x="16604" y="4686"/>
                  <a:pt x="16647" y="4653"/>
                  <a:pt x="16736" y="4585"/>
                </a:cubicBezTo>
                <a:cubicBezTo>
                  <a:pt x="16936" y="4439"/>
                  <a:pt x="17135" y="4319"/>
                  <a:pt x="17348" y="4226"/>
                </a:cubicBezTo>
                <a:cubicBezTo>
                  <a:pt x="17472" y="4168"/>
                  <a:pt x="17555" y="4136"/>
                  <a:pt x="17584" y="4136"/>
                </a:cubicBezTo>
                <a:close/>
                <a:moveTo>
                  <a:pt x="2991" y="3841"/>
                </a:moveTo>
                <a:lnTo>
                  <a:pt x="2978" y="4027"/>
                </a:lnTo>
                <a:cubicBezTo>
                  <a:pt x="2951" y="4146"/>
                  <a:pt x="2938" y="4279"/>
                  <a:pt x="2898" y="4399"/>
                </a:cubicBezTo>
                <a:cubicBezTo>
                  <a:pt x="2858" y="4572"/>
                  <a:pt x="2805" y="4745"/>
                  <a:pt x="2738" y="4904"/>
                </a:cubicBezTo>
                <a:cubicBezTo>
                  <a:pt x="2725" y="4904"/>
                  <a:pt x="2818" y="4386"/>
                  <a:pt x="2845" y="4279"/>
                </a:cubicBezTo>
                <a:cubicBezTo>
                  <a:pt x="2845" y="4239"/>
                  <a:pt x="2898" y="4133"/>
                  <a:pt x="2938" y="4027"/>
                </a:cubicBezTo>
                <a:lnTo>
                  <a:pt x="2991" y="3841"/>
                </a:lnTo>
                <a:close/>
                <a:moveTo>
                  <a:pt x="1556" y="4479"/>
                </a:moveTo>
                <a:cubicBezTo>
                  <a:pt x="1569" y="4479"/>
                  <a:pt x="1568" y="4488"/>
                  <a:pt x="1555" y="4505"/>
                </a:cubicBezTo>
                <a:cubicBezTo>
                  <a:pt x="1316" y="4718"/>
                  <a:pt x="1223" y="4798"/>
                  <a:pt x="1090" y="4917"/>
                </a:cubicBezTo>
                <a:cubicBezTo>
                  <a:pt x="877" y="5077"/>
                  <a:pt x="651" y="5236"/>
                  <a:pt x="412" y="5383"/>
                </a:cubicBezTo>
                <a:lnTo>
                  <a:pt x="359" y="5409"/>
                </a:lnTo>
                <a:lnTo>
                  <a:pt x="359" y="5409"/>
                </a:lnTo>
                <a:lnTo>
                  <a:pt x="425" y="5329"/>
                </a:lnTo>
                <a:cubicBezTo>
                  <a:pt x="678" y="5024"/>
                  <a:pt x="970" y="4771"/>
                  <a:pt x="1316" y="4598"/>
                </a:cubicBezTo>
                <a:cubicBezTo>
                  <a:pt x="1451" y="4518"/>
                  <a:pt x="1531" y="4479"/>
                  <a:pt x="1556" y="4479"/>
                </a:cubicBezTo>
                <a:close/>
                <a:moveTo>
                  <a:pt x="9610" y="1"/>
                </a:moveTo>
                <a:cubicBezTo>
                  <a:pt x="9498" y="1"/>
                  <a:pt x="9469" y="67"/>
                  <a:pt x="9545" y="185"/>
                </a:cubicBezTo>
                <a:cubicBezTo>
                  <a:pt x="9837" y="531"/>
                  <a:pt x="10156" y="850"/>
                  <a:pt x="10515" y="1142"/>
                </a:cubicBezTo>
                <a:lnTo>
                  <a:pt x="10568" y="1169"/>
                </a:lnTo>
                <a:lnTo>
                  <a:pt x="10475" y="1155"/>
                </a:lnTo>
                <a:cubicBezTo>
                  <a:pt x="10395" y="1155"/>
                  <a:pt x="10302" y="1142"/>
                  <a:pt x="10209" y="1142"/>
                </a:cubicBezTo>
                <a:lnTo>
                  <a:pt x="9771" y="1142"/>
                </a:lnTo>
                <a:cubicBezTo>
                  <a:pt x="9358" y="1155"/>
                  <a:pt x="8933" y="1182"/>
                  <a:pt x="8521" y="1235"/>
                </a:cubicBezTo>
                <a:cubicBezTo>
                  <a:pt x="8481" y="1195"/>
                  <a:pt x="8454" y="1155"/>
                  <a:pt x="8415" y="1102"/>
                </a:cubicBezTo>
                <a:cubicBezTo>
                  <a:pt x="8228" y="863"/>
                  <a:pt x="8003" y="664"/>
                  <a:pt x="7737" y="504"/>
                </a:cubicBezTo>
                <a:cubicBezTo>
                  <a:pt x="7510" y="378"/>
                  <a:pt x="7211" y="264"/>
                  <a:pt x="7090" y="264"/>
                </a:cubicBezTo>
                <a:cubicBezTo>
                  <a:pt x="7083" y="264"/>
                  <a:pt x="7077" y="264"/>
                  <a:pt x="7072" y="265"/>
                </a:cubicBezTo>
                <a:cubicBezTo>
                  <a:pt x="7019" y="278"/>
                  <a:pt x="7032" y="371"/>
                  <a:pt x="7099" y="451"/>
                </a:cubicBezTo>
                <a:cubicBezTo>
                  <a:pt x="7391" y="743"/>
                  <a:pt x="7723" y="996"/>
                  <a:pt x="8082" y="1195"/>
                </a:cubicBezTo>
                <a:lnTo>
                  <a:pt x="8228" y="1275"/>
                </a:lnTo>
                <a:lnTo>
                  <a:pt x="8135" y="1275"/>
                </a:lnTo>
                <a:cubicBezTo>
                  <a:pt x="8056" y="1275"/>
                  <a:pt x="7630" y="1355"/>
                  <a:pt x="7457" y="1381"/>
                </a:cubicBezTo>
                <a:lnTo>
                  <a:pt x="7245" y="1435"/>
                </a:lnTo>
                <a:cubicBezTo>
                  <a:pt x="7165" y="1448"/>
                  <a:pt x="7059" y="1474"/>
                  <a:pt x="6992" y="1501"/>
                </a:cubicBezTo>
                <a:cubicBezTo>
                  <a:pt x="6939" y="1514"/>
                  <a:pt x="6886" y="1528"/>
                  <a:pt x="6886" y="1528"/>
                </a:cubicBezTo>
                <a:cubicBezTo>
                  <a:pt x="6833" y="1541"/>
                  <a:pt x="6793" y="1541"/>
                  <a:pt x="6740" y="1568"/>
                </a:cubicBezTo>
                <a:cubicBezTo>
                  <a:pt x="6626" y="1596"/>
                  <a:pt x="6569" y="1609"/>
                  <a:pt x="6539" y="1609"/>
                </a:cubicBezTo>
                <a:cubicBezTo>
                  <a:pt x="6513" y="1609"/>
                  <a:pt x="6507" y="1599"/>
                  <a:pt x="6500" y="1581"/>
                </a:cubicBezTo>
                <a:cubicBezTo>
                  <a:pt x="6394" y="1435"/>
                  <a:pt x="6261" y="1315"/>
                  <a:pt x="6115" y="1209"/>
                </a:cubicBezTo>
                <a:cubicBezTo>
                  <a:pt x="5862" y="1023"/>
                  <a:pt x="5583" y="916"/>
                  <a:pt x="5277" y="903"/>
                </a:cubicBezTo>
                <a:cubicBezTo>
                  <a:pt x="5051" y="903"/>
                  <a:pt x="5025" y="943"/>
                  <a:pt x="5171" y="1102"/>
                </a:cubicBezTo>
                <a:cubicBezTo>
                  <a:pt x="5450" y="1381"/>
                  <a:pt x="5796" y="1594"/>
                  <a:pt x="6181" y="1714"/>
                </a:cubicBezTo>
                <a:cubicBezTo>
                  <a:pt x="6208" y="1714"/>
                  <a:pt x="6115" y="1754"/>
                  <a:pt x="5969" y="1807"/>
                </a:cubicBezTo>
                <a:cubicBezTo>
                  <a:pt x="5530" y="1953"/>
                  <a:pt x="5091" y="2139"/>
                  <a:pt x="4679" y="2339"/>
                </a:cubicBezTo>
                <a:lnTo>
                  <a:pt x="4533" y="2405"/>
                </a:lnTo>
                <a:lnTo>
                  <a:pt x="4440" y="2325"/>
                </a:lnTo>
                <a:cubicBezTo>
                  <a:pt x="4081" y="2033"/>
                  <a:pt x="3656" y="1833"/>
                  <a:pt x="3217" y="1767"/>
                </a:cubicBezTo>
                <a:cubicBezTo>
                  <a:pt x="3117" y="1747"/>
                  <a:pt x="3061" y="1737"/>
                  <a:pt x="3024" y="1737"/>
                </a:cubicBezTo>
                <a:cubicBezTo>
                  <a:pt x="2988" y="1737"/>
                  <a:pt x="2971" y="1747"/>
                  <a:pt x="2951" y="1767"/>
                </a:cubicBezTo>
                <a:cubicBezTo>
                  <a:pt x="2831" y="1847"/>
                  <a:pt x="2951" y="1953"/>
                  <a:pt x="3363" y="2166"/>
                </a:cubicBezTo>
                <a:cubicBezTo>
                  <a:pt x="3602" y="2299"/>
                  <a:pt x="3855" y="2405"/>
                  <a:pt x="4121" y="2471"/>
                </a:cubicBezTo>
                <a:cubicBezTo>
                  <a:pt x="4174" y="2485"/>
                  <a:pt x="4227" y="2498"/>
                  <a:pt x="4267" y="2525"/>
                </a:cubicBezTo>
                <a:cubicBezTo>
                  <a:pt x="4134" y="2604"/>
                  <a:pt x="4001" y="2684"/>
                  <a:pt x="3868" y="2751"/>
                </a:cubicBezTo>
                <a:cubicBezTo>
                  <a:pt x="3802" y="2777"/>
                  <a:pt x="3496" y="2950"/>
                  <a:pt x="3456" y="2977"/>
                </a:cubicBezTo>
                <a:lnTo>
                  <a:pt x="3244" y="3110"/>
                </a:lnTo>
                <a:cubicBezTo>
                  <a:pt x="3177" y="3149"/>
                  <a:pt x="3111" y="3189"/>
                  <a:pt x="3044" y="3242"/>
                </a:cubicBezTo>
                <a:cubicBezTo>
                  <a:pt x="2991" y="3216"/>
                  <a:pt x="2938" y="3189"/>
                  <a:pt x="2898" y="3149"/>
                </a:cubicBezTo>
                <a:cubicBezTo>
                  <a:pt x="2712" y="3016"/>
                  <a:pt x="2526" y="2923"/>
                  <a:pt x="2313" y="2857"/>
                </a:cubicBezTo>
                <a:cubicBezTo>
                  <a:pt x="2087" y="2764"/>
                  <a:pt x="1848" y="2724"/>
                  <a:pt x="1595" y="2724"/>
                </a:cubicBezTo>
                <a:cubicBezTo>
                  <a:pt x="1515" y="2737"/>
                  <a:pt x="1436" y="2790"/>
                  <a:pt x="1436" y="2817"/>
                </a:cubicBezTo>
                <a:cubicBezTo>
                  <a:pt x="1409" y="2963"/>
                  <a:pt x="2180" y="3282"/>
                  <a:pt x="2765" y="3362"/>
                </a:cubicBezTo>
                <a:cubicBezTo>
                  <a:pt x="2831" y="3375"/>
                  <a:pt x="2845" y="3375"/>
                  <a:pt x="2818" y="3402"/>
                </a:cubicBezTo>
                <a:cubicBezTo>
                  <a:pt x="2539" y="3588"/>
                  <a:pt x="2273" y="3787"/>
                  <a:pt x="2007" y="4013"/>
                </a:cubicBezTo>
                <a:cubicBezTo>
                  <a:pt x="1914" y="4093"/>
                  <a:pt x="1795" y="4160"/>
                  <a:pt x="1675" y="4200"/>
                </a:cubicBezTo>
                <a:cubicBezTo>
                  <a:pt x="1236" y="4332"/>
                  <a:pt x="837" y="4572"/>
                  <a:pt x="518" y="4891"/>
                </a:cubicBezTo>
                <a:cubicBezTo>
                  <a:pt x="213" y="5197"/>
                  <a:pt x="0" y="5582"/>
                  <a:pt x="80" y="5649"/>
                </a:cubicBezTo>
                <a:cubicBezTo>
                  <a:pt x="93" y="5659"/>
                  <a:pt x="107" y="5665"/>
                  <a:pt x="125" y="5665"/>
                </a:cubicBezTo>
                <a:cubicBezTo>
                  <a:pt x="178" y="5665"/>
                  <a:pt x="271" y="5614"/>
                  <a:pt x="518" y="5476"/>
                </a:cubicBezTo>
                <a:cubicBezTo>
                  <a:pt x="970" y="5210"/>
                  <a:pt x="1383" y="4891"/>
                  <a:pt x="1741" y="4519"/>
                </a:cubicBezTo>
                <a:cubicBezTo>
                  <a:pt x="1848" y="4426"/>
                  <a:pt x="2366" y="4013"/>
                  <a:pt x="2765" y="3734"/>
                </a:cubicBezTo>
                <a:lnTo>
                  <a:pt x="2845" y="3681"/>
                </a:lnTo>
                <a:lnTo>
                  <a:pt x="2778" y="3854"/>
                </a:lnTo>
                <a:cubicBezTo>
                  <a:pt x="2659" y="4133"/>
                  <a:pt x="2579" y="4426"/>
                  <a:pt x="2552" y="4718"/>
                </a:cubicBezTo>
                <a:cubicBezTo>
                  <a:pt x="2499" y="5064"/>
                  <a:pt x="2486" y="5117"/>
                  <a:pt x="2512" y="5183"/>
                </a:cubicBezTo>
                <a:cubicBezTo>
                  <a:pt x="2539" y="5250"/>
                  <a:pt x="2552" y="5263"/>
                  <a:pt x="2592" y="5276"/>
                </a:cubicBezTo>
                <a:cubicBezTo>
                  <a:pt x="2645" y="5276"/>
                  <a:pt x="2659" y="5276"/>
                  <a:pt x="2752" y="5157"/>
                </a:cubicBezTo>
                <a:cubicBezTo>
                  <a:pt x="2871" y="4957"/>
                  <a:pt x="2964" y="4731"/>
                  <a:pt x="3031" y="4492"/>
                </a:cubicBezTo>
                <a:cubicBezTo>
                  <a:pt x="3097" y="4213"/>
                  <a:pt x="3137" y="3920"/>
                  <a:pt x="3164" y="3615"/>
                </a:cubicBezTo>
                <a:lnTo>
                  <a:pt x="3164" y="3482"/>
                </a:lnTo>
                <a:lnTo>
                  <a:pt x="3283" y="3402"/>
                </a:lnTo>
                <a:cubicBezTo>
                  <a:pt x="3403" y="3322"/>
                  <a:pt x="3908" y="3030"/>
                  <a:pt x="4094" y="2937"/>
                </a:cubicBezTo>
                <a:lnTo>
                  <a:pt x="4294" y="2817"/>
                </a:lnTo>
                <a:cubicBezTo>
                  <a:pt x="4320" y="2804"/>
                  <a:pt x="4347" y="2790"/>
                  <a:pt x="4387" y="2777"/>
                </a:cubicBezTo>
                <a:lnTo>
                  <a:pt x="4387" y="2777"/>
                </a:lnTo>
                <a:cubicBezTo>
                  <a:pt x="4360" y="2830"/>
                  <a:pt x="4334" y="2870"/>
                  <a:pt x="4307" y="2910"/>
                </a:cubicBezTo>
                <a:cubicBezTo>
                  <a:pt x="4094" y="3256"/>
                  <a:pt x="3948" y="3655"/>
                  <a:pt x="3882" y="4053"/>
                </a:cubicBezTo>
                <a:cubicBezTo>
                  <a:pt x="3855" y="4266"/>
                  <a:pt x="3868" y="4332"/>
                  <a:pt x="3961" y="4332"/>
                </a:cubicBezTo>
                <a:cubicBezTo>
                  <a:pt x="4001" y="4332"/>
                  <a:pt x="4028" y="4306"/>
                  <a:pt x="4161" y="4120"/>
                </a:cubicBezTo>
                <a:cubicBezTo>
                  <a:pt x="4334" y="3894"/>
                  <a:pt x="4453" y="3628"/>
                  <a:pt x="4546" y="3349"/>
                </a:cubicBezTo>
                <a:cubicBezTo>
                  <a:pt x="4599" y="3123"/>
                  <a:pt x="4653" y="2897"/>
                  <a:pt x="4666" y="2671"/>
                </a:cubicBezTo>
                <a:cubicBezTo>
                  <a:pt x="4865" y="2538"/>
                  <a:pt x="5078" y="2432"/>
                  <a:pt x="5291" y="2352"/>
                </a:cubicBezTo>
                <a:lnTo>
                  <a:pt x="5570" y="2232"/>
                </a:lnTo>
                <a:cubicBezTo>
                  <a:pt x="5783" y="2139"/>
                  <a:pt x="5995" y="2073"/>
                  <a:pt x="6221" y="2019"/>
                </a:cubicBezTo>
                <a:lnTo>
                  <a:pt x="6221" y="2019"/>
                </a:lnTo>
                <a:cubicBezTo>
                  <a:pt x="6062" y="2219"/>
                  <a:pt x="5942" y="2445"/>
                  <a:pt x="5849" y="2684"/>
                </a:cubicBezTo>
                <a:cubicBezTo>
                  <a:pt x="5836" y="2724"/>
                  <a:pt x="5809" y="2804"/>
                  <a:pt x="5796" y="2857"/>
                </a:cubicBezTo>
                <a:cubicBezTo>
                  <a:pt x="5716" y="3149"/>
                  <a:pt x="5676" y="3455"/>
                  <a:pt x="5716" y="3761"/>
                </a:cubicBezTo>
                <a:cubicBezTo>
                  <a:pt x="5726" y="3819"/>
                  <a:pt x="5771" y="3856"/>
                  <a:pt x="5810" y="3856"/>
                </a:cubicBezTo>
                <a:cubicBezTo>
                  <a:pt x="5825" y="3856"/>
                  <a:pt x="5838" y="3851"/>
                  <a:pt x="5849" y="3841"/>
                </a:cubicBezTo>
                <a:cubicBezTo>
                  <a:pt x="5889" y="3801"/>
                  <a:pt x="5969" y="3655"/>
                  <a:pt x="6155" y="3336"/>
                </a:cubicBezTo>
                <a:cubicBezTo>
                  <a:pt x="6354" y="2977"/>
                  <a:pt x="6500" y="2578"/>
                  <a:pt x="6554" y="2166"/>
                </a:cubicBezTo>
                <a:lnTo>
                  <a:pt x="6580" y="1887"/>
                </a:lnTo>
                <a:lnTo>
                  <a:pt x="6780" y="1833"/>
                </a:lnTo>
                <a:lnTo>
                  <a:pt x="7152" y="1740"/>
                </a:lnTo>
                <a:cubicBezTo>
                  <a:pt x="7218" y="1714"/>
                  <a:pt x="7285" y="1700"/>
                  <a:pt x="7364" y="1700"/>
                </a:cubicBezTo>
                <a:cubicBezTo>
                  <a:pt x="7378" y="1700"/>
                  <a:pt x="7391" y="1687"/>
                  <a:pt x="7404" y="1687"/>
                </a:cubicBezTo>
                <a:cubicBezTo>
                  <a:pt x="7683" y="1621"/>
                  <a:pt x="7963" y="1568"/>
                  <a:pt x="8255" y="1528"/>
                </a:cubicBezTo>
                <a:lnTo>
                  <a:pt x="8335" y="1528"/>
                </a:lnTo>
                <a:cubicBezTo>
                  <a:pt x="8335" y="1528"/>
                  <a:pt x="8322" y="1568"/>
                  <a:pt x="8295" y="1594"/>
                </a:cubicBezTo>
                <a:cubicBezTo>
                  <a:pt x="8149" y="1767"/>
                  <a:pt x="8016" y="1966"/>
                  <a:pt x="7896" y="2152"/>
                </a:cubicBezTo>
                <a:cubicBezTo>
                  <a:pt x="7803" y="2325"/>
                  <a:pt x="7723" y="2498"/>
                  <a:pt x="7657" y="2684"/>
                </a:cubicBezTo>
                <a:cubicBezTo>
                  <a:pt x="7590" y="2870"/>
                  <a:pt x="7590" y="2923"/>
                  <a:pt x="7683" y="2937"/>
                </a:cubicBezTo>
                <a:cubicBezTo>
                  <a:pt x="7689" y="2939"/>
                  <a:pt x="7695" y="2940"/>
                  <a:pt x="7700" y="2940"/>
                </a:cubicBezTo>
                <a:cubicBezTo>
                  <a:pt x="7733" y="2940"/>
                  <a:pt x="7769" y="2901"/>
                  <a:pt x="7883" y="2764"/>
                </a:cubicBezTo>
                <a:cubicBezTo>
                  <a:pt x="8082" y="2538"/>
                  <a:pt x="8282" y="2285"/>
                  <a:pt x="8454" y="2033"/>
                </a:cubicBezTo>
                <a:cubicBezTo>
                  <a:pt x="8508" y="1926"/>
                  <a:pt x="8561" y="1807"/>
                  <a:pt x="8614" y="1700"/>
                </a:cubicBezTo>
                <a:cubicBezTo>
                  <a:pt x="8654" y="1581"/>
                  <a:pt x="8694" y="1488"/>
                  <a:pt x="8707" y="1488"/>
                </a:cubicBezTo>
                <a:cubicBezTo>
                  <a:pt x="8827" y="1474"/>
                  <a:pt x="8946" y="1461"/>
                  <a:pt x="9066" y="1461"/>
                </a:cubicBezTo>
                <a:lnTo>
                  <a:pt x="9319" y="1435"/>
                </a:lnTo>
                <a:cubicBezTo>
                  <a:pt x="9511" y="1421"/>
                  <a:pt x="9707" y="1415"/>
                  <a:pt x="9905" y="1415"/>
                </a:cubicBezTo>
                <a:cubicBezTo>
                  <a:pt x="10103" y="1415"/>
                  <a:pt x="10302" y="1421"/>
                  <a:pt x="10502" y="1435"/>
                </a:cubicBezTo>
                <a:cubicBezTo>
                  <a:pt x="10502" y="1435"/>
                  <a:pt x="10475" y="1461"/>
                  <a:pt x="10448" y="1474"/>
                </a:cubicBezTo>
                <a:cubicBezTo>
                  <a:pt x="10236" y="1621"/>
                  <a:pt x="10050" y="1780"/>
                  <a:pt x="9877" y="1966"/>
                </a:cubicBezTo>
                <a:cubicBezTo>
                  <a:pt x="9717" y="2126"/>
                  <a:pt x="9584" y="2312"/>
                  <a:pt x="9505" y="2525"/>
                </a:cubicBezTo>
                <a:cubicBezTo>
                  <a:pt x="9478" y="2618"/>
                  <a:pt x="9478" y="2618"/>
                  <a:pt x="9518" y="2644"/>
                </a:cubicBezTo>
                <a:cubicBezTo>
                  <a:pt x="9545" y="2658"/>
                  <a:pt x="9561" y="2664"/>
                  <a:pt x="9584" y="2664"/>
                </a:cubicBezTo>
                <a:cubicBezTo>
                  <a:pt x="9608" y="2664"/>
                  <a:pt x="9638" y="2658"/>
                  <a:pt x="9691" y="2644"/>
                </a:cubicBezTo>
                <a:cubicBezTo>
                  <a:pt x="10063" y="2498"/>
                  <a:pt x="10382" y="2259"/>
                  <a:pt x="10621" y="1940"/>
                </a:cubicBezTo>
                <a:cubicBezTo>
                  <a:pt x="10714" y="1820"/>
                  <a:pt x="10807" y="1700"/>
                  <a:pt x="10887" y="1568"/>
                </a:cubicBezTo>
                <a:cubicBezTo>
                  <a:pt x="10954" y="1474"/>
                  <a:pt x="10954" y="1474"/>
                  <a:pt x="11033" y="1474"/>
                </a:cubicBezTo>
                <a:cubicBezTo>
                  <a:pt x="11485" y="1514"/>
                  <a:pt x="11951" y="1568"/>
                  <a:pt x="12403" y="1647"/>
                </a:cubicBezTo>
                <a:lnTo>
                  <a:pt x="12549" y="1674"/>
                </a:lnTo>
                <a:lnTo>
                  <a:pt x="12482" y="1714"/>
                </a:lnTo>
                <a:cubicBezTo>
                  <a:pt x="12150" y="1940"/>
                  <a:pt x="11844" y="2206"/>
                  <a:pt x="11592" y="2525"/>
                </a:cubicBezTo>
                <a:cubicBezTo>
                  <a:pt x="11525" y="2618"/>
                  <a:pt x="11525" y="2684"/>
                  <a:pt x="11592" y="2711"/>
                </a:cubicBezTo>
                <a:cubicBezTo>
                  <a:pt x="11600" y="2715"/>
                  <a:pt x="11609" y="2717"/>
                  <a:pt x="11620" y="2717"/>
                </a:cubicBezTo>
                <a:cubicBezTo>
                  <a:pt x="11680" y="2717"/>
                  <a:pt x="11791" y="2651"/>
                  <a:pt x="12084" y="2471"/>
                </a:cubicBezTo>
                <a:cubicBezTo>
                  <a:pt x="12336" y="2325"/>
                  <a:pt x="12562" y="2152"/>
                  <a:pt x="12748" y="1926"/>
                </a:cubicBezTo>
                <a:cubicBezTo>
                  <a:pt x="12845" y="1822"/>
                  <a:pt x="12875" y="1780"/>
                  <a:pt x="12944" y="1780"/>
                </a:cubicBezTo>
                <a:cubicBezTo>
                  <a:pt x="12998" y="1780"/>
                  <a:pt x="13075" y="1806"/>
                  <a:pt x="13227" y="1847"/>
                </a:cubicBezTo>
                <a:cubicBezTo>
                  <a:pt x="13572" y="1940"/>
                  <a:pt x="13931" y="2073"/>
                  <a:pt x="14277" y="2206"/>
                </a:cubicBezTo>
                <a:cubicBezTo>
                  <a:pt x="14317" y="2219"/>
                  <a:pt x="14357" y="2245"/>
                  <a:pt x="14397" y="2259"/>
                </a:cubicBezTo>
                <a:lnTo>
                  <a:pt x="14476" y="2272"/>
                </a:lnTo>
                <a:lnTo>
                  <a:pt x="14357" y="2325"/>
                </a:lnTo>
                <a:cubicBezTo>
                  <a:pt x="14064" y="2458"/>
                  <a:pt x="13798" y="2618"/>
                  <a:pt x="13546" y="2804"/>
                </a:cubicBezTo>
                <a:cubicBezTo>
                  <a:pt x="13386" y="2910"/>
                  <a:pt x="13240" y="3043"/>
                  <a:pt x="13120" y="3189"/>
                </a:cubicBezTo>
                <a:cubicBezTo>
                  <a:pt x="13120" y="3242"/>
                  <a:pt x="13134" y="3269"/>
                  <a:pt x="13174" y="3282"/>
                </a:cubicBezTo>
                <a:cubicBezTo>
                  <a:pt x="13453" y="3203"/>
                  <a:pt x="13719" y="3083"/>
                  <a:pt x="13971" y="2950"/>
                </a:cubicBezTo>
                <a:cubicBezTo>
                  <a:pt x="14237" y="2817"/>
                  <a:pt x="14476" y="2631"/>
                  <a:pt x="14676" y="2418"/>
                </a:cubicBezTo>
                <a:cubicBezTo>
                  <a:pt x="14685" y="2399"/>
                  <a:pt x="14702" y="2386"/>
                  <a:pt x="14716" y="2386"/>
                </a:cubicBezTo>
                <a:cubicBezTo>
                  <a:pt x="14721" y="2386"/>
                  <a:pt x="14725" y="2388"/>
                  <a:pt x="14729" y="2392"/>
                </a:cubicBezTo>
                <a:cubicBezTo>
                  <a:pt x="15074" y="2551"/>
                  <a:pt x="15580" y="2804"/>
                  <a:pt x="16005" y="3056"/>
                </a:cubicBezTo>
                <a:lnTo>
                  <a:pt x="16178" y="3149"/>
                </a:lnTo>
                <a:lnTo>
                  <a:pt x="16005" y="3203"/>
                </a:lnTo>
                <a:cubicBezTo>
                  <a:pt x="15659" y="3322"/>
                  <a:pt x="15327" y="3468"/>
                  <a:pt x="15035" y="3668"/>
                </a:cubicBezTo>
                <a:cubicBezTo>
                  <a:pt x="14782" y="3827"/>
                  <a:pt x="14729" y="3907"/>
                  <a:pt x="14809" y="3987"/>
                </a:cubicBezTo>
                <a:cubicBezTo>
                  <a:pt x="14838" y="4006"/>
                  <a:pt x="14853" y="4019"/>
                  <a:pt x="14906" y="4019"/>
                </a:cubicBezTo>
                <a:cubicBezTo>
                  <a:pt x="14925" y="4019"/>
                  <a:pt x="14949" y="4017"/>
                  <a:pt x="14981" y="4013"/>
                </a:cubicBezTo>
                <a:cubicBezTo>
                  <a:pt x="15261" y="3960"/>
                  <a:pt x="15526" y="3867"/>
                  <a:pt x="15779" y="3734"/>
                </a:cubicBezTo>
                <a:cubicBezTo>
                  <a:pt x="15859" y="3694"/>
                  <a:pt x="16138" y="3508"/>
                  <a:pt x="16364" y="3375"/>
                </a:cubicBezTo>
                <a:lnTo>
                  <a:pt x="16444" y="3322"/>
                </a:lnTo>
                <a:lnTo>
                  <a:pt x="16523" y="3375"/>
                </a:lnTo>
                <a:cubicBezTo>
                  <a:pt x="16789" y="3535"/>
                  <a:pt x="17441" y="3987"/>
                  <a:pt x="17441" y="4013"/>
                </a:cubicBezTo>
                <a:cubicBezTo>
                  <a:pt x="17387" y="4040"/>
                  <a:pt x="17334" y="4067"/>
                  <a:pt x="17281" y="4093"/>
                </a:cubicBezTo>
                <a:cubicBezTo>
                  <a:pt x="16896" y="4253"/>
                  <a:pt x="16337" y="4652"/>
                  <a:pt x="16324" y="4771"/>
                </a:cubicBezTo>
                <a:cubicBezTo>
                  <a:pt x="16324" y="4798"/>
                  <a:pt x="16337" y="4824"/>
                  <a:pt x="16351" y="4838"/>
                </a:cubicBezTo>
                <a:cubicBezTo>
                  <a:pt x="16367" y="4863"/>
                  <a:pt x="16379" y="4872"/>
                  <a:pt x="16405" y="4872"/>
                </a:cubicBezTo>
                <a:cubicBezTo>
                  <a:pt x="16421" y="4872"/>
                  <a:pt x="16441" y="4869"/>
                  <a:pt x="16470" y="4864"/>
                </a:cubicBezTo>
                <a:cubicBezTo>
                  <a:pt x="16896" y="4745"/>
                  <a:pt x="17281" y="4545"/>
                  <a:pt x="17640" y="4293"/>
                </a:cubicBezTo>
                <a:lnTo>
                  <a:pt x="17733" y="4213"/>
                </a:lnTo>
                <a:lnTo>
                  <a:pt x="17813" y="4266"/>
                </a:lnTo>
                <a:cubicBezTo>
                  <a:pt x="17853" y="4306"/>
                  <a:pt x="17972" y="4412"/>
                  <a:pt x="18079" y="4505"/>
                </a:cubicBezTo>
                <a:lnTo>
                  <a:pt x="18331" y="4705"/>
                </a:lnTo>
                <a:lnTo>
                  <a:pt x="18424" y="4784"/>
                </a:lnTo>
                <a:cubicBezTo>
                  <a:pt x="18464" y="4811"/>
                  <a:pt x="18690" y="5024"/>
                  <a:pt x="18863" y="5183"/>
                </a:cubicBezTo>
                <a:cubicBezTo>
                  <a:pt x="18903" y="5223"/>
                  <a:pt x="19009" y="5329"/>
                  <a:pt x="19089" y="5436"/>
                </a:cubicBezTo>
                <a:cubicBezTo>
                  <a:pt x="19355" y="5728"/>
                  <a:pt x="19408" y="5781"/>
                  <a:pt x="19475" y="5821"/>
                </a:cubicBezTo>
                <a:cubicBezTo>
                  <a:pt x="19508" y="5835"/>
                  <a:pt x="19540" y="5841"/>
                  <a:pt x="19569" y="5841"/>
                </a:cubicBezTo>
                <a:cubicBezTo>
                  <a:pt x="19654" y="5841"/>
                  <a:pt x="19710" y="5784"/>
                  <a:pt x="19700" y="5675"/>
                </a:cubicBezTo>
                <a:cubicBezTo>
                  <a:pt x="19674" y="5582"/>
                  <a:pt x="19475" y="5369"/>
                  <a:pt x="19235" y="5183"/>
                </a:cubicBezTo>
                <a:cubicBezTo>
                  <a:pt x="19009" y="5024"/>
                  <a:pt x="18797" y="4851"/>
                  <a:pt x="18584" y="4665"/>
                </a:cubicBezTo>
                <a:cubicBezTo>
                  <a:pt x="18358" y="4465"/>
                  <a:pt x="18358" y="4465"/>
                  <a:pt x="18052" y="4213"/>
                </a:cubicBezTo>
                <a:lnTo>
                  <a:pt x="17839" y="4040"/>
                </a:lnTo>
                <a:lnTo>
                  <a:pt x="17853" y="3960"/>
                </a:lnTo>
                <a:cubicBezTo>
                  <a:pt x="17879" y="3482"/>
                  <a:pt x="17879" y="3003"/>
                  <a:pt x="17813" y="2525"/>
                </a:cubicBezTo>
                <a:cubicBezTo>
                  <a:pt x="17773" y="2325"/>
                  <a:pt x="17733" y="2259"/>
                  <a:pt x="17653" y="2259"/>
                </a:cubicBezTo>
                <a:cubicBezTo>
                  <a:pt x="17587" y="2272"/>
                  <a:pt x="17574" y="2339"/>
                  <a:pt x="17534" y="2764"/>
                </a:cubicBezTo>
                <a:cubicBezTo>
                  <a:pt x="17507" y="3056"/>
                  <a:pt x="17507" y="3349"/>
                  <a:pt x="17534" y="3641"/>
                </a:cubicBezTo>
                <a:cubicBezTo>
                  <a:pt x="17547" y="3694"/>
                  <a:pt x="17560" y="3748"/>
                  <a:pt x="17547" y="3801"/>
                </a:cubicBezTo>
                <a:cubicBezTo>
                  <a:pt x="17507" y="3787"/>
                  <a:pt x="17467" y="3761"/>
                  <a:pt x="17427" y="3721"/>
                </a:cubicBezTo>
                <a:cubicBezTo>
                  <a:pt x="17294" y="3628"/>
                  <a:pt x="16989" y="3415"/>
                  <a:pt x="16723" y="3229"/>
                </a:cubicBezTo>
                <a:lnTo>
                  <a:pt x="16537" y="3096"/>
                </a:lnTo>
                <a:lnTo>
                  <a:pt x="16537" y="2937"/>
                </a:lnTo>
                <a:cubicBezTo>
                  <a:pt x="16537" y="2591"/>
                  <a:pt x="16444" y="2259"/>
                  <a:pt x="16271" y="1966"/>
                </a:cubicBezTo>
                <a:cubicBezTo>
                  <a:pt x="16148" y="1767"/>
                  <a:pt x="16045" y="1663"/>
                  <a:pt x="15967" y="1663"/>
                </a:cubicBezTo>
                <a:cubicBezTo>
                  <a:pt x="15935" y="1663"/>
                  <a:pt x="15908" y="1679"/>
                  <a:pt x="15885" y="1714"/>
                </a:cubicBezTo>
                <a:cubicBezTo>
                  <a:pt x="15859" y="1754"/>
                  <a:pt x="15859" y="1780"/>
                  <a:pt x="15885" y="1900"/>
                </a:cubicBezTo>
                <a:cubicBezTo>
                  <a:pt x="15939" y="2192"/>
                  <a:pt x="16018" y="2485"/>
                  <a:pt x="16125" y="2751"/>
                </a:cubicBezTo>
                <a:lnTo>
                  <a:pt x="16178" y="2857"/>
                </a:lnTo>
                <a:lnTo>
                  <a:pt x="16125" y="2830"/>
                </a:lnTo>
                <a:cubicBezTo>
                  <a:pt x="16098" y="2817"/>
                  <a:pt x="16032" y="2777"/>
                  <a:pt x="15965" y="2751"/>
                </a:cubicBezTo>
                <a:cubicBezTo>
                  <a:pt x="15659" y="2565"/>
                  <a:pt x="15021" y="2232"/>
                  <a:pt x="14795" y="2152"/>
                </a:cubicBezTo>
                <a:cubicBezTo>
                  <a:pt x="14782" y="2099"/>
                  <a:pt x="14769" y="2046"/>
                  <a:pt x="14755" y="1993"/>
                </a:cubicBezTo>
                <a:cubicBezTo>
                  <a:pt x="14689" y="1461"/>
                  <a:pt x="14503" y="996"/>
                  <a:pt x="14303" y="836"/>
                </a:cubicBezTo>
                <a:cubicBezTo>
                  <a:pt x="14253" y="796"/>
                  <a:pt x="14233" y="778"/>
                  <a:pt x="14209" y="778"/>
                </a:cubicBezTo>
                <a:cubicBezTo>
                  <a:pt x="14201" y="778"/>
                  <a:pt x="14193" y="780"/>
                  <a:pt x="14184" y="783"/>
                </a:cubicBezTo>
                <a:cubicBezTo>
                  <a:pt x="14157" y="797"/>
                  <a:pt x="14131" y="810"/>
                  <a:pt x="14117" y="836"/>
                </a:cubicBezTo>
                <a:cubicBezTo>
                  <a:pt x="14184" y="1195"/>
                  <a:pt x="14277" y="1541"/>
                  <a:pt x="14410" y="1873"/>
                </a:cubicBezTo>
                <a:cubicBezTo>
                  <a:pt x="14436" y="1926"/>
                  <a:pt x="14436" y="1966"/>
                  <a:pt x="14436" y="1966"/>
                </a:cubicBezTo>
                <a:cubicBezTo>
                  <a:pt x="14370" y="1953"/>
                  <a:pt x="14317" y="1940"/>
                  <a:pt x="14264" y="1913"/>
                </a:cubicBezTo>
                <a:cubicBezTo>
                  <a:pt x="14184" y="1873"/>
                  <a:pt x="14024" y="1820"/>
                  <a:pt x="13918" y="1780"/>
                </a:cubicBezTo>
                <a:lnTo>
                  <a:pt x="13599" y="1674"/>
                </a:lnTo>
                <a:cubicBezTo>
                  <a:pt x="13546" y="1661"/>
                  <a:pt x="13453" y="1634"/>
                  <a:pt x="13400" y="1621"/>
                </a:cubicBezTo>
                <a:cubicBezTo>
                  <a:pt x="13346" y="1607"/>
                  <a:pt x="13280" y="1581"/>
                  <a:pt x="13227" y="1554"/>
                </a:cubicBezTo>
                <a:cubicBezTo>
                  <a:pt x="13160" y="1541"/>
                  <a:pt x="13094" y="1528"/>
                  <a:pt x="13041" y="1514"/>
                </a:cubicBezTo>
                <a:cubicBezTo>
                  <a:pt x="12921" y="1501"/>
                  <a:pt x="12841" y="1461"/>
                  <a:pt x="12855" y="1421"/>
                </a:cubicBezTo>
                <a:cubicBezTo>
                  <a:pt x="12801" y="1275"/>
                  <a:pt x="12748" y="1129"/>
                  <a:pt x="12682" y="983"/>
                </a:cubicBezTo>
                <a:cubicBezTo>
                  <a:pt x="12615" y="850"/>
                  <a:pt x="12522" y="730"/>
                  <a:pt x="12429" y="597"/>
                </a:cubicBezTo>
                <a:cubicBezTo>
                  <a:pt x="12309" y="438"/>
                  <a:pt x="12163" y="278"/>
                  <a:pt x="11990" y="172"/>
                </a:cubicBezTo>
                <a:cubicBezTo>
                  <a:pt x="11911" y="124"/>
                  <a:pt x="11845" y="100"/>
                  <a:pt x="11797" y="100"/>
                </a:cubicBezTo>
                <a:cubicBezTo>
                  <a:pt x="11765" y="100"/>
                  <a:pt x="11741" y="111"/>
                  <a:pt x="11725" y="132"/>
                </a:cubicBezTo>
                <a:cubicBezTo>
                  <a:pt x="11698" y="185"/>
                  <a:pt x="11711" y="185"/>
                  <a:pt x="11751" y="278"/>
                </a:cubicBezTo>
                <a:cubicBezTo>
                  <a:pt x="11924" y="690"/>
                  <a:pt x="12177" y="1049"/>
                  <a:pt x="12482" y="1368"/>
                </a:cubicBezTo>
                <a:cubicBezTo>
                  <a:pt x="12482" y="1368"/>
                  <a:pt x="12256" y="1342"/>
                  <a:pt x="11977" y="1302"/>
                </a:cubicBezTo>
                <a:cubicBezTo>
                  <a:pt x="11632" y="1248"/>
                  <a:pt x="11286" y="1209"/>
                  <a:pt x="10940" y="1182"/>
                </a:cubicBezTo>
                <a:cubicBezTo>
                  <a:pt x="10940" y="1182"/>
                  <a:pt x="10914" y="1169"/>
                  <a:pt x="10914" y="1155"/>
                </a:cubicBezTo>
                <a:cubicBezTo>
                  <a:pt x="10847" y="996"/>
                  <a:pt x="10754" y="836"/>
                  <a:pt x="10648" y="703"/>
                </a:cubicBezTo>
                <a:cubicBezTo>
                  <a:pt x="10382" y="331"/>
                  <a:pt x="9983" y="52"/>
                  <a:pt x="9704" y="12"/>
                </a:cubicBezTo>
                <a:cubicBezTo>
                  <a:pt x="9668" y="5"/>
                  <a:pt x="9637" y="1"/>
                  <a:pt x="96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96" name="Google Shape;1996;p37"/>
          <p:cNvSpPr/>
          <p:nvPr/>
        </p:nvSpPr>
        <p:spPr>
          <a:xfrm>
            <a:off x="2191838" y="3673903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7"/>
          <p:cNvSpPr/>
          <p:nvPr/>
        </p:nvSpPr>
        <p:spPr>
          <a:xfrm>
            <a:off x="2346420" y="3529676"/>
            <a:ext cx="103125" cy="189190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7"/>
          <p:cNvSpPr/>
          <p:nvPr/>
        </p:nvSpPr>
        <p:spPr>
          <a:xfrm>
            <a:off x="2247228" y="1314503"/>
            <a:ext cx="137041" cy="204755"/>
          </a:xfrm>
          <a:custGeom>
            <a:avLst/>
            <a:gdLst/>
            <a:ahLst/>
            <a:cxnLst/>
            <a:rect l="l" t="t" r="r" b="b"/>
            <a:pathLst>
              <a:path w="1783" h="2664" extrusionOk="0">
                <a:moveTo>
                  <a:pt x="1102" y="455"/>
                </a:moveTo>
                <a:cubicBezTo>
                  <a:pt x="1242" y="736"/>
                  <a:pt x="1264" y="1060"/>
                  <a:pt x="1448" y="1320"/>
                </a:cubicBezTo>
                <a:lnTo>
                  <a:pt x="951" y="2270"/>
                </a:lnTo>
                <a:cubicBezTo>
                  <a:pt x="951" y="2270"/>
                  <a:pt x="940" y="2259"/>
                  <a:pt x="940" y="2259"/>
                </a:cubicBezTo>
                <a:cubicBezTo>
                  <a:pt x="821" y="2022"/>
                  <a:pt x="659" y="1816"/>
                  <a:pt x="476" y="1633"/>
                </a:cubicBezTo>
                <a:cubicBezTo>
                  <a:pt x="422" y="1600"/>
                  <a:pt x="411" y="1525"/>
                  <a:pt x="454" y="1471"/>
                </a:cubicBezTo>
                <a:lnTo>
                  <a:pt x="1102" y="455"/>
                </a:lnTo>
                <a:close/>
                <a:moveTo>
                  <a:pt x="1119" y="0"/>
                </a:moveTo>
                <a:cubicBezTo>
                  <a:pt x="1027" y="0"/>
                  <a:pt x="940" y="47"/>
                  <a:pt x="886" y="131"/>
                </a:cubicBezTo>
                <a:cubicBezTo>
                  <a:pt x="821" y="218"/>
                  <a:pt x="756" y="315"/>
                  <a:pt x="702" y="412"/>
                </a:cubicBezTo>
                <a:cubicBezTo>
                  <a:pt x="497" y="736"/>
                  <a:pt x="281" y="1071"/>
                  <a:pt x="76" y="1406"/>
                </a:cubicBezTo>
                <a:cubicBezTo>
                  <a:pt x="0" y="1492"/>
                  <a:pt x="11" y="1633"/>
                  <a:pt x="108" y="1698"/>
                </a:cubicBezTo>
                <a:cubicBezTo>
                  <a:pt x="206" y="1795"/>
                  <a:pt x="303" y="1903"/>
                  <a:pt x="378" y="2011"/>
                </a:cubicBezTo>
                <a:cubicBezTo>
                  <a:pt x="497" y="2184"/>
                  <a:pt x="594" y="2356"/>
                  <a:pt x="692" y="2529"/>
                </a:cubicBezTo>
                <a:cubicBezTo>
                  <a:pt x="741" y="2608"/>
                  <a:pt x="818" y="2660"/>
                  <a:pt x="905" y="2660"/>
                </a:cubicBezTo>
                <a:cubicBezTo>
                  <a:pt x="913" y="2660"/>
                  <a:pt x="921" y="2660"/>
                  <a:pt x="929" y="2659"/>
                </a:cubicBezTo>
                <a:cubicBezTo>
                  <a:pt x="945" y="2662"/>
                  <a:pt x="961" y="2664"/>
                  <a:pt x="976" y="2664"/>
                </a:cubicBezTo>
                <a:cubicBezTo>
                  <a:pt x="1067" y="2664"/>
                  <a:pt x="1152" y="2611"/>
                  <a:pt x="1188" y="2518"/>
                </a:cubicBezTo>
                <a:cubicBezTo>
                  <a:pt x="1210" y="2475"/>
                  <a:pt x="1232" y="2432"/>
                  <a:pt x="1253" y="2378"/>
                </a:cubicBezTo>
                <a:cubicBezTo>
                  <a:pt x="1404" y="2086"/>
                  <a:pt x="1556" y="1795"/>
                  <a:pt x="1696" y="1503"/>
                </a:cubicBezTo>
                <a:cubicBezTo>
                  <a:pt x="1728" y="1460"/>
                  <a:pt x="1739" y="1417"/>
                  <a:pt x="1761" y="1363"/>
                </a:cubicBezTo>
                <a:cubicBezTo>
                  <a:pt x="1782" y="1320"/>
                  <a:pt x="1761" y="1266"/>
                  <a:pt x="1707" y="1244"/>
                </a:cubicBezTo>
                <a:cubicBezTo>
                  <a:pt x="1620" y="1222"/>
                  <a:pt x="1599" y="1147"/>
                  <a:pt x="1577" y="1071"/>
                </a:cubicBezTo>
                <a:cubicBezTo>
                  <a:pt x="1491" y="758"/>
                  <a:pt x="1404" y="445"/>
                  <a:pt x="1307" y="131"/>
                </a:cubicBezTo>
                <a:cubicBezTo>
                  <a:pt x="1296" y="88"/>
                  <a:pt x="1264" y="45"/>
                  <a:pt x="1232" y="23"/>
                </a:cubicBezTo>
                <a:cubicBezTo>
                  <a:pt x="1194" y="8"/>
                  <a:pt x="1156" y="0"/>
                  <a:pt x="11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7"/>
          <p:cNvSpPr/>
          <p:nvPr/>
        </p:nvSpPr>
        <p:spPr>
          <a:xfrm>
            <a:off x="6777226" y="1498823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7"/>
          <p:cNvSpPr/>
          <p:nvPr/>
        </p:nvSpPr>
        <p:spPr>
          <a:xfrm>
            <a:off x="2519651" y="119304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0" name="Google Shape;2020;p37"/>
          <p:cNvCxnSpPr/>
          <p:nvPr/>
        </p:nvCxnSpPr>
        <p:spPr>
          <a:xfrm>
            <a:off x="1780275" y="1600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419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740535" y="1629424"/>
            <a:ext cx="767413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Exercise-</a:t>
            </a:r>
            <a:endParaRPr sz="6000" dirty="0"/>
          </a:p>
        </p:txBody>
      </p:sp>
      <p:sp>
        <p:nvSpPr>
          <p:cNvPr id="1571" name="Google Shape;1571;p34"/>
          <p:cNvSpPr/>
          <p:nvPr/>
        </p:nvSpPr>
        <p:spPr>
          <a:xfrm>
            <a:off x="3906362" y="27600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4"/>
          <p:cNvSpPr txBox="1">
            <a:spLocks noGrp="1"/>
          </p:cNvSpPr>
          <p:nvPr>
            <p:ph type="title" idx="2"/>
          </p:nvPr>
        </p:nvSpPr>
        <p:spPr>
          <a:xfrm>
            <a:off x="3906300" y="12310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18.</a:t>
            </a:r>
            <a:endParaRPr dirty="0"/>
          </a:p>
        </p:txBody>
      </p:sp>
      <p:sp>
        <p:nvSpPr>
          <p:cNvPr id="1573" name="Google Shape;1573;p34"/>
          <p:cNvSpPr/>
          <p:nvPr/>
        </p:nvSpPr>
        <p:spPr>
          <a:xfrm rot="-317296">
            <a:off x="5436074" y="38623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4"/>
          <p:cNvSpPr/>
          <p:nvPr/>
        </p:nvSpPr>
        <p:spPr>
          <a:xfrm rot="-317296">
            <a:off x="5470513" y="73666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4"/>
          <p:cNvSpPr/>
          <p:nvPr/>
        </p:nvSpPr>
        <p:spPr>
          <a:xfrm rot="-317296">
            <a:off x="5466737" y="96305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4"/>
          <p:cNvSpPr/>
          <p:nvPr/>
        </p:nvSpPr>
        <p:spPr>
          <a:xfrm>
            <a:off x="3154232" y="27600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4"/>
          <p:cNvSpPr/>
          <p:nvPr/>
        </p:nvSpPr>
        <p:spPr>
          <a:xfrm>
            <a:off x="3127087" y="70506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4"/>
          <p:cNvSpPr/>
          <p:nvPr/>
        </p:nvSpPr>
        <p:spPr>
          <a:xfrm>
            <a:off x="3274225" y="100303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4"/>
          <p:cNvSpPr/>
          <p:nvPr/>
        </p:nvSpPr>
        <p:spPr>
          <a:xfrm>
            <a:off x="5164266" y="21253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4"/>
          <p:cNvSpPr/>
          <p:nvPr/>
        </p:nvSpPr>
        <p:spPr>
          <a:xfrm>
            <a:off x="5425413" y="12885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663662" y="4236482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1094364" y="517627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1314096" y="517632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1208876" y="276009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4"/>
          <p:cNvSpPr/>
          <p:nvPr/>
        </p:nvSpPr>
        <p:spPr>
          <a:xfrm>
            <a:off x="3769326" y="3868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7547359" y="4047860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31065" y="2680895"/>
            <a:ext cx="9044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>
                <a:latin typeface="Leckerli One"/>
                <a:sym typeface="Leckerli One"/>
              </a:rPr>
              <a:t>Write down all the things that create RESISTANCE</a:t>
            </a:r>
          </a:p>
          <a:p>
            <a:pPr algn="ctr"/>
            <a:r>
              <a:rPr lang="en-US" sz="3000" dirty="0">
                <a:latin typeface="Leckerli One"/>
                <a:sym typeface="Leckerli One"/>
              </a:rPr>
              <a:t>In the process of you taking action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2964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ttering Grid MK Plan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FFD966"/>
      </a:lt2>
      <a:accent1>
        <a:srgbClr val="EA9999"/>
      </a:accent1>
      <a:accent2>
        <a:srgbClr val="E06666"/>
      </a:accent2>
      <a:accent3>
        <a:srgbClr val="EFEFEF"/>
      </a:accent3>
      <a:accent4>
        <a:srgbClr val="FFD966"/>
      </a:accent4>
      <a:accent5>
        <a:srgbClr val="EA9999"/>
      </a:accent5>
      <a:accent6>
        <a:srgbClr val="E0666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217</Words>
  <Application>Microsoft Office PowerPoint</Application>
  <PresentationFormat>On-screen Show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Leckerli One</vt:lpstr>
      <vt:lpstr>Yanone Kaffeesatz</vt:lpstr>
      <vt:lpstr>Patrick Hand SC</vt:lpstr>
      <vt:lpstr>Rochester</vt:lpstr>
      <vt:lpstr>Arial</vt:lpstr>
      <vt:lpstr>Arimo</vt:lpstr>
      <vt:lpstr>Lettering Grid MK Plan by Slidesgo</vt:lpstr>
      <vt:lpstr>Data Analytics Master Class</vt:lpstr>
      <vt:lpstr>Pandas</vt:lpstr>
      <vt:lpstr>What you will get in this 30 Day Internship</vt:lpstr>
      <vt:lpstr>What you will get in this 30 Day Internship</vt:lpstr>
      <vt:lpstr>What you will get in this 30 Day Internship</vt:lpstr>
      <vt:lpstr>Actual Price ₹999</vt:lpstr>
      <vt:lpstr>Actual Price ₹999 Offer Price ₹590</vt:lpstr>
      <vt:lpstr>30 Day Success Mindset</vt:lpstr>
      <vt:lpstr>Exercise-</vt:lpstr>
      <vt:lpstr>Success Mindset</vt:lpstr>
      <vt:lpstr>Q &amp; A  Session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Lettering Grid</dc:title>
  <dc:creator>Sanjay D Champ</dc:creator>
  <cp:lastModifiedBy>ADMIN</cp:lastModifiedBy>
  <cp:revision>91</cp:revision>
  <dcterms:modified xsi:type="dcterms:W3CDTF">2021-08-06T06:21:18Z</dcterms:modified>
</cp:coreProperties>
</file>