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25" r:id="rId3"/>
    <p:sldId id="326" r:id="rId4"/>
    <p:sldId id="321" r:id="rId5"/>
    <p:sldId id="322" r:id="rId6"/>
    <p:sldId id="324" r:id="rId7"/>
    <p:sldId id="286" r:id="rId8"/>
  </p:sldIdLst>
  <p:sldSz cx="9144000" cy="5143500" type="screen16x9"/>
  <p:notesSz cx="6858000" cy="9144000"/>
  <p:embeddedFontLst>
    <p:embeddedFont>
      <p:font typeface="Yanone Kaffeesatz" panose="020B0604020202020204" charset="0"/>
      <p:regular r:id="rId10"/>
      <p:bold r:id="rId11"/>
    </p:embeddedFont>
    <p:embeddedFont>
      <p:font typeface="Rochester" panose="020B0604020202020204" charset="0"/>
      <p:regular r:id="rId12"/>
    </p:embeddedFon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Patrick Hand SC" panose="020B0604020202020204" charset="0"/>
      <p:regular r:id="rId17"/>
    </p:embeddedFont>
    <p:embeddedFont>
      <p:font typeface="Leckerli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D688A-D250-4D34-96C8-9CAFF2A03401}">
  <a:tblStyle styleId="{108D688A-D250-4D34-96C8-9CAFF2A03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3232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1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36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09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9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9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3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b64f93d05a_0_3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b64f93d05a_0_3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9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556550" y="2285663"/>
            <a:ext cx="6030900" cy="841800"/>
          </a:xfrm>
          <a:prstGeom prst="rect">
            <a:avLst/>
          </a:prstGeom>
          <a:effectLst>
            <a:outerShdw dist="47625" dir="8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282300" y="3906350"/>
            <a:ext cx="25794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8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8"/>
          <p:cNvSpPr txBox="1">
            <a:spLocks noGrp="1"/>
          </p:cNvSpPr>
          <p:nvPr>
            <p:ph type="title"/>
          </p:nvPr>
        </p:nvSpPr>
        <p:spPr>
          <a:xfrm>
            <a:off x="2593813" y="1888998"/>
            <a:ext cx="4596000" cy="1248600"/>
          </a:xfrm>
          <a:prstGeom prst="rect">
            <a:avLst/>
          </a:prstGeom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cxnSp>
        <p:nvCxnSpPr>
          <p:cNvPr id="410" name="Google Shape;410;p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6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6"/>
          <p:cNvSpPr txBox="1">
            <a:spLocks noGrp="1"/>
          </p:cNvSpPr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78" name="Google Shape;1378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rgbClr val="F9E4E4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Leckerli One"/>
              <a:buNone/>
              <a:defRPr sz="3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1"/>
          <p:cNvSpPr txBox="1">
            <a:spLocks noGrp="1"/>
          </p:cNvSpPr>
          <p:nvPr>
            <p:ph type="ctrTitle"/>
          </p:nvPr>
        </p:nvSpPr>
        <p:spPr>
          <a:xfrm>
            <a:off x="881813" y="1461015"/>
            <a:ext cx="7317024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Data Analytics Master Class</a:t>
            </a:r>
            <a:endParaRPr sz="7200" dirty="0"/>
          </a:p>
        </p:txBody>
      </p:sp>
      <p:sp>
        <p:nvSpPr>
          <p:cNvPr id="1494" name="Google Shape;1494;p31"/>
          <p:cNvSpPr/>
          <p:nvPr/>
        </p:nvSpPr>
        <p:spPr>
          <a:xfrm>
            <a:off x="7822049" y="2294657"/>
            <a:ext cx="777250" cy="667763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1"/>
          <p:cNvSpPr txBox="1">
            <a:spLocks noGrp="1"/>
          </p:cNvSpPr>
          <p:nvPr>
            <p:ph type="ctrTitle" idx="2"/>
          </p:nvPr>
        </p:nvSpPr>
        <p:spPr>
          <a:xfrm>
            <a:off x="7877539" y="2434336"/>
            <a:ext cx="642596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br>
              <a:rPr lang="en" dirty="0" smtClean="0"/>
            </a:br>
            <a:r>
              <a:rPr lang="en" dirty="0" smtClean="0"/>
              <a:t>7</a:t>
            </a:r>
            <a:endParaRPr dirty="0"/>
          </a:p>
        </p:txBody>
      </p:sp>
      <p:sp>
        <p:nvSpPr>
          <p:cNvPr id="1497" name="Google Shape;1497;p31"/>
          <p:cNvSpPr txBox="1">
            <a:spLocks noGrp="1"/>
          </p:cNvSpPr>
          <p:nvPr>
            <p:ph type="ctrTitle" idx="3"/>
          </p:nvPr>
        </p:nvSpPr>
        <p:spPr>
          <a:xfrm>
            <a:off x="985850" y="3474264"/>
            <a:ext cx="7401444" cy="8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Probability-Permutation &amp; Combination</a:t>
            </a:r>
            <a:endParaRPr sz="4400" dirty="0"/>
          </a:p>
        </p:txBody>
      </p:sp>
      <p:sp>
        <p:nvSpPr>
          <p:cNvPr id="1498" name="Google Shape;1498;p31"/>
          <p:cNvSpPr/>
          <p:nvPr/>
        </p:nvSpPr>
        <p:spPr>
          <a:xfrm>
            <a:off x="8843812" y="3577313"/>
            <a:ext cx="208712" cy="642545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1"/>
          <p:cNvSpPr/>
          <p:nvPr/>
        </p:nvSpPr>
        <p:spPr>
          <a:xfrm>
            <a:off x="206971" y="3557443"/>
            <a:ext cx="269650" cy="682287"/>
          </a:xfrm>
          <a:custGeom>
            <a:avLst/>
            <a:gdLst/>
            <a:ahLst/>
            <a:cxnLst/>
            <a:rect l="l" t="t" r="r" b="b"/>
            <a:pathLst>
              <a:path w="3155" h="7983" extrusionOk="0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301843" y="1157897"/>
            <a:ext cx="817909" cy="809416"/>
            <a:chOff x="7966239" y="3395887"/>
            <a:chExt cx="817909" cy="809416"/>
          </a:xfrm>
        </p:grpSpPr>
        <p:sp>
          <p:nvSpPr>
            <p:cNvPr id="1500" name="Google Shape;1500;p31"/>
            <p:cNvSpPr/>
            <p:nvPr/>
          </p:nvSpPr>
          <p:spPr>
            <a:xfrm>
              <a:off x="8000891" y="3395887"/>
              <a:ext cx="783257" cy="410071"/>
            </a:xfrm>
            <a:custGeom>
              <a:avLst/>
              <a:gdLst/>
              <a:ahLst/>
              <a:cxnLst/>
              <a:rect l="l" t="t" r="r" b="b"/>
              <a:pathLst>
                <a:path w="4840" h="2534" extrusionOk="0">
                  <a:moveTo>
                    <a:pt x="3773" y="1"/>
                  </a:moveTo>
                  <a:cubicBezTo>
                    <a:pt x="3558" y="1"/>
                    <a:pt x="3342" y="62"/>
                    <a:pt x="3154" y="179"/>
                  </a:cubicBezTo>
                  <a:cubicBezTo>
                    <a:pt x="2916" y="319"/>
                    <a:pt x="2690" y="481"/>
                    <a:pt x="2463" y="643"/>
                  </a:cubicBezTo>
                  <a:cubicBezTo>
                    <a:pt x="2182" y="859"/>
                    <a:pt x="1923" y="1097"/>
                    <a:pt x="1653" y="1302"/>
                  </a:cubicBezTo>
                  <a:cubicBezTo>
                    <a:pt x="1286" y="1605"/>
                    <a:pt x="864" y="1821"/>
                    <a:pt x="400" y="1950"/>
                  </a:cubicBezTo>
                  <a:cubicBezTo>
                    <a:pt x="313" y="1972"/>
                    <a:pt x="227" y="1993"/>
                    <a:pt x="130" y="1993"/>
                  </a:cubicBezTo>
                  <a:cubicBezTo>
                    <a:pt x="76" y="1993"/>
                    <a:pt x="43" y="2004"/>
                    <a:pt x="22" y="2058"/>
                  </a:cubicBezTo>
                  <a:cubicBezTo>
                    <a:pt x="0" y="2112"/>
                    <a:pt x="33" y="2145"/>
                    <a:pt x="76" y="2166"/>
                  </a:cubicBezTo>
                  <a:cubicBezTo>
                    <a:pt x="162" y="2220"/>
                    <a:pt x="249" y="2263"/>
                    <a:pt x="335" y="2296"/>
                  </a:cubicBezTo>
                  <a:cubicBezTo>
                    <a:pt x="789" y="2447"/>
                    <a:pt x="1264" y="2523"/>
                    <a:pt x="1739" y="2534"/>
                  </a:cubicBezTo>
                  <a:cubicBezTo>
                    <a:pt x="2139" y="2534"/>
                    <a:pt x="2549" y="2490"/>
                    <a:pt x="2938" y="2404"/>
                  </a:cubicBezTo>
                  <a:cubicBezTo>
                    <a:pt x="3327" y="2328"/>
                    <a:pt x="3705" y="2177"/>
                    <a:pt x="4040" y="1961"/>
                  </a:cubicBezTo>
                  <a:cubicBezTo>
                    <a:pt x="4342" y="1745"/>
                    <a:pt x="4601" y="1497"/>
                    <a:pt x="4699" y="1119"/>
                  </a:cubicBezTo>
                  <a:cubicBezTo>
                    <a:pt x="4839" y="633"/>
                    <a:pt x="4526" y="125"/>
                    <a:pt x="4018" y="28"/>
                  </a:cubicBezTo>
                  <a:cubicBezTo>
                    <a:pt x="3938" y="10"/>
                    <a:pt x="3855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966239" y="3887474"/>
              <a:ext cx="541969" cy="317829"/>
            </a:xfrm>
            <a:custGeom>
              <a:avLst/>
              <a:gdLst/>
              <a:ahLst/>
              <a:cxnLst/>
              <a:rect l="l" t="t" r="r" b="b"/>
              <a:pathLst>
                <a:path w="3349" h="1964" extrusionOk="0">
                  <a:moveTo>
                    <a:pt x="990" y="0"/>
                  </a:moveTo>
                  <a:cubicBezTo>
                    <a:pt x="779" y="0"/>
                    <a:pt x="568" y="20"/>
                    <a:pt x="357" y="59"/>
                  </a:cubicBezTo>
                  <a:cubicBezTo>
                    <a:pt x="271" y="59"/>
                    <a:pt x="195" y="81"/>
                    <a:pt x="109" y="113"/>
                  </a:cubicBezTo>
                  <a:cubicBezTo>
                    <a:pt x="55" y="146"/>
                    <a:pt x="22" y="200"/>
                    <a:pt x="1" y="254"/>
                  </a:cubicBezTo>
                  <a:cubicBezTo>
                    <a:pt x="1" y="264"/>
                    <a:pt x="65" y="318"/>
                    <a:pt x="98" y="340"/>
                  </a:cubicBezTo>
                  <a:cubicBezTo>
                    <a:pt x="519" y="491"/>
                    <a:pt x="908" y="707"/>
                    <a:pt x="1264" y="966"/>
                  </a:cubicBezTo>
                  <a:cubicBezTo>
                    <a:pt x="1578" y="1226"/>
                    <a:pt x="1891" y="1463"/>
                    <a:pt x="2215" y="1712"/>
                  </a:cubicBezTo>
                  <a:cubicBezTo>
                    <a:pt x="2355" y="1820"/>
                    <a:pt x="2528" y="1906"/>
                    <a:pt x="2712" y="1949"/>
                  </a:cubicBezTo>
                  <a:cubicBezTo>
                    <a:pt x="2757" y="1959"/>
                    <a:pt x="2802" y="1964"/>
                    <a:pt x="2844" y="1964"/>
                  </a:cubicBezTo>
                  <a:cubicBezTo>
                    <a:pt x="3135" y="1964"/>
                    <a:pt x="3349" y="1744"/>
                    <a:pt x="3349" y="1377"/>
                  </a:cubicBezTo>
                  <a:cubicBezTo>
                    <a:pt x="3338" y="1236"/>
                    <a:pt x="3284" y="1096"/>
                    <a:pt x="3198" y="966"/>
                  </a:cubicBezTo>
                  <a:cubicBezTo>
                    <a:pt x="3003" y="675"/>
                    <a:pt x="2712" y="437"/>
                    <a:pt x="2388" y="297"/>
                  </a:cubicBezTo>
                  <a:cubicBezTo>
                    <a:pt x="1945" y="101"/>
                    <a:pt x="1470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1"/>
          <p:cNvGrpSpPr/>
          <p:nvPr/>
        </p:nvGrpSpPr>
        <p:grpSpPr>
          <a:xfrm>
            <a:off x="260609" y="979532"/>
            <a:ext cx="821775" cy="987781"/>
            <a:chOff x="3437888" y="415495"/>
            <a:chExt cx="821775" cy="987781"/>
          </a:xfrm>
        </p:grpSpPr>
        <p:sp>
          <p:nvSpPr>
            <p:cNvPr id="1503" name="Google Shape;1503;p31"/>
            <p:cNvSpPr/>
            <p:nvPr/>
          </p:nvSpPr>
          <p:spPr>
            <a:xfrm>
              <a:off x="4066595" y="1106194"/>
              <a:ext cx="193068" cy="297082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3437888" y="415495"/>
              <a:ext cx="766846" cy="466650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653900" y="969072"/>
              <a:ext cx="515338" cy="39215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223" y="818338"/>
            <a:ext cx="242473" cy="465286"/>
            <a:chOff x="6991191" y="899957"/>
            <a:chExt cx="242473" cy="465286"/>
          </a:xfrm>
        </p:grpSpPr>
        <p:sp>
          <p:nvSpPr>
            <p:cNvPr id="1506" name="Google Shape;1506;p31"/>
            <p:cNvSpPr/>
            <p:nvPr/>
          </p:nvSpPr>
          <p:spPr>
            <a:xfrm>
              <a:off x="6991191" y="899957"/>
              <a:ext cx="129241" cy="238751"/>
            </a:xfrm>
            <a:custGeom>
              <a:avLst/>
              <a:gdLst/>
              <a:ahLst/>
              <a:cxnLst/>
              <a:rect l="l" t="t" r="r" b="b"/>
              <a:pathLst>
                <a:path w="1665" h="3076" extrusionOk="0">
                  <a:moveTo>
                    <a:pt x="876" y="1"/>
                  </a:moveTo>
                  <a:cubicBezTo>
                    <a:pt x="841" y="1"/>
                    <a:pt x="805" y="17"/>
                    <a:pt x="789" y="49"/>
                  </a:cubicBezTo>
                  <a:cubicBezTo>
                    <a:pt x="768" y="82"/>
                    <a:pt x="757" y="103"/>
                    <a:pt x="746" y="136"/>
                  </a:cubicBezTo>
                  <a:cubicBezTo>
                    <a:pt x="681" y="298"/>
                    <a:pt x="616" y="470"/>
                    <a:pt x="541" y="643"/>
                  </a:cubicBezTo>
                  <a:cubicBezTo>
                    <a:pt x="422" y="913"/>
                    <a:pt x="271" y="1162"/>
                    <a:pt x="87" y="1399"/>
                  </a:cubicBezTo>
                  <a:cubicBezTo>
                    <a:pt x="1" y="1518"/>
                    <a:pt x="12" y="1583"/>
                    <a:pt x="109" y="1691"/>
                  </a:cubicBezTo>
                  <a:cubicBezTo>
                    <a:pt x="390" y="2015"/>
                    <a:pt x="584" y="2415"/>
                    <a:pt x="670" y="2836"/>
                  </a:cubicBezTo>
                  <a:cubicBezTo>
                    <a:pt x="681" y="2890"/>
                    <a:pt x="692" y="2933"/>
                    <a:pt x="703" y="2987"/>
                  </a:cubicBezTo>
                  <a:cubicBezTo>
                    <a:pt x="714" y="3041"/>
                    <a:pt x="757" y="3073"/>
                    <a:pt x="800" y="3073"/>
                  </a:cubicBezTo>
                  <a:cubicBezTo>
                    <a:pt x="806" y="3075"/>
                    <a:pt x="811" y="3075"/>
                    <a:pt x="817" y="3075"/>
                  </a:cubicBezTo>
                  <a:cubicBezTo>
                    <a:pt x="865" y="3075"/>
                    <a:pt x="909" y="3035"/>
                    <a:pt x="919" y="2987"/>
                  </a:cubicBezTo>
                  <a:cubicBezTo>
                    <a:pt x="919" y="2976"/>
                    <a:pt x="930" y="2955"/>
                    <a:pt x="930" y="2933"/>
                  </a:cubicBezTo>
                  <a:cubicBezTo>
                    <a:pt x="1005" y="2566"/>
                    <a:pt x="1157" y="2209"/>
                    <a:pt x="1373" y="1896"/>
                  </a:cubicBezTo>
                  <a:cubicBezTo>
                    <a:pt x="1448" y="1788"/>
                    <a:pt x="1535" y="1702"/>
                    <a:pt x="1621" y="1605"/>
                  </a:cubicBezTo>
                  <a:cubicBezTo>
                    <a:pt x="1643" y="1583"/>
                    <a:pt x="1653" y="1561"/>
                    <a:pt x="1664" y="1540"/>
                  </a:cubicBezTo>
                  <a:cubicBezTo>
                    <a:pt x="1643" y="1475"/>
                    <a:pt x="1599" y="1410"/>
                    <a:pt x="1567" y="1356"/>
                  </a:cubicBezTo>
                  <a:cubicBezTo>
                    <a:pt x="1297" y="989"/>
                    <a:pt x="1103" y="578"/>
                    <a:pt x="994" y="136"/>
                  </a:cubicBezTo>
                  <a:cubicBezTo>
                    <a:pt x="984" y="114"/>
                    <a:pt x="973" y="82"/>
                    <a:pt x="962" y="49"/>
                  </a:cubicBezTo>
                  <a:cubicBezTo>
                    <a:pt x="946" y="17"/>
                    <a:pt x="911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120413" y="1176400"/>
              <a:ext cx="113251" cy="188843"/>
            </a:xfrm>
            <a:custGeom>
              <a:avLst/>
              <a:gdLst/>
              <a:ahLst/>
              <a:cxnLst/>
              <a:rect l="l" t="t" r="r" b="b"/>
              <a:pathLst>
                <a:path w="1459" h="2433" extrusionOk="0">
                  <a:moveTo>
                    <a:pt x="775" y="0"/>
                  </a:moveTo>
                  <a:cubicBezTo>
                    <a:pt x="721" y="0"/>
                    <a:pt x="678" y="31"/>
                    <a:pt x="659" y="78"/>
                  </a:cubicBezTo>
                  <a:cubicBezTo>
                    <a:pt x="637" y="121"/>
                    <a:pt x="616" y="164"/>
                    <a:pt x="594" y="207"/>
                  </a:cubicBezTo>
                  <a:cubicBezTo>
                    <a:pt x="475" y="510"/>
                    <a:pt x="303" y="780"/>
                    <a:pt x="76" y="1007"/>
                  </a:cubicBezTo>
                  <a:cubicBezTo>
                    <a:pt x="43" y="1050"/>
                    <a:pt x="22" y="1093"/>
                    <a:pt x="0" y="1136"/>
                  </a:cubicBezTo>
                  <a:cubicBezTo>
                    <a:pt x="22" y="1180"/>
                    <a:pt x="43" y="1223"/>
                    <a:pt x="65" y="1255"/>
                  </a:cubicBezTo>
                  <a:cubicBezTo>
                    <a:pt x="238" y="1568"/>
                    <a:pt x="367" y="1903"/>
                    <a:pt x="443" y="2249"/>
                  </a:cubicBezTo>
                  <a:cubicBezTo>
                    <a:pt x="454" y="2281"/>
                    <a:pt x="465" y="2324"/>
                    <a:pt x="475" y="2357"/>
                  </a:cubicBezTo>
                  <a:cubicBezTo>
                    <a:pt x="508" y="2389"/>
                    <a:pt x="540" y="2432"/>
                    <a:pt x="573" y="2432"/>
                  </a:cubicBezTo>
                  <a:cubicBezTo>
                    <a:pt x="616" y="2432"/>
                    <a:pt x="648" y="2389"/>
                    <a:pt x="681" y="2357"/>
                  </a:cubicBezTo>
                  <a:cubicBezTo>
                    <a:pt x="702" y="2335"/>
                    <a:pt x="713" y="2303"/>
                    <a:pt x="713" y="2270"/>
                  </a:cubicBezTo>
                  <a:cubicBezTo>
                    <a:pt x="821" y="1957"/>
                    <a:pt x="1016" y="1687"/>
                    <a:pt x="1253" y="1471"/>
                  </a:cubicBezTo>
                  <a:cubicBezTo>
                    <a:pt x="1437" y="1288"/>
                    <a:pt x="1458" y="1277"/>
                    <a:pt x="1307" y="1050"/>
                  </a:cubicBezTo>
                  <a:cubicBezTo>
                    <a:pt x="1156" y="823"/>
                    <a:pt x="1037" y="585"/>
                    <a:pt x="951" y="326"/>
                  </a:cubicBezTo>
                  <a:cubicBezTo>
                    <a:pt x="929" y="261"/>
                    <a:pt x="918" y="175"/>
                    <a:pt x="897" y="110"/>
                  </a:cubicBezTo>
                  <a:cubicBezTo>
                    <a:pt x="886" y="56"/>
                    <a:pt x="864" y="13"/>
                    <a:pt x="799" y="2"/>
                  </a:cubicBezTo>
                  <a:cubicBezTo>
                    <a:pt x="791" y="1"/>
                    <a:pt x="78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1"/>
          <p:cNvSpPr/>
          <p:nvPr/>
        </p:nvSpPr>
        <p:spPr>
          <a:xfrm>
            <a:off x="4038689" y="1925262"/>
            <a:ext cx="1881761" cy="317826"/>
          </a:xfrm>
          <a:custGeom>
            <a:avLst/>
            <a:gdLst/>
            <a:ahLst/>
            <a:cxnLst/>
            <a:rect l="l" t="t" r="r" b="b"/>
            <a:pathLst>
              <a:path w="12131" h="2049" extrusionOk="0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66675" dir="22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99AA"/>
              </a:solidFill>
            </a:endParaRPr>
          </a:p>
        </p:txBody>
      </p:sp>
      <p:sp>
        <p:nvSpPr>
          <p:cNvPr id="1510" name="Google Shape;1510;p31"/>
          <p:cNvSpPr/>
          <p:nvPr/>
        </p:nvSpPr>
        <p:spPr>
          <a:xfrm>
            <a:off x="7489647" y="3159737"/>
            <a:ext cx="175506" cy="317764"/>
          </a:xfrm>
          <a:custGeom>
            <a:avLst/>
            <a:gdLst/>
            <a:ahLst/>
            <a:cxnLst/>
            <a:rect l="l" t="t" r="r" b="b"/>
            <a:pathLst>
              <a:path w="1610" h="2915" extrusionOk="0">
                <a:moveTo>
                  <a:pt x="947" y="0"/>
                </a:moveTo>
                <a:cubicBezTo>
                  <a:pt x="905" y="0"/>
                  <a:pt x="861" y="20"/>
                  <a:pt x="832" y="63"/>
                </a:cubicBezTo>
                <a:cubicBezTo>
                  <a:pt x="811" y="96"/>
                  <a:pt x="789" y="128"/>
                  <a:pt x="778" y="160"/>
                </a:cubicBezTo>
                <a:cubicBezTo>
                  <a:pt x="562" y="560"/>
                  <a:pt x="378" y="970"/>
                  <a:pt x="76" y="1316"/>
                </a:cubicBezTo>
                <a:cubicBezTo>
                  <a:pt x="44" y="1370"/>
                  <a:pt x="22" y="1424"/>
                  <a:pt x="0" y="1478"/>
                </a:cubicBezTo>
                <a:cubicBezTo>
                  <a:pt x="22" y="1521"/>
                  <a:pt x="44" y="1575"/>
                  <a:pt x="65" y="1619"/>
                </a:cubicBezTo>
                <a:cubicBezTo>
                  <a:pt x="324" y="1975"/>
                  <a:pt x="519" y="2364"/>
                  <a:pt x="649" y="2785"/>
                </a:cubicBezTo>
                <a:cubicBezTo>
                  <a:pt x="670" y="2850"/>
                  <a:pt x="703" y="2915"/>
                  <a:pt x="789" y="2915"/>
                </a:cubicBezTo>
                <a:cubicBezTo>
                  <a:pt x="865" y="2915"/>
                  <a:pt x="908" y="2861"/>
                  <a:pt x="929" y="2796"/>
                </a:cubicBezTo>
                <a:cubicBezTo>
                  <a:pt x="983" y="2677"/>
                  <a:pt x="1027" y="2547"/>
                  <a:pt x="1081" y="2429"/>
                </a:cubicBezTo>
                <a:cubicBezTo>
                  <a:pt x="1189" y="2137"/>
                  <a:pt x="1361" y="1867"/>
                  <a:pt x="1577" y="1640"/>
                </a:cubicBezTo>
                <a:cubicBezTo>
                  <a:pt x="1599" y="1608"/>
                  <a:pt x="1610" y="1564"/>
                  <a:pt x="1599" y="1521"/>
                </a:cubicBezTo>
                <a:cubicBezTo>
                  <a:pt x="1567" y="1435"/>
                  <a:pt x="1534" y="1359"/>
                  <a:pt x="1491" y="1284"/>
                </a:cubicBezTo>
                <a:cubicBezTo>
                  <a:pt x="1307" y="949"/>
                  <a:pt x="1178" y="592"/>
                  <a:pt x="1113" y="214"/>
                </a:cubicBezTo>
                <a:cubicBezTo>
                  <a:pt x="1102" y="171"/>
                  <a:pt x="1091" y="128"/>
                  <a:pt x="1070" y="85"/>
                </a:cubicBezTo>
                <a:cubicBezTo>
                  <a:pt x="1052" y="31"/>
                  <a:pt x="1001" y="0"/>
                  <a:pt x="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165671" y="2772378"/>
            <a:ext cx="305039" cy="467261"/>
            <a:chOff x="2313950" y="1895511"/>
            <a:chExt cx="305039" cy="467261"/>
          </a:xfrm>
        </p:grpSpPr>
        <p:sp>
          <p:nvSpPr>
            <p:cNvPr id="1508" name="Google Shape;1508;p31"/>
            <p:cNvSpPr/>
            <p:nvPr/>
          </p:nvSpPr>
          <p:spPr>
            <a:xfrm>
              <a:off x="2443182" y="1895511"/>
              <a:ext cx="175807" cy="292313"/>
            </a:xfrm>
            <a:custGeom>
              <a:avLst/>
              <a:gdLst/>
              <a:ahLst/>
              <a:cxnLst/>
              <a:rect l="l" t="t" r="r" b="b"/>
              <a:pathLst>
                <a:path w="1352" h="2248" extrusionOk="0">
                  <a:moveTo>
                    <a:pt x="757" y="1"/>
                  </a:moveTo>
                  <a:cubicBezTo>
                    <a:pt x="681" y="1"/>
                    <a:pt x="649" y="44"/>
                    <a:pt x="627" y="98"/>
                  </a:cubicBezTo>
                  <a:cubicBezTo>
                    <a:pt x="595" y="184"/>
                    <a:pt x="573" y="260"/>
                    <a:pt x="541" y="346"/>
                  </a:cubicBezTo>
                  <a:cubicBezTo>
                    <a:pt x="433" y="627"/>
                    <a:pt x="325" y="919"/>
                    <a:pt x="66" y="1113"/>
                  </a:cubicBezTo>
                  <a:cubicBezTo>
                    <a:pt x="1" y="1167"/>
                    <a:pt x="1" y="1264"/>
                    <a:pt x="66" y="1318"/>
                  </a:cubicBezTo>
                  <a:cubicBezTo>
                    <a:pt x="87" y="1351"/>
                    <a:pt x="120" y="1372"/>
                    <a:pt x="152" y="1405"/>
                  </a:cubicBezTo>
                  <a:cubicBezTo>
                    <a:pt x="314" y="1545"/>
                    <a:pt x="433" y="1740"/>
                    <a:pt x="498" y="1945"/>
                  </a:cubicBezTo>
                  <a:cubicBezTo>
                    <a:pt x="519" y="2020"/>
                    <a:pt x="552" y="2096"/>
                    <a:pt x="573" y="2161"/>
                  </a:cubicBezTo>
                  <a:cubicBezTo>
                    <a:pt x="595" y="2215"/>
                    <a:pt x="638" y="2247"/>
                    <a:pt x="692" y="2247"/>
                  </a:cubicBezTo>
                  <a:cubicBezTo>
                    <a:pt x="757" y="2247"/>
                    <a:pt x="779" y="2204"/>
                    <a:pt x="800" y="2150"/>
                  </a:cubicBezTo>
                  <a:cubicBezTo>
                    <a:pt x="822" y="2064"/>
                    <a:pt x="833" y="1977"/>
                    <a:pt x="865" y="1891"/>
                  </a:cubicBezTo>
                  <a:cubicBezTo>
                    <a:pt x="930" y="1696"/>
                    <a:pt x="1005" y="1502"/>
                    <a:pt x="1211" y="1383"/>
                  </a:cubicBezTo>
                  <a:cubicBezTo>
                    <a:pt x="1243" y="1372"/>
                    <a:pt x="1265" y="1351"/>
                    <a:pt x="1286" y="1329"/>
                  </a:cubicBezTo>
                  <a:cubicBezTo>
                    <a:pt x="1308" y="1297"/>
                    <a:pt x="1329" y="1253"/>
                    <a:pt x="1351" y="1221"/>
                  </a:cubicBezTo>
                  <a:cubicBezTo>
                    <a:pt x="1329" y="1178"/>
                    <a:pt x="1308" y="1145"/>
                    <a:pt x="1286" y="1102"/>
                  </a:cubicBezTo>
                  <a:cubicBezTo>
                    <a:pt x="1232" y="994"/>
                    <a:pt x="1167" y="897"/>
                    <a:pt x="1103" y="789"/>
                  </a:cubicBezTo>
                  <a:cubicBezTo>
                    <a:pt x="962" y="595"/>
                    <a:pt x="876" y="357"/>
                    <a:pt x="854" y="119"/>
                  </a:cubicBezTo>
                  <a:cubicBezTo>
                    <a:pt x="854" y="55"/>
                    <a:pt x="811" y="1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2313950" y="2174150"/>
              <a:ext cx="129224" cy="188622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7066610" y="271769"/>
            <a:ext cx="1777202" cy="4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3617" y="4578059"/>
            <a:ext cx="3233416" cy="565441"/>
            <a:chOff x="2816836" y="3051017"/>
            <a:chExt cx="3233416" cy="5654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6836" y="3064691"/>
              <a:ext cx="493156" cy="4813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88762" y="3064970"/>
              <a:ext cx="542239" cy="5121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09771" y="3070725"/>
              <a:ext cx="790708" cy="4692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75835" y="3051017"/>
              <a:ext cx="574417" cy="56544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971" y="3960332"/>
            <a:ext cx="1212263" cy="1183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209279" y="2305694"/>
            <a:ext cx="87254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Probability</a:t>
            </a:r>
            <a:endParaRPr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6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110602" y="0"/>
            <a:ext cx="87254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Permutation &amp; Combination</a:t>
            </a:r>
            <a:endParaRPr sz="4000" dirty="0"/>
          </a:p>
        </p:txBody>
      </p:sp>
      <p:cxnSp>
        <p:nvCxnSpPr>
          <p:cNvPr id="4" name="Curved Connector 3"/>
          <p:cNvCxnSpPr/>
          <p:nvPr/>
        </p:nvCxnSpPr>
        <p:spPr>
          <a:xfrm rot="5400000">
            <a:off x="1891295" y="891376"/>
            <a:ext cx="914400" cy="421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71802" y="1674500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  <a:t>Order Maters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25082" y="1674500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  <a:t>Order does not Maters</a:t>
            </a: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7072318" y="817025"/>
            <a:ext cx="756636" cy="6090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75665" y="841800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 smtClean="0">
                <a:solidFill>
                  <a:schemeClr val="tx2">
                    <a:lumMod val="75000"/>
                  </a:schemeClr>
                </a:solidFill>
                <a:latin typeface="Leckerli One"/>
                <a:sym typeface="Leckerli One"/>
              </a:rPr>
              <a:t>A B C 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68880" y="2203770"/>
            <a:ext cx="13901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  <a:t>AB BA CA DA</a:t>
            </a:r>
            <a:b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</a:b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AC BC CB DB</a:t>
            </a:r>
            <a:b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</a:b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AD BD CD DC</a:t>
            </a:r>
            <a:endParaRPr lang="en" dirty="0" smtClean="0">
              <a:solidFill>
                <a:schemeClr val="dk1"/>
              </a:solidFill>
              <a:latin typeface="Leckerli One"/>
              <a:sym typeface="Leckerli On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2323" y="2419213"/>
            <a:ext cx="559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= 12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570857" y="2203770"/>
            <a:ext cx="13901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dirty="0" smtClean="0">
                <a:solidFill>
                  <a:schemeClr val="accent2"/>
                </a:solidFill>
                <a:latin typeface="Leckerli One"/>
                <a:sym typeface="Leckerli One"/>
              </a:rPr>
              <a:t>AB</a:t>
            </a:r>
            <a: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" strike="sngStrike" dirty="0" smtClean="0">
                <a:solidFill>
                  <a:schemeClr val="dk1"/>
                </a:solidFill>
                <a:latin typeface="Leckerli One"/>
                <a:sym typeface="Leckerli One"/>
              </a:rPr>
              <a:t>BA</a:t>
            </a:r>
            <a: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" dirty="0" smtClean="0">
                <a:solidFill>
                  <a:schemeClr val="accent2"/>
                </a:solidFill>
                <a:latin typeface="Leckerli One"/>
                <a:sym typeface="Leckerli One"/>
              </a:rPr>
              <a:t>CA</a:t>
            </a:r>
            <a: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" dirty="0" smtClean="0">
                <a:solidFill>
                  <a:schemeClr val="accent2"/>
                </a:solidFill>
                <a:latin typeface="Leckerli One"/>
                <a:sym typeface="Leckerli One"/>
              </a:rPr>
              <a:t>DA</a:t>
            </a:r>
            <a: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Leckerli One"/>
                <a:sym typeface="Leckerli One"/>
              </a:rPr>
            </a:br>
            <a:r>
              <a:rPr lang="en-US" strike="sngStrike" dirty="0" smtClean="0">
                <a:solidFill>
                  <a:schemeClr val="dk1"/>
                </a:solidFill>
                <a:latin typeface="Leckerli One"/>
                <a:sym typeface="Leckerli One"/>
              </a:rPr>
              <a:t>AC</a:t>
            </a: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eckerli One"/>
                <a:sym typeface="Leckerli One"/>
              </a:rPr>
              <a:t>BC</a:t>
            </a: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-US" strike="sngStrike" dirty="0" smtClean="0">
                <a:solidFill>
                  <a:schemeClr val="tx1"/>
                </a:solidFill>
                <a:latin typeface="Leckerli One"/>
                <a:sym typeface="Leckerli One"/>
              </a:rPr>
              <a:t>CB</a:t>
            </a: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eckerli One"/>
                <a:sym typeface="Leckerli One"/>
              </a:rPr>
              <a:t>DB</a:t>
            </a: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/>
            </a:r>
            <a:b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</a:br>
            <a:r>
              <a:rPr lang="en-US" strike="sngStrike" dirty="0" smtClean="0">
                <a:solidFill>
                  <a:schemeClr val="dk1"/>
                </a:solidFill>
                <a:latin typeface="Leckerli One"/>
                <a:sym typeface="Leckerli One"/>
              </a:rPr>
              <a:t>AD</a:t>
            </a: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-US" strike="sngStrike" dirty="0" smtClean="0">
                <a:solidFill>
                  <a:schemeClr val="dk1"/>
                </a:solidFill>
                <a:latin typeface="Leckerli One"/>
                <a:sym typeface="Leckerli One"/>
              </a:rPr>
              <a:t>BD</a:t>
            </a: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-US" strike="sngStrike" dirty="0" smtClean="0">
                <a:solidFill>
                  <a:schemeClr val="dk1"/>
                </a:solidFill>
                <a:latin typeface="Leckerli One"/>
                <a:sym typeface="Leckerli One"/>
              </a:rPr>
              <a:t>CD</a:t>
            </a:r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eckerli One"/>
                <a:sym typeface="Leckerli One"/>
              </a:rPr>
              <a:t>DC</a:t>
            </a:r>
            <a:endParaRPr lang="en" dirty="0" smtClean="0">
              <a:solidFill>
                <a:schemeClr val="accent2"/>
              </a:solidFill>
              <a:latin typeface="Leckerli One"/>
              <a:sym typeface="Leckerli One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4300" y="2419213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= 6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86939" y="3408717"/>
            <a:ext cx="13211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rgbClr val="0070C0"/>
                </a:solidFill>
                <a:latin typeface="Leckerli One"/>
                <a:sym typeface="Leckerli One"/>
              </a:rPr>
              <a:t>nPr</a:t>
            </a:r>
            <a:r>
              <a:rPr lang="en-US" dirty="0" smtClean="0">
                <a:solidFill>
                  <a:srgbClr val="0070C0"/>
                </a:solidFill>
                <a:latin typeface="Leckerli One"/>
                <a:sym typeface="Leckerli One"/>
              </a:rPr>
              <a:t>  =    n!  </a:t>
            </a:r>
          </a:p>
          <a:p>
            <a:pPr algn="r"/>
            <a:r>
              <a:rPr lang="en-US" dirty="0" smtClean="0">
                <a:solidFill>
                  <a:srgbClr val="0070C0"/>
                </a:solidFill>
                <a:latin typeface="Leckerli One"/>
                <a:sym typeface="Leckerli One"/>
              </a:rPr>
              <a:t>___-------</a:t>
            </a:r>
          </a:p>
          <a:p>
            <a:pPr algn="r"/>
            <a:r>
              <a:rPr lang="en-US" dirty="0" smtClean="0">
                <a:solidFill>
                  <a:srgbClr val="0070C0"/>
                </a:solidFill>
                <a:latin typeface="Leckerli One"/>
                <a:sym typeface="Leckerli One"/>
              </a:rPr>
              <a:t>(n-r)!</a:t>
            </a:r>
            <a:endParaRPr lang="en" dirty="0" smtClean="0">
              <a:solidFill>
                <a:srgbClr val="0070C0"/>
              </a:solidFill>
              <a:latin typeface="Leckerli One"/>
              <a:sym typeface="Leckerli On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7006" y="1583243"/>
            <a:ext cx="2826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Leckerli One"/>
                <a:sym typeface="Leckerli One"/>
              </a:rPr>
              <a:t>N</a:t>
            </a:r>
            <a:r>
              <a:rPr lang="en" dirty="0" smtClean="0">
                <a:solidFill>
                  <a:schemeClr val="accent1">
                    <a:lumMod val="75000"/>
                  </a:schemeClr>
                </a:solidFill>
                <a:latin typeface="Leckerli One"/>
                <a:sym typeface="Leckerli One"/>
              </a:rPr>
              <a:t> – Number of Elements = 4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Leckerli One"/>
                <a:sym typeface="Leckerli One"/>
              </a:rPr>
              <a:t>R</a:t>
            </a:r>
            <a:r>
              <a:rPr lang="en" dirty="0" smtClean="0">
                <a:solidFill>
                  <a:schemeClr val="accent1">
                    <a:lumMod val="75000"/>
                  </a:schemeClr>
                </a:solidFill>
                <a:latin typeface="Leckerli One"/>
                <a:sym typeface="Leckerli One"/>
              </a:rPr>
              <a:t> – Number of combinations = 2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5270974" y="1079475"/>
            <a:ext cx="577239" cy="5710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6117928" y="1982277"/>
            <a:ext cx="499960" cy="3070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24904" y="3565740"/>
            <a:ext cx="13211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rgbClr val="0070C0"/>
                </a:solidFill>
                <a:latin typeface="Leckerli One"/>
                <a:sym typeface="Leckerli One"/>
              </a:rPr>
              <a:t>nCr</a:t>
            </a:r>
            <a:r>
              <a:rPr lang="en-US" dirty="0" smtClean="0">
                <a:solidFill>
                  <a:srgbClr val="0070C0"/>
                </a:solidFill>
                <a:latin typeface="Leckerli One"/>
                <a:sym typeface="Leckerli One"/>
              </a:rPr>
              <a:t>  =    n!  </a:t>
            </a:r>
          </a:p>
          <a:p>
            <a:pPr algn="r"/>
            <a:r>
              <a:rPr lang="en-US" dirty="0" smtClean="0">
                <a:solidFill>
                  <a:srgbClr val="0070C0"/>
                </a:solidFill>
                <a:latin typeface="Leckerli One"/>
                <a:sym typeface="Leckerli One"/>
              </a:rPr>
              <a:t>___-------</a:t>
            </a:r>
          </a:p>
          <a:p>
            <a:pPr algn="r"/>
            <a:r>
              <a:rPr lang="en-US" dirty="0" smtClean="0">
                <a:solidFill>
                  <a:srgbClr val="0070C0"/>
                </a:solidFill>
                <a:latin typeface="Leckerli One"/>
                <a:sym typeface="Leckerli One"/>
              </a:rPr>
              <a:t>(n-r)! R!</a:t>
            </a:r>
            <a:endParaRPr lang="en" dirty="0" smtClean="0">
              <a:solidFill>
                <a:srgbClr val="0070C0"/>
              </a:solidFill>
              <a:latin typeface="Leckerli One"/>
              <a:sym typeface="Leckerli On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59004" y="3468433"/>
            <a:ext cx="13484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Leckerli One"/>
                <a:sym typeface="Leckerli One"/>
              </a:rPr>
              <a:t>nPr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Leckerli One"/>
                <a:sym typeface="Leckerli One"/>
              </a:rPr>
              <a:t>  =    4!  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Leckerli One"/>
                <a:sym typeface="Leckerli One"/>
              </a:rPr>
              <a:t>___-------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Leckerli One"/>
                <a:sym typeface="Leckerli One"/>
              </a:rPr>
              <a:t>(4-2)!</a:t>
            </a:r>
            <a:endParaRPr lang="en" dirty="0" smtClean="0">
              <a:solidFill>
                <a:schemeClr val="bg2">
                  <a:lumMod val="25000"/>
                </a:schemeClr>
              </a:solidFill>
              <a:latin typeface="Leckerli One"/>
              <a:sym typeface="Leckerli One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78434" y="3660733"/>
            <a:ext cx="559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= 12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7184355" y="3599178"/>
            <a:ext cx="13484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Leckerli One"/>
                <a:sym typeface="Leckerli One"/>
              </a:rPr>
              <a:t>nCr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Leckerli One"/>
                <a:sym typeface="Leckerli One"/>
              </a:rPr>
              <a:t>  =    4!  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Leckerli One"/>
                <a:sym typeface="Leckerli One"/>
              </a:rPr>
              <a:t>___-------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Leckerli One"/>
                <a:sym typeface="Leckerli One"/>
              </a:rPr>
              <a:t>(4-2)!2!</a:t>
            </a:r>
            <a:endParaRPr lang="en" dirty="0" smtClean="0">
              <a:solidFill>
                <a:schemeClr val="bg2">
                  <a:lumMod val="25000"/>
                </a:schemeClr>
              </a:solidFill>
              <a:latin typeface="Leckerli One"/>
              <a:sym typeface="Leckerli One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71170" y="3781183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Leckerli One"/>
                <a:sym typeface="Leckerli One"/>
              </a:rPr>
              <a:t>=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6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9" grpId="0"/>
      <p:bldP spid="30" grpId="0"/>
      <p:bldP spid="7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90"/>
            </a:pPr>
            <a:r>
              <a:rPr lang="en" sz="5000" dirty="0" smtClean="0"/>
              <a:t>30 Day Success Mindset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1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740535" y="1629424"/>
            <a:ext cx="76741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Exercise-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560607" y="2795093"/>
            <a:ext cx="67537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000" dirty="0">
                <a:latin typeface="Leckerli One"/>
                <a:sym typeface="Leckerli One"/>
              </a:rPr>
              <a:t>As large as you can, write down the </a:t>
            </a:r>
          </a:p>
          <a:p>
            <a:pPr algn="ctr"/>
            <a:r>
              <a:rPr lang="en" sz="3000" dirty="0">
                <a:latin typeface="Leckerli One"/>
                <a:sym typeface="Leckerli One"/>
              </a:rPr>
              <a:t>exact amount of your total debt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96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922451" y="1629424"/>
            <a:ext cx="7492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Success Mindset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27519" y="2805818"/>
            <a:ext cx="86821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000" dirty="0" smtClean="0">
                <a:latin typeface="Leckerli One"/>
                <a:sym typeface="Leckerli One"/>
              </a:rPr>
              <a:t>Write down all the people or things in your life</a:t>
            </a:r>
          </a:p>
          <a:p>
            <a:pPr algn="ctr"/>
            <a:r>
              <a:rPr lang="en-IN" sz="3000" dirty="0">
                <a:latin typeface="Leckerli One"/>
                <a:sym typeface="Leckerli One"/>
              </a:rPr>
              <a:t>t</a:t>
            </a:r>
            <a:r>
              <a:rPr lang="en" sz="3000" dirty="0" smtClean="0">
                <a:latin typeface="Leckerli One"/>
                <a:sym typeface="Leckerli One"/>
              </a:rPr>
              <a:t>hat affect you in a Negative Way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237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1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US" dirty="0"/>
              <a:t>Do you have any questions? </a:t>
            </a:r>
            <a:r>
              <a:rPr lang="en-US" dirty="0" smtClean="0"/>
              <a:t>sanjay@pantechmail.com</a:t>
            </a:r>
            <a:endParaRPr lang="en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Course Queries: +91  9840974408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www.pantechsolutions.net</a:t>
            </a:r>
            <a:endParaRPr lang="en" dirty="0"/>
          </a:p>
        </p:txBody>
      </p:sp>
      <p:sp>
        <p:nvSpPr>
          <p:cNvPr id="2833" name="Google Shape;2833;p61"/>
          <p:cNvSpPr txBox="1">
            <a:spLocks noGrp="1"/>
          </p:cNvSpPr>
          <p:nvPr>
            <p:ph type="ctrTitle"/>
          </p:nvPr>
        </p:nvSpPr>
        <p:spPr>
          <a:xfrm>
            <a:off x="263978" y="1127937"/>
            <a:ext cx="5149800" cy="19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6" name="Google Shape;2836;p61"/>
          <p:cNvSpPr/>
          <p:nvPr/>
        </p:nvSpPr>
        <p:spPr>
          <a:xfrm rot="408307">
            <a:off x="1291309" y="2815910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1"/>
          <p:cNvSpPr/>
          <p:nvPr/>
        </p:nvSpPr>
        <p:spPr>
          <a:xfrm rot="7292081">
            <a:off x="2230176" y="1314225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61"/>
          <p:cNvSpPr/>
          <p:nvPr/>
        </p:nvSpPr>
        <p:spPr>
          <a:xfrm rot="7292081">
            <a:off x="2758985" y="1406806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1"/>
          <p:cNvSpPr/>
          <p:nvPr/>
        </p:nvSpPr>
        <p:spPr>
          <a:xfrm rot="7292081">
            <a:off x="2019283" y="1494522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1"/>
          <p:cNvSpPr/>
          <p:nvPr/>
        </p:nvSpPr>
        <p:spPr>
          <a:xfrm rot="7292081">
            <a:off x="2456791" y="1327729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1"/>
          <p:cNvSpPr/>
          <p:nvPr/>
        </p:nvSpPr>
        <p:spPr>
          <a:xfrm rot="7292081">
            <a:off x="2996056" y="1537381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61"/>
          <p:cNvSpPr/>
          <p:nvPr/>
        </p:nvSpPr>
        <p:spPr>
          <a:xfrm>
            <a:off x="3549061" y="3243352"/>
            <a:ext cx="146956" cy="221844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1"/>
          <p:cNvSpPr/>
          <p:nvPr/>
        </p:nvSpPr>
        <p:spPr>
          <a:xfrm>
            <a:off x="5008821" y="154553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1"/>
          <p:cNvSpPr/>
          <p:nvPr/>
        </p:nvSpPr>
        <p:spPr>
          <a:xfrm>
            <a:off x="478732" y="1724463"/>
            <a:ext cx="125268" cy="15893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1"/>
          <p:cNvSpPr/>
          <p:nvPr/>
        </p:nvSpPr>
        <p:spPr>
          <a:xfrm>
            <a:off x="746126" y="3087233"/>
            <a:ext cx="189692" cy="315394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1"/>
          <p:cNvSpPr/>
          <p:nvPr/>
        </p:nvSpPr>
        <p:spPr>
          <a:xfrm>
            <a:off x="555907" y="291981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1"/>
          <p:cNvSpPr/>
          <p:nvPr/>
        </p:nvSpPr>
        <p:spPr>
          <a:xfrm>
            <a:off x="4967597" y="337197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1"/>
          <p:cNvSpPr/>
          <p:nvPr/>
        </p:nvSpPr>
        <p:spPr>
          <a:xfrm>
            <a:off x="4777895" y="3656607"/>
            <a:ext cx="189710" cy="286372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1"/>
          <p:cNvSpPr/>
          <p:nvPr/>
        </p:nvSpPr>
        <p:spPr>
          <a:xfrm>
            <a:off x="467269" y="318438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61"/>
          <p:cNvGrpSpPr/>
          <p:nvPr/>
        </p:nvGrpSpPr>
        <p:grpSpPr>
          <a:xfrm>
            <a:off x="-104" y="1850586"/>
            <a:ext cx="748118" cy="1012823"/>
            <a:chOff x="3046247" y="781808"/>
            <a:chExt cx="957040" cy="1295667"/>
          </a:xfrm>
        </p:grpSpPr>
        <p:sp>
          <p:nvSpPr>
            <p:cNvPr id="2864" name="Google Shape;2864;p61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" name="Google Shape;2867;p61"/>
          <p:cNvSpPr/>
          <p:nvPr/>
        </p:nvSpPr>
        <p:spPr>
          <a:xfrm rot="729648">
            <a:off x="4185963" y="2963100"/>
            <a:ext cx="654065" cy="34242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1"/>
          <p:cNvSpPr/>
          <p:nvPr/>
        </p:nvSpPr>
        <p:spPr>
          <a:xfrm rot="729648">
            <a:off x="4081548" y="3322755"/>
            <a:ext cx="452575" cy="265400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61"/>
          <p:cNvSpPr/>
          <p:nvPr/>
        </p:nvSpPr>
        <p:spPr>
          <a:xfrm>
            <a:off x="7423584" y="24136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61"/>
          <p:cNvSpPr/>
          <p:nvPr/>
        </p:nvSpPr>
        <p:spPr>
          <a:xfrm>
            <a:off x="801210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30" y="334"/>
                </a:moveTo>
                <a:cubicBezTo>
                  <a:pt x="8252" y="334"/>
                  <a:pt x="10526" y="2608"/>
                  <a:pt x="10526" y="5430"/>
                </a:cubicBezTo>
                <a:cubicBezTo>
                  <a:pt x="10526" y="8240"/>
                  <a:pt x="8228" y="10514"/>
                  <a:pt x="5430" y="10514"/>
                </a:cubicBezTo>
                <a:cubicBezTo>
                  <a:pt x="2620" y="10514"/>
                  <a:pt x="346" y="8240"/>
                  <a:pt x="346" y="5430"/>
                </a:cubicBezTo>
                <a:cubicBezTo>
                  <a:pt x="346" y="2608"/>
                  <a:pt x="2620" y="334"/>
                  <a:pt x="5430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2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2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1"/>
          <p:cNvSpPr/>
          <p:nvPr/>
        </p:nvSpPr>
        <p:spPr>
          <a:xfrm>
            <a:off x="8091683" y="2552157"/>
            <a:ext cx="47809" cy="120540"/>
          </a:xfrm>
          <a:custGeom>
            <a:avLst/>
            <a:gdLst/>
            <a:ahLst/>
            <a:cxnLst/>
            <a:rect l="l" t="t" r="r" b="b"/>
            <a:pathLst>
              <a:path w="1502" h="3787" extrusionOk="0">
                <a:moveTo>
                  <a:pt x="1168" y="346"/>
                </a:moveTo>
                <a:lnTo>
                  <a:pt x="1168" y="3430"/>
                </a:lnTo>
                <a:lnTo>
                  <a:pt x="358" y="3430"/>
                </a:lnTo>
                <a:lnTo>
                  <a:pt x="358" y="346"/>
                </a:lnTo>
                <a:close/>
                <a:moveTo>
                  <a:pt x="180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72" y="3787"/>
                  <a:pt x="180" y="3787"/>
                </a:cubicBezTo>
                <a:lnTo>
                  <a:pt x="1323" y="3787"/>
                </a:lnTo>
                <a:cubicBezTo>
                  <a:pt x="1418" y="3787"/>
                  <a:pt x="1501" y="3715"/>
                  <a:pt x="1501" y="3608"/>
                </a:cubicBezTo>
                <a:lnTo>
                  <a:pt x="1501" y="179"/>
                </a:lnTo>
                <a:cubicBezTo>
                  <a:pt x="1501" y="72"/>
                  <a:pt x="1430" y="1"/>
                  <a:pt x="13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61"/>
          <p:cNvSpPr/>
          <p:nvPr/>
        </p:nvSpPr>
        <p:spPr>
          <a:xfrm>
            <a:off x="8164446" y="2552157"/>
            <a:ext cx="128148" cy="120540"/>
          </a:xfrm>
          <a:custGeom>
            <a:avLst/>
            <a:gdLst/>
            <a:ahLst/>
            <a:cxnLst/>
            <a:rect l="l" t="t" r="r" b="b"/>
            <a:pathLst>
              <a:path w="4026" h="3787" extrusionOk="0">
                <a:moveTo>
                  <a:pt x="191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84" y="3787"/>
                  <a:pt x="191" y="3787"/>
                </a:cubicBezTo>
                <a:lnTo>
                  <a:pt x="1334" y="3787"/>
                </a:lnTo>
                <a:cubicBezTo>
                  <a:pt x="1418" y="3787"/>
                  <a:pt x="1513" y="3715"/>
                  <a:pt x="1513" y="3608"/>
                </a:cubicBezTo>
                <a:lnTo>
                  <a:pt x="1513" y="2382"/>
                </a:lnTo>
                <a:cubicBezTo>
                  <a:pt x="1513" y="1977"/>
                  <a:pt x="1596" y="1501"/>
                  <a:pt x="2037" y="1501"/>
                </a:cubicBezTo>
                <a:cubicBezTo>
                  <a:pt x="2347" y="1501"/>
                  <a:pt x="2477" y="1763"/>
                  <a:pt x="2525" y="2060"/>
                </a:cubicBezTo>
                <a:cubicBezTo>
                  <a:pt x="2537" y="2156"/>
                  <a:pt x="2608" y="2215"/>
                  <a:pt x="2692" y="2215"/>
                </a:cubicBezTo>
                <a:cubicBezTo>
                  <a:pt x="2787" y="2215"/>
                  <a:pt x="2870" y="2120"/>
                  <a:pt x="2847" y="2025"/>
                </a:cubicBezTo>
                <a:cubicBezTo>
                  <a:pt x="2763" y="1465"/>
                  <a:pt x="2477" y="1155"/>
                  <a:pt x="2013" y="1155"/>
                </a:cubicBezTo>
                <a:cubicBezTo>
                  <a:pt x="1465" y="1155"/>
                  <a:pt x="1156" y="1608"/>
                  <a:pt x="1156" y="2382"/>
                </a:cubicBezTo>
                <a:lnTo>
                  <a:pt x="1156" y="3430"/>
                </a:lnTo>
                <a:lnTo>
                  <a:pt x="346" y="3430"/>
                </a:lnTo>
                <a:lnTo>
                  <a:pt x="346" y="358"/>
                </a:lnTo>
                <a:lnTo>
                  <a:pt x="918" y="358"/>
                </a:lnTo>
                <a:lnTo>
                  <a:pt x="918" y="572"/>
                </a:lnTo>
                <a:cubicBezTo>
                  <a:pt x="918" y="632"/>
                  <a:pt x="930" y="679"/>
                  <a:pt x="977" y="715"/>
                </a:cubicBezTo>
                <a:cubicBezTo>
                  <a:pt x="1007" y="733"/>
                  <a:pt x="1043" y="742"/>
                  <a:pt x="1078" y="742"/>
                </a:cubicBezTo>
                <a:cubicBezTo>
                  <a:pt x="1114" y="742"/>
                  <a:pt x="1150" y="733"/>
                  <a:pt x="1180" y="715"/>
                </a:cubicBezTo>
                <a:cubicBezTo>
                  <a:pt x="1477" y="477"/>
                  <a:pt x="1835" y="358"/>
                  <a:pt x="2227" y="358"/>
                </a:cubicBezTo>
                <a:cubicBezTo>
                  <a:pt x="3204" y="358"/>
                  <a:pt x="3656" y="1191"/>
                  <a:pt x="3656" y="2001"/>
                </a:cubicBezTo>
                <a:lnTo>
                  <a:pt x="3656" y="3430"/>
                </a:lnTo>
                <a:lnTo>
                  <a:pt x="2847" y="3430"/>
                </a:lnTo>
                <a:lnTo>
                  <a:pt x="2847" y="2870"/>
                </a:lnTo>
                <a:cubicBezTo>
                  <a:pt x="2847" y="2775"/>
                  <a:pt x="2775" y="2703"/>
                  <a:pt x="2692" y="2703"/>
                </a:cubicBezTo>
                <a:cubicBezTo>
                  <a:pt x="2597" y="2703"/>
                  <a:pt x="2525" y="2775"/>
                  <a:pt x="2525" y="2870"/>
                </a:cubicBezTo>
                <a:lnTo>
                  <a:pt x="2525" y="3596"/>
                </a:lnTo>
                <a:cubicBezTo>
                  <a:pt x="2525" y="3691"/>
                  <a:pt x="2597" y="3775"/>
                  <a:pt x="2704" y="3775"/>
                </a:cubicBezTo>
                <a:lnTo>
                  <a:pt x="3847" y="3775"/>
                </a:lnTo>
                <a:cubicBezTo>
                  <a:pt x="3942" y="3775"/>
                  <a:pt x="4025" y="3703"/>
                  <a:pt x="4025" y="3596"/>
                </a:cubicBezTo>
                <a:lnTo>
                  <a:pt x="4025" y="1989"/>
                </a:lnTo>
                <a:cubicBezTo>
                  <a:pt x="4025" y="810"/>
                  <a:pt x="3299" y="1"/>
                  <a:pt x="2239" y="1"/>
                </a:cubicBezTo>
                <a:cubicBezTo>
                  <a:pt x="1894" y="1"/>
                  <a:pt x="1573" y="84"/>
                  <a:pt x="1275" y="251"/>
                </a:cubicBezTo>
                <a:lnTo>
                  <a:pt x="1275" y="179"/>
                </a:lnTo>
                <a:cubicBezTo>
                  <a:pt x="1275" y="84"/>
                  <a:pt x="1204" y="1"/>
                  <a:pt x="10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1"/>
          <p:cNvSpPr/>
          <p:nvPr/>
        </p:nvSpPr>
        <p:spPr>
          <a:xfrm rot="3507919" flipH="1">
            <a:off x="2230176" y="3617114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1"/>
          <p:cNvSpPr/>
          <p:nvPr/>
        </p:nvSpPr>
        <p:spPr>
          <a:xfrm rot="3507919" flipH="1">
            <a:off x="2758985" y="3709711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1"/>
          <p:cNvSpPr/>
          <p:nvPr/>
        </p:nvSpPr>
        <p:spPr>
          <a:xfrm rot="3507919" flipH="1">
            <a:off x="2019283" y="3437175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1"/>
          <p:cNvSpPr/>
          <p:nvPr/>
        </p:nvSpPr>
        <p:spPr>
          <a:xfrm rot="3507919" flipH="1">
            <a:off x="2456791" y="3716244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1"/>
          <p:cNvSpPr/>
          <p:nvPr/>
        </p:nvSpPr>
        <p:spPr>
          <a:xfrm rot="3507919" flipH="1">
            <a:off x="2996056" y="3685685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1"/>
          <p:cNvSpPr/>
          <p:nvPr/>
        </p:nvSpPr>
        <p:spPr>
          <a:xfrm>
            <a:off x="683466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1"/>
          <p:cNvSpPr/>
          <p:nvPr/>
        </p:nvSpPr>
        <p:spPr>
          <a:xfrm>
            <a:off x="6899474" y="2479012"/>
            <a:ext cx="215298" cy="215298"/>
          </a:xfrm>
          <a:custGeom>
            <a:avLst/>
            <a:gdLst/>
            <a:ahLst/>
            <a:cxnLst/>
            <a:rect l="l" t="t" r="r" b="b"/>
            <a:pathLst>
              <a:path w="6764" h="6764" extrusionOk="0">
                <a:moveTo>
                  <a:pt x="5335" y="346"/>
                </a:moveTo>
                <a:cubicBezTo>
                  <a:pt x="5930" y="346"/>
                  <a:pt x="6418" y="834"/>
                  <a:pt x="6418" y="1429"/>
                </a:cubicBezTo>
                <a:lnTo>
                  <a:pt x="6418" y="5335"/>
                </a:lnTo>
                <a:cubicBezTo>
                  <a:pt x="6418" y="5930"/>
                  <a:pt x="5930" y="6418"/>
                  <a:pt x="5335" y="6418"/>
                </a:cubicBezTo>
                <a:lnTo>
                  <a:pt x="1429" y="6418"/>
                </a:lnTo>
                <a:cubicBezTo>
                  <a:pt x="834" y="6418"/>
                  <a:pt x="346" y="5930"/>
                  <a:pt x="346" y="5335"/>
                </a:cubicBezTo>
                <a:lnTo>
                  <a:pt x="346" y="1429"/>
                </a:lnTo>
                <a:cubicBezTo>
                  <a:pt x="346" y="834"/>
                  <a:pt x="834" y="346"/>
                  <a:pt x="1429" y="346"/>
                </a:cubicBezTo>
                <a:close/>
                <a:moveTo>
                  <a:pt x="1429" y="1"/>
                </a:moveTo>
                <a:cubicBezTo>
                  <a:pt x="644" y="1"/>
                  <a:pt x="1" y="644"/>
                  <a:pt x="1" y="1429"/>
                </a:cubicBezTo>
                <a:lnTo>
                  <a:pt x="1" y="5335"/>
                </a:lnTo>
                <a:cubicBezTo>
                  <a:pt x="1" y="6120"/>
                  <a:pt x="644" y="6763"/>
                  <a:pt x="1429" y="6763"/>
                </a:cubicBezTo>
                <a:lnTo>
                  <a:pt x="5335" y="6763"/>
                </a:lnTo>
                <a:cubicBezTo>
                  <a:pt x="6121" y="6763"/>
                  <a:pt x="6763" y="6120"/>
                  <a:pt x="6763" y="5335"/>
                </a:cubicBezTo>
                <a:lnTo>
                  <a:pt x="6763" y="1429"/>
                </a:lnTo>
                <a:cubicBezTo>
                  <a:pt x="6763" y="644"/>
                  <a:pt x="6121" y="1"/>
                  <a:pt x="53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1"/>
          <p:cNvSpPr/>
          <p:nvPr/>
        </p:nvSpPr>
        <p:spPr>
          <a:xfrm>
            <a:off x="6949543" y="2530131"/>
            <a:ext cx="114811" cy="112742"/>
          </a:xfrm>
          <a:custGeom>
            <a:avLst/>
            <a:gdLst/>
            <a:ahLst/>
            <a:cxnLst/>
            <a:rect l="l" t="t" r="r" b="b"/>
            <a:pathLst>
              <a:path w="3607" h="3542" extrusionOk="0">
                <a:moveTo>
                  <a:pt x="1822" y="0"/>
                </a:moveTo>
                <a:cubicBezTo>
                  <a:pt x="812" y="0"/>
                  <a:pt x="1" y="851"/>
                  <a:pt x="59" y="1859"/>
                </a:cubicBezTo>
                <a:cubicBezTo>
                  <a:pt x="95" y="2776"/>
                  <a:pt x="833" y="3502"/>
                  <a:pt x="1726" y="3538"/>
                </a:cubicBezTo>
                <a:cubicBezTo>
                  <a:pt x="1764" y="3541"/>
                  <a:pt x="1802" y="3542"/>
                  <a:pt x="1840" y="3542"/>
                </a:cubicBezTo>
                <a:cubicBezTo>
                  <a:pt x="2178" y="3542"/>
                  <a:pt x="2494" y="3447"/>
                  <a:pt x="2762" y="3276"/>
                </a:cubicBezTo>
                <a:cubicBezTo>
                  <a:pt x="2857" y="3217"/>
                  <a:pt x="2869" y="3086"/>
                  <a:pt x="2797" y="3014"/>
                </a:cubicBezTo>
                <a:cubicBezTo>
                  <a:pt x="2761" y="2978"/>
                  <a:pt x="2711" y="2964"/>
                  <a:pt x="2664" y="2964"/>
                </a:cubicBezTo>
                <a:cubicBezTo>
                  <a:pt x="2634" y="2964"/>
                  <a:pt x="2606" y="2969"/>
                  <a:pt x="2583" y="2979"/>
                </a:cubicBezTo>
                <a:cubicBezTo>
                  <a:pt x="2380" y="3096"/>
                  <a:pt x="2149" y="3185"/>
                  <a:pt x="1897" y="3185"/>
                </a:cubicBezTo>
                <a:cubicBezTo>
                  <a:pt x="1868" y="3185"/>
                  <a:pt x="1839" y="3183"/>
                  <a:pt x="1809" y="3181"/>
                </a:cubicBezTo>
                <a:cubicBezTo>
                  <a:pt x="1023" y="3169"/>
                  <a:pt x="380" y="2514"/>
                  <a:pt x="392" y="1716"/>
                </a:cubicBezTo>
                <a:cubicBezTo>
                  <a:pt x="426" y="948"/>
                  <a:pt x="1028" y="330"/>
                  <a:pt x="1792" y="330"/>
                </a:cubicBezTo>
                <a:cubicBezTo>
                  <a:pt x="1833" y="330"/>
                  <a:pt x="1874" y="332"/>
                  <a:pt x="1916" y="335"/>
                </a:cubicBezTo>
                <a:cubicBezTo>
                  <a:pt x="2619" y="371"/>
                  <a:pt x="3190" y="943"/>
                  <a:pt x="3250" y="1633"/>
                </a:cubicBezTo>
                <a:cubicBezTo>
                  <a:pt x="3285" y="1919"/>
                  <a:pt x="3214" y="2193"/>
                  <a:pt x="3095" y="2431"/>
                </a:cubicBezTo>
                <a:cubicBezTo>
                  <a:pt x="3059" y="2490"/>
                  <a:pt x="3059" y="2574"/>
                  <a:pt x="3119" y="2633"/>
                </a:cubicBezTo>
                <a:cubicBezTo>
                  <a:pt x="3149" y="2663"/>
                  <a:pt x="3191" y="2678"/>
                  <a:pt x="3234" y="2678"/>
                </a:cubicBezTo>
                <a:cubicBezTo>
                  <a:pt x="3295" y="2678"/>
                  <a:pt x="3358" y="2648"/>
                  <a:pt x="3393" y="2586"/>
                </a:cubicBezTo>
                <a:cubicBezTo>
                  <a:pt x="3536" y="2324"/>
                  <a:pt x="3607" y="2014"/>
                  <a:pt x="3583" y="1669"/>
                </a:cubicBezTo>
                <a:cubicBezTo>
                  <a:pt x="3536" y="764"/>
                  <a:pt x="2797" y="50"/>
                  <a:pt x="1904" y="2"/>
                </a:cubicBezTo>
                <a:cubicBezTo>
                  <a:pt x="1877" y="1"/>
                  <a:pt x="1849" y="0"/>
                  <a:pt x="1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1"/>
          <p:cNvSpPr/>
          <p:nvPr/>
        </p:nvSpPr>
        <p:spPr>
          <a:xfrm>
            <a:off x="7050698" y="2506672"/>
            <a:ext cx="29570" cy="29220"/>
          </a:xfrm>
          <a:custGeom>
            <a:avLst/>
            <a:gdLst/>
            <a:ahLst/>
            <a:cxnLst/>
            <a:rect l="l" t="t" r="r" b="b"/>
            <a:pathLst>
              <a:path w="929" h="918" extrusionOk="0">
                <a:moveTo>
                  <a:pt x="465" y="1"/>
                </a:moveTo>
                <a:cubicBezTo>
                  <a:pt x="203" y="1"/>
                  <a:pt x="0" y="203"/>
                  <a:pt x="0" y="453"/>
                </a:cubicBezTo>
                <a:cubicBezTo>
                  <a:pt x="0" y="715"/>
                  <a:pt x="203" y="918"/>
                  <a:pt x="465" y="918"/>
                </a:cubicBezTo>
                <a:cubicBezTo>
                  <a:pt x="715" y="918"/>
                  <a:pt x="929" y="715"/>
                  <a:pt x="929" y="453"/>
                </a:cubicBezTo>
                <a:cubicBezTo>
                  <a:pt x="929" y="203"/>
                  <a:pt x="715" y="1"/>
                  <a:pt x="4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173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Yanone Kaffeesatz</vt:lpstr>
      <vt:lpstr>Arial</vt:lpstr>
      <vt:lpstr>Rochester</vt:lpstr>
      <vt:lpstr>Arimo</vt:lpstr>
      <vt:lpstr>Patrick Hand SC</vt:lpstr>
      <vt:lpstr>Leckerli One</vt:lpstr>
      <vt:lpstr>Lettering Grid MK Plan by Slidesgo</vt:lpstr>
      <vt:lpstr>Data Analytics Master Class</vt:lpstr>
      <vt:lpstr>Probability</vt:lpstr>
      <vt:lpstr>Permutation &amp; Combination</vt:lpstr>
      <vt:lpstr>30 Day Success Mindset</vt:lpstr>
      <vt:lpstr>Exercise-</vt:lpstr>
      <vt:lpstr>Success Mindset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Lettering Grid</dc:title>
  <dc:creator>Sanjay D Champ</dc:creator>
  <cp:lastModifiedBy>ADMIN</cp:lastModifiedBy>
  <cp:revision>52</cp:revision>
  <dcterms:modified xsi:type="dcterms:W3CDTF">2021-07-22T06:51:27Z</dcterms:modified>
</cp:coreProperties>
</file>