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10" r:id="rId3"/>
    <p:sldId id="281" r:id="rId4"/>
    <p:sldId id="315" r:id="rId5"/>
    <p:sldId id="316" r:id="rId6"/>
    <p:sldId id="262" r:id="rId7"/>
    <p:sldId id="320" r:id="rId8"/>
    <p:sldId id="321" r:id="rId9"/>
    <p:sldId id="322" r:id="rId10"/>
    <p:sldId id="324" r:id="rId11"/>
    <p:sldId id="317" r:id="rId12"/>
    <p:sldId id="286" r:id="rId13"/>
  </p:sldIdLst>
  <p:sldSz cx="9144000" cy="5143500" type="screen16x9"/>
  <p:notesSz cx="6858000" cy="9144000"/>
  <p:embeddedFontLst>
    <p:embeddedFont>
      <p:font typeface="Rochester" panose="020B0604020202020204" charset="0"/>
      <p:regular r:id="rId15"/>
    </p:embeddedFon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Patrick Hand SC" panose="020B0604020202020204" charset="0"/>
      <p:regular r:id="rId20"/>
    </p:embeddedFont>
    <p:embeddedFont>
      <p:font typeface="Leckerli One" panose="020B0604020202020204" charset="0"/>
      <p:regular r:id="rId21"/>
    </p:embeddedFont>
    <p:embeddedFont>
      <p:font typeface="Yanone Kaffeesatz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D688A-D250-4D34-96C8-9CAFF2A03401}">
  <a:tblStyle styleId="{108D688A-D250-4D34-96C8-9CAFF2A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23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1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3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1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9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4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1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b64f93d05a_0_2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b64f93d05a_0_2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91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4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3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9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9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245" name="Google Shape;245;p6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6" name="Google Shape;296;p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881813" y="1461015"/>
            <a:ext cx="7317024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Data Analytics Master Class</a:t>
            </a:r>
            <a:endParaRPr sz="7200" dirty="0"/>
          </a:p>
        </p:txBody>
      </p:sp>
      <p:sp>
        <p:nvSpPr>
          <p:cNvPr id="1494" name="Google Shape;1494;p31"/>
          <p:cNvSpPr/>
          <p:nvPr/>
        </p:nvSpPr>
        <p:spPr>
          <a:xfrm>
            <a:off x="7822049" y="2294657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7877539" y="2434336"/>
            <a:ext cx="642596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br>
              <a:rPr lang="en" dirty="0" smtClean="0"/>
            </a:br>
            <a:r>
              <a:rPr lang="en" dirty="0" smtClean="0"/>
              <a:t>9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985850" y="3474264"/>
            <a:ext cx="7401444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/>
              <a:t>Probability Distribution</a:t>
            </a:r>
            <a:endParaRPr sz="44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8843812" y="3577313"/>
            <a:ext cx="208712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206971" y="3557443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01843" y="1157897"/>
            <a:ext cx="817909" cy="809416"/>
            <a:chOff x="7966239" y="3395887"/>
            <a:chExt cx="817909" cy="809416"/>
          </a:xfrm>
        </p:grpSpPr>
        <p:sp>
          <p:nvSpPr>
            <p:cNvPr id="1500" name="Google Shape;1500;p31"/>
            <p:cNvSpPr/>
            <p:nvPr/>
          </p:nvSpPr>
          <p:spPr>
            <a:xfrm>
              <a:off x="8000891" y="3395887"/>
              <a:ext cx="783257" cy="410071"/>
            </a:xfrm>
            <a:custGeom>
              <a:avLst/>
              <a:gdLst/>
              <a:ahLst/>
              <a:cxnLst/>
              <a:rect l="l" t="t" r="r" b="b"/>
              <a:pathLst>
                <a:path w="4840" h="2534" extrusionOk="0">
                  <a:moveTo>
                    <a:pt x="3773" y="1"/>
                  </a:moveTo>
                  <a:cubicBezTo>
                    <a:pt x="3558" y="1"/>
                    <a:pt x="3342" y="62"/>
                    <a:pt x="3154" y="179"/>
                  </a:cubicBezTo>
                  <a:cubicBezTo>
                    <a:pt x="2916" y="319"/>
                    <a:pt x="2690" y="481"/>
                    <a:pt x="2463" y="643"/>
                  </a:cubicBezTo>
                  <a:cubicBezTo>
                    <a:pt x="2182" y="859"/>
                    <a:pt x="1923" y="1097"/>
                    <a:pt x="1653" y="1302"/>
                  </a:cubicBezTo>
                  <a:cubicBezTo>
                    <a:pt x="1286" y="1605"/>
                    <a:pt x="864" y="1821"/>
                    <a:pt x="400" y="1950"/>
                  </a:cubicBezTo>
                  <a:cubicBezTo>
                    <a:pt x="313" y="1972"/>
                    <a:pt x="227" y="1993"/>
                    <a:pt x="130" y="1993"/>
                  </a:cubicBezTo>
                  <a:cubicBezTo>
                    <a:pt x="76" y="1993"/>
                    <a:pt x="43" y="2004"/>
                    <a:pt x="22" y="2058"/>
                  </a:cubicBezTo>
                  <a:cubicBezTo>
                    <a:pt x="0" y="2112"/>
                    <a:pt x="33" y="2145"/>
                    <a:pt x="76" y="2166"/>
                  </a:cubicBezTo>
                  <a:cubicBezTo>
                    <a:pt x="162" y="2220"/>
                    <a:pt x="249" y="2263"/>
                    <a:pt x="335" y="2296"/>
                  </a:cubicBezTo>
                  <a:cubicBezTo>
                    <a:pt x="789" y="2447"/>
                    <a:pt x="1264" y="2523"/>
                    <a:pt x="1739" y="2534"/>
                  </a:cubicBezTo>
                  <a:cubicBezTo>
                    <a:pt x="2139" y="2534"/>
                    <a:pt x="2549" y="2490"/>
                    <a:pt x="2938" y="2404"/>
                  </a:cubicBezTo>
                  <a:cubicBezTo>
                    <a:pt x="3327" y="2328"/>
                    <a:pt x="3705" y="2177"/>
                    <a:pt x="4040" y="1961"/>
                  </a:cubicBezTo>
                  <a:cubicBezTo>
                    <a:pt x="4342" y="1745"/>
                    <a:pt x="4601" y="1497"/>
                    <a:pt x="4699" y="1119"/>
                  </a:cubicBezTo>
                  <a:cubicBezTo>
                    <a:pt x="4839" y="633"/>
                    <a:pt x="4526" y="125"/>
                    <a:pt x="4018" y="28"/>
                  </a:cubicBezTo>
                  <a:cubicBezTo>
                    <a:pt x="3938" y="10"/>
                    <a:pt x="3855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966239" y="3887474"/>
              <a:ext cx="541969" cy="317829"/>
            </a:xfrm>
            <a:custGeom>
              <a:avLst/>
              <a:gdLst/>
              <a:ahLst/>
              <a:cxnLst/>
              <a:rect l="l" t="t" r="r" b="b"/>
              <a:pathLst>
                <a:path w="3349" h="1964" extrusionOk="0">
                  <a:moveTo>
                    <a:pt x="990" y="0"/>
                  </a:moveTo>
                  <a:cubicBezTo>
                    <a:pt x="779" y="0"/>
                    <a:pt x="568" y="20"/>
                    <a:pt x="357" y="59"/>
                  </a:cubicBezTo>
                  <a:cubicBezTo>
                    <a:pt x="271" y="59"/>
                    <a:pt x="195" y="81"/>
                    <a:pt x="109" y="113"/>
                  </a:cubicBezTo>
                  <a:cubicBezTo>
                    <a:pt x="55" y="146"/>
                    <a:pt x="22" y="200"/>
                    <a:pt x="1" y="254"/>
                  </a:cubicBezTo>
                  <a:cubicBezTo>
                    <a:pt x="1" y="264"/>
                    <a:pt x="65" y="318"/>
                    <a:pt x="98" y="340"/>
                  </a:cubicBezTo>
                  <a:cubicBezTo>
                    <a:pt x="519" y="491"/>
                    <a:pt x="908" y="707"/>
                    <a:pt x="1264" y="966"/>
                  </a:cubicBezTo>
                  <a:cubicBezTo>
                    <a:pt x="1578" y="1226"/>
                    <a:pt x="1891" y="1463"/>
                    <a:pt x="2215" y="1712"/>
                  </a:cubicBezTo>
                  <a:cubicBezTo>
                    <a:pt x="2355" y="1820"/>
                    <a:pt x="2528" y="1906"/>
                    <a:pt x="2712" y="1949"/>
                  </a:cubicBezTo>
                  <a:cubicBezTo>
                    <a:pt x="2757" y="1959"/>
                    <a:pt x="2802" y="1964"/>
                    <a:pt x="2844" y="1964"/>
                  </a:cubicBezTo>
                  <a:cubicBezTo>
                    <a:pt x="3135" y="1964"/>
                    <a:pt x="3349" y="1744"/>
                    <a:pt x="3349" y="1377"/>
                  </a:cubicBezTo>
                  <a:cubicBezTo>
                    <a:pt x="3338" y="1236"/>
                    <a:pt x="3284" y="1096"/>
                    <a:pt x="3198" y="966"/>
                  </a:cubicBezTo>
                  <a:cubicBezTo>
                    <a:pt x="3003" y="675"/>
                    <a:pt x="2712" y="437"/>
                    <a:pt x="2388" y="297"/>
                  </a:cubicBezTo>
                  <a:cubicBezTo>
                    <a:pt x="1945" y="101"/>
                    <a:pt x="1470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1"/>
          <p:cNvGrpSpPr/>
          <p:nvPr/>
        </p:nvGrpSpPr>
        <p:grpSpPr>
          <a:xfrm>
            <a:off x="260609" y="979532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223" y="818338"/>
            <a:ext cx="242473" cy="465286"/>
            <a:chOff x="6991191" y="899957"/>
            <a:chExt cx="242473" cy="465286"/>
          </a:xfrm>
        </p:grpSpPr>
        <p:sp>
          <p:nvSpPr>
            <p:cNvPr id="1506" name="Google Shape;1506;p31"/>
            <p:cNvSpPr/>
            <p:nvPr/>
          </p:nvSpPr>
          <p:spPr>
            <a:xfrm>
              <a:off x="6991191" y="899957"/>
              <a:ext cx="129241" cy="238751"/>
            </a:xfrm>
            <a:custGeom>
              <a:avLst/>
              <a:gdLst/>
              <a:ahLst/>
              <a:cxnLst/>
              <a:rect l="l" t="t" r="r" b="b"/>
              <a:pathLst>
                <a:path w="1665" h="3076" extrusionOk="0">
                  <a:moveTo>
                    <a:pt x="876" y="1"/>
                  </a:moveTo>
                  <a:cubicBezTo>
                    <a:pt x="841" y="1"/>
                    <a:pt x="805" y="17"/>
                    <a:pt x="789" y="49"/>
                  </a:cubicBezTo>
                  <a:cubicBezTo>
                    <a:pt x="768" y="82"/>
                    <a:pt x="757" y="103"/>
                    <a:pt x="746" y="136"/>
                  </a:cubicBezTo>
                  <a:cubicBezTo>
                    <a:pt x="681" y="298"/>
                    <a:pt x="616" y="470"/>
                    <a:pt x="541" y="643"/>
                  </a:cubicBezTo>
                  <a:cubicBezTo>
                    <a:pt x="422" y="913"/>
                    <a:pt x="271" y="1162"/>
                    <a:pt x="87" y="1399"/>
                  </a:cubicBezTo>
                  <a:cubicBezTo>
                    <a:pt x="1" y="1518"/>
                    <a:pt x="12" y="1583"/>
                    <a:pt x="109" y="1691"/>
                  </a:cubicBezTo>
                  <a:cubicBezTo>
                    <a:pt x="390" y="2015"/>
                    <a:pt x="584" y="2415"/>
                    <a:pt x="670" y="2836"/>
                  </a:cubicBezTo>
                  <a:cubicBezTo>
                    <a:pt x="681" y="2890"/>
                    <a:pt x="692" y="2933"/>
                    <a:pt x="703" y="2987"/>
                  </a:cubicBezTo>
                  <a:cubicBezTo>
                    <a:pt x="714" y="3041"/>
                    <a:pt x="757" y="3073"/>
                    <a:pt x="800" y="3073"/>
                  </a:cubicBezTo>
                  <a:cubicBezTo>
                    <a:pt x="806" y="3075"/>
                    <a:pt x="811" y="3075"/>
                    <a:pt x="817" y="3075"/>
                  </a:cubicBezTo>
                  <a:cubicBezTo>
                    <a:pt x="865" y="3075"/>
                    <a:pt x="909" y="3035"/>
                    <a:pt x="919" y="2987"/>
                  </a:cubicBezTo>
                  <a:cubicBezTo>
                    <a:pt x="919" y="2976"/>
                    <a:pt x="930" y="2955"/>
                    <a:pt x="930" y="2933"/>
                  </a:cubicBezTo>
                  <a:cubicBezTo>
                    <a:pt x="1005" y="2566"/>
                    <a:pt x="1157" y="2209"/>
                    <a:pt x="1373" y="1896"/>
                  </a:cubicBezTo>
                  <a:cubicBezTo>
                    <a:pt x="1448" y="1788"/>
                    <a:pt x="1535" y="1702"/>
                    <a:pt x="1621" y="1605"/>
                  </a:cubicBezTo>
                  <a:cubicBezTo>
                    <a:pt x="1643" y="1583"/>
                    <a:pt x="1653" y="1561"/>
                    <a:pt x="1664" y="1540"/>
                  </a:cubicBezTo>
                  <a:cubicBezTo>
                    <a:pt x="1643" y="1475"/>
                    <a:pt x="1599" y="1410"/>
                    <a:pt x="1567" y="1356"/>
                  </a:cubicBezTo>
                  <a:cubicBezTo>
                    <a:pt x="1297" y="989"/>
                    <a:pt x="1103" y="578"/>
                    <a:pt x="994" y="136"/>
                  </a:cubicBezTo>
                  <a:cubicBezTo>
                    <a:pt x="984" y="114"/>
                    <a:pt x="973" y="82"/>
                    <a:pt x="962" y="49"/>
                  </a:cubicBezTo>
                  <a:cubicBezTo>
                    <a:pt x="946" y="17"/>
                    <a:pt x="911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120413" y="1176400"/>
              <a:ext cx="113251" cy="188843"/>
            </a:xfrm>
            <a:custGeom>
              <a:avLst/>
              <a:gdLst/>
              <a:ahLst/>
              <a:cxnLst/>
              <a:rect l="l" t="t" r="r" b="b"/>
              <a:pathLst>
                <a:path w="1459" h="2433" extrusionOk="0">
                  <a:moveTo>
                    <a:pt x="775" y="0"/>
                  </a:moveTo>
                  <a:cubicBezTo>
                    <a:pt x="721" y="0"/>
                    <a:pt x="678" y="31"/>
                    <a:pt x="659" y="78"/>
                  </a:cubicBezTo>
                  <a:cubicBezTo>
                    <a:pt x="637" y="121"/>
                    <a:pt x="616" y="164"/>
                    <a:pt x="594" y="207"/>
                  </a:cubicBezTo>
                  <a:cubicBezTo>
                    <a:pt x="475" y="510"/>
                    <a:pt x="303" y="780"/>
                    <a:pt x="76" y="1007"/>
                  </a:cubicBezTo>
                  <a:cubicBezTo>
                    <a:pt x="43" y="1050"/>
                    <a:pt x="22" y="1093"/>
                    <a:pt x="0" y="1136"/>
                  </a:cubicBezTo>
                  <a:cubicBezTo>
                    <a:pt x="22" y="1180"/>
                    <a:pt x="43" y="1223"/>
                    <a:pt x="65" y="1255"/>
                  </a:cubicBezTo>
                  <a:cubicBezTo>
                    <a:pt x="238" y="1568"/>
                    <a:pt x="367" y="1903"/>
                    <a:pt x="443" y="2249"/>
                  </a:cubicBezTo>
                  <a:cubicBezTo>
                    <a:pt x="454" y="2281"/>
                    <a:pt x="465" y="2324"/>
                    <a:pt x="475" y="2357"/>
                  </a:cubicBezTo>
                  <a:cubicBezTo>
                    <a:pt x="508" y="2389"/>
                    <a:pt x="540" y="2432"/>
                    <a:pt x="573" y="2432"/>
                  </a:cubicBezTo>
                  <a:cubicBezTo>
                    <a:pt x="616" y="2432"/>
                    <a:pt x="648" y="2389"/>
                    <a:pt x="681" y="2357"/>
                  </a:cubicBezTo>
                  <a:cubicBezTo>
                    <a:pt x="702" y="2335"/>
                    <a:pt x="713" y="2303"/>
                    <a:pt x="713" y="2270"/>
                  </a:cubicBezTo>
                  <a:cubicBezTo>
                    <a:pt x="821" y="1957"/>
                    <a:pt x="1016" y="1687"/>
                    <a:pt x="1253" y="1471"/>
                  </a:cubicBezTo>
                  <a:cubicBezTo>
                    <a:pt x="1437" y="1288"/>
                    <a:pt x="1458" y="1277"/>
                    <a:pt x="1307" y="1050"/>
                  </a:cubicBezTo>
                  <a:cubicBezTo>
                    <a:pt x="1156" y="823"/>
                    <a:pt x="1037" y="585"/>
                    <a:pt x="951" y="326"/>
                  </a:cubicBezTo>
                  <a:cubicBezTo>
                    <a:pt x="929" y="261"/>
                    <a:pt x="918" y="175"/>
                    <a:pt x="897" y="110"/>
                  </a:cubicBezTo>
                  <a:cubicBezTo>
                    <a:pt x="886" y="56"/>
                    <a:pt x="864" y="13"/>
                    <a:pt x="799" y="2"/>
                  </a:cubicBezTo>
                  <a:cubicBezTo>
                    <a:pt x="791" y="1"/>
                    <a:pt x="78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4038689" y="1925262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7489647" y="315973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165671" y="2772378"/>
            <a:ext cx="305039" cy="467261"/>
            <a:chOff x="2313950" y="1895511"/>
            <a:chExt cx="305039" cy="467261"/>
          </a:xfrm>
        </p:grpSpPr>
        <p:sp>
          <p:nvSpPr>
            <p:cNvPr id="1508" name="Google Shape;1508;p31"/>
            <p:cNvSpPr/>
            <p:nvPr/>
          </p:nvSpPr>
          <p:spPr>
            <a:xfrm>
              <a:off x="2443182" y="1895511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313950" y="2174150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7066610" y="271769"/>
            <a:ext cx="1777202" cy="4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3617" y="4578059"/>
            <a:ext cx="3233416" cy="565441"/>
            <a:chOff x="2816836" y="3051017"/>
            <a:chExt cx="3233416" cy="5654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6836" y="3064691"/>
              <a:ext cx="493156" cy="4813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88762" y="3064970"/>
              <a:ext cx="542239" cy="5121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9771" y="3070725"/>
              <a:ext cx="790708" cy="4692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835" y="3051017"/>
              <a:ext cx="574417" cy="56544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971" y="3960332"/>
            <a:ext cx="1212263" cy="1183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22451" y="1629424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Success Mindset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58546" y="2805818"/>
            <a:ext cx="80201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 smtClean="0">
                <a:latin typeface="Leckerli One"/>
                <a:sym typeface="Leckerli One"/>
              </a:rPr>
              <a:t>Write down everything you can think of that</a:t>
            </a:r>
          </a:p>
          <a:p>
            <a:pPr algn="ctr"/>
            <a:r>
              <a:rPr lang="en-US" sz="3000" dirty="0" smtClean="0">
                <a:latin typeface="Leckerli One"/>
                <a:sym typeface="Leckerli One"/>
              </a:rPr>
              <a:t>You have to work with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237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04432" y="1904894"/>
            <a:ext cx="92212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06666"/>
                </a:solidFill>
              </a:rPr>
              <a:t>Q &amp; A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Session</a:t>
            </a:r>
            <a:endParaRPr dirty="0"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1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US" dirty="0"/>
              <a:t>Do you have any questions? </a:t>
            </a:r>
            <a:r>
              <a:rPr lang="en-US" dirty="0" smtClean="0"/>
              <a:t>sanjay@pantechmail.com</a:t>
            </a:r>
            <a:endParaRPr lang="en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Course Queries: +91  9840974408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www.pantechsolutions.net</a:t>
            </a:r>
            <a:endParaRPr lang="en" dirty="0"/>
          </a:p>
        </p:txBody>
      </p: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263978" y="11279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6" name="Google Shape;2836;p61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08821" y="154553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1"/>
          <p:cNvSpPr/>
          <p:nvPr/>
        </p:nvSpPr>
        <p:spPr>
          <a:xfrm>
            <a:off x="7423584" y="24136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1"/>
          <p:cNvSpPr/>
          <p:nvPr/>
        </p:nvSpPr>
        <p:spPr>
          <a:xfrm>
            <a:off x="801210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30" y="334"/>
                </a:moveTo>
                <a:cubicBezTo>
                  <a:pt x="8252" y="334"/>
                  <a:pt x="10526" y="2608"/>
                  <a:pt x="10526" y="5430"/>
                </a:cubicBezTo>
                <a:cubicBezTo>
                  <a:pt x="10526" y="8240"/>
                  <a:pt x="8228" y="10514"/>
                  <a:pt x="5430" y="10514"/>
                </a:cubicBezTo>
                <a:cubicBezTo>
                  <a:pt x="2620" y="10514"/>
                  <a:pt x="346" y="8240"/>
                  <a:pt x="346" y="5430"/>
                </a:cubicBezTo>
                <a:cubicBezTo>
                  <a:pt x="346" y="2608"/>
                  <a:pt x="2620" y="334"/>
                  <a:pt x="5430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2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2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1"/>
          <p:cNvSpPr/>
          <p:nvPr/>
        </p:nvSpPr>
        <p:spPr>
          <a:xfrm>
            <a:off x="8091683" y="2552157"/>
            <a:ext cx="47809" cy="120540"/>
          </a:xfrm>
          <a:custGeom>
            <a:avLst/>
            <a:gdLst/>
            <a:ahLst/>
            <a:cxnLst/>
            <a:rect l="l" t="t" r="r" b="b"/>
            <a:pathLst>
              <a:path w="1502" h="3787" extrusionOk="0">
                <a:moveTo>
                  <a:pt x="1168" y="346"/>
                </a:moveTo>
                <a:lnTo>
                  <a:pt x="1168" y="3430"/>
                </a:lnTo>
                <a:lnTo>
                  <a:pt x="358" y="3430"/>
                </a:lnTo>
                <a:lnTo>
                  <a:pt x="358" y="346"/>
                </a:lnTo>
                <a:close/>
                <a:moveTo>
                  <a:pt x="180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72" y="3787"/>
                  <a:pt x="180" y="3787"/>
                </a:cubicBezTo>
                <a:lnTo>
                  <a:pt x="1323" y="3787"/>
                </a:lnTo>
                <a:cubicBezTo>
                  <a:pt x="1418" y="3787"/>
                  <a:pt x="1501" y="3715"/>
                  <a:pt x="1501" y="3608"/>
                </a:cubicBezTo>
                <a:lnTo>
                  <a:pt x="1501" y="179"/>
                </a:lnTo>
                <a:cubicBezTo>
                  <a:pt x="1501" y="72"/>
                  <a:pt x="1430" y="1"/>
                  <a:pt x="1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1"/>
          <p:cNvSpPr/>
          <p:nvPr/>
        </p:nvSpPr>
        <p:spPr>
          <a:xfrm>
            <a:off x="8164446" y="2552157"/>
            <a:ext cx="128148" cy="120540"/>
          </a:xfrm>
          <a:custGeom>
            <a:avLst/>
            <a:gdLst/>
            <a:ahLst/>
            <a:cxnLst/>
            <a:rect l="l" t="t" r="r" b="b"/>
            <a:pathLst>
              <a:path w="4026" h="3787" extrusionOk="0">
                <a:moveTo>
                  <a:pt x="191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84" y="3787"/>
                  <a:pt x="191" y="3787"/>
                </a:cubicBezTo>
                <a:lnTo>
                  <a:pt x="1334" y="3787"/>
                </a:lnTo>
                <a:cubicBezTo>
                  <a:pt x="1418" y="3787"/>
                  <a:pt x="1513" y="3715"/>
                  <a:pt x="1513" y="3608"/>
                </a:cubicBezTo>
                <a:lnTo>
                  <a:pt x="1513" y="2382"/>
                </a:lnTo>
                <a:cubicBezTo>
                  <a:pt x="1513" y="1977"/>
                  <a:pt x="1596" y="1501"/>
                  <a:pt x="2037" y="1501"/>
                </a:cubicBezTo>
                <a:cubicBezTo>
                  <a:pt x="2347" y="1501"/>
                  <a:pt x="2477" y="1763"/>
                  <a:pt x="2525" y="2060"/>
                </a:cubicBezTo>
                <a:cubicBezTo>
                  <a:pt x="2537" y="2156"/>
                  <a:pt x="2608" y="2215"/>
                  <a:pt x="2692" y="2215"/>
                </a:cubicBezTo>
                <a:cubicBezTo>
                  <a:pt x="2787" y="2215"/>
                  <a:pt x="2870" y="2120"/>
                  <a:pt x="2847" y="2025"/>
                </a:cubicBezTo>
                <a:cubicBezTo>
                  <a:pt x="2763" y="1465"/>
                  <a:pt x="2477" y="1155"/>
                  <a:pt x="2013" y="1155"/>
                </a:cubicBezTo>
                <a:cubicBezTo>
                  <a:pt x="1465" y="1155"/>
                  <a:pt x="1156" y="1608"/>
                  <a:pt x="1156" y="2382"/>
                </a:cubicBezTo>
                <a:lnTo>
                  <a:pt x="1156" y="3430"/>
                </a:lnTo>
                <a:lnTo>
                  <a:pt x="346" y="3430"/>
                </a:lnTo>
                <a:lnTo>
                  <a:pt x="346" y="358"/>
                </a:lnTo>
                <a:lnTo>
                  <a:pt x="918" y="358"/>
                </a:lnTo>
                <a:lnTo>
                  <a:pt x="918" y="572"/>
                </a:lnTo>
                <a:cubicBezTo>
                  <a:pt x="918" y="632"/>
                  <a:pt x="930" y="679"/>
                  <a:pt x="977" y="715"/>
                </a:cubicBezTo>
                <a:cubicBezTo>
                  <a:pt x="1007" y="733"/>
                  <a:pt x="1043" y="742"/>
                  <a:pt x="1078" y="742"/>
                </a:cubicBezTo>
                <a:cubicBezTo>
                  <a:pt x="1114" y="742"/>
                  <a:pt x="1150" y="733"/>
                  <a:pt x="1180" y="715"/>
                </a:cubicBezTo>
                <a:cubicBezTo>
                  <a:pt x="1477" y="477"/>
                  <a:pt x="1835" y="358"/>
                  <a:pt x="2227" y="358"/>
                </a:cubicBezTo>
                <a:cubicBezTo>
                  <a:pt x="3204" y="358"/>
                  <a:pt x="3656" y="1191"/>
                  <a:pt x="3656" y="2001"/>
                </a:cubicBezTo>
                <a:lnTo>
                  <a:pt x="3656" y="3430"/>
                </a:lnTo>
                <a:lnTo>
                  <a:pt x="2847" y="3430"/>
                </a:lnTo>
                <a:lnTo>
                  <a:pt x="2847" y="2870"/>
                </a:lnTo>
                <a:cubicBezTo>
                  <a:pt x="2847" y="2775"/>
                  <a:pt x="2775" y="2703"/>
                  <a:pt x="2692" y="2703"/>
                </a:cubicBezTo>
                <a:cubicBezTo>
                  <a:pt x="2597" y="2703"/>
                  <a:pt x="2525" y="2775"/>
                  <a:pt x="2525" y="2870"/>
                </a:cubicBezTo>
                <a:lnTo>
                  <a:pt x="2525" y="3596"/>
                </a:lnTo>
                <a:cubicBezTo>
                  <a:pt x="2525" y="3691"/>
                  <a:pt x="2597" y="3775"/>
                  <a:pt x="2704" y="3775"/>
                </a:cubicBezTo>
                <a:lnTo>
                  <a:pt x="3847" y="3775"/>
                </a:lnTo>
                <a:cubicBezTo>
                  <a:pt x="3942" y="3775"/>
                  <a:pt x="4025" y="3703"/>
                  <a:pt x="4025" y="3596"/>
                </a:cubicBezTo>
                <a:lnTo>
                  <a:pt x="4025" y="1989"/>
                </a:lnTo>
                <a:cubicBezTo>
                  <a:pt x="4025" y="810"/>
                  <a:pt x="3299" y="1"/>
                  <a:pt x="2239" y="1"/>
                </a:cubicBezTo>
                <a:cubicBezTo>
                  <a:pt x="1894" y="1"/>
                  <a:pt x="1573" y="84"/>
                  <a:pt x="1275" y="251"/>
                </a:cubicBezTo>
                <a:lnTo>
                  <a:pt x="1275" y="179"/>
                </a:lnTo>
                <a:cubicBezTo>
                  <a:pt x="1275" y="84"/>
                  <a:pt x="1204" y="1"/>
                  <a:pt x="10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1"/>
          <p:cNvSpPr/>
          <p:nvPr/>
        </p:nvSpPr>
        <p:spPr>
          <a:xfrm>
            <a:off x="683466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1"/>
          <p:cNvSpPr/>
          <p:nvPr/>
        </p:nvSpPr>
        <p:spPr>
          <a:xfrm>
            <a:off x="6899474" y="2479012"/>
            <a:ext cx="215298" cy="215298"/>
          </a:xfrm>
          <a:custGeom>
            <a:avLst/>
            <a:gdLst/>
            <a:ahLst/>
            <a:cxnLst/>
            <a:rect l="l" t="t" r="r" b="b"/>
            <a:pathLst>
              <a:path w="6764" h="6764" extrusionOk="0">
                <a:moveTo>
                  <a:pt x="5335" y="346"/>
                </a:moveTo>
                <a:cubicBezTo>
                  <a:pt x="5930" y="346"/>
                  <a:pt x="6418" y="834"/>
                  <a:pt x="6418" y="1429"/>
                </a:cubicBezTo>
                <a:lnTo>
                  <a:pt x="6418" y="5335"/>
                </a:lnTo>
                <a:cubicBezTo>
                  <a:pt x="6418" y="5930"/>
                  <a:pt x="5930" y="6418"/>
                  <a:pt x="5335" y="6418"/>
                </a:cubicBezTo>
                <a:lnTo>
                  <a:pt x="1429" y="6418"/>
                </a:lnTo>
                <a:cubicBezTo>
                  <a:pt x="834" y="6418"/>
                  <a:pt x="346" y="5930"/>
                  <a:pt x="346" y="5335"/>
                </a:cubicBezTo>
                <a:lnTo>
                  <a:pt x="346" y="1429"/>
                </a:lnTo>
                <a:cubicBezTo>
                  <a:pt x="346" y="834"/>
                  <a:pt x="834" y="346"/>
                  <a:pt x="1429" y="346"/>
                </a:cubicBezTo>
                <a:close/>
                <a:moveTo>
                  <a:pt x="1429" y="1"/>
                </a:moveTo>
                <a:cubicBezTo>
                  <a:pt x="644" y="1"/>
                  <a:pt x="1" y="644"/>
                  <a:pt x="1" y="1429"/>
                </a:cubicBezTo>
                <a:lnTo>
                  <a:pt x="1" y="5335"/>
                </a:lnTo>
                <a:cubicBezTo>
                  <a:pt x="1" y="6120"/>
                  <a:pt x="644" y="6763"/>
                  <a:pt x="1429" y="6763"/>
                </a:cubicBezTo>
                <a:lnTo>
                  <a:pt x="5335" y="6763"/>
                </a:lnTo>
                <a:cubicBezTo>
                  <a:pt x="6121" y="6763"/>
                  <a:pt x="6763" y="6120"/>
                  <a:pt x="6763" y="5335"/>
                </a:cubicBezTo>
                <a:lnTo>
                  <a:pt x="6763" y="1429"/>
                </a:lnTo>
                <a:cubicBezTo>
                  <a:pt x="6763" y="644"/>
                  <a:pt x="6121" y="1"/>
                  <a:pt x="5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1"/>
          <p:cNvSpPr/>
          <p:nvPr/>
        </p:nvSpPr>
        <p:spPr>
          <a:xfrm>
            <a:off x="6949543" y="2530131"/>
            <a:ext cx="114811" cy="112742"/>
          </a:xfrm>
          <a:custGeom>
            <a:avLst/>
            <a:gdLst/>
            <a:ahLst/>
            <a:cxnLst/>
            <a:rect l="l" t="t" r="r" b="b"/>
            <a:pathLst>
              <a:path w="3607" h="3542" extrusionOk="0">
                <a:moveTo>
                  <a:pt x="1822" y="0"/>
                </a:moveTo>
                <a:cubicBezTo>
                  <a:pt x="812" y="0"/>
                  <a:pt x="1" y="851"/>
                  <a:pt x="59" y="1859"/>
                </a:cubicBezTo>
                <a:cubicBezTo>
                  <a:pt x="95" y="2776"/>
                  <a:pt x="833" y="3502"/>
                  <a:pt x="1726" y="3538"/>
                </a:cubicBezTo>
                <a:cubicBezTo>
                  <a:pt x="1764" y="3541"/>
                  <a:pt x="1802" y="3542"/>
                  <a:pt x="1840" y="3542"/>
                </a:cubicBezTo>
                <a:cubicBezTo>
                  <a:pt x="2178" y="3542"/>
                  <a:pt x="2494" y="3447"/>
                  <a:pt x="2762" y="3276"/>
                </a:cubicBezTo>
                <a:cubicBezTo>
                  <a:pt x="2857" y="3217"/>
                  <a:pt x="2869" y="3086"/>
                  <a:pt x="2797" y="3014"/>
                </a:cubicBezTo>
                <a:cubicBezTo>
                  <a:pt x="2761" y="2978"/>
                  <a:pt x="2711" y="2964"/>
                  <a:pt x="2664" y="2964"/>
                </a:cubicBezTo>
                <a:cubicBezTo>
                  <a:pt x="2634" y="2964"/>
                  <a:pt x="2606" y="2969"/>
                  <a:pt x="2583" y="2979"/>
                </a:cubicBezTo>
                <a:cubicBezTo>
                  <a:pt x="2380" y="3096"/>
                  <a:pt x="2149" y="3185"/>
                  <a:pt x="1897" y="3185"/>
                </a:cubicBezTo>
                <a:cubicBezTo>
                  <a:pt x="1868" y="3185"/>
                  <a:pt x="1839" y="3183"/>
                  <a:pt x="1809" y="3181"/>
                </a:cubicBezTo>
                <a:cubicBezTo>
                  <a:pt x="1023" y="3169"/>
                  <a:pt x="380" y="2514"/>
                  <a:pt x="392" y="1716"/>
                </a:cubicBezTo>
                <a:cubicBezTo>
                  <a:pt x="426" y="948"/>
                  <a:pt x="1028" y="330"/>
                  <a:pt x="1792" y="330"/>
                </a:cubicBezTo>
                <a:cubicBezTo>
                  <a:pt x="1833" y="330"/>
                  <a:pt x="1874" y="332"/>
                  <a:pt x="1916" y="335"/>
                </a:cubicBezTo>
                <a:cubicBezTo>
                  <a:pt x="2619" y="371"/>
                  <a:pt x="3190" y="943"/>
                  <a:pt x="3250" y="1633"/>
                </a:cubicBezTo>
                <a:cubicBezTo>
                  <a:pt x="3285" y="1919"/>
                  <a:pt x="3214" y="2193"/>
                  <a:pt x="3095" y="2431"/>
                </a:cubicBezTo>
                <a:cubicBezTo>
                  <a:pt x="3059" y="2490"/>
                  <a:pt x="3059" y="2574"/>
                  <a:pt x="3119" y="2633"/>
                </a:cubicBezTo>
                <a:cubicBezTo>
                  <a:pt x="3149" y="2663"/>
                  <a:pt x="3191" y="2678"/>
                  <a:pt x="3234" y="2678"/>
                </a:cubicBezTo>
                <a:cubicBezTo>
                  <a:pt x="3295" y="2678"/>
                  <a:pt x="3358" y="2648"/>
                  <a:pt x="3393" y="2586"/>
                </a:cubicBezTo>
                <a:cubicBezTo>
                  <a:pt x="3536" y="2324"/>
                  <a:pt x="3607" y="2014"/>
                  <a:pt x="3583" y="1669"/>
                </a:cubicBezTo>
                <a:cubicBezTo>
                  <a:pt x="3536" y="764"/>
                  <a:pt x="2797" y="50"/>
                  <a:pt x="1904" y="2"/>
                </a:cubicBezTo>
                <a:cubicBezTo>
                  <a:pt x="1877" y="1"/>
                  <a:pt x="1849" y="0"/>
                  <a:pt x="1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1"/>
          <p:cNvSpPr/>
          <p:nvPr/>
        </p:nvSpPr>
        <p:spPr>
          <a:xfrm>
            <a:off x="7050698" y="2506672"/>
            <a:ext cx="29570" cy="29220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465" y="1"/>
                </a:moveTo>
                <a:cubicBezTo>
                  <a:pt x="203" y="1"/>
                  <a:pt x="0" y="203"/>
                  <a:pt x="0" y="453"/>
                </a:cubicBezTo>
                <a:cubicBezTo>
                  <a:pt x="0" y="715"/>
                  <a:pt x="203" y="918"/>
                  <a:pt x="465" y="918"/>
                </a:cubicBezTo>
                <a:cubicBezTo>
                  <a:pt x="715" y="918"/>
                  <a:pt x="929" y="715"/>
                  <a:pt x="929" y="453"/>
                </a:cubicBezTo>
                <a:cubicBezTo>
                  <a:pt x="929" y="203"/>
                  <a:pt x="715" y="1"/>
                  <a:pt x="4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418564" y="2684065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/>
              <a:t>Probability Distribution</a:t>
            </a:r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3" y="4741799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>
            <p:extLst>
              <p:ext uri="{D42A27DB-BD31-4B8C-83A1-F6EECF244321}">
                <p14:modId xmlns:p14="http://schemas.microsoft.com/office/powerpoint/2010/main" val="3047072936"/>
              </p:ext>
            </p:extLst>
          </p:nvPr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>
            <p:extLst>
              <p:ext uri="{D42A27DB-BD31-4B8C-83A1-F6EECF244321}">
                <p14:modId xmlns:p14="http://schemas.microsoft.com/office/powerpoint/2010/main" val="3047072936"/>
              </p:ext>
            </p:extLst>
          </p:nvPr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070273" y="3124974"/>
            <a:ext cx="4153436" cy="1496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8727" y="3298002"/>
            <a:ext cx="37641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3000" dirty="0" smtClean="0">
                <a:latin typeface="Leckerli One" panose="020B0604020202020204" charset="0"/>
                <a:ea typeface="Arimo"/>
                <a:cs typeface="Arimo"/>
                <a:sym typeface="Arimo"/>
              </a:rPr>
              <a:t>Total Value: ₹8998</a:t>
            </a:r>
            <a:endParaRPr lang="en" sz="3000" dirty="0"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cxnSp>
        <p:nvCxnSpPr>
          <p:cNvPr id="10" name="Google Shape;2020;p37"/>
          <p:cNvCxnSpPr/>
          <p:nvPr/>
        </p:nvCxnSpPr>
        <p:spPr>
          <a:xfrm>
            <a:off x="2157206" y="3852000"/>
            <a:ext cx="39795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757360" y="3852000"/>
            <a:ext cx="2991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4400" u="sng" dirty="0" smtClean="0">
                <a:solidFill>
                  <a:srgbClr val="E06666"/>
                </a:solidFill>
                <a:latin typeface="Leckerli One" panose="020B0604020202020204" charset="0"/>
                <a:ea typeface="Arimo"/>
                <a:cs typeface="Arimo"/>
                <a:sym typeface="Arimo"/>
              </a:rPr>
              <a:t>₹999 only</a:t>
            </a:r>
            <a:endParaRPr lang="en" sz="4400" u="sng" dirty="0">
              <a:solidFill>
                <a:srgbClr val="E06666"/>
              </a:solidFill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sp>
        <p:nvSpPr>
          <p:cNvPr id="16" name="Google Shape;1586;p34"/>
          <p:cNvSpPr/>
          <p:nvPr/>
        </p:nvSpPr>
        <p:spPr>
          <a:xfrm>
            <a:off x="2311757" y="3563289"/>
            <a:ext cx="3580327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56"/>
          <p:cNvSpPr txBox="1">
            <a:spLocks noGrp="1"/>
          </p:cNvSpPr>
          <p:nvPr>
            <p:ph type="title"/>
          </p:nvPr>
        </p:nvSpPr>
        <p:spPr>
          <a:xfrm>
            <a:off x="418563" y="347575"/>
            <a:ext cx="8011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get in this 30 Day Internship</a:t>
            </a:r>
            <a:endParaRPr dirty="0"/>
          </a:p>
        </p:txBody>
      </p:sp>
      <p:graphicFrame>
        <p:nvGraphicFramePr>
          <p:cNvPr id="2673" name="Google Shape;2673;p56"/>
          <p:cNvGraphicFramePr/>
          <p:nvPr/>
        </p:nvGraphicFramePr>
        <p:xfrm>
          <a:off x="566672" y="997294"/>
          <a:ext cx="8351948" cy="2712600"/>
        </p:xfrm>
        <a:graphic>
          <a:graphicData uri="http://schemas.openxmlformats.org/drawingml/2006/table">
            <a:tbl>
              <a:tblPr>
                <a:noFill/>
                <a:tableStyleId>{108D688A-D250-4D34-96C8-9CAFF2A03401}</a:tableStyleId>
              </a:tblPr>
              <a:tblGrid>
                <a:gridCol w="31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Data</a:t>
                      </a:r>
                      <a:r>
                        <a:rPr lang="en" sz="2000" baseline="0" dirty="0" smtClean="0">
                          <a:solidFill>
                            <a:schemeClr val="dk1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Analytics (2 Month Validity)</a:t>
                      </a:r>
                      <a:endParaRPr sz="2000"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Video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Coaching Lesson – 30 Days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 smtClean="0">
                          <a:solidFill>
                            <a:schemeClr val="dk1"/>
                          </a:solidFill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₹4000</a:t>
                      </a:r>
                      <a:endParaRPr sz="3000" dirty="0">
                        <a:solidFill>
                          <a:schemeClr val="dk1"/>
                        </a:solidFill>
                        <a:latin typeface="Leckerli One" panose="020B0604020202020204" charset="0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Source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Code &amp; Materials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₹2999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Internship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 </a:t>
                      </a: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Leckerli One"/>
                          <a:ea typeface="Leckerli One"/>
                          <a:cs typeface="Leckerli One"/>
                          <a:sym typeface="Leckerli One"/>
                        </a:rPr>
                        <a:t>Certificate &amp; Support System</a:t>
                      </a:r>
                      <a:endParaRPr sz="2000" dirty="0">
                        <a:solidFill>
                          <a:schemeClr val="accent2"/>
                        </a:solidFill>
                        <a:latin typeface="Leckerli One"/>
                        <a:ea typeface="Leckerli One"/>
                        <a:cs typeface="Leckerli One"/>
                        <a:sym typeface="Leckerli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3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eckerli One" panose="020B0604020202020204" charset="0"/>
                          <a:ea typeface="Arimo"/>
                          <a:cs typeface="Arimo"/>
                          <a:sym typeface="Arimo"/>
                        </a:rPr>
                        <a:t>₹1999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94985" y="0"/>
            <a:ext cx="767728" cy="564422"/>
            <a:chOff x="3422230" y="70299"/>
            <a:chExt cx="767728" cy="564422"/>
          </a:xfrm>
        </p:grpSpPr>
        <p:sp>
          <p:nvSpPr>
            <p:cNvPr id="2674" name="Google Shape;2674;p56"/>
            <p:cNvSpPr/>
            <p:nvPr/>
          </p:nvSpPr>
          <p:spPr>
            <a:xfrm rot="10190454">
              <a:off x="3650486" y="163919"/>
              <a:ext cx="249809" cy="338600"/>
            </a:xfrm>
            <a:custGeom>
              <a:avLst/>
              <a:gdLst/>
              <a:ahLst/>
              <a:cxnLst/>
              <a:rect l="l" t="t" r="r" b="b"/>
              <a:pathLst>
                <a:path w="2259" h="3062" extrusionOk="0">
                  <a:moveTo>
                    <a:pt x="2050" y="0"/>
                  </a:moveTo>
                  <a:cubicBezTo>
                    <a:pt x="1940" y="0"/>
                    <a:pt x="1835" y="52"/>
                    <a:pt x="1761" y="135"/>
                  </a:cubicBezTo>
                  <a:cubicBezTo>
                    <a:pt x="1470" y="426"/>
                    <a:pt x="1221" y="740"/>
                    <a:pt x="1005" y="1096"/>
                  </a:cubicBezTo>
                  <a:cubicBezTo>
                    <a:pt x="746" y="1550"/>
                    <a:pt x="498" y="2014"/>
                    <a:pt x="249" y="2468"/>
                  </a:cubicBezTo>
                  <a:cubicBezTo>
                    <a:pt x="174" y="2608"/>
                    <a:pt x="109" y="2738"/>
                    <a:pt x="44" y="2878"/>
                  </a:cubicBezTo>
                  <a:cubicBezTo>
                    <a:pt x="1" y="2954"/>
                    <a:pt x="22" y="2997"/>
                    <a:pt x="109" y="3029"/>
                  </a:cubicBezTo>
                  <a:cubicBezTo>
                    <a:pt x="152" y="3040"/>
                    <a:pt x="206" y="3051"/>
                    <a:pt x="260" y="3062"/>
                  </a:cubicBezTo>
                  <a:cubicBezTo>
                    <a:pt x="368" y="3062"/>
                    <a:pt x="476" y="3008"/>
                    <a:pt x="541" y="2921"/>
                  </a:cubicBezTo>
                  <a:cubicBezTo>
                    <a:pt x="584" y="2857"/>
                    <a:pt x="638" y="2803"/>
                    <a:pt x="670" y="2738"/>
                  </a:cubicBezTo>
                  <a:cubicBezTo>
                    <a:pt x="1005" y="2273"/>
                    <a:pt x="1340" y="1798"/>
                    <a:pt x="1686" y="1334"/>
                  </a:cubicBezTo>
                  <a:cubicBezTo>
                    <a:pt x="1880" y="1085"/>
                    <a:pt x="2053" y="815"/>
                    <a:pt x="2172" y="513"/>
                  </a:cubicBezTo>
                  <a:cubicBezTo>
                    <a:pt x="2226" y="394"/>
                    <a:pt x="2258" y="264"/>
                    <a:pt x="2247" y="135"/>
                  </a:cubicBezTo>
                  <a:cubicBezTo>
                    <a:pt x="2237" y="48"/>
                    <a:pt x="2193" y="16"/>
                    <a:pt x="2107" y="5"/>
                  </a:cubicBezTo>
                  <a:cubicBezTo>
                    <a:pt x="2088" y="2"/>
                    <a:pt x="2069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 rot="10190454">
              <a:off x="3422230" y="70299"/>
              <a:ext cx="92116" cy="338268"/>
            </a:xfrm>
            <a:custGeom>
              <a:avLst/>
              <a:gdLst/>
              <a:ahLst/>
              <a:cxnLst/>
              <a:rect l="l" t="t" r="r" b="b"/>
              <a:pathLst>
                <a:path w="833" h="3059" extrusionOk="0">
                  <a:moveTo>
                    <a:pt x="594" y="0"/>
                  </a:moveTo>
                  <a:cubicBezTo>
                    <a:pt x="491" y="0"/>
                    <a:pt x="428" y="37"/>
                    <a:pt x="390" y="132"/>
                  </a:cubicBezTo>
                  <a:cubicBezTo>
                    <a:pt x="271" y="445"/>
                    <a:pt x="184" y="769"/>
                    <a:pt x="152" y="1104"/>
                  </a:cubicBezTo>
                  <a:cubicBezTo>
                    <a:pt x="109" y="1493"/>
                    <a:pt x="76" y="1871"/>
                    <a:pt x="44" y="2260"/>
                  </a:cubicBezTo>
                  <a:cubicBezTo>
                    <a:pt x="22" y="2476"/>
                    <a:pt x="12" y="2681"/>
                    <a:pt x="1" y="2886"/>
                  </a:cubicBezTo>
                  <a:cubicBezTo>
                    <a:pt x="1" y="2940"/>
                    <a:pt x="22" y="2994"/>
                    <a:pt x="76" y="3016"/>
                  </a:cubicBezTo>
                  <a:cubicBezTo>
                    <a:pt x="126" y="3045"/>
                    <a:pt x="179" y="3058"/>
                    <a:pt x="233" y="3058"/>
                  </a:cubicBezTo>
                  <a:cubicBezTo>
                    <a:pt x="378" y="3058"/>
                    <a:pt x="517" y="2958"/>
                    <a:pt x="541" y="2800"/>
                  </a:cubicBezTo>
                  <a:lnTo>
                    <a:pt x="541" y="2789"/>
                  </a:lnTo>
                  <a:cubicBezTo>
                    <a:pt x="606" y="2476"/>
                    <a:pt x="660" y="2173"/>
                    <a:pt x="714" y="1860"/>
                  </a:cubicBezTo>
                  <a:cubicBezTo>
                    <a:pt x="779" y="1471"/>
                    <a:pt x="822" y="1072"/>
                    <a:pt x="833" y="672"/>
                  </a:cubicBezTo>
                  <a:cubicBezTo>
                    <a:pt x="833" y="542"/>
                    <a:pt x="822" y="413"/>
                    <a:pt x="822" y="272"/>
                  </a:cubicBezTo>
                  <a:cubicBezTo>
                    <a:pt x="822" y="240"/>
                    <a:pt x="811" y="208"/>
                    <a:pt x="811" y="175"/>
                  </a:cubicBezTo>
                  <a:cubicBezTo>
                    <a:pt x="789" y="56"/>
                    <a:pt x="746" y="13"/>
                    <a:pt x="638" y="2"/>
                  </a:cubicBezTo>
                  <a:cubicBezTo>
                    <a:pt x="623" y="1"/>
                    <a:pt x="608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6"/>
            <p:cNvSpPr/>
            <p:nvPr/>
          </p:nvSpPr>
          <p:spPr>
            <a:xfrm rot="10190454">
              <a:off x="3795616" y="400510"/>
              <a:ext cx="394342" cy="234211"/>
            </a:xfrm>
            <a:custGeom>
              <a:avLst/>
              <a:gdLst/>
              <a:ahLst/>
              <a:cxnLst/>
              <a:rect l="l" t="t" r="r" b="b"/>
              <a:pathLst>
                <a:path w="3566" h="2118" extrusionOk="0">
                  <a:moveTo>
                    <a:pt x="3349" y="1"/>
                  </a:moveTo>
                  <a:cubicBezTo>
                    <a:pt x="3241" y="1"/>
                    <a:pt x="3133" y="22"/>
                    <a:pt x="3036" y="44"/>
                  </a:cubicBezTo>
                  <a:cubicBezTo>
                    <a:pt x="2755" y="130"/>
                    <a:pt x="2485" y="271"/>
                    <a:pt x="2258" y="444"/>
                  </a:cubicBezTo>
                  <a:cubicBezTo>
                    <a:pt x="1556" y="919"/>
                    <a:pt x="865" y="1394"/>
                    <a:pt x="163" y="1869"/>
                  </a:cubicBezTo>
                  <a:cubicBezTo>
                    <a:pt x="131" y="1891"/>
                    <a:pt x="87" y="1923"/>
                    <a:pt x="55" y="1956"/>
                  </a:cubicBezTo>
                  <a:cubicBezTo>
                    <a:pt x="1" y="1999"/>
                    <a:pt x="1" y="2042"/>
                    <a:pt x="66" y="2064"/>
                  </a:cubicBezTo>
                  <a:cubicBezTo>
                    <a:pt x="120" y="2085"/>
                    <a:pt x="185" y="2107"/>
                    <a:pt x="249" y="2118"/>
                  </a:cubicBezTo>
                  <a:cubicBezTo>
                    <a:pt x="303" y="2118"/>
                    <a:pt x="357" y="2107"/>
                    <a:pt x="401" y="2085"/>
                  </a:cubicBezTo>
                  <a:cubicBezTo>
                    <a:pt x="519" y="2042"/>
                    <a:pt x="638" y="1999"/>
                    <a:pt x="746" y="1934"/>
                  </a:cubicBezTo>
                  <a:cubicBezTo>
                    <a:pt x="1405" y="1556"/>
                    <a:pt x="2053" y="1178"/>
                    <a:pt x="2701" y="789"/>
                  </a:cubicBezTo>
                  <a:cubicBezTo>
                    <a:pt x="2993" y="627"/>
                    <a:pt x="3252" y="422"/>
                    <a:pt x="3490" y="184"/>
                  </a:cubicBezTo>
                  <a:cubicBezTo>
                    <a:pt x="3565" y="87"/>
                    <a:pt x="3554" y="44"/>
                    <a:pt x="3436" y="12"/>
                  </a:cubicBezTo>
                  <a:cubicBezTo>
                    <a:pt x="3414" y="1"/>
                    <a:pt x="3382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070273" y="3124974"/>
            <a:ext cx="4153436" cy="1496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8727" y="3298002"/>
            <a:ext cx="37641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3000" dirty="0" smtClean="0">
                <a:latin typeface="Leckerli One" panose="020B0604020202020204" charset="0"/>
                <a:ea typeface="Arimo"/>
                <a:cs typeface="Arimo"/>
                <a:sym typeface="Arimo"/>
              </a:rPr>
              <a:t>Total Value: ₹8998</a:t>
            </a:r>
            <a:endParaRPr lang="en" sz="3000" dirty="0"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cxnSp>
        <p:nvCxnSpPr>
          <p:cNvPr id="10" name="Google Shape;2020;p37"/>
          <p:cNvCxnSpPr/>
          <p:nvPr/>
        </p:nvCxnSpPr>
        <p:spPr>
          <a:xfrm>
            <a:off x="2157206" y="3852000"/>
            <a:ext cx="39795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757360" y="3852000"/>
            <a:ext cx="2991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" sz="4400" u="sng" dirty="0" smtClean="0">
                <a:solidFill>
                  <a:srgbClr val="E06666"/>
                </a:solidFill>
                <a:latin typeface="Leckerli One" panose="020B0604020202020204" charset="0"/>
                <a:ea typeface="Arimo"/>
                <a:cs typeface="Arimo"/>
                <a:sym typeface="Arimo"/>
              </a:rPr>
              <a:t>₹999 only</a:t>
            </a:r>
            <a:endParaRPr lang="en" sz="4400" u="sng" dirty="0">
              <a:solidFill>
                <a:srgbClr val="E06666"/>
              </a:solidFill>
              <a:latin typeface="Leckerli One" panose="020B0604020202020204" charset="0"/>
              <a:ea typeface="Arimo"/>
              <a:cs typeface="Arimo"/>
              <a:sym typeface="Arimo"/>
            </a:endParaRPr>
          </a:p>
        </p:txBody>
      </p:sp>
      <p:sp>
        <p:nvSpPr>
          <p:cNvPr id="16" name="Google Shape;1586;p34"/>
          <p:cNvSpPr/>
          <p:nvPr/>
        </p:nvSpPr>
        <p:spPr>
          <a:xfrm>
            <a:off x="2311757" y="3563289"/>
            <a:ext cx="3580327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978264" y="4732839"/>
            <a:ext cx="5226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Special Offer waiting for the people who </a:t>
            </a:r>
            <a:r>
              <a:rPr lang="en-US" dirty="0" err="1" smtClean="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gonna</a:t>
            </a:r>
            <a:r>
              <a:rPr lang="en-US" dirty="0" smtClean="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 stay till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732209" y="1860392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5000" dirty="0" smtClean="0"/>
              <a:t>Actual Price ₹999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814;p60"/>
          <p:cNvSpPr txBox="1">
            <a:spLocks/>
          </p:cNvSpPr>
          <p:nvPr/>
        </p:nvSpPr>
        <p:spPr>
          <a:xfrm>
            <a:off x="874729" y="72140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/>
              <a:t>Shocking offer – People stays till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5000" dirty="0" smtClean="0"/>
              <a:t>Actual Price ₹999</a:t>
            </a:r>
            <a:br>
              <a:rPr lang="en" sz="5000" dirty="0" smtClean="0"/>
            </a:br>
            <a:r>
              <a:rPr lang="en" sz="5000" dirty="0" smtClean="0">
                <a:solidFill>
                  <a:srgbClr val="E06666"/>
                </a:solidFill>
              </a:rPr>
              <a:t>Offer Price ₹590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814;p60"/>
          <p:cNvSpPr txBox="1">
            <a:spLocks/>
          </p:cNvSpPr>
          <p:nvPr/>
        </p:nvSpPr>
        <p:spPr>
          <a:xfrm>
            <a:off x="874729" y="72140"/>
            <a:ext cx="7716000" cy="572700"/>
          </a:xfrm>
          <a:prstGeom prst="rect">
            <a:avLst/>
          </a:prstGeom>
          <a:noFill/>
          <a:ln>
            <a:noFill/>
          </a:ln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ckerli One"/>
              <a:buNone/>
              <a:defRPr sz="72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hester"/>
              <a:buNone/>
              <a:defRPr sz="7200" b="0" i="0" u="none" strike="noStrike" cap="none">
                <a:solidFill>
                  <a:srgbClr val="000000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pPr algn="ctr"/>
            <a:r>
              <a:rPr lang="en-US" dirty="0" smtClean="0"/>
              <a:t>Shocking offer – People present in this webinar</a:t>
            </a:r>
            <a:endParaRPr lang="en-US" dirty="0"/>
          </a:p>
        </p:txBody>
      </p:sp>
      <p:sp>
        <p:nvSpPr>
          <p:cNvPr id="25" name="Google Shape;1586;p34"/>
          <p:cNvSpPr/>
          <p:nvPr/>
        </p:nvSpPr>
        <p:spPr>
          <a:xfrm flipV="1">
            <a:off x="1191296" y="2126070"/>
            <a:ext cx="6117465" cy="45719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90"/>
            </a:pPr>
            <a:r>
              <a:rPr lang="en" sz="5000" dirty="0" smtClean="0"/>
              <a:t>30 Day Success Mindset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1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740535" y="1629424"/>
            <a:ext cx="76741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Exercise-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43225" y="2793445"/>
            <a:ext cx="80201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>
                <a:latin typeface="Leckerli One"/>
                <a:sym typeface="Leckerli One"/>
              </a:rPr>
              <a:t>Write down everything you can think of that</a:t>
            </a:r>
          </a:p>
          <a:p>
            <a:pPr algn="ctr"/>
            <a:r>
              <a:rPr lang="en-IN" sz="3000" dirty="0">
                <a:latin typeface="Leckerli One"/>
                <a:sym typeface="Leckerli One"/>
              </a:rPr>
              <a:t>D</a:t>
            </a:r>
            <a:r>
              <a:rPr lang="en" sz="3000" dirty="0">
                <a:latin typeface="Leckerli One"/>
                <a:sym typeface="Leckerli One"/>
              </a:rPr>
              <a:t>istracts you from getting work done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9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239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Rochester</vt:lpstr>
      <vt:lpstr>Arimo</vt:lpstr>
      <vt:lpstr>Patrick Hand SC</vt:lpstr>
      <vt:lpstr>Leckerli One</vt:lpstr>
      <vt:lpstr>Arial</vt:lpstr>
      <vt:lpstr>Yanone Kaffeesatz</vt:lpstr>
      <vt:lpstr>Lettering Grid MK Plan by Slidesgo</vt:lpstr>
      <vt:lpstr>Data Analytics Master Class</vt:lpstr>
      <vt:lpstr>Probability Distribution</vt:lpstr>
      <vt:lpstr>What you will get in this 30 Day Internship</vt:lpstr>
      <vt:lpstr>What you will get in this 30 Day Internship</vt:lpstr>
      <vt:lpstr>What you will get in this 30 Day Internship</vt:lpstr>
      <vt:lpstr>Actual Price ₹999</vt:lpstr>
      <vt:lpstr>Actual Price ₹999 Offer Price ₹590</vt:lpstr>
      <vt:lpstr>30 Day Success Mindset</vt:lpstr>
      <vt:lpstr>Exercise-</vt:lpstr>
      <vt:lpstr>Success Mindset</vt:lpstr>
      <vt:lpstr>Q &amp; A 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Sanjay D Champ</dc:creator>
  <cp:lastModifiedBy>ADMIN</cp:lastModifiedBy>
  <cp:revision>57</cp:revision>
  <dcterms:modified xsi:type="dcterms:W3CDTF">2021-07-23T09:45:23Z</dcterms:modified>
</cp:coreProperties>
</file>