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handoutMasterIdLst>
    <p:handoutMasterId r:id="rId11"/>
  </p:handoutMasterIdLst>
  <p:sldIdLst>
    <p:sldId id="256" r:id="rId2"/>
    <p:sldId id="257" r:id="rId3"/>
    <p:sldId id="258" r:id="rId4"/>
    <p:sldId id="260" r:id="rId5"/>
    <p:sldId id="261" r:id="rId6"/>
    <p:sldId id="264" r:id="rId7"/>
    <p:sldId id="262" r:id="rId8"/>
    <p:sldId id="266"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40" autoAdjust="0"/>
    <p:restoredTop sz="94660"/>
  </p:normalViewPr>
  <p:slideViewPr>
    <p:cSldViewPr>
      <p:cViewPr varScale="1">
        <p:scale>
          <a:sx n="86" d="100"/>
          <a:sy n="86" d="100"/>
        </p:scale>
        <p:origin x="514" y="58"/>
      </p:cViewPr>
      <p:guideLst>
        <p:guide pos="3840"/>
        <p:guide orient="horz" pos="2160"/>
      </p:guideLst>
    </p:cSldViewPr>
  </p:slideViewPr>
  <p:notesTextViewPr>
    <p:cViewPr>
      <p:scale>
        <a:sx n="1" d="1"/>
        <a:sy n="1" d="1"/>
      </p:scale>
      <p:origin x="0" y="0"/>
    </p:cViewPr>
  </p:notesTextViewPr>
  <p:notesViewPr>
    <p:cSldViewPr showGuides="1">
      <p:cViewPr varScale="1">
        <p:scale>
          <a:sx n="63" d="100"/>
          <a:sy n="63" d="100"/>
        </p:scale>
        <p:origin x="2838"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43B725B-653D-4166-A8E9-72A38A1847CF}" type="datetimeFigureOut">
              <a:rPr lang="en-US"/>
              <a:t>1/7/2022</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E861E8E-D392-497B-BB21-122DD7C27CF3}" type="slidenum">
              <a:rPr/>
              <a:t>‹#›</a:t>
            </a:fld>
            <a:endParaRPr/>
          </a:p>
        </p:txBody>
      </p:sp>
    </p:spTree>
    <p:extLst>
      <p:ext uri="{BB962C8B-B14F-4D97-AF65-F5344CB8AC3E}">
        <p14:creationId xmlns:p14="http://schemas.microsoft.com/office/powerpoint/2010/main" val="1208353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3F64CD-0576-4A9A-BD06-7889D6E60BDC}" type="datetimeFigureOut">
              <a:rPr lang="en-US"/>
              <a:t>1/7/2022</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55D449-B875-4B8D-8E66-224D27E54C9A}" type="slidenum">
              <a:rPr/>
              <a:t>‹#›</a:t>
            </a:fld>
            <a:endParaRPr/>
          </a:p>
        </p:txBody>
      </p:sp>
    </p:spTree>
    <p:extLst>
      <p:ext uri="{BB962C8B-B14F-4D97-AF65-F5344CB8AC3E}">
        <p14:creationId xmlns:p14="http://schemas.microsoft.com/office/powerpoint/2010/main" val="13499799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gradFill flip="none" rotWithShape="1">
          <a:gsLst>
            <a:gs pos="0">
              <a:srgbClr val="D9D9D9"/>
            </a:gs>
            <a:gs pos="100000">
              <a:schemeClr val="bg1"/>
            </a:gs>
          </a:gsLst>
          <a:lin ang="81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26225" y="1828800"/>
            <a:ext cx="4098175" cy="3177380"/>
          </a:xfrm>
        </p:spPr>
        <p:txBody>
          <a:bodyPr anchor="b">
            <a:normAutofit/>
          </a:bodyPr>
          <a:lstStyle>
            <a:lvl1pPr algn="l">
              <a:lnSpc>
                <a:spcPct val="80000"/>
              </a:lnSpc>
              <a:defRPr sz="5400">
                <a:solidFill>
                  <a:schemeClr val="accent1"/>
                </a:solidFill>
              </a:defRPr>
            </a:lvl1pPr>
          </a:lstStyle>
          <a:p>
            <a:r>
              <a:rPr lang="en-US"/>
              <a:t>Click to edit Master title style</a:t>
            </a:r>
            <a:endParaRPr/>
          </a:p>
        </p:txBody>
      </p:sp>
      <p:sp>
        <p:nvSpPr>
          <p:cNvPr id="3" name="Subtitle 2"/>
          <p:cNvSpPr>
            <a:spLocks noGrp="1"/>
          </p:cNvSpPr>
          <p:nvPr>
            <p:ph type="subTitle" idx="1"/>
          </p:nvPr>
        </p:nvSpPr>
        <p:spPr>
          <a:xfrm>
            <a:off x="626225" y="5181600"/>
            <a:ext cx="4098175" cy="685800"/>
          </a:xfrm>
        </p:spPr>
        <p:txBody>
          <a:bodyPr>
            <a:normAutofit/>
          </a:bodyPr>
          <a:lstStyle>
            <a:lvl1pPr marL="0" indent="0" algn="l">
              <a:buNone/>
              <a:defRPr sz="2000" cap="all" baseline="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pic>
        <p:nvPicPr>
          <p:cNvPr id="7" name="Picture 6" descr="EKG line"/>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5188688" y="-1"/>
            <a:ext cx="7000137" cy="6858001"/>
          </a:xfrm>
          <a:prstGeom prst="rect">
            <a:avLst/>
          </a:prstGeom>
        </p:spPr>
      </p:pic>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1/7/2022</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descr="Rectangle"/>
          <p:cNvSpPr/>
          <p:nvPr/>
        </p:nvSpPr>
        <p:spPr>
          <a:xfrm>
            <a:off x="9982200" y="0"/>
            <a:ext cx="2209800" cy="6858000"/>
          </a:xfrm>
          <a:prstGeom prst="rect">
            <a:avLst/>
          </a:prstGeom>
          <a:gradFill flip="none" rotWithShape="1">
            <a:gsLst>
              <a:gs pos="0">
                <a:schemeClr val="accent1"/>
              </a:gs>
              <a:gs pos="100000">
                <a:schemeClr val="accent1">
                  <a:lumMod val="7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10058399" y="457201"/>
            <a:ext cx="2057401" cy="59436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609600" y="457200"/>
            <a:ext cx="9067800" cy="5943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1/7/2022</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1/7/2022</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Section Header">
    <p:bg>
      <p:bgPr>
        <a:gradFill flip="none" rotWithShape="1">
          <a:gsLst>
            <a:gs pos="0">
              <a:schemeClr val="accent1"/>
            </a:gs>
            <a:gs pos="100000">
              <a:schemeClr val="accent1">
                <a:lumMod val="75000"/>
              </a:schemeClr>
            </a:gs>
          </a:gsLst>
          <a:lin ang="5400000" scaled="0"/>
          <a:tileRect/>
        </a:gradFill>
        <a:effectLst/>
      </p:bgPr>
    </p:bg>
    <p:spTree>
      <p:nvGrpSpPr>
        <p:cNvPr id="1" name=""/>
        <p:cNvGrpSpPr/>
        <p:nvPr/>
      </p:nvGrpSpPr>
      <p:grpSpPr>
        <a:xfrm>
          <a:off x="0" y="0"/>
          <a:ext cx="0" cy="0"/>
          <a:chOff x="0" y="0"/>
          <a:chExt cx="0" cy="0"/>
        </a:xfrm>
      </p:grpSpPr>
      <p:sp>
        <p:nvSpPr>
          <p:cNvPr id="7" name="Rectangle 6" descr="Rectangle"/>
          <p:cNvSpPr/>
          <p:nvPr/>
        </p:nvSpPr>
        <p:spPr>
          <a:xfrm>
            <a:off x="265112" y="228600"/>
            <a:ext cx="11658600" cy="6400800"/>
          </a:xfrm>
          <a:prstGeom prst="rect">
            <a:avLst/>
          </a:prstGeom>
          <a:noFill/>
          <a:ln w="15875">
            <a:gradFill flip="none" rotWithShape="1">
              <a:gsLst>
                <a:gs pos="0">
                  <a:schemeClr val="bg1">
                    <a:lumMod val="75000"/>
                  </a:schemeClr>
                </a:gs>
                <a:gs pos="100000">
                  <a:schemeClr val="bg1"/>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1066800" y="1828800"/>
            <a:ext cx="7772400" cy="3177380"/>
          </a:xfrm>
        </p:spPr>
        <p:txBody>
          <a:bodyPr anchor="b">
            <a:normAutofit/>
          </a:bodyPr>
          <a:lstStyle>
            <a:lvl1pPr>
              <a:lnSpc>
                <a:spcPct val="80000"/>
              </a:lnSpc>
              <a:defRPr sz="5400"/>
            </a:lvl1pPr>
          </a:lstStyle>
          <a:p>
            <a:r>
              <a:rPr lang="en-US"/>
              <a:t>Click to edit Master title style</a:t>
            </a:r>
            <a:endParaRPr/>
          </a:p>
        </p:txBody>
      </p:sp>
      <p:sp>
        <p:nvSpPr>
          <p:cNvPr id="3" name="Text Placeholder 2"/>
          <p:cNvSpPr>
            <a:spLocks noGrp="1"/>
          </p:cNvSpPr>
          <p:nvPr>
            <p:ph type="body" idx="1"/>
          </p:nvPr>
        </p:nvSpPr>
        <p:spPr>
          <a:xfrm>
            <a:off x="1066800" y="5181600"/>
            <a:ext cx="7772400" cy="685800"/>
          </a:xfrm>
        </p:spPr>
        <p:txBody>
          <a:bodyPr>
            <a:normAutofit/>
          </a:bodyPr>
          <a:lstStyle>
            <a:lvl1pPr marL="0" indent="0">
              <a:buNone/>
              <a:defRPr sz="2000" cap="all" baseline="0">
                <a:solidFill>
                  <a:schemeClr val="bg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3506778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066800" y="1825624"/>
            <a:ext cx="4800600" cy="4575175"/>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324600" y="1825624"/>
            <a:ext cx="4800600" cy="4575175"/>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37CC0096-1860-4642-9CD2-0079EA5E7CD1}" type="datetimeFigureOut">
              <a:rPr lang="en-US"/>
              <a:t>1/7/2022</a:t>
            </a:fld>
            <a:endParaRPr/>
          </a:p>
        </p:txBody>
      </p:sp>
      <p:sp>
        <p:nvSpPr>
          <p:cNvPr id="7" name="Slide Number Placeholder 6"/>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Text Placeholder 2"/>
          <p:cNvSpPr>
            <a:spLocks noGrp="1"/>
          </p:cNvSpPr>
          <p:nvPr>
            <p:ph type="body" idx="1"/>
          </p:nvPr>
        </p:nvSpPr>
        <p:spPr>
          <a:xfrm>
            <a:off x="1066800" y="1828799"/>
            <a:ext cx="4800600" cy="762000"/>
          </a:xfrm>
        </p:spPr>
        <p:txBody>
          <a:bodyPr anchor="ctr">
            <a:noAutofit/>
          </a:bodyPr>
          <a:lstStyle>
            <a:lvl1pPr marL="0" indent="0">
              <a:buNone/>
              <a:defRPr sz="2400" b="0" cap="none" baseline="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6800" y="2590799"/>
            <a:ext cx="4800600" cy="3810033"/>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324600" y="1828799"/>
            <a:ext cx="4800600" cy="762000"/>
          </a:xfrm>
        </p:spPr>
        <p:txBody>
          <a:bodyPr anchor="ctr">
            <a:noAutofit/>
          </a:bodyPr>
          <a:lstStyle>
            <a:lvl1pPr marL="0" indent="0">
              <a:buNone/>
              <a:defRPr sz="2400" b="0" cap="none" baseline="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4600" y="2590799"/>
            <a:ext cx="4800600" cy="3810033"/>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a:p>
        </p:txBody>
      </p:sp>
      <p:sp>
        <p:nvSpPr>
          <p:cNvPr id="7" name="Date Placeholder 6"/>
          <p:cNvSpPr>
            <a:spLocks noGrp="1"/>
          </p:cNvSpPr>
          <p:nvPr>
            <p:ph type="dt" sz="half" idx="10"/>
          </p:nvPr>
        </p:nvSpPr>
        <p:spPr/>
        <p:txBody>
          <a:bodyPr/>
          <a:lstStyle/>
          <a:p>
            <a:fld id="{37CC0096-1860-4642-9CD2-0079EA5E7CD1}" type="datetimeFigureOut">
              <a:rPr lang="en-US"/>
              <a:t>1/7/2022</a:t>
            </a:fld>
            <a:endParaRPr/>
          </a:p>
        </p:txBody>
      </p:sp>
      <p:sp>
        <p:nvSpPr>
          <p:cNvPr id="9" name="Slide Number Placeholder 8"/>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37CC0096-1860-4642-9CD2-0079EA5E7CD1}" type="datetimeFigureOut">
              <a:rPr lang="en-US"/>
              <a:t>1/7/2022</a:t>
            </a:fld>
            <a:endParaRPr/>
          </a:p>
        </p:txBody>
      </p:sp>
      <p:sp>
        <p:nvSpPr>
          <p:cNvPr id="5" name="Slide Number Placeholder 4"/>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37CC0096-1860-4642-9CD2-0079EA5E7CD1}" type="datetimeFigureOut">
              <a:rPr lang="en-US"/>
              <a:t>1/7/2022</a:t>
            </a:fld>
            <a:endParaRPr/>
          </a:p>
        </p:txBody>
      </p:sp>
      <p:sp>
        <p:nvSpPr>
          <p:cNvPr id="4" name="Slide Number Placeholder 3"/>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descr="Rectangle"/>
          <p:cNvSpPr/>
          <p:nvPr/>
        </p:nvSpPr>
        <p:spPr>
          <a:xfrm>
            <a:off x="7008812" y="0"/>
            <a:ext cx="5180013" cy="6858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descr="Rectangle"/>
          <p:cNvSpPr/>
          <p:nvPr/>
        </p:nvSpPr>
        <p:spPr>
          <a:xfrm>
            <a:off x="7255668" y="228600"/>
            <a:ext cx="4686300" cy="6400800"/>
          </a:xfrm>
          <a:prstGeom prst="rect">
            <a:avLst/>
          </a:prstGeom>
          <a:noFill/>
          <a:ln w="15875">
            <a:gradFill flip="none" rotWithShape="1">
              <a:gsLst>
                <a:gs pos="0">
                  <a:schemeClr val="bg1">
                    <a:lumMod val="75000"/>
                  </a:schemeClr>
                </a:gs>
                <a:gs pos="100000">
                  <a:schemeClr val="bg1">
                    <a:lumMod val="95000"/>
                  </a:schemeClr>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7632700" y="3200400"/>
            <a:ext cx="3932237" cy="1752600"/>
          </a:xfrm>
        </p:spPr>
        <p:txBody>
          <a:bodyPr anchor="b">
            <a:normAutofit/>
          </a:bodyPr>
          <a:lstStyle>
            <a:lvl1pPr>
              <a:defRPr sz="3600"/>
            </a:lvl1pPr>
          </a:lstStyle>
          <a:p>
            <a:r>
              <a:rPr lang="en-US"/>
              <a:t>Click to edit Master title style</a:t>
            </a:r>
            <a:endParaRPr/>
          </a:p>
        </p:txBody>
      </p:sp>
      <p:sp>
        <p:nvSpPr>
          <p:cNvPr id="3" name="Content Placeholder 2"/>
          <p:cNvSpPr>
            <a:spLocks noGrp="1"/>
          </p:cNvSpPr>
          <p:nvPr>
            <p:ph idx="1"/>
          </p:nvPr>
        </p:nvSpPr>
        <p:spPr>
          <a:xfrm>
            <a:off x="609600" y="457201"/>
            <a:ext cx="5943600" cy="5943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7632699" y="5029200"/>
            <a:ext cx="3932237" cy="1371600"/>
          </a:xfrm>
        </p:spPr>
        <p:txBody>
          <a:bodyPr>
            <a:normAutofit/>
          </a:bodyPr>
          <a:lstStyle>
            <a:lvl1pPr marL="0" inden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descr="Rectangle"/>
          <p:cNvSpPr/>
          <p:nvPr/>
        </p:nvSpPr>
        <p:spPr>
          <a:xfrm>
            <a:off x="7008812" y="0"/>
            <a:ext cx="5180013" cy="6858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descr="Rectangle"/>
          <p:cNvSpPr/>
          <p:nvPr/>
        </p:nvSpPr>
        <p:spPr>
          <a:xfrm>
            <a:off x="7255668" y="228600"/>
            <a:ext cx="4686300" cy="6400800"/>
          </a:xfrm>
          <a:prstGeom prst="rect">
            <a:avLst/>
          </a:prstGeom>
          <a:noFill/>
          <a:ln w="15875">
            <a:gradFill flip="none" rotWithShape="1">
              <a:gsLst>
                <a:gs pos="0">
                  <a:schemeClr val="bg1">
                    <a:lumMod val="75000"/>
                  </a:schemeClr>
                </a:gs>
                <a:gs pos="100000">
                  <a:schemeClr val="bg1">
                    <a:lumMod val="95000"/>
                  </a:schemeClr>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7635240" y="3200400"/>
            <a:ext cx="3932237" cy="1752600"/>
          </a:xfrm>
        </p:spPr>
        <p:txBody>
          <a:bodyPr anchor="b">
            <a:normAutofit/>
          </a:bodyPr>
          <a:lstStyle>
            <a:lvl1pPr>
              <a:defRPr sz="360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 y="0"/>
            <a:ext cx="7008810" cy="6857999"/>
          </a:xfrm>
        </p:spPr>
        <p:txBody>
          <a:bodyPr tIns="4572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
        <p:nvSpPr>
          <p:cNvPr id="4" name="Text Placeholder 3"/>
          <p:cNvSpPr>
            <a:spLocks noGrp="1"/>
          </p:cNvSpPr>
          <p:nvPr>
            <p:ph type="body" sz="half" idx="2"/>
          </p:nvPr>
        </p:nvSpPr>
        <p:spPr>
          <a:xfrm>
            <a:off x="7635240" y="5029200"/>
            <a:ext cx="3932237" cy="1374648"/>
          </a:xfrm>
        </p:spPr>
        <p:txBody>
          <a:bodyPr/>
          <a:lstStyle>
            <a:lvl1pPr marL="0" inden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977249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D9D9D9"/>
            </a:gs>
            <a:gs pos="100000">
              <a:schemeClr val="bg1"/>
            </a:gs>
          </a:gsLst>
          <a:lin ang="16200000" scaled="1"/>
          <a:tileRect/>
        </a:gradFill>
        <a:effectLst/>
      </p:bgPr>
    </p:bg>
    <p:spTree>
      <p:nvGrpSpPr>
        <p:cNvPr id="1" name=""/>
        <p:cNvGrpSpPr/>
        <p:nvPr/>
      </p:nvGrpSpPr>
      <p:grpSpPr>
        <a:xfrm>
          <a:off x="0" y="0"/>
          <a:ext cx="0" cy="0"/>
          <a:chOff x="0" y="0"/>
          <a:chExt cx="0" cy="0"/>
        </a:xfrm>
      </p:grpSpPr>
      <p:sp>
        <p:nvSpPr>
          <p:cNvPr id="7" name="red bar" descr="Red bar"/>
          <p:cNvSpPr/>
          <p:nvPr/>
        </p:nvSpPr>
        <p:spPr>
          <a:xfrm>
            <a:off x="1" y="1"/>
            <a:ext cx="12188824" cy="1524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Placeholder 1"/>
          <p:cNvSpPr>
            <a:spLocks noGrp="1"/>
          </p:cNvSpPr>
          <p:nvPr>
            <p:ph type="title"/>
          </p:nvPr>
        </p:nvSpPr>
        <p:spPr>
          <a:xfrm>
            <a:off x="1066800" y="99220"/>
            <a:ext cx="10058400" cy="1325563"/>
          </a:xfrm>
          <a:prstGeom prst="rect">
            <a:avLst/>
          </a:prstGeom>
        </p:spPr>
        <p:txBody>
          <a:bodyPr vert="horz" lIns="91440" tIns="45720" rIns="91440" bIns="45720" rtlCol="0" anchor="ctr">
            <a:normAutofit/>
          </a:bodyPr>
          <a:lstStyle/>
          <a:p>
            <a:r>
              <a:rPr lang="en-US"/>
              <a:t>Click to edit Master title style</a:t>
            </a:r>
            <a:endParaRPr dirty="0"/>
          </a:p>
        </p:txBody>
      </p:sp>
      <p:sp>
        <p:nvSpPr>
          <p:cNvPr id="3" name="Text Placeholder 2"/>
          <p:cNvSpPr>
            <a:spLocks noGrp="1"/>
          </p:cNvSpPr>
          <p:nvPr>
            <p:ph type="body" idx="1"/>
          </p:nvPr>
        </p:nvSpPr>
        <p:spPr>
          <a:xfrm>
            <a:off x="1524000" y="1828799"/>
            <a:ext cx="9144000" cy="45720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066800" y="6481760"/>
            <a:ext cx="7848600" cy="239715"/>
          </a:xfrm>
          <a:prstGeom prst="rect">
            <a:avLst/>
          </a:prstGeom>
        </p:spPr>
        <p:txBody>
          <a:bodyPr vert="horz" lIns="91440" tIns="45720" rIns="91440" bIns="45720" rtlCol="0" anchor="ctr"/>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9067800" y="6465885"/>
            <a:ext cx="1066800" cy="239715"/>
          </a:xfrm>
          <a:prstGeom prst="rect">
            <a:avLst/>
          </a:prstGeom>
        </p:spPr>
        <p:txBody>
          <a:bodyPr vert="horz" lIns="91440" tIns="45720" rIns="91440" bIns="45720" rtlCol="0" anchor="ctr"/>
          <a:lstStyle>
            <a:lvl1pPr algn="r">
              <a:defRPr sz="1100">
                <a:solidFill>
                  <a:schemeClr val="tx1"/>
                </a:solidFill>
              </a:defRPr>
            </a:lvl1pPr>
          </a:lstStyle>
          <a:p>
            <a:fld id="{37CC0096-1860-4642-9CD2-0079EA5E7CD1}" type="datetimeFigureOut">
              <a:rPr lang="en-US" smtClean="0"/>
              <a:pPr/>
              <a:t>1/7/2022</a:t>
            </a:fld>
            <a:endParaRPr lang="en-US" dirty="0"/>
          </a:p>
        </p:txBody>
      </p:sp>
      <p:sp>
        <p:nvSpPr>
          <p:cNvPr id="6" name="Slide Number Placeholder 5"/>
          <p:cNvSpPr>
            <a:spLocks noGrp="1"/>
          </p:cNvSpPr>
          <p:nvPr>
            <p:ph type="sldNum" sz="quarter" idx="4"/>
          </p:nvPr>
        </p:nvSpPr>
        <p:spPr>
          <a:xfrm>
            <a:off x="10287000" y="6481760"/>
            <a:ext cx="838200" cy="239715"/>
          </a:xfrm>
          <a:prstGeom prst="rect">
            <a:avLst/>
          </a:prstGeom>
        </p:spPr>
        <p:txBody>
          <a:bodyPr vert="horz" lIns="91440" tIns="45720" rIns="91440" bIns="45720" rtlCol="0" anchor="ctr"/>
          <a:lstStyle>
            <a:lvl1pPr algn="r">
              <a:defRPr sz="1100">
                <a:solidFill>
                  <a:schemeClr val="tx1"/>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800"/>
        </a:spcBef>
        <a:buSzPct val="100000"/>
        <a:buFont typeface="Arial" pitchFamily="34" charset="0"/>
        <a:buChar char="▪"/>
        <a:defRPr sz="2400" kern="1200">
          <a:solidFill>
            <a:schemeClr val="tx1">
              <a:lumMod val="75000"/>
              <a:lumOff val="25000"/>
            </a:schemeClr>
          </a:solidFill>
          <a:latin typeface="+mn-lt"/>
          <a:ea typeface="+mn-ea"/>
          <a:cs typeface="+mn-cs"/>
        </a:defRPr>
      </a:lvl1pPr>
      <a:lvl2pPr marL="457200" indent="-228600" algn="l" defTabSz="914400" rtl="0" eaLnBrk="1" latinLnBrk="0" hangingPunct="1">
        <a:lnSpc>
          <a:spcPct val="90000"/>
        </a:lnSpc>
        <a:spcBef>
          <a:spcPts val="600"/>
        </a:spcBef>
        <a:buSzPct val="100000"/>
        <a:buFont typeface="Arial" pitchFamily="34" charset="0"/>
        <a:buChar char="▪"/>
        <a:defRPr sz="2200" kern="1200">
          <a:solidFill>
            <a:schemeClr val="tx1">
              <a:lumMod val="75000"/>
              <a:lumOff val="25000"/>
            </a:schemeClr>
          </a:solidFill>
          <a:latin typeface="+mn-lt"/>
          <a:ea typeface="+mn-ea"/>
          <a:cs typeface="+mn-cs"/>
        </a:defRPr>
      </a:lvl2pPr>
      <a:lvl3pPr marL="685800" indent="-182880" algn="l" defTabSz="914400" rtl="0" eaLnBrk="1" latinLnBrk="0" hangingPunct="1">
        <a:lnSpc>
          <a:spcPct val="90000"/>
        </a:lnSpc>
        <a:spcBef>
          <a:spcPts val="600"/>
        </a:spcBef>
        <a:buSzPct val="100000"/>
        <a:buFont typeface="Arial" pitchFamily="34" charset="0"/>
        <a:buChar char="▪"/>
        <a:defRPr sz="2000" kern="1200">
          <a:solidFill>
            <a:schemeClr val="tx1">
              <a:lumMod val="75000"/>
              <a:lumOff val="25000"/>
            </a:schemeClr>
          </a:solidFill>
          <a:latin typeface="+mn-lt"/>
          <a:ea typeface="+mn-ea"/>
          <a:cs typeface="+mn-cs"/>
        </a:defRPr>
      </a:lvl3pPr>
      <a:lvl4pPr marL="868680" indent="-182563" algn="l" defTabSz="914400" rtl="0" eaLnBrk="1" latinLnBrk="0" hangingPunct="1">
        <a:lnSpc>
          <a:spcPct val="90000"/>
        </a:lnSpc>
        <a:spcBef>
          <a:spcPts val="600"/>
        </a:spcBef>
        <a:buSzPct val="100000"/>
        <a:buFont typeface="Arial" pitchFamily="34" charset="0"/>
        <a:buChar char="▪"/>
        <a:defRPr sz="1800" kern="1200">
          <a:solidFill>
            <a:schemeClr val="tx1">
              <a:lumMod val="75000"/>
              <a:lumOff val="25000"/>
            </a:schemeClr>
          </a:solidFill>
          <a:latin typeface="+mn-lt"/>
          <a:ea typeface="+mn-ea"/>
          <a:cs typeface="+mn-cs"/>
        </a:defRPr>
      </a:lvl4pPr>
      <a:lvl5pPr marL="1051560" indent="-182880" algn="l" defTabSz="914400" rtl="0" eaLnBrk="1" latinLnBrk="0" hangingPunct="1">
        <a:lnSpc>
          <a:spcPct val="90000"/>
        </a:lnSpc>
        <a:spcBef>
          <a:spcPts val="600"/>
        </a:spcBef>
        <a:buSzPct val="100000"/>
        <a:buFont typeface="Arial" pitchFamily="34" charset="0"/>
        <a:buChar char="▪"/>
        <a:defRPr sz="1600" kern="1200">
          <a:solidFill>
            <a:schemeClr val="tx1">
              <a:lumMod val="75000"/>
              <a:lumOff val="25000"/>
            </a:schemeClr>
          </a:solidFill>
          <a:latin typeface="+mn-lt"/>
          <a:ea typeface="+mn-ea"/>
          <a:cs typeface="+mn-cs"/>
        </a:defRPr>
      </a:lvl5pPr>
      <a:lvl6pPr marL="123444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6pPr>
      <a:lvl7pPr marL="141732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7pPr>
      <a:lvl8pPr marL="160020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8pPr>
      <a:lvl9pPr marL="178308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7448" y="609600"/>
            <a:ext cx="4174375" cy="3177380"/>
          </a:xfrm>
        </p:spPr>
        <p:txBody>
          <a:bodyPr/>
          <a:lstStyle/>
          <a:p>
            <a:r>
              <a:rPr lang="en-US" dirty="0"/>
              <a:t>Urgent Care Service Management System</a:t>
            </a:r>
          </a:p>
        </p:txBody>
      </p:sp>
      <p:sp>
        <p:nvSpPr>
          <p:cNvPr id="3" name="Subtitle 2"/>
          <p:cNvSpPr>
            <a:spLocks noGrp="1"/>
          </p:cNvSpPr>
          <p:nvPr>
            <p:ph type="subTitle" idx="1"/>
          </p:nvPr>
        </p:nvSpPr>
        <p:spPr>
          <a:xfrm>
            <a:off x="613648" y="4267200"/>
            <a:ext cx="4098175" cy="685800"/>
          </a:xfrm>
        </p:spPr>
        <p:txBody>
          <a:bodyPr/>
          <a:lstStyle/>
          <a:p>
            <a:r>
              <a:rPr lang="en-US" dirty="0"/>
              <a:t>Presented by –</a:t>
            </a:r>
          </a:p>
          <a:p>
            <a:endParaRPr lang="en-US" dirty="0"/>
          </a:p>
        </p:txBody>
      </p:sp>
      <p:sp>
        <p:nvSpPr>
          <p:cNvPr id="4" name="TextBox 3">
            <a:extLst>
              <a:ext uri="{FF2B5EF4-FFF2-40B4-BE49-F238E27FC236}">
                <a16:creationId xmlns:a16="http://schemas.microsoft.com/office/drawing/2014/main" id="{7610CD3C-4E25-416D-840E-78CEF073C1DD}"/>
              </a:ext>
            </a:extLst>
          </p:cNvPr>
          <p:cNvSpPr txBox="1"/>
          <p:nvPr/>
        </p:nvSpPr>
        <p:spPr>
          <a:xfrm>
            <a:off x="613648" y="5181600"/>
            <a:ext cx="3733800" cy="923330"/>
          </a:xfrm>
          <a:prstGeom prst="rect">
            <a:avLst/>
          </a:prstGeom>
          <a:noFill/>
        </p:spPr>
        <p:txBody>
          <a:bodyPr wrap="square" rtlCol="0">
            <a:spAutoFit/>
          </a:bodyPr>
          <a:lstStyle/>
          <a:p>
            <a:r>
              <a:rPr lang="en-US"/>
              <a:t>Siddhant Kohli</a:t>
            </a:r>
          </a:p>
          <a:p>
            <a:r>
              <a:rPr lang="en-US" dirty="0"/>
              <a:t>Forum Bhatt </a:t>
            </a:r>
          </a:p>
          <a:p>
            <a:r>
              <a:rPr lang="en-US" dirty="0"/>
              <a:t>Kinjal Thakkar </a:t>
            </a:r>
          </a:p>
        </p:txBody>
      </p:sp>
    </p:spTree>
    <p:extLst>
      <p:ext uri="{BB962C8B-B14F-4D97-AF65-F5344CB8AC3E}">
        <p14:creationId xmlns:p14="http://schemas.microsoft.com/office/powerpoint/2010/main" val="435141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ECOSYSTEM</a:t>
            </a:r>
          </a:p>
        </p:txBody>
      </p:sp>
      <p:sp>
        <p:nvSpPr>
          <p:cNvPr id="3" name="Content Placeholder 2"/>
          <p:cNvSpPr>
            <a:spLocks noGrp="1"/>
          </p:cNvSpPr>
          <p:nvPr>
            <p:ph idx="1"/>
          </p:nvPr>
        </p:nvSpPr>
        <p:spPr/>
        <p:txBody>
          <a:bodyPr/>
          <a:lstStyle/>
          <a:p>
            <a:r>
              <a:rPr lang="en-US" dirty="0"/>
              <a:t>A domain that makes patients' lives easier.</a:t>
            </a:r>
          </a:p>
          <a:p>
            <a:r>
              <a:rPr lang="en-US" dirty="0"/>
              <a:t>Multiple enterprises can communicate amongst each other for an easier workflow and decreasing complexity.</a:t>
            </a:r>
          </a:p>
          <a:p>
            <a:r>
              <a:rPr lang="en-US" dirty="0"/>
              <a:t>Helps to track the history of patient.</a:t>
            </a:r>
          </a:p>
        </p:txBody>
      </p:sp>
    </p:spTree>
    <p:extLst>
      <p:ext uri="{BB962C8B-B14F-4D97-AF65-F5344CB8AC3E}">
        <p14:creationId xmlns:p14="http://schemas.microsoft.com/office/powerpoint/2010/main" val="1772969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STATEMENT</a:t>
            </a:r>
          </a:p>
        </p:txBody>
      </p:sp>
      <p:sp>
        <p:nvSpPr>
          <p:cNvPr id="4" name="Content Placeholder 3">
            <a:extLst>
              <a:ext uri="{FF2B5EF4-FFF2-40B4-BE49-F238E27FC236}">
                <a16:creationId xmlns:a16="http://schemas.microsoft.com/office/drawing/2014/main" id="{E6B45323-44E9-4759-A921-E209A1405B23}"/>
              </a:ext>
            </a:extLst>
          </p:cNvPr>
          <p:cNvSpPr>
            <a:spLocks noGrp="1"/>
          </p:cNvSpPr>
          <p:nvPr>
            <p:ph idx="1"/>
          </p:nvPr>
        </p:nvSpPr>
        <p:spPr/>
        <p:txBody>
          <a:bodyPr/>
          <a:lstStyle/>
          <a:p>
            <a:endParaRPr lang="en-US" dirty="0"/>
          </a:p>
          <a:p>
            <a:r>
              <a:rPr lang="en-US" i="0" dirty="0">
                <a:effectLst/>
                <a:latin typeface="+mj-lt"/>
              </a:rPr>
              <a:t>Developing </a:t>
            </a:r>
            <a:r>
              <a:rPr lang="en-US" dirty="0">
                <a:latin typeface="+mj-lt"/>
              </a:rPr>
              <a:t>communication technologies i</a:t>
            </a:r>
            <a:r>
              <a:rPr lang="en-US" i="0" dirty="0">
                <a:effectLst/>
                <a:latin typeface="+mj-lt"/>
              </a:rPr>
              <a:t>n a modern healthcare environment, for connecting healthcare professionals with other caretakers and healthcare entities, ensuring the best, most effective, immediate care </a:t>
            </a:r>
            <a:r>
              <a:rPr lang="en-US" i="0">
                <a:effectLst/>
                <a:latin typeface="+mj-lt"/>
              </a:rPr>
              <a:t>to patients</a:t>
            </a:r>
            <a:endParaRPr lang="en-US" dirty="0"/>
          </a:p>
          <a:p>
            <a:r>
              <a:rPr lang="en-US" dirty="0"/>
              <a:t>Need a single platform for patients to request and track their records</a:t>
            </a:r>
          </a:p>
        </p:txBody>
      </p:sp>
    </p:spTree>
    <p:extLst>
      <p:ext uri="{BB962C8B-B14F-4D97-AF65-F5344CB8AC3E}">
        <p14:creationId xmlns:p14="http://schemas.microsoft.com/office/powerpoint/2010/main" val="19286208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a:t>
            </a:r>
          </a:p>
        </p:txBody>
      </p:sp>
      <p:sp>
        <p:nvSpPr>
          <p:cNvPr id="3" name="Content Placeholder 2"/>
          <p:cNvSpPr>
            <a:spLocks noGrp="1"/>
          </p:cNvSpPr>
          <p:nvPr>
            <p:ph sz="half" idx="1"/>
          </p:nvPr>
        </p:nvSpPr>
        <p:spPr>
          <a:xfrm>
            <a:off x="1066800" y="2057400"/>
            <a:ext cx="10287000" cy="2593975"/>
          </a:xfrm>
        </p:spPr>
        <p:txBody>
          <a:bodyPr>
            <a:normAutofit fontScale="77500" lnSpcReduction="20000"/>
          </a:bodyPr>
          <a:lstStyle/>
          <a:p>
            <a:pPr>
              <a:lnSpc>
                <a:spcPct val="120000"/>
              </a:lnSpc>
            </a:pPr>
            <a:r>
              <a:rPr lang="en-US" dirty="0"/>
              <a:t>This application is an improved tracking of the healthcare system that will save you a lot of time and resources for all the entities involved in the system</a:t>
            </a:r>
          </a:p>
          <a:p>
            <a:pPr>
              <a:lnSpc>
                <a:spcPct val="120000"/>
              </a:lnSpc>
            </a:pPr>
            <a:r>
              <a:rPr lang="en-US" dirty="0"/>
              <a:t>Each entity in our application has it own share in tracking and providing complete understanding of health risks, medicine demands in the community. This system will help the health authorities to better analyze the risks and manage the health resources</a:t>
            </a:r>
          </a:p>
          <a:p>
            <a:pPr>
              <a:lnSpc>
                <a:spcPct val="120000"/>
              </a:lnSpc>
            </a:pPr>
            <a:r>
              <a:rPr lang="en-US" dirty="0"/>
              <a:t>This make Urgent Care Management System </a:t>
            </a:r>
            <a:r>
              <a:rPr lang="en-US" b="1" dirty="0">
                <a:effectLst/>
                <a:latin typeface="Arial" panose="020B0604020202020204" pitchFamily="34" charset="0"/>
              </a:rPr>
              <a:t>as a whole greater than the sum of its parts</a:t>
            </a:r>
            <a:endParaRPr lang="en-US" dirty="0"/>
          </a:p>
        </p:txBody>
      </p:sp>
    </p:spTree>
    <p:extLst>
      <p:ext uri="{BB962C8B-B14F-4D97-AF65-F5344CB8AC3E}">
        <p14:creationId xmlns:p14="http://schemas.microsoft.com/office/powerpoint/2010/main" val="27386277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33400"/>
            <a:ext cx="7772400" cy="3177380"/>
          </a:xfrm>
        </p:spPr>
        <p:txBody>
          <a:bodyPr/>
          <a:lstStyle/>
          <a:p>
            <a:r>
              <a:rPr lang="en-US" dirty="0"/>
              <a:t>OBJECT MODEL DIAGRAM</a:t>
            </a:r>
          </a:p>
        </p:txBody>
      </p:sp>
    </p:spTree>
    <p:extLst>
      <p:ext uri="{BB962C8B-B14F-4D97-AF65-F5344CB8AC3E}">
        <p14:creationId xmlns:p14="http://schemas.microsoft.com/office/powerpoint/2010/main" val="3537718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Diagram&#10;&#10;Description automatically generated">
            <a:extLst>
              <a:ext uri="{FF2B5EF4-FFF2-40B4-BE49-F238E27FC236}">
                <a16:creationId xmlns:a16="http://schemas.microsoft.com/office/drawing/2014/main" id="{6AFA7194-0358-4BDA-AFA3-5054D4F3EE8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21552" y="49954"/>
            <a:ext cx="4912848" cy="6808046"/>
          </a:xfrm>
          <a:prstGeom prst="rect">
            <a:avLst/>
          </a:prstGeom>
        </p:spPr>
      </p:pic>
    </p:spTree>
    <p:extLst>
      <p:ext uri="{BB962C8B-B14F-4D97-AF65-F5344CB8AC3E}">
        <p14:creationId xmlns:p14="http://schemas.microsoft.com/office/powerpoint/2010/main" val="10018656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6" name="Content Placeholder 5"/>
          <p:cNvSpPr>
            <a:spLocks noGrp="1"/>
          </p:cNvSpPr>
          <p:nvPr>
            <p:ph sz="quarter" idx="4"/>
          </p:nvPr>
        </p:nvSpPr>
        <p:spPr>
          <a:xfrm>
            <a:off x="533400" y="2057400"/>
            <a:ext cx="10134600" cy="2133599"/>
          </a:xfrm>
        </p:spPr>
        <p:txBody>
          <a:bodyPr>
            <a:normAutofit lnSpcReduction="10000"/>
          </a:bodyPr>
          <a:lstStyle/>
          <a:p>
            <a:r>
              <a:rPr lang="en-US" dirty="0"/>
              <a:t>Our application provides a better experience for all users of the healthcare system.</a:t>
            </a:r>
          </a:p>
          <a:p>
            <a:r>
              <a:rPr lang="en-US" dirty="0"/>
              <a:t>It can be further expanded to multiple networks and various enterprise.</a:t>
            </a:r>
          </a:p>
          <a:p>
            <a:r>
              <a:rPr lang="en-US" dirty="0"/>
              <a:t>The developed application make our system </a:t>
            </a:r>
            <a:r>
              <a:rPr lang="en-US" b="1" dirty="0">
                <a:effectLst/>
                <a:latin typeface="Arial" panose="020B0604020202020204" pitchFamily="34" charset="0"/>
              </a:rPr>
              <a:t>as a whole greater than the sum of its parts.</a:t>
            </a:r>
            <a:endParaRPr lang="en-US" b="1" dirty="0"/>
          </a:p>
          <a:p>
            <a:endParaRPr lang="en-US" dirty="0"/>
          </a:p>
        </p:txBody>
      </p:sp>
    </p:spTree>
    <p:extLst>
      <p:ext uri="{BB962C8B-B14F-4D97-AF65-F5344CB8AC3E}">
        <p14:creationId xmlns:p14="http://schemas.microsoft.com/office/powerpoint/2010/main" val="2637673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0" y="1371600"/>
            <a:ext cx="3932237" cy="1752600"/>
          </a:xfrm>
        </p:spPr>
        <p:txBody>
          <a:bodyPr anchor="b">
            <a:normAutofit/>
          </a:bodyPr>
          <a:lstStyle/>
          <a:p>
            <a:r>
              <a:rPr lang="en-US" dirty="0"/>
              <a:t>THANK YOU</a:t>
            </a:r>
          </a:p>
        </p:txBody>
      </p:sp>
      <p:pic>
        <p:nvPicPr>
          <p:cNvPr id="8" name="Picture Placeholder 7" descr="A picture containing text, vector graphics&#10;&#10;Description automatically generated">
            <a:extLst>
              <a:ext uri="{FF2B5EF4-FFF2-40B4-BE49-F238E27FC236}">
                <a16:creationId xmlns:a16="http://schemas.microsoft.com/office/drawing/2014/main" id="{61419BAF-1055-4AE4-8F02-432073AC5FEE}"/>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tretch/>
        </p:blipFill>
        <p:spPr>
          <a:xfrm>
            <a:off x="1" y="634237"/>
            <a:ext cx="7008810" cy="5589525"/>
          </a:xfrm>
          <a:noFill/>
        </p:spPr>
      </p:pic>
    </p:spTree>
    <p:extLst>
      <p:ext uri="{BB962C8B-B14F-4D97-AF65-F5344CB8AC3E}">
        <p14:creationId xmlns:p14="http://schemas.microsoft.com/office/powerpoint/2010/main" val="30492328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Medical Design 16x9">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0001141.potx" id="{D7485564-6666-4DDB-B0D3-55F6E694D6E5}" vid="{6E950D30-6FC6-4411-BCFF-468AD9ECA787}"/>
    </a:ext>
  </a:extLst>
</a:theme>
</file>

<file path=ppt/theme/theme2.xml><?xml version="1.0" encoding="utf-8"?>
<a:theme xmlns:a="http://schemas.openxmlformats.org/drawingml/2006/main" name="Office Theme">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Medical design presentation (widescreen)</Template>
  <TotalTime>647</TotalTime>
  <Words>228</Words>
  <Application>Microsoft Office PowerPoint</Application>
  <PresentationFormat>Widescreen</PresentationFormat>
  <Paragraphs>23</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Franklin Gothic Medium</vt:lpstr>
      <vt:lpstr>Medical Design 16x9</vt:lpstr>
      <vt:lpstr>Urgent Care Service Management System</vt:lpstr>
      <vt:lpstr>ECOSYSTEM</vt:lpstr>
      <vt:lpstr>PROBLEM STATEMENT</vt:lpstr>
      <vt:lpstr>SOLUTION</vt:lpstr>
      <vt:lpstr>OBJECT MODEL DIAGRAM</vt:lpstr>
      <vt:lpstr>PowerPoint Presentation</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Urgent Care Service Management System</dc:title>
  <dc:creator>Siddhant Kohli</dc:creator>
  <cp:lastModifiedBy>SIDDHANT KOHLI</cp:lastModifiedBy>
  <cp:revision>5</cp:revision>
  <dcterms:created xsi:type="dcterms:W3CDTF">2021-12-12T14:32:15Z</dcterms:created>
  <dcterms:modified xsi:type="dcterms:W3CDTF">2022-01-07T07:01:25Z</dcterms:modified>
</cp:coreProperties>
</file>