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60" r:id="rId5"/>
    <p:sldId id="261" r:id="rId6"/>
    <p:sldId id="264" r:id="rId7"/>
    <p:sldId id="262"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60"/>
  </p:normalViewPr>
  <p:slideViewPr>
    <p:cSldViewPr>
      <p:cViewPr varScale="1">
        <p:scale>
          <a:sx n="86" d="100"/>
          <a:sy n="86" d="100"/>
        </p:scale>
        <p:origin x="514" y="5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2/1/2023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2/1/2023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2/1/2023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2/1/2023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2/1/2023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7448" y="609600"/>
            <a:ext cx="4174375" cy="3177380"/>
          </a:xfrm>
        </p:spPr>
        <p:txBody>
          <a:bodyPr/>
          <a:lstStyle/>
          <a:p>
            <a:r>
              <a:rPr lang="en-US" dirty="0"/>
              <a:t>Urgent Care Service Management System</a:t>
            </a:r>
          </a:p>
        </p:txBody>
      </p:sp>
      <p:sp>
        <p:nvSpPr>
          <p:cNvPr id="3" name="Subtitle 2"/>
          <p:cNvSpPr>
            <a:spLocks noGrp="1"/>
          </p:cNvSpPr>
          <p:nvPr>
            <p:ph type="subTitle" idx="1"/>
          </p:nvPr>
        </p:nvSpPr>
        <p:spPr>
          <a:xfrm>
            <a:off x="613648" y="4267200"/>
            <a:ext cx="4098175" cy="685800"/>
          </a:xfrm>
        </p:spPr>
        <p:txBody>
          <a:bodyPr/>
          <a:lstStyle/>
          <a:p>
            <a:r>
              <a:rPr lang="en-US" dirty="0"/>
              <a:t>Presented by –</a:t>
            </a:r>
          </a:p>
          <a:p>
            <a:endParaRPr lang="en-US" dirty="0"/>
          </a:p>
        </p:txBody>
      </p:sp>
      <p:sp>
        <p:nvSpPr>
          <p:cNvPr id="4" name="TextBox 3">
            <a:extLst>
              <a:ext uri="{FF2B5EF4-FFF2-40B4-BE49-F238E27FC236}">
                <a16:creationId xmlns:a16="http://schemas.microsoft.com/office/drawing/2014/main" id="{7610CD3C-4E25-416D-840E-78CEF073C1DD}"/>
              </a:ext>
            </a:extLst>
          </p:cNvPr>
          <p:cNvSpPr txBox="1"/>
          <p:nvPr/>
        </p:nvSpPr>
        <p:spPr>
          <a:xfrm>
            <a:off x="613648" y="5181600"/>
            <a:ext cx="3733800" cy="369332"/>
          </a:xfrm>
          <a:prstGeom prst="rect">
            <a:avLst/>
          </a:prstGeom>
          <a:noFill/>
        </p:spPr>
        <p:txBody>
          <a:bodyPr wrap="square" rtlCol="0">
            <a:spAutoFit/>
          </a:bodyPr>
          <a:lstStyle/>
          <a:p>
            <a:r>
              <a:rPr lang="en-US"/>
              <a:t>Siddhant Kohli</a:t>
            </a:r>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ECOSYSTEM</a:t>
            </a:r>
          </a:p>
        </p:txBody>
      </p:sp>
      <p:sp>
        <p:nvSpPr>
          <p:cNvPr id="3" name="Content Placeholder 2"/>
          <p:cNvSpPr>
            <a:spLocks noGrp="1"/>
          </p:cNvSpPr>
          <p:nvPr>
            <p:ph idx="1"/>
          </p:nvPr>
        </p:nvSpPr>
        <p:spPr/>
        <p:txBody>
          <a:bodyPr/>
          <a:lstStyle/>
          <a:p>
            <a:r>
              <a:rPr lang="en-US" dirty="0"/>
              <a:t>A domain that makes patients' lives easier.</a:t>
            </a:r>
          </a:p>
          <a:p>
            <a:r>
              <a:rPr lang="en-US" dirty="0"/>
              <a:t>Multiple enterprises can communicate amongst each other for an easier workflow and decreasing complexity.</a:t>
            </a:r>
          </a:p>
          <a:p>
            <a:r>
              <a:rPr lang="en-US" dirty="0"/>
              <a:t>Helps to track the history of patient.</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4" name="Content Placeholder 3">
            <a:extLst>
              <a:ext uri="{FF2B5EF4-FFF2-40B4-BE49-F238E27FC236}">
                <a16:creationId xmlns:a16="http://schemas.microsoft.com/office/drawing/2014/main" id="{E6B45323-44E9-4759-A921-E209A1405B23}"/>
              </a:ext>
            </a:extLst>
          </p:cNvPr>
          <p:cNvSpPr>
            <a:spLocks noGrp="1"/>
          </p:cNvSpPr>
          <p:nvPr>
            <p:ph idx="1"/>
          </p:nvPr>
        </p:nvSpPr>
        <p:spPr/>
        <p:txBody>
          <a:bodyPr/>
          <a:lstStyle/>
          <a:p>
            <a:endParaRPr lang="en-US" dirty="0"/>
          </a:p>
          <a:p>
            <a:r>
              <a:rPr lang="en-US" i="0" dirty="0">
                <a:effectLst/>
                <a:latin typeface="+mj-lt"/>
              </a:rPr>
              <a:t>Developing </a:t>
            </a:r>
            <a:r>
              <a:rPr lang="en-US" dirty="0">
                <a:latin typeface="+mj-lt"/>
              </a:rPr>
              <a:t>communication technologies i</a:t>
            </a:r>
            <a:r>
              <a:rPr lang="en-US" i="0" dirty="0">
                <a:effectLst/>
                <a:latin typeface="+mj-lt"/>
              </a:rPr>
              <a:t>n a modern healthcare environment, for connecting healthcare professionals with other caretakers and healthcare entities, ensuring the best, most effective, immediate care to patients</a:t>
            </a:r>
            <a:endParaRPr lang="en-US" dirty="0"/>
          </a:p>
          <a:p>
            <a:r>
              <a:rPr lang="en-US" dirty="0"/>
              <a:t>Need a single platform for patients to request and track their records</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sz="half" idx="1"/>
          </p:nvPr>
        </p:nvSpPr>
        <p:spPr>
          <a:xfrm>
            <a:off x="1066800" y="2057400"/>
            <a:ext cx="10287000" cy="2593975"/>
          </a:xfrm>
        </p:spPr>
        <p:txBody>
          <a:bodyPr>
            <a:normAutofit fontScale="77500" lnSpcReduction="20000"/>
          </a:bodyPr>
          <a:lstStyle/>
          <a:p>
            <a:pPr>
              <a:lnSpc>
                <a:spcPct val="120000"/>
              </a:lnSpc>
            </a:pPr>
            <a:r>
              <a:rPr lang="en-US" dirty="0"/>
              <a:t>This application is an improved tracking of the healthcare system that will save you a lot of time and resources for all the entities involved in the system</a:t>
            </a:r>
          </a:p>
          <a:p>
            <a:pPr>
              <a:lnSpc>
                <a:spcPct val="120000"/>
              </a:lnSpc>
            </a:pPr>
            <a:r>
              <a:rPr lang="en-US" dirty="0"/>
              <a:t>Each entity in our application has it own share in tracking and providing complete understanding of health risks, medicine demands in the community. This system will help the health authorities to better analyze the risks and manage the health resources</a:t>
            </a:r>
          </a:p>
          <a:p>
            <a:pPr>
              <a:lnSpc>
                <a:spcPct val="120000"/>
              </a:lnSpc>
            </a:pPr>
            <a:r>
              <a:rPr lang="en-US" dirty="0"/>
              <a:t>This make Urgent Care Management System </a:t>
            </a:r>
            <a:r>
              <a:rPr lang="en-US" b="1" dirty="0">
                <a:effectLst/>
                <a:latin typeface="Arial" panose="020B0604020202020204" pitchFamily="34" charset="0"/>
              </a:rPr>
              <a:t>as a whole greater than the sum of its parts</a:t>
            </a:r>
            <a:endParaRPr lang="en-US"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772400" cy="3177380"/>
          </a:xfrm>
        </p:spPr>
        <p:txBody>
          <a:bodyPr/>
          <a:lstStyle/>
          <a:p>
            <a:r>
              <a:rPr lang="en-US" dirty="0"/>
              <a:t>OBJECT MODEL DIAGRAM</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6AFA7194-0358-4BDA-AFA3-5054D4F3EE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1552" y="49954"/>
            <a:ext cx="4912848" cy="6808046"/>
          </a:xfrm>
          <a:prstGeom prst="rect">
            <a:avLst/>
          </a:prstGeom>
        </p:spPr>
      </p:pic>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6" name="Content Placeholder 5"/>
          <p:cNvSpPr>
            <a:spLocks noGrp="1"/>
          </p:cNvSpPr>
          <p:nvPr>
            <p:ph sz="quarter" idx="4"/>
          </p:nvPr>
        </p:nvSpPr>
        <p:spPr>
          <a:xfrm>
            <a:off x="533400" y="2057400"/>
            <a:ext cx="10134600" cy="2133599"/>
          </a:xfrm>
        </p:spPr>
        <p:txBody>
          <a:bodyPr>
            <a:normAutofit lnSpcReduction="10000"/>
          </a:bodyPr>
          <a:lstStyle/>
          <a:p>
            <a:r>
              <a:rPr lang="en-US" dirty="0"/>
              <a:t>Our application provides a better experience for all users of the healthcare system.</a:t>
            </a:r>
          </a:p>
          <a:p>
            <a:r>
              <a:rPr lang="en-US" dirty="0"/>
              <a:t>It can be further expanded to multiple networks and various enterprise.</a:t>
            </a:r>
          </a:p>
          <a:p>
            <a:r>
              <a:rPr lang="en-US" dirty="0"/>
              <a:t>The developed application make our system </a:t>
            </a:r>
            <a:r>
              <a:rPr lang="en-US" b="1" dirty="0">
                <a:effectLst/>
                <a:latin typeface="Arial" panose="020B0604020202020204" pitchFamily="34" charset="0"/>
              </a:rPr>
              <a:t>as a whole greater than the sum of its parts.</a:t>
            </a:r>
            <a:endParaRPr lang="en-US" b="1" dirty="0"/>
          </a:p>
          <a:p>
            <a:endParaRPr lang="en-US" dirty="0"/>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0" y="1371600"/>
            <a:ext cx="3932237" cy="1752600"/>
          </a:xfrm>
        </p:spPr>
        <p:txBody>
          <a:bodyPr anchor="b">
            <a:normAutofit/>
          </a:bodyPr>
          <a:lstStyle/>
          <a:p>
            <a:r>
              <a:rPr lang="en-US" dirty="0"/>
              <a:t>THANK YOU</a:t>
            </a:r>
          </a:p>
        </p:txBody>
      </p:sp>
      <p:pic>
        <p:nvPicPr>
          <p:cNvPr id="8" name="Picture Placeholder 7" descr="A picture containing text, vector graphics&#10;&#10;Description automatically generated">
            <a:extLst>
              <a:ext uri="{FF2B5EF4-FFF2-40B4-BE49-F238E27FC236}">
                <a16:creationId xmlns:a16="http://schemas.microsoft.com/office/drawing/2014/main" id="{61419BAF-1055-4AE4-8F02-432073AC5FE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 y="634237"/>
            <a:ext cx="7008810" cy="5589525"/>
          </a:xfrm>
          <a:noFill/>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654</TotalTime>
  <Words>224</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Franklin Gothic Medium</vt:lpstr>
      <vt:lpstr>Medical Design 16x9</vt:lpstr>
      <vt:lpstr>Urgent Care Service Management System</vt:lpstr>
      <vt:lpstr>ECOSYSTEM</vt:lpstr>
      <vt:lpstr>PROBLEM STATEMENT</vt:lpstr>
      <vt:lpstr>SOLUTION</vt:lpstr>
      <vt:lpstr>OBJECT MODEL DIAGRAM</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Urgent Care Service Management System</dc:title>
  <dc:creator>Siddhant Kohli</dc:creator>
  <cp:lastModifiedBy>SIDDHANT KOHLI</cp:lastModifiedBy>
  <cp:revision>6</cp:revision>
  <dcterms:created xsi:type="dcterms:W3CDTF">2021-12-12T14:32:15Z</dcterms:created>
  <dcterms:modified xsi:type="dcterms:W3CDTF">2023-02-01T05:50:54Z</dcterms:modified>
</cp:coreProperties>
</file>