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55B87D-0707-C149-71B2-211A639E8B1E}" v="209" dt="2025-10-13T06:42:51.477"/>
    <p1510:client id="{EA2A2855-F193-0A8D-FB17-AB1BC37D906F}" v="100" dt="2025-10-13T05:11:05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0B315B-74EA-0F9B-FC01-C719A866F29F}"/>
              </a:ext>
            </a:extLst>
          </p:cNvPr>
          <p:cNvSpPr txBox="1"/>
          <p:nvPr/>
        </p:nvSpPr>
        <p:spPr>
          <a:xfrm>
            <a:off x="794273" y="416559"/>
            <a:ext cx="96621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IDD3D to </a:t>
            </a:r>
            <a:r>
              <a:rPr lang="en-US" b="1" err="1"/>
              <a:t>Nuscenes</a:t>
            </a:r>
            <a:r>
              <a:rPr lang="en-US" b="1"/>
              <a:t> Format Conversion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5820C5-8E30-7781-BE8D-98E767CF0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801700"/>
              </p:ext>
            </p:extLst>
          </p:nvPr>
        </p:nvGraphicFramePr>
        <p:xfrm>
          <a:off x="924560" y="1219200"/>
          <a:ext cx="9652002" cy="528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334">
                  <a:extLst>
                    <a:ext uri="{9D8B030D-6E8A-4147-A177-3AD203B41FA5}">
                      <a16:colId xmlns:a16="http://schemas.microsoft.com/office/drawing/2014/main" val="642068567"/>
                    </a:ext>
                  </a:extLst>
                </a:gridCol>
                <a:gridCol w="3217334">
                  <a:extLst>
                    <a:ext uri="{9D8B030D-6E8A-4147-A177-3AD203B41FA5}">
                      <a16:colId xmlns:a16="http://schemas.microsoft.com/office/drawing/2014/main" val="1402514879"/>
                    </a:ext>
                  </a:extLst>
                </a:gridCol>
                <a:gridCol w="3217334">
                  <a:extLst>
                    <a:ext uri="{9D8B030D-6E8A-4147-A177-3AD203B41FA5}">
                      <a16:colId xmlns:a16="http://schemas.microsoft.com/office/drawing/2014/main" val="464854797"/>
                    </a:ext>
                  </a:extLst>
                </a:gridCol>
              </a:tblGrid>
              <a:tr h="528330">
                <a:tc>
                  <a:txBody>
                    <a:bodyPr/>
                    <a:lstStyle/>
                    <a:p>
                      <a:r>
                        <a:rPr lang="en-US"/>
                        <a:t> IDD3D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Intermediate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Nuscenes</a:t>
                      </a:r>
                      <a:r>
                        <a:rPr lang="en-US"/>
                        <a:t>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140277"/>
                  </a:ext>
                </a:extLst>
              </a:tr>
            </a:tbl>
          </a:graphicData>
        </a:graphic>
      </p:graphicFrame>
      <p:pic>
        <p:nvPicPr>
          <p:cNvPr id="6" name="Picture 5" descr="IDD3D format&#10;">
            <a:extLst>
              <a:ext uri="{FF2B5EF4-FFF2-40B4-BE49-F238E27FC236}">
                <a16:creationId xmlns:a16="http://schemas.microsoft.com/office/drawing/2014/main" id="{8745FDB6-5317-4F47-1A28-CCA9A6DC3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1" y="2452444"/>
            <a:ext cx="3584197" cy="2567146"/>
          </a:xfrm>
          <a:prstGeom prst="rect">
            <a:avLst/>
          </a:prstGeom>
        </p:spPr>
      </p:pic>
      <p:pic>
        <p:nvPicPr>
          <p:cNvPr id="8" name="Picture 7" descr="A diagram of a data flow&#10;&#10;AI-generated content may be incorrect.">
            <a:extLst>
              <a:ext uri="{FF2B5EF4-FFF2-40B4-BE49-F238E27FC236}">
                <a16:creationId xmlns:a16="http://schemas.microsoft.com/office/drawing/2014/main" id="{0F3FD8D4-F4D3-3050-4F28-A99EBCD812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33" t="-173" r="2738" b="-299"/>
          <a:stretch>
            <a:fillRect/>
          </a:stretch>
        </p:blipFill>
        <p:spPr>
          <a:xfrm>
            <a:off x="7594227" y="2454332"/>
            <a:ext cx="4498952" cy="2288906"/>
          </a:xfrm>
          <a:prstGeom prst="rect">
            <a:avLst/>
          </a:prstGeom>
        </p:spPr>
      </p:pic>
      <p:pic>
        <p:nvPicPr>
          <p:cNvPr id="7" name="Picture 6" descr="A diagram of a data flow&#10;&#10;AI-generated content may be incorrect.">
            <a:extLst>
              <a:ext uri="{FF2B5EF4-FFF2-40B4-BE49-F238E27FC236}">
                <a16:creationId xmlns:a16="http://schemas.microsoft.com/office/drawing/2014/main" id="{01606E68-B349-B767-FFFB-FA51AFD3B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808" y="2450368"/>
            <a:ext cx="3301512" cy="325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2A46EE-15FD-6B27-8151-1CA9C42BD487}"/>
              </a:ext>
            </a:extLst>
          </p:cNvPr>
          <p:cNvSpPr txBox="1"/>
          <p:nvPr/>
        </p:nvSpPr>
        <p:spPr>
          <a:xfrm>
            <a:off x="-922021" y="2296160"/>
            <a:ext cx="8159750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/>
              <a:t>Intermediate Format </a:t>
            </a:r>
            <a:endParaRPr lang="en-US" sz="2800"/>
          </a:p>
          <a:p>
            <a:pPr algn="ctr">
              <a:lnSpc>
                <a:spcPct val="150000"/>
              </a:lnSpc>
            </a:pPr>
            <a:r>
              <a:rPr lang="en-US" sz="2800" b="1"/>
              <a:t>Specification</a:t>
            </a:r>
            <a:endParaRPr lang="en-US" sz="2800"/>
          </a:p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9ED90D-0328-6900-7405-F849F548D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808" y="828675"/>
            <a:ext cx="53530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4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CE0CA3-E0B7-C457-D37F-C8BF7548DF21}"/>
              </a:ext>
            </a:extLst>
          </p:cNvPr>
          <p:cNvSpPr txBox="1"/>
          <p:nvPr/>
        </p:nvSpPr>
        <p:spPr>
          <a:xfrm>
            <a:off x="349250" y="254000"/>
            <a:ext cx="3111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Metadata.json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9C995-347B-B996-E42D-70085A3A94F5}"/>
              </a:ext>
            </a:extLst>
          </p:cNvPr>
          <p:cNvSpPr txBox="1"/>
          <p:nvPr/>
        </p:nvSpPr>
        <p:spPr>
          <a:xfrm>
            <a:off x="6426623" y="154516"/>
            <a:ext cx="3111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Sensor_calibration.json</a:t>
            </a:r>
          </a:p>
        </p:txBody>
      </p:sp>
      <p:pic>
        <p:nvPicPr>
          <p:cNvPr id="10" name="Picture 9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19CA01A-9D27-01E5-F1B7-448C21720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539" y="608860"/>
            <a:ext cx="5248275" cy="6086475"/>
          </a:xfrm>
          <a:prstGeom prst="rect">
            <a:avLst/>
          </a:prstGeom>
        </p:spPr>
      </p:pic>
      <p:pic>
        <p:nvPicPr>
          <p:cNvPr id="11" name="Picture 10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895F968A-46D8-6170-7E8D-70732B7F6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55" y="4666721"/>
            <a:ext cx="4924425" cy="2028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AA43B7-1071-ECEA-6685-F02834C1066F}"/>
              </a:ext>
            </a:extLst>
          </p:cNvPr>
          <p:cNvSpPr txBox="1"/>
          <p:nvPr/>
        </p:nvSpPr>
        <p:spPr>
          <a:xfrm>
            <a:off x="357292" y="4209202"/>
            <a:ext cx="3111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Ego_poses.json</a:t>
            </a:r>
          </a:p>
        </p:txBody>
      </p:sp>
      <p:pic>
        <p:nvPicPr>
          <p:cNvPr id="2" name="Picture 1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23428A53-ABE0-71D0-744A-A2BF3EAD8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75" y="703793"/>
            <a:ext cx="37528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12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FBD8B325-02D8-FB08-26D7-6AD032DF3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20184" y="809361"/>
            <a:ext cx="4165601" cy="3050117"/>
          </a:xfrm>
          <a:prstGeom prst="rect">
            <a:avLst/>
          </a:prstGeom>
        </p:spPr>
      </p:pic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FE411F2A-3030-64C5-3C61-AA1A27951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9" y="805391"/>
            <a:ext cx="3824817" cy="2484967"/>
          </a:xfrm>
          <a:prstGeom prst="rect">
            <a:avLst/>
          </a:prstGeom>
        </p:spPr>
      </p:pic>
      <p:pic>
        <p:nvPicPr>
          <p:cNvPr id="6" name="Picture 5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445AA317-A9F8-93A4-70ED-F23A540AD9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538" y="4558013"/>
            <a:ext cx="3629025" cy="1695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2E05EA-7BCE-ACDF-FE76-82A2B1E78665}"/>
              </a:ext>
            </a:extLst>
          </p:cNvPr>
          <p:cNvSpPr txBox="1"/>
          <p:nvPr/>
        </p:nvSpPr>
        <p:spPr>
          <a:xfrm>
            <a:off x="696383" y="174836"/>
            <a:ext cx="3111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scenes.json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B07BA5-9FB4-A3FF-FC28-8B4D53F410B4}"/>
              </a:ext>
            </a:extLst>
          </p:cNvPr>
          <p:cNvSpPr txBox="1"/>
          <p:nvPr/>
        </p:nvSpPr>
        <p:spPr>
          <a:xfrm>
            <a:off x="4019973" y="248920"/>
            <a:ext cx="3111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frames.json</a:t>
            </a:r>
          </a:p>
        </p:txBody>
      </p:sp>
      <p:pic>
        <p:nvPicPr>
          <p:cNvPr id="2" name="Picture 1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ED3A3854-F8F5-0F73-B518-91372AAEA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9234" y="807508"/>
            <a:ext cx="3928534" cy="35814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E7BAFA-8CF0-B39A-0BAB-1E98418EEA90}"/>
              </a:ext>
            </a:extLst>
          </p:cNvPr>
          <p:cNvSpPr txBox="1"/>
          <p:nvPr/>
        </p:nvSpPr>
        <p:spPr>
          <a:xfrm>
            <a:off x="8261447" y="250548"/>
            <a:ext cx="3111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objects.json</a:t>
            </a:r>
          </a:p>
        </p:txBody>
      </p:sp>
      <p:pic>
        <p:nvPicPr>
          <p:cNvPr id="7" name="Picture 6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2A89FC15-1132-D32E-DCDC-FB33536B6B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5135" y="5094898"/>
            <a:ext cx="2695575" cy="1162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E783E5-6955-61D8-B74F-0A51A1F5D0EB}"/>
              </a:ext>
            </a:extLst>
          </p:cNvPr>
          <p:cNvSpPr txBox="1"/>
          <p:nvPr/>
        </p:nvSpPr>
        <p:spPr>
          <a:xfrm>
            <a:off x="8247997" y="4649144"/>
            <a:ext cx="3111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attributes.json</a:t>
            </a:r>
          </a:p>
        </p:txBody>
      </p:sp>
      <p:pic>
        <p:nvPicPr>
          <p:cNvPr id="11" name="Picture 10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BDCD212D-FDE4-D1AF-C418-D53B0715C3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368" y="4340348"/>
            <a:ext cx="3676650" cy="2124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98977B-C5A6-B822-6DDE-DD76A91D4319}"/>
              </a:ext>
            </a:extLst>
          </p:cNvPr>
          <p:cNvSpPr txBox="1"/>
          <p:nvPr/>
        </p:nvSpPr>
        <p:spPr>
          <a:xfrm>
            <a:off x="168844" y="3750374"/>
            <a:ext cx="3111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instances.json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E1F2A3-CE17-0D79-A877-E23F7E086638}"/>
              </a:ext>
            </a:extLst>
          </p:cNvPr>
          <p:cNvSpPr txBox="1"/>
          <p:nvPr/>
        </p:nvSpPr>
        <p:spPr>
          <a:xfrm>
            <a:off x="4017921" y="4014143"/>
            <a:ext cx="3111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/>
              <a:t>categories.json</a:t>
            </a:r>
          </a:p>
        </p:txBody>
      </p:sp>
    </p:spTree>
    <p:extLst>
      <p:ext uri="{BB962C8B-B14F-4D97-AF65-F5344CB8AC3E}">
        <p14:creationId xmlns:p14="http://schemas.microsoft.com/office/powerpoint/2010/main" val="294654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B425FA-82DB-2BEB-E1B9-0220273BDB51}"/>
              </a:ext>
            </a:extLst>
          </p:cNvPr>
          <p:cNvSpPr txBox="1"/>
          <p:nvPr/>
        </p:nvSpPr>
        <p:spPr>
          <a:xfrm>
            <a:off x="794273" y="416559"/>
            <a:ext cx="96621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Other dataset comparison for Intermediate Format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F1BBE8-281B-92BE-A401-3D40028A3305}"/>
              </a:ext>
            </a:extLst>
          </p:cNvPr>
          <p:cNvSpPr txBox="1"/>
          <p:nvPr/>
        </p:nvSpPr>
        <p:spPr>
          <a:xfrm>
            <a:off x="851646" y="1187823"/>
            <a:ext cx="764241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Dual representation – </a:t>
            </a:r>
            <a:r>
              <a:rPr lang="en-US" dirty="0" err="1"/>
              <a:t>euler</a:t>
            </a:r>
            <a:r>
              <a:rPr lang="en-US" dirty="0"/>
              <a:t> angles and quaternions for rotation, multiple coordinate frame options, </a:t>
            </a:r>
            <a:r>
              <a:rPr lang="en-US" dirty="0" err="1"/>
              <a:t>etc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30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25</cp:revision>
  <dcterms:created xsi:type="dcterms:W3CDTF">2025-10-09T20:44:12Z</dcterms:created>
  <dcterms:modified xsi:type="dcterms:W3CDTF">2025-10-13T07:01:55Z</dcterms:modified>
</cp:coreProperties>
</file>