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96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A04D6-8347-4263-9B7B-7E8BE6709121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0823F-2FA7-4CB7-8998-DE293D6EF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7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559C-9A1D-465C-BD22-C64000BBBB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1ED-D337-278B-2127-58B7C396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1E330-41D1-9047-C109-F171D019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B142-8C72-93C7-E666-A723D598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D9E0-9ED0-D1C2-8FB3-E445A7A4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DD80-14B8-13CC-2369-25F04077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7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C4-3E2F-CBEB-9B59-426F703A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D226E-3331-A203-303E-72D3DF10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92CE-1E59-52B0-F31A-C4A10841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F7971-EA83-1A05-A58C-9A5BDB0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12AD-F8A8-28EC-3FB6-80418CA9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294B8-73CE-3ED7-584D-2E498FA5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B14E1-B6E8-FDA0-E954-530994AFE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45A1-82EA-62CD-030A-6D75A2FC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0B97-9E07-B625-67F5-AC952BDA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3F86-BB5A-C463-4C7A-DE53CDF8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911-C053-710C-8DB5-46A0255B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965D-9C42-5FF5-61AC-36DCC62C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3700-7497-28F4-7C12-7FB90BC5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D330-3964-1BBA-AB2F-F0DC3DBA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8B11-98B8-94E4-D1D3-997D0494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2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5DFC-6C81-DDC5-69AA-8312E509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B13C-4B18-C99D-4528-5509C167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155E-EBDA-9744-9D9A-920FFD0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B0B6-AD1A-BFA8-37CB-1D52A645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A3B4-7BAA-1301-D0BB-9971663E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63E2-2AA3-C4C1-3DDD-E3140583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57A-09AF-FD0A-B1F6-CA3936BBB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4DFCE-D2ED-28A0-EF58-5FC5841CB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163D9-BC0D-0222-2397-E05BF7C5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B0F2-6335-2C5C-67D1-3B2F4729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CC623-F121-EC2B-FD6A-9C17CF82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A73-5A10-8F16-26CA-59AEF3F2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F134-7490-B415-82B9-F2ABD9E4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41CA-0AC0-992F-441C-5DC0A104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53DD2-8EF1-1BA0-EFF8-E24503631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A8304-87AF-F275-F97F-A9915E8A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459B2-A367-3EF8-5FD8-78952FDF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B5414-4BA1-B373-9049-29DFDF82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7B17-7519-B0C6-AFA0-74A7453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4CA-690A-2B87-57FF-90D51632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ACEB-C032-2FAE-0677-2A426814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386B-8495-3464-8442-0688996A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63F05-14C7-BD86-D556-16CD4963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886FE-6BBF-7F24-3F69-C856D985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536ED-6D42-AE14-3519-88C885A0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362A-0191-A236-6E37-C3B1FAA8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6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15F0-76DB-9B3B-CF6E-AFF3D539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F6C2-6224-6C77-31A7-52B44B17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C520-9368-AB30-C3FC-E0589B8D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E5FC-89F0-A70B-D93A-5D2EDEB5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5B5CA-A6D3-CB88-6461-4771CA7C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708A8-0D4D-C5FC-DA50-6A10B167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DD13-553F-0A00-5FC9-4700006F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60724-1E7E-12E7-FFF5-920D3B2E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2A81-69F7-D600-5A3F-688CDD6F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71087-006F-395D-3E7C-A33DF03C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AB28-D607-36A4-8289-3C3E0836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1FC7-002A-5732-1DFD-DD0C8648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4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8C143-D8FA-76E1-C06F-D4173724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9D92B-C9EE-8312-4FA5-816A4ED6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D7D5-C7ED-D9CC-8B8F-F0C40976D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8101-F5EC-41FA-B8B4-3FD10D7A4CD6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31C6-C77F-162D-4B96-5A7EFB9E8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144F-66C8-E860-FDE7-CA094AA60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EDF3-B83C-4133-B1F2-7B39205C8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740" y="422731"/>
            <a:ext cx="10022448" cy="120287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36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Vibrational Analysis of bridges  </a:t>
            </a:r>
            <a:br>
              <a:rPr lang="en-IN" sz="3600" dirty="0">
                <a:solidFill>
                  <a:prstClr val="black"/>
                </a:solidFill>
                <a:latin typeface="Lucida Sans Typewriter" panose="020B0509030504030204" pitchFamily="49" charset="0"/>
              </a:rPr>
            </a:br>
            <a:br>
              <a:rPr lang="en-IN" sz="2800" b="1" dirty="0">
                <a:solidFill>
                  <a:prstClr val="black"/>
                </a:solidFill>
                <a:latin typeface="Lucida Sans Typewriter" panose="020B0509030504030204" pitchFamily="49" charset="0"/>
              </a:rPr>
            </a:br>
            <a:r>
              <a:rPr lang="en-IN" sz="2800" b="1" i="0" dirty="0">
                <a:effectLst/>
                <a:latin typeface="Roboto" panose="02000000000000000000" pitchFamily="2" charset="0"/>
              </a:rPr>
              <a:t>Engineering Physics </a:t>
            </a:r>
            <a:endParaRPr lang="en-IN" sz="2800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236" y="2049021"/>
            <a:ext cx="9618952" cy="13129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67" b="1" dirty="0">
                <a:solidFill>
                  <a:prstClr val="black"/>
                </a:solidFill>
              </a:rPr>
              <a:t>Department of Engineering &amp; Applied Science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332281" y="5361425"/>
            <a:ext cx="11527441" cy="560615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07" y="3361957"/>
            <a:ext cx="1768315" cy="1999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2736" y="5903897"/>
            <a:ext cx="11132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(An Autonomous Institute affiliated to Savitribai Phule Pune University)</a:t>
            </a:r>
          </a:p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267514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5C49-0FED-4D6B-B28B-CEC15C30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68" y="28137"/>
            <a:ext cx="10515600" cy="97067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0B0E-ED9E-4B65-820F-8F489061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9"/>
            <a:ext cx="10515600" cy="5852160"/>
          </a:xfrm>
        </p:spPr>
        <p:txBody>
          <a:bodyPr/>
          <a:lstStyle/>
          <a:p>
            <a:pPr marL="0" indent="0">
              <a:buNone/>
            </a:pPr>
            <a:endParaRPr lang="en-I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4267" b="1" dirty="0"/>
              <a:t>                            Batch N1</a:t>
            </a:r>
          </a:p>
          <a:p>
            <a:pPr>
              <a:lnSpc>
                <a:spcPct val="107000"/>
              </a:lnSpc>
              <a:spcAft>
                <a:spcPts val="1067"/>
              </a:spcAft>
              <a:tabLst>
                <a:tab pos="2197045" algn="l"/>
              </a:tabLst>
            </a:pPr>
            <a:r>
              <a:rPr lang="en-IN" sz="24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Hrishikesh Nitin Jaiswal- 1406/</a:t>
            </a:r>
            <a:r>
              <a:rPr lang="en-IN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22110090/ </a:t>
            </a:r>
            <a:r>
              <a:rPr lang="en-IN" sz="2400" b="1" dirty="0"/>
              <a:t>hrishikesh.22110090@viit.ac.in 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tabLst>
                <a:tab pos="2197045" algn="l"/>
              </a:tabLst>
            </a:pPr>
            <a:r>
              <a:rPr lang="en-IN" sz="2400" b="1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Rohan Ramesh Shrotri</a:t>
            </a:r>
            <a:r>
              <a:rPr lang="en-IN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- 1407/22110105/ rohan.22110105@viit.ac.in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1067"/>
              </a:spcAft>
              <a:tabLst>
                <a:tab pos="2197045" algn="l"/>
              </a:tabLst>
            </a:pPr>
            <a:r>
              <a:rPr lang="en-IN" sz="2400" b="1" dirty="0">
                <a:latin typeface="Bahnschrift" panose="020B0502040204020203" pitchFamily="34" charset="0"/>
                <a:ea typeface="Calibri" panose="020F0502020204030204" pitchFamily="34" charset="0"/>
              </a:rPr>
              <a:t>  Radhika  Vilasrao Deshmukh- 1415/22110286/ </a:t>
            </a:r>
            <a:r>
              <a:rPr lang="en-IN" sz="2400" b="1" dirty="0"/>
              <a:t>radhika.22110286@viit.ac.in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400" b="1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Shruti  Narayan Chaudhari- 1417/22110334/ shruti.22110334@viit.ac.</a:t>
            </a:r>
            <a:r>
              <a:rPr lang="en-IN" sz="2400" b="1" dirty="0"/>
              <a:t>in</a:t>
            </a:r>
          </a:p>
          <a:p>
            <a:r>
              <a:rPr lang="en-IN" sz="2400" b="1" dirty="0"/>
              <a:t>  </a:t>
            </a:r>
            <a:r>
              <a:rPr lang="en-IN" sz="2400" b="1" dirty="0" err="1">
                <a:latin typeface="Bahnschrift" panose="020B0502040204020203" pitchFamily="34" charset="0"/>
              </a:rPr>
              <a:t>Siddhesh</a:t>
            </a:r>
            <a:r>
              <a:rPr lang="en-IN" sz="2400" b="1" dirty="0">
                <a:latin typeface="Bahnschrift" panose="020B0502040204020203" pitchFamily="34" charset="0"/>
              </a:rPr>
              <a:t> </a:t>
            </a:r>
            <a:r>
              <a:rPr lang="en-IN" sz="2400" b="1" dirty="0" err="1">
                <a:latin typeface="Bahnschrift" panose="020B0502040204020203" pitchFamily="34" charset="0"/>
              </a:rPr>
              <a:t>Dilip</a:t>
            </a:r>
            <a:r>
              <a:rPr lang="en-IN" sz="2400" b="1" dirty="0">
                <a:latin typeface="Bahnschrift" panose="020B0502040204020203" pitchFamily="34" charset="0"/>
              </a:rPr>
              <a:t> </a:t>
            </a:r>
            <a:r>
              <a:rPr lang="en-IN" sz="2400" b="1" dirty="0" err="1">
                <a:latin typeface="Bahnschrift" panose="020B0502040204020203" pitchFamily="34" charset="0"/>
              </a:rPr>
              <a:t>Khairnar</a:t>
            </a:r>
            <a:r>
              <a:rPr lang="en-IN" sz="2400" b="1" dirty="0">
                <a:latin typeface="Bahnschrift" panose="020B0502040204020203" pitchFamily="34" charset="0"/>
              </a:rPr>
              <a:t>- 1421/ 22110398/ siddhesh.22110398@viit.ac.in</a:t>
            </a:r>
          </a:p>
          <a:p>
            <a:endParaRPr lang="en-I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66164" cy="10924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09941"/>
            <a:ext cx="12192000" cy="336916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Mrs. </a:t>
            </a:r>
            <a:r>
              <a:rPr lang="en-IN" sz="2400" b="1" i="0" dirty="0">
                <a:solidFill>
                  <a:srgbClr val="3C4043"/>
                </a:solidFill>
                <a:effectLst/>
                <a:latin typeface="Google Sans"/>
              </a:rPr>
              <a:t>Rohini </a:t>
            </a:r>
            <a:r>
              <a:rPr lang="en-IN" sz="2400" b="1" i="0" dirty="0" err="1">
                <a:solidFill>
                  <a:srgbClr val="3C4043"/>
                </a:solidFill>
                <a:effectLst/>
                <a:latin typeface="Google Sans"/>
              </a:rPr>
              <a:t>Panajkar</a:t>
            </a:r>
            <a:r>
              <a:rPr lang="en-IN" sz="2400" b="1" dirty="0">
                <a:solidFill>
                  <a:schemeClr val="tx1"/>
                </a:solidFill>
              </a:rPr>
              <a:t>, Department of Engineering and Applied Sciences, VIIT, Pune-48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0968" y="6509940"/>
            <a:ext cx="721032" cy="365125"/>
          </a:xfrm>
        </p:spPr>
        <p:txBody>
          <a:bodyPr/>
          <a:lstStyle/>
          <a:p>
            <a:fld id="{3FCAF691-C30B-4477-A4FB-AFF7F164B000}" type="slidenum">
              <a:rPr lang="en-IN" sz="1600" b="1">
                <a:solidFill>
                  <a:schemeClr val="tx1"/>
                </a:solidFill>
              </a:rPr>
              <a:t>2</a:t>
            </a:fld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1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5D68-F6C7-AC83-1746-97F53536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5885"/>
            <a:ext cx="5157787" cy="640080"/>
          </a:xfrm>
        </p:spPr>
        <p:txBody>
          <a:bodyPr/>
          <a:lstStyle/>
          <a:p>
            <a:r>
              <a:rPr lang="en-IN" sz="3200" u="sng" dirty="0"/>
              <a:t>Objectives</a:t>
            </a:r>
            <a:r>
              <a:rPr lang="en-IN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DCC0-0292-9A7B-F562-07A507ED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46909"/>
            <a:ext cx="4887681" cy="5295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1)Analysis of vibrations induced in the bridge and its mitigation.</a:t>
            </a:r>
          </a:p>
          <a:p>
            <a:pPr marL="0" indent="0">
              <a:buNone/>
            </a:pPr>
            <a:r>
              <a:rPr lang="en-IN" dirty="0"/>
              <a:t>2)Vibrational analysis using ANSYS.</a:t>
            </a:r>
          </a:p>
          <a:p>
            <a:pPr marL="0" indent="0">
              <a:buNone/>
            </a:pPr>
            <a:r>
              <a:rPr lang="en-IN" dirty="0"/>
              <a:t>3)Experimental demo of vibrations in bridges.</a:t>
            </a:r>
          </a:p>
          <a:p>
            <a:pPr marL="0" indent="0">
              <a:buNone/>
            </a:pPr>
            <a:r>
              <a:rPr lang="en-IN" dirty="0"/>
              <a:t>4)Damping of vibrations in bridge structure.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5B66E-6557-E47F-64E6-694BCAB34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15885"/>
            <a:ext cx="5183188" cy="640080"/>
          </a:xfrm>
        </p:spPr>
        <p:txBody>
          <a:bodyPr>
            <a:normAutofit/>
          </a:bodyPr>
          <a:lstStyle/>
          <a:p>
            <a:r>
              <a:rPr lang="en-IN" sz="3200" u="sng" dirty="0"/>
              <a:t>Plan of Action: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6CAB5-30F0-ED1C-5AAE-92545191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9484" y="1246909"/>
            <a:ext cx="5095904" cy="529520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1)Gathering information from research paper regarding vibrational analysis and damping of bridge.</a:t>
            </a:r>
          </a:p>
          <a:p>
            <a:pPr marL="0" indent="0">
              <a:buNone/>
            </a:pPr>
            <a:r>
              <a:rPr lang="en-US" sz="2800" dirty="0"/>
              <a:t>2) Formation of Prototype(Bridge).</a:t>
            </a:r>
          </a:p>
          <a:p>
            <a:pPr marL="0" indent="0">
              <a:buNone/>
            </a:pPr>
            <a:r>
              <a:rPr lang="en-US" sz="2800" dirty="0"/>
              <a:t>3)Mathematical derivation.</a:t>
            </a:r>
          </a:p>
          <a:p>
            <a:pPr marL="0" indent="0">
              <a:buNone/>
            </a:pPr>
            <a:r>
              <a:rPr lang="en-US" sz="2800" dirty="0"/>
              <a:t>4)Conclusion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20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217</Words>
  <Application>Microsoft Office PowerPoint</Application>
  <PresentationFormat>Widescreen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Google Sans</vt:lpstr>
      <vt:lpstr>Lucida Sans Typewriter</vt:lpstr>
      <vt:lpstr>Roboto</vt:lpstr>
      <vt:lpstr>Office Theme</vt:lpstr>
      <vt:lpstr>Vibrational Analysis of bridges    Engineering Physics </vt:lpstr>
      <vt:lpstr>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LI-FI  Engineering Physics</dc:title>
  <dc:creator>Rohan Shrotri</dc:creator>
  <cp:lastModifiedBy>radhikadeshmukh1103@gmail.com</cp:lastModifiedBy>
  <cp:revision>5</cp:revision>
  <dcterms:created xsi:type="dcterms:W3CDTF">2022-05-11T16:19:02Z</dcterms:created>
  <dcterms:modified xsi:type="dcterms:W3CDTF">2022-06-02T16:31:17Z</dcterms:modified>
</cp:coreProperties>
</file>