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Farm Market Analysis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Power BI Insights Report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dashboard provides insights into farm-level and market-level data.</a:t>
            </a:r>
          </a:p>
          <a:p>
            <a:endParaRPr/>
          </a:p>
          <a:p>
            <a:r>
              <a:t>It covers:</a:t>
            </a:r>
          </a:p>
          <a:p>
            <a:r>
              <a:t>- Crop distribution and farmer participation</a:t>
            </a:r>
          </a:p>
          <a:p>
            <a:r>
              <a:t>- Crop yield and profitability</a:t>
            </a:r>
          </a:p>
          <a:p>
            <a:r>
              <a:t>- Seasonal price variations</a:t>
            </a:r>
          </a:p>
          <a:p>
            <a:r>
              <a:t>- Market demand and fertilizer usage</a:t>
            </a:r>
          </a:p>
          <a:p>
            <a:endParaRPr/>
          </a:p>
          <a:p>
            <a:r>
              <a:t>These insights support farmers, advisors, and market researchers in decision-making.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Farmers and Crop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page shows crop distribution, farmer participation, and yield performance.</a:t>
            </a:r>
          </a:p>
        </p:txBody>
      </p:sp>
      <p:pic>
        <p:nvPicPr>
          <p:cNvPr id="4" name="Picture 3" descr="4d0ce956-337c-400e-9f89-f76650110af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713702"/>
            <a:ext cx="7315200" cy="36851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Prices and Seasonal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page analyzes market prices across seasons, yield comparisons, and product popularity.</a:t>
            </a:r>
          </a:p>
        </p:txBody>
      </p:sp>
      <p:pic>
        <p:nvPicPr>
          <p:cNvPr id="4" name="Picture 3" descr="2f6c3e27-a3e5-4817-a179-d5bddb2127b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195484"/>
            <a:ext cx="7315200" cy="322937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Demand, Profitability, and Fertilizer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page compares crop demand, profitability, and fertilizer usage to assess crop difficulty.</a:t>
            </a:r>
          </a:p>
        </p:txBody>
      </p:sp>
      <p:pic>
        <p:nvPicPr>
          <p:cNvPr id="4" name="Picture 3" descr="4a412378-bc60-401d-b48c-d01cd75347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146323"/>
            <a:ext cx="7315200" cy="325564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and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Insights:</a:t>
            </a:r>
          </a:p>
          <a:p>
            <a:r>
              <a:t>- Soybean leads in yield and price.</a:t>
            </a:r>
          </a:p>
          <a:p>
            <a:r>
              <a:t>- Corn lags in both demand and profit.</a:t>
            </a:r>
          </a:p>
          <a:p>
            <a:r>
              <a:t>- Seasonal factors strongly affect pricing.</a:t>
            </a:r>
          </a:p>
          <a:p>
            <a:r>
              <a:t>- Fertilizer usage shows cost trade-offs.</a:t>
            </a:r>
          </a:p>
          <a:p>
            <a:endParaRPr/>
          </a:p>
          <a:p>
            <a:r>
              <a:t>The dashboard guides data-driven decisions for farmers and market strategists.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165</Words>
  <Application>Microsoft Office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Farm Market Analysis Dashboard</vt:lpstr>
      <vt:lpstr>Dashboard Overview</vt:lpstr>
      <vt:lpstr>Farmers and Crop Distribution</vt:lpstr>
      <vt:lpstr>Market Prices and Seasonal Trends</vt:lpstr>
      <vt:lpstr>Demand, Profitability, and Fertilizer Usage</vt:lpstr>
      <vt:lpstr>Conclusion and Insights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Siddesh Vaishnav</dc:creator>
  <cp:keywords/>
  <dc:description>generated using python-pptx</dc:description>
  <cp:lastModifiedBy>Siddesh Vaishnav</cp:lastModifiedBy>
  <cp:revision>2</cp:revision>
  <dcterms:created xsi:type="dcterms:W3CDTF">2013-01-27T09:14:16Z</dcterms:created>
  <dcterms:modified xsi:type="dcterms:W3CDTF">2025-09-06T15:13:24Z</dcterms:modified>
  <cp:category/>
</cp:coreProperties>
</file>