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317" r:id="rId8"/>
    <p:sldId id="314" r:id="rId9"/>
    <p:sldId id="308" r:id="rId10"/>
    <p:sldId id="318" r:id="rId11"/>
    <p:sldId id="310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098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FaceReco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PixelHealers​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Members 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Aayushman Srivastava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Anjali Singh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Jhanvi Gupta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Sidharth P M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deals with the task to identify a human face from a CCTV camera with the help of computer vision. If CCTV camera frame contains multiple faces , then developed model must have capability to recognize all the faces in a frame. After recognition of faces developed ,Software will return face identity and date and time of recognition in a csv file.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005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331720"/>
            <a:ext cx="7744968" cy="276148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 is a branch of artificial intelligence and computer science which focuses on the use of data and algorithms to imitate the way that humans learn, gradually improving its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Supervised machine learning builds a model that makes predictions based on evidence in the presence of uncertainty.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supervised learning algorithm takes a known set of input data and known responses to the data (output) and trains a model to generate reasonable predictions for the response to new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Our team has made a program regarding Face recognition by using Jupyter notebook. We have imported various libraries like open cv library and os library</a:t>
            </a:r>
            <a:endParaRPr lang="en-IN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HACKATHON PROJECT PROPOSAL.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1800" dirty="0"/>
              <a:t>To recognize human face from  CCTV camera and return the details like name and id of the user.</a:t>
            </a:r>
            <a:br>
              <a:rPr lang="en-US" sz="1100" dirty="0"/>
            </a:b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184" y="2971799"/>
            <a:ext cx="941832" cy="1101517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9667" y="3428999"/>
            <a:ext cx="945473" cy="1696819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446DED8-44FA-D830-AA3B-D9C00382E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5648" y="1706563"/>
            <a:ext cx="8074152" cy="3039173"/>
          </a:xfrm>
        </p:spPr>
        <p:txBody>
          <a:bodyPr/>
          <a:lstStyle/>
          <a:p>
            <a:pPr algn="l"/>
            <a:r>
              <a:rPr lang="en-US" dirty="0"/>
              <a:t>We have unique solution to the problem  of face recognition of human</a:t>
            </a:r>
          </a:p>
          <a:p>
            <a:pPr algn="l"/>
            <a:r>
              <a:rPr lang="en-US" dirty="0"/>
              <a:t>We can train the system for  ‘N’  no. of people to register , save and recognize new inputs successfully.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By integrating a facial emotion detector and a chatbot capable of engaging in meaningful conversations, our platform offers a unique and personalized experience. Users can receive empathetic responses, helpful suggestions for movies or songs, and a sense of companionship whenever they need it.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TechStack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446DED8-44FA-D830-AA3B-D9C00382E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8036" y="2063179"/>
            <a:ext cx="3995928" cy="238080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Machine-Learning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89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"Our project leverages Python, Pandas, and machine learning to create a CCTV face recognition system that extracts details of recognized individuals. This system enhances security and surveillance by quickly identifying and tracking individuals in real-time. By using machine learning algorithms for face recognition and Pandas for data management, we have developed a robust solution that can be integrated into existing security systems. Our project demonstrates the potential of these technologies to improve security and surveillance in various environments."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888" y="2007108"/>
            <a:ext cx="2471928" cy="284378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BCC098"/>
                </a:solidFill>
              </a:rPr>
              <a:t>PixelHealers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{B584C22A-558C-49A5-8D65-330104A160A8}tf56410444_win32</Template>
  <TotalTime>29</TotalTime>
  <Words>426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Roboto</vt:lpstr>
      <vt:lpstr>Times New Roman</vt:lpstr>
      <vt:lpstr>Office Theme</vt:lpstr>
      <vt:lpstr>FaceReco</vt:lpstr>
      <vt:lpstr>Members </vt:lpstr>
      <vt:lpstr>Problem Statement</vt:lpstr>
      <vt:lpstr>Introduction</vt:lpstr>
      <vt:lpstr>HACKATHON PROJECT PROPOSAL.   To recognize human face from  CCTV camera and return the details like name and id of the user. </vt:lpstr>
      <vt:lpstr>Why our project</vt:lpstr>
      <vt:lpstr>TechStack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FaceReco</dc:title>
  <dc:creator>SIDHARTH PM</dc:creator>
  <cp:lastModifiedBy>SIDHARTH PM</cp:lastModifiedBy>
  <cp:revision>1</cp:revision>
  <dcterms:created xsi:type="dcterms:W3CDTF">2024-03-13T08:30:17Z</dcterms:created>
  <dcterms:modified xsi:type="dcterms:W3CDTF">2024-03-13T08:59:50Z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