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51" r:id="rId2"/>
    <p:sldId id="352" r:id="rId3"/>
    <p:sldId id="353" r:id="rId4"/>
    <p:sldId id="354" r:id="rId5"/>
    <p:sldId id="355" r:id="rId6"/>
    <p:sldId id="356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3" r:id="rId21"/>
    <p:sldId id="384" r:id="rId22"/>
    <p:sldId id="385" r:id="rId23"/>
    <p:sldId id="386" r:id="rId24"/>
    <p:sldId id="387" r:id="rId25"/>
    <p:sldId id="388" r:id="rId26"/>
    <p:sldId id="3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7C28"/>
    <a:srgbClr val="5DCFAF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01E5A-C9F4-41E0-A59C-56AC77976643}" v="4" dt="2023-05-15T02:21:47.423"/>
    <p1510:client id="{E6D0D6A7-501C-D04E-9AD3-2D29AF020DFE}" v="39" dt="2023-05-15T02:03:22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6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illnator" userId="8156cf7455920c3e" providerId="LiveId" clId="{27301E5A-C9F4-41E0-A59C-56AC77976643}"/>
    <pc:docChg chg="addSld delSld modSld">
      <pc:chgData name="Skillnator" userId="8156cf7455920c3e" providerId="LiveId" clId="{27301E5A-C9F4-41E0-A59C-56AC77976643}" dt="2023-05-15T02:21:47.411" v="3"/>
      <pc:docMkLst>
        <pc:docMk/>
      </pc:docMkLst>
      <pc:sldChg chg="del">
        <pc:chgData name="Skillnator" userId="8156cf7455920c3e" providerId="LiveId" clId="{27301E5A-C9F4-41E0-A59C-56AC77976643}" dt="2023-05-15T02:18:34.059" v="0" actId="47"/>
        <pc:sldMkLst>
          <pc:docMk/>
          <pc:sldMk cId="4128792392" sldId="276"/>
        </pc:sldMkLst>
      </pc:sldChg>
      <pc:sldChg chg="del">
        <pc:chgData name="Skillnator" userId="8156cf7455920c3e" providerId="LiveId" clId="{27301E5A-C9F4-41E0-A59C-56AC77976643}" dt="2023-05-15T02:18:34.059" v="0" actId="47"/>
        <pc:sldMkLst>
          <pc:docMk/>
          <pc:sldMk cId="40299927" sldId="382"/>
        </pc:sldMkLst>
      </pc:sldChg>
      <pc:sldChg chg="del">
        <pc:chgData name="Skillnator" userId="8156cf7455920c3e" providerId="LiveId" clId="{27301E5A-C9F4-41E0-A59C-56AC77976643}" dt="2023-05-15T02:18:34.059" v="0" actId="47"/>
        <pc:sldMkLst>
          <pc:docMk/>
          <pc:sldMk cId="891781" sldId="383"/>
        </pc:sldMkLst>
      </pc:sldChg>
      <pc:sldChg chg="add">
        <pc:chgData name="Skillnator" userId="8156cf7455920c3e" providerId="LiveId" clId="{27301E5A-C9F4-41E0-A59C-56AC77976643}" dt="2023-05-15T02:21:47.411" v="3"/>
        <pc:sldMkLst>
          <pc:docMk/>
          <pc:sldMk cId="4012443758" sldId="383"/>
        </pc:sldMkLst>
      </pc:sldChg>
      <pc:sldChg chg="add">
        <pc:chgData name="Skillnator" userId="8156cf7455920c3e" providerId="LiveId" clId="{27301E5A-C9F4-41E0-A59C-56AC77976643}" dt="2023-05-15T02:21:47.411" v="3"/>
        <pc:sldMkLst>
          <pc:docMk/>
          <pc:sldMk cId="2195022930" sldId="384"/>
        </pc:sldMkLst>
      </pc:sldChg>
      <pc:sldChg chg="add">
        <pc:chgData name="Skillnator" userId="8156cf7455920c3e" providerId="LiveId" clId="{27301E5A-C9F4-41E0-A59C-56AC77976643}" dt="2023-05-15T02:21:47.411" v="3"/>
        <pc:sldMkLst>
          <pc:docMk/>
          <pc:sldMk cId="56856432" sldId="385"/>
        </pc:sldMkLst>
      </pc:sldChg>
      <pc:sldChg chg="add">
        <pc:chgData name="Skillnator" userId="8156cf7455920c3e" providerId="LiveId" clId="{27301E5A-C9F4-41E0-A59C-56AC77976643}" dt="2023-05-15T02:21:47.411" v="3"/>
        <pc:sldMkLst>
          <pc:docMk/>
          <pc:sldMk cId="1543265059" sldId="386"/>
        </pc:sldMkLst>
      </pc:sldChg>
      <pc:sldChg chg="add">
        <pc:chgData name="Skillnator" userId="8156cf7455920c3e" providerId="LiveId" clId="{27301E5A-C9F4-41E0-A59C-56AC77976643}" dt="2023-05-15T02:21:47.411" v="3"/>
        <pc:sldMkLst>
          <pc:docMk/>
          <pc:sldMk cId="354490746" sldId="387"/>
        </pc:sldMkLst>
      </pc:sldChg>
      <pc:sldChg chg="add">
        <pc:chgData name="Skillnator" userId="8156cf7455920c3e" providerId="LiveId" clId="{27301E5A-C9F4-41E0-A59C-56AC77976643}" dt="2023-05-15T02:21:47.411" v="3"/>
        <pc:sldMkLst>
          <pc:docMk/>
          <pc:sldMk cId="2562636841" sldId="388"/>
        </pc:sldMkLst>
      </pc:sldChg>
      <pc:sldChg chg="add setBg">
        <pc:chgData name="Skillnator" userId="8156cf7455920c3e" providerId="LiveId" clId="{27301E5A-C9F4-41E0-A59C-56AC77976643}" dt="2023-05-15T02:20:02.267" v="2"/>
        <pc:sldMkLst>
          <pc:docMk/>
          <pc:sldMk cId="3544064439" sldId="391"/>
        </pc:sldMkLst>
      </pc:sldChg>
    </pc:docChg>
  </pc:docChgLst>
  <pc:docChgLst>
    <pc:chgData name="Skillnator Learning" userId="8156cf7455920c3e" providerId="LiveId" clId="{E6D0D6A7-501C-D04E-9AD3-2D29AF020DFE}"/>
    <pc:docChg chg="undo custSel addSld modSld">
      <pc:chgData name="Skillnator Learning" userId="8156cf7455920c3e" providerId="LiveId" clId="{E6D0D6A7-501C-D04E-9AD3-2D29AF020DFE}" dt="2023-05-15T02:07:55.116" v="387" actId="1076"/>
      <pc:docMkLst>
        <pc:docMk/>
      </pc:docMkLst>
      <pc:sldChg chg="addSp delSp modSp mod">
        <pc:chgData name="Skillnator Learning" userId="8156cf7455920c3e" providerId="LiveId" clId="{E6D0D6A7-501C-D04E-9AD3-2D29AF020DFE}" dt="2023-05-15T01:53:45.464" v="16" actId="21"/>
        <pc:sldMkLst>
          <pc:docMk/>
          <pc:sldMk cId="4128792392" sldId="276"/>
        </pc:sldMkLst>
        <pc:picChg chg="add del mod">
          <ac:chgData name="Skillnator Learning" userId="8156cf7455920c3e" providerId="LiveId" clId="{E6D0D6A7-501C-D04E-9AD3-2D29AF020DFE}" dt="2023-05-15T01:53:45.464" v="16" actId="21"/>
          <ac:picMkLst>
            <pc:docMk/>
            <pc:sldMk cId="4128792392" sldId="276"/>
            <ac:picMk id="3" creationId="{D6ECEF33-4237-E970-8310-F3F4FE850E14}"/>
          </ac:picMkLst>
        </pc:picChg>
      </pc:sldChg>
      <pc:sldChg chg="addSp delSp modSp mod">
        <pc:chgData name="Skillnator Learning" userId="8156cf7455920c3e" providerId="LiveId" clId="{E6D0D6A7-501C-D04E-9AD3-2D29AF020DFE}" dt="2023-05-15T01:52:54.095" v="4" actId="21"/>
        <pc:sldMkLst>
          <pc:docMk/>
          <pc:sldMk cId="1674767149" sldId="351"/>
        </pc:sldMkLst>
        <pc:picChg chg="add del mod">
          <ac:chgData name="Skillnator Learning" userId="8156cf7455920c3e" providerId="LiveId" clId="{E6D0D6A7-501C-D04E-9AD3-2D29AF020DFE}" dt="2023-05-15T01:52:54.095" v="4" actId="21"/>
          <ac:picMkLst>
            <pc:docMk/>
            <pc:sldMk cId="1674767149" sldId="351"/>
            <ac:picMk id="6" creationId="{3C107AFB-FBBC-9F45-ABC1-8F9765DE7D8E}"/>
          </ac:picMkLst>
        </pc:picChg>
      </pc:sldChg>
      <pc:sldChg chg="addSp delSp modSp mod">
        <pc:chgData name="Skillnator Learning" userId="8156cf7455920c3e" providerId="LiveId" clId="{E6D0D6A7-501C-D04E-9AD3-2D29AF020DFE}" dt="2023-05-15T01:53:59.649" v="20" actId="21"/>
        <pc:sldMkLst>
          <pc:docMk/>
          <pc:sldMk cId="905696066" sldId="369"/>
        </pc:sldMkLst>
        <pc:picChg chg="add del mod">
          <ac:chgData name="Skillnator Learning" userId="8156cf7455920c3e" providerId="LiveId" clId="{E6D0D6A7-501C-D04E-9AD3-2D29AF020DFE}" dt="2023-05-15T01:53:59.649" v="20" actId="21"/>
          <ac:picMkLst>
            <pc:docMk/>
            <pc:sldMk cId="905696066" sldId="369"/>
            <ac:picMk id="3" creationId="{33728DD9-A772-8692-DF43-F1AE7BFAE2A3}"/>
          </ac:picMkLst>
        </pc:picChg>
      </pc:sldChg>
      <pc:sldChg chg="addSp delSp modSp mod">
        <pc:chgData name="Skillnator Learning" userId="8156cf7455920c3e" providerId="LiveId" clId="{E6D0D6A7-501C-D04E-9AD3-2D29AF020DFE}" dt="2023-05-15T01:53:51.607" v="18" actId="21"/>
        <pc:sldMkLst>
          <pc:docMk/>
          <pc:sldMk cId="2582427231" sldId="376"/>
        </pc:sldMkLst>
        <pc:picChg chg="add del mod">
          <ac:chgData name="Skillnator Learning" userId="8156cf7455920c3e" providerId="LiveId" clId="{E6D0D6A7-501C-D04E-9AD3-2D29AF020DFE}" dt="2023-05-15T01:53:51.607" v="18" actId="21"/>
          <ac:picMkLst>
            <pc:docMk/>
            <pc:sldMk cId="2582427231" sldId="376"/>
            <ac:picMk id="4" creationId="{8DF5A328-9AD1-EF3E-2C0C-5186B390FDB7}"/>
          </ac:picMkLst>
        </pc:picChg>
      </pc:sldChg>
      <pc:sldChg chg="addSp delSp modSp new mod setBg">
        <pc:chgData name="Skillnator Learning" userId="8156cf7455920c3e" providerId="LiveId" clId="{E6D0D6A7-501C-D04E-9AD3-2D29AF020DFE}" dt="2023-05-15T02:03:22.645" v="261"/>
        <pc:sldMkLst>
          <pc:docMk/>
          <pc:sldMk cId="40299927" sldId="382"/>
        </pc:sldMkLst>
        <pc:spChg chg="del">
          <ac:chgData name="Skillnator Learning" userId="8156cf7455920c3e" providerId="LiveId" clId="{E6D0D6A7-501C-D04E-9AD3-2D29AF020DFE}" dt="2023-05-15T01:52:59.427" v="5" actId="478"/>
          <ac:spMkLst>
            <pc:docMk/>
            <pc:sldMk cId="40299927" sldId="382"/>
            <ac:spMk id="2" creationId="{75F3EFFD-528F-1915-68BB-20FBDD1D9593}"/>
          </ac:spMkLst>
        </pc:spChg>
        <pc:spChg chg="del">
          <ac:chgData name="Skillnator Learning" userId="8156cf7455920c3e" providerId="LiveId" clId="{E6D0D6A7-501C-D04E-9AD3-2D29AF020DFE}" dt="2023-05-15T01:52:59.427" v="5" actId="478"/>
          <ac:spMkLst>
            <pc:docMk/>
            <pc:sldMk cId="40299927" sldId="382"/>
            <ac:spMk id="3" creationId="{E1A7CEB1-AE1B-3382-C076-43F762C1F008}"/>
          </ac:spMkLst>
        </pc:spChg>
        <pc:spChg chg="add mod">
          <ac:chgData name="Skillnator Learning" userId="8156cf7455920c3e" providerId="LiveId" clId="{E6D0D6A7-501C-D04E-9AD3-2D29AF020DFE}" dt="2023-05-15T02:03:01.564" v="258" actId="1076"/>
          <ac:spMkLst>
            <pc:docMk/>
            <pc:sldMk cId="40299927" sldId="382"/>
            <ac:spMk id="8" creationId="{D64F4A15-6E25-A1B9-FE59-74F116FA8D41}"/>
          </ac:spMkLst>
        </pc:spChg>
        <pc:spChg chg="add del mod">
          <ac:chgData name="Skillnator Learning" userId="8156cf7455920c3e" providerId="LiveId" clId="{E6D0D6A7-501C-D04E-9AD3-2D29AF020DFE}" dt="2023-05-15T02:01:08.056" v="230" actId="478"/>
          <ac:spMkLst>
            <pc:docMk/>
            <pc:sldMk cId="40299927" sldId="382"/>
            <ac:spMk id="9" creationId="{439C9D43-C0D4-CCE1-85E1-CB38EAF11487}"/>
          </ac:spMkLst>
        </pc:spChg>
        <pc:picChg chg="add mod">
          <ac:chgData name="Skillnator Learning" userId="8156cf7455920c3e" providerId="LiveId" clId="{E6D0D6A7-501C-D04E-9AD3-2D29AF020DFE}" dt="2023-05-15T02:02:51.939" v="256" actId="14861"/>
          <ac:picMkLst>
            <pc:docMk/>
            <pc:sldMk cId="40299927" sldId="382"/>
            <ac:picMk id="4" creationId="{303367EF-0F30-7850-222D-89D36FA78C5E}"/>
          </ac:picMkLst>
        </pc:picChg>
        <pc:picChg chg="add mod">
          <ac:chgData name="Skillnator Learning" userId="8156cf7455920c3e" providerId="LiveId" clId="{E6D0D6A7-501C-D04E-9AD3-2D29AF020DFE}" dt="2023-05-15T02:02:46.573" v="255" actId="14861"/>
          <ac:picMkLst>
            <pc:docMk/>
            <pc:sldMk cId="40299927" sldId="382"/>
            <ac:picMk id="5" creationId="{95E5C074-4A5C-54AC-47CF-06B5349F7C51}"/>
          </ac:picMkLst>
        </pc:picChg>
        <pc:picChg chg="add mod">
          <ac:chgData name="Skillnator Learning" userId="8156cf7455920c3e" providerId="LiveId" clId="{E6D0D6A7-501C-D04E-9AD3-2D29AF020DFE}" dt="2023-05-15T02:02:54.507" v="257" actId="14861"/>
          <ac:picMkLst>
            <pc:docMk/>
            <pc:sldMk cId="40299927" sldId="382"/>
            <ac:picMk id="6" creationId="{1C49F4B9-6480-CDCF-91CE-E5D32742B29E}"/>
          </ac:picMkLst>
        </pc:picChg>
        <pc:picChg chg="add mod">
          <ac:chgData name="Skillnator Learning" userId="8156cf7455920c3e" providerId="LiveId" clId="{E6D0D6A7-501C-D04E-9AD3-2D29AF020DFE}" dt="2023-05-15T02:02:22.890" v="251" actId="14861"/>
          <ac:picMkLst>
            <pc:docMk/>
            <pc:sldMk cId="40299927" sldId="382"/>
            <ac:picMk id="7" creationId="{110020E8-630C-E03A-3E5D-2DE4B158EE37}"/>
          </ac:picMkLst>
        </pc:picChg>
      </pc:sldChg>
      <pc:sldChg chg="modSp add mod">
        <pc:chgData name="Skillnator Learning" userId="8156cf7455920c3e" providerId="LiveId" clId="{E6D0D6A7-501C-D04E-9AD3-2D29AF020DFE}" dt="2023-05-15T02:07:55.116" v="387" actId="1076"/>
        <pc:sldMkLst>
          <pc:docMk/>
          <pc:sldMk cId="891781" sldId="383"/>
        </pc:sldMkLst>
        <pc:spChg chg="mod">
          <ac:chgData name="Skillnator Learning" userId="8156cf7455920c3e" providerId="LiveId" clId="{E6D0D6A7-501C-D04E-9AD3-2D29AF020DFE}" dt="2023-05-15T02:06:58.326" v="380" actId="1076"/>
          <ac:spMkLst>
            <pc:docMk/>
            <pc:sldMk cId="891781" sldId="383"/>
            <ac:spMk id="8" creationId="{D64F4A15-6E25-A1B9-FE59-74F116FA8D41}"/>
          </ac:spMkLst>
        </pc:spChg>
        <pc:picChg chg="mod">
          <ac:chgData name="Skillnator Learning" userId="8156cf7455920c3e" providerId="LiveId" clId="{E6D0D6A7-501C-D04E-9AD3-2D29AF020DFE}" dt="2023-05-15T02:07:55.116" v="387" actId="1076"/>
          <ac:picMkLst>
            <pc:docMk/>
            <pc:sldMk cId="891781" sldId="383"/>
            <ac:picMk id="4" creationId="{303367EF-0F30-7850-222D-89D36FA78C5E}"/>
          </ac:picMkLst>
        </pc:picChg>
        <pc:picChg chg="mod">
          <ac:chgData name="Skillnator Learning" userId="8156cf7455920c3e" providerId="LiveId" clId="{E6D0D6A7-501C-D04E-9AD3-2D29AF020DFE}" dt="2023-05-15T02:06:42.937" v="379" actId="1076"/>
          <ac:picMkLst>
            <pc:docMk/>
            <pc:sldMk cId="891781" sldId="383"/>
            <ac:picMk id="5" creationId="{95E5C074-4A5C-54AC-47CF-06B5349F7C51}"/>
          </ac:picMkLst>
        </pc:picChg>
        <pc:picChg chg="mod">
          <ac:chgData name="Skillnator Learning" userId="8156cf7455920c3e" providerId="LiveId" clId="{E6D0D6A7-501C-D04E-9AD3-2D29AF020DFE}" dt="2023-05-15T02:07:54.566" v="386" actId="1076"/>
          <ac:picMkLst>
            <pc:docMk/>
            <pc:sldMk cId="891781" sldId="383"/>
            <ac:picMk id="6" creationId="{1C49F4B9-6480-CDCF-91CE-E5D32742B29E}"/>
          </ac:picMkLst>
        </pc:picChg>
        <pc:picChg chg="mod">
          <ac:chgData name="Skillnator Learning" userId="8156cf7455920c3e" providerId="LiveId" clId="{E6D0D6A7-501C-D04E-9AD3-2D29AF020DFE}" dt="2023-05-15T02:07:25.514" v="381" actId="1076"/>
          <ac:picMkLst>
            <pc:docMk/>
            <pc:sldMk cId="891781" sldId="383"/>
            <ac:picMk id="7" creationId="{110020E8-630C-E03A-3E5D-2DE4B158EE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4DC3F-E7E2-4928-AA0A-2642B200F37C}" type="datetimeFigureOut">
              <a:rPr lang="en-CA" smtClean="0"/>
              <a:t>5/14/23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CC577-5677-45F7-85D5-C2D66C3CDF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736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7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4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4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9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4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84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8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14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Transparent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1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2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6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Arrows moving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362A2-1D8B-DA41-8F59-BF23154BDD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57D9-99ED-1A40-A7A3-40A5AA277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06F10-97F4-D540-B2EA-84F71398B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AFB2-A930-7742-8436-6DCF71C6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5/14/23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AFF11-4C2B-294C-802E-C0F447C9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5280-5BDB-A94A-9DF5-E19FA00D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16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6CFA-A26F-AF40-BF69-162335AA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2461B-5602-5449-AE09-D5B7182A1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0DBE-B642-E043-BD9B-3F21EE12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5/14/23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31FB-7305-304D-AE14-8C2985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4DC4-60A6-4E49-862A-545DD4BB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9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81915-E72F-7E49-B895-A1A7DB687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D89F0-29FD-174F-84B1-D02F6390C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376B-4AC4-2A44-9594-8A5CE5CD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5/14/23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E4BE4-84B8-7F4E-830F-ED5ADDFB9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EEE5E-8BD7-0341-8DAF-016D674E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36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601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23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CCA2-AD31-244C-9B54-57EE3E53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446A-44EE-D742-B12E-FF5C2F6A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61EBF-A8F9-5048-8B59-00A16168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5/14/23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1A9F-8782-7542-BE0A-431D72EC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8DE6-A2CD-BB45-A2A2-8C6B4FE1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53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7C56-842A-D141-93C0-14575977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7B2F1-A101-4A4B-814F-2B2A006C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0DE33-5248-B044-B8CD-C8A8BD25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5/14/23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C924-E96B-B949-A371-F442A15E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A7E24-A5C0-C84B-A770-BACC88C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434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CCA2-D615-1944-90DD-2506E112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C41A-D70B-2745-9F90-5FFF51020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23CE2-E3C8-B744-9BAE-6FC87E55C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BA3AD-D18F-5945-9F21-7874E97B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5/14/23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2924E-3633-E44E-A55A-8275A4CB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39D93-728D-8344-9456-FDD6684D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7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4788-C4AE-7B48-891E-F3FCF273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7718-4155-F640-AA21-F5A0026CB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DF77D-4101-2248-B8CF-7ED7BA5DF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5145D-3D1A-E245-ACB9-DC84D56C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7CCF87-929D-1D4F-A595-424DBECDC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E825A-A6A4-A542-8D57-6F540E77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5/14/23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6062F-840A-1544-9F6E-31D35FD1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7834F-8B60-4A49-94C1-7F125C4E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616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B37F-6BE6-6044-BE57-5B7E6CA8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1A27C-64B1-944E-92CE-05720964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5/14/23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C7AD3-4EF3-6545-85D1-C807388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9C497-03F8-634D-8B41-09D7A130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18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2DC836-6369-2448-9882-94E658B4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5/14/23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2AF1A-B432-4F47-9449-315D3764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4A86B-12F9-DF44-B8C9-71BF989E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58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CA11-F5F2-7942-91FA-66526E94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AFB6-0789-464D-8AF6-83A43497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A69B5-246F-EC43-A546-7FD5A0119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8FCFF-EFF6-4741-813A-EAD0C0CF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5/14/23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6CF35-1F43-F346-8F61-96AE46E3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36BE-B746-F849-8162-CC9077D6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10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878F-FEC7-2A42-8A24-383458FE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A84D0-6791-5D46-84B6-8050018AB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2AF4E-780C-1042-BA6A-8FEE78EB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9DDE4-64B8-E74E-AB82-4CA32911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F4F9-433D-4760-9D70-5B2F62718B26}" type="datetimeFigureOut">
              <a:rPr lang="en-CA" smtClean="0"/>
              <a:t>5/14/23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C4C5B-C060-8149-8D51-C8A2BFF2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3A8A3-A3A0-9041-A894-8CC99A88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9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28769-45FB-E142-85BE-78A90F01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D6F86-3029-AC49-A73A-EBC46781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826D6-59CC-2543-8830-109337724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EF4F9-433D-4760-9D70-5B2F62718B26}" type="datetimeFigureOut">
              <a:rPr lang="en-CA" smtClean="0"/>
              <a:t>5/14/23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F3B64-875C-0547-AF55-2F0FBA9E6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F143E-F795-074D-9108-3025C3CDF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C5AD-5F3F-4BB2-A726-0FBE1A38EBF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49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hyperlink" Target="https://pngimg.com/download/9340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6698CD-D8BA-8E45-A6FF-C6E0408D7C90}"/>
              </a:ext>
            </a:extLst>
          </p:cNvPr>
          <p:cNvSpPr/>
          <p:nvPr/>
        </p:nvSpPr>
        <p:spPr>
          <a:xfrm flipH="1">
            <a:off x="-11379" y="-22303"/>
            <a:ext cx="7773142" cy="6894000"/>
          </a:xfrm>
          <a:custGeom>
            <a:avLst/>
            <a:gdLst>
              <a:gd name="connsiteX0" fmla="*/ 0 w 8909824"/>
              <a:gd name="connsiteY0" fmla="*/ 6880302 h 6880302"/>
              <a:gd name="connsiteX1" fmla="*/ 7058722 w 8909824"/>
              <a:gd name="connsiteY1" fmla="*/ 0 h 6880302"/>
              <a:gd name="connsiteX2" fmla="*/ 8909824 w 8909824"/>
              <a:gd name="connsiteY2" fmla="*/ 0 h 6880302"/>
              <a:gd name="connsiteX3" fmla="*/ 8909824 w 8909824"/>
              <a:gd name="connsiteY3" fmla="*/ 6880302 h 6880302"/>
              <a:gd name="connsiteX4" fmla="*/ 0 w 8909824"/>
              <a:gd name="connsiteY4" fmla="*/ 6880302 h 6880302"/>
              <a:gd name="connsiteX0" fmla="*/ 0 w 8809463"/>
              <a:gd name="connsiteY0" fmla="*/ 6880302 h 6880302"/>
              <a:gd name="connsiteX1" fmla="*/ 6958361 w 8809463"/>
              <a:gd name="connsiteY1" fmla="*/ 0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809463"/>
              <a:gd name="connsiteY0" fmla="*/ 6880302 h 6880302"/>
              <a:gd name="connsiteX1" fmla="*/ 7092176 w 8809463"/>
              <a:gd name="connsiteY1" fmla="*/ 33454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631044"/>
              <a:gd name="connsiteY0" fmla="*/ 6891453 h 6891453"/>
              <a:gd name="connsiteX1" fmla="*/ 6913757 w 8631044"/>
              <a:gd name="connsiteY1" fmla="*/ 33454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88468 h 6888468"/>
              <a:gd name="connsiteX1" fmla="*/ 6913758 w 8631044"/>
              <a:gd name="connsiteY1" fmla="*/ 0 h 6888468"/>
              <a:gd name="connsiteX2" fmla="*/ 7891593 w 8631044"/>
              <a:gd name="connsiteY2" fmla="*/ 47796 h 6888468"/>
              <a:gd name="connsiteX3" fmla="*/ 8631044 w 8631044"/>
              <a:gd name="connsiteY3" fmla="*/ 6877317 h 6888468"/>
              <a:gd name="connsiteX4" fmla="*/ 0 w 8631044"/>
              <a:gd name="connsiteY4" fmla="*/ 6888468 h 6888468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7739651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7739651"/>
              <a:gd name="connsiteY0" fmla="*/ 6891453 h 6891453"/>
              <a:gd name="connsiteX1" fmla="*/ 6913758 w 7739651"/>
              <a:gd name="connsiteY1" fmla="*/ 2985 h 6891453"/>
              <a:gd name="connsiteX2" fmla="*/ 7739651 w 7739651"/>
              <a:gd name="connsiteY2" fmla="*/ 0 h 6891453"/>
              <a:gd name="connsiteX3" fmla="*/ 6807740 w 7739651"/>
              <a:gd name="connsiteY3" fmla="*/ 6179521 h 6891453"/>
              <a:gd name="connsiteX4" fmla="*/ 0 w 7739651"/>
              <a:gd name="connsiteY4" fmla="*/ 6891453 h 6891453"/>
              <a:gd name="connsiteX0" fmla="*/ 0 w 7749780"/>
              <a:gd name="connsiteY0" fmla="*/ 6891453 h 6891453"/>
              <a:gd name="connsiteX1" fmla="*/ 6913758 w 7749780"/>
              <a:gd name="connsiteY1" fmla="*/ 2985 h 6891453"/>
              <a:gd name="connsiteX2" fmla="*/ 7739651 w 7749780"/>
              <a:gd name="connsiteY2" fmla="*/ 0 h 6891453"/>
              <a:gd name="connsiteX3" fmla="*/ 7749780 w 7749780"/>
              <a:gd name="connsiteY3" fmla="*/ 6880302 h 6891453"/>
              <a:gd name="connsiteX4" fmla="*/ 0 w 7749780"/>
              <a:gd name="connsiteY4" fmla="*/ 6891453 h 689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780" h="6891453">
                <a:moveTo>
                  <a:pt x="0" y="6891453"/>
                </a:moveTo>
                <a:lnTo>
                  <a:pt x="6913758" y="2985"/>
                </a:lnTo>
                <a:lnTo>
                  <a:pt x="7739651" y="0"/>
                </a:lnTo>
                <a:cubicBezTo>
                  <a:pt x="7743027" y="2293434"/>
                  <a:pt x="7746404" y="4586868"/>
                  <a:pt x="7749780" y="6880302"/>
                </a:cubicBezTo>
                <a:lnTo>
                  <a:pt x="0" y="6891453"/>
                </a:lnTo>
                <a:close/>
              </a:path>
            </a:pathLst>
          </a:custGeom>
          <a:pattFill prst="lgGrid">
            <a:fgClr>
              <a:srgbClr val="EBEB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446BBE-6B24-104C-B10E-A1EDCFDCC043}"/>
              </a:ext>
            </a:extLst>
          </p:cNvPr>
          <p:cNvSpPr/>
          <p:nvPr/>
        </p:nvSpPr>
        <p:spPr>
          <a:xfrm flipH="1">
            <a:off x="2639700" y="1886093"/>
            <a:ext cx="1424066" cy="734518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066" h="734518">
                <a:moveTo>
                  <a:pt x="0" y="0"/>
                </a:moveTo>
                <a:lnTo>
                  <a:pt x="689548" y="0"/>
                </a:lnTo>
                <a:lnTo>
                  <a:pt x="1424066" y="734518"/>
                </a:lnTo>
                <a:lnTo>
                  <a:pt x="1424066" y="722562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1FFC5-6512-C244-BF57-F3D99F49BD72}"/>
              </a:ext>
            </a:extLst>
          </p:cNvPr>
          <p:cNvSpPr/>
          <p:nvPr/>
        </p:nvSpPr>
        <p:spPr>
          <a:xfrm flipH="1">
            <a:off x="4176156" y="3700709"/>
            <a:ext cx="1551494" cy="0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0" fmla="*/ 0 w 689548"/>
              <a:gd name="connsiteY0" fmla="*/ 0 h 0"/>
              <a:gd name="connsiteX1" fmla="*/ 689548 w 689548"/>
              <a:gd name="connsiteY1" fmla="*/ 0 h 0"/>
              <a:gd name="connsiteX0" fmla="*/ 0 w 21366"/>
              <a:gd name="connsiteY0" fmla="*/ 0 h 0"/>
              <a:gd name="connsiteX1" fmla="*/ 21366 w 21366"/>
              <a:gd name="connsiteY1" fmla="*/ -52252 h 0"/>
              <a:gd name="connsiteX0" fmla="*/ 0 w 8690"/>
              <a:gd name="connsiteY0" fmla="*/ 0 h 0"/>
              <a:gd name="connsiteX1" fmla="*/ 8690 w 8690"/>
              <a:gd name="connsiteY1" fmla="*/ -119470 h 0"/>
              <a:gd name="connsiteX0" fmla="*/ 0 w 12728"/>
              <a:gd name="connsiteY0" fmla="*/ 0 h 0"/>
              <a:gd name="connsiteX1" fmla="*/ 12728 w 12728"/>
              <a:gd name="connsiteY1" fmla="*/ 124064 h 0"/>
              <a:gd name="connsiteX0" fmla="*/ 0 w 9521"/>
              <a:gd name="connsiteY0" fmla="*/ 0 h 0"/>
              <a:gd name="connsiteX1" fmla="*/ 9521 w 9521"/>
              <a:gd name="connsiteY1" fmla="*/ 459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1">
                <a:moveTo>
                  <a:pt x="0" y="0"/>
                </a:moveTo>
                <a:lnTo>
                  <a:pt x="9521" y="4595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D9818-4CFF-AA43-9907-235CF86DA464}"/>
              </a:ext>
            </a:extLst>
          </p:cNvPr>
          <p:cNvCxnSpPr/>
          <p:nvPr/>
        </p:nvCxnSpPr>
        <p:spPr>
          <a:xfrm>
            <a:off x="4243528" y="4456788"/>
            <a:ext cx="230478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9DE867-2796-1644-A004-9A34E9BE44A4}"/>
              </a:ext>
            </a:extLst>
          </p:cNvPr>
          <p:cNvCxnSpPr>
            <a:cxnSpLocks/>
          </p:cNvCxnSpPr>
          <p:nvPr/>
        </p:nvCxnSpPr>
        <p:spPr>
          <a:xfrm>
            <a:off x="3774491" y="5293781"/>
            <a:ext cx="367332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148D2D-A4D5-2F44-809B-B46FC5A01677}"/>
              </a:ext>
            </a:extLst>
          </p:cNvPr>
          <p:cNvCxnSpPr>
            <a:cxnSpLocks/>
          </p:cNvCxnSpPr>
          <p:nvPr/>
        </p:nvCxnSpPr>
        <p:spPr>
          <a:xfrm>
            <a:off x="3351733" y="2795958"/>
            <a:ext cx="160017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6C9E70E0-2238-9941-850B-EC95555F0EF7}"/>
              </a:ext>
            </a:extLst>
          </p:cNvPr>
          <p:cNvSpPr/>
          <p:nvPr/>
        </p:nvSpPr>
        <p:spPr>
          <a:xfrm>
            <a:off x="307603" y="2264035"/>
            <a:ext cx="4052636" cy="4607662"/>
          </a:xfrm>
          <a:custGeom>
            <a:avLst/>
            <a:gdLst>
              <a:gd name="connsiteX0" fmla="*/ 1864760 w 4725856"/>
              <a:gd name="connsiteY0" fmla="*/ 5304467 h 5373083"/>
              <a:gd name="connsiteX1" fmla="*/ 1320690 w 4725856"/>
              <a:gd name="connsiteY1" fmla="*/ 4515142 h 5373083"/>
              <a:gd name="connsiteX2" fmla="*/ 556702 w 4725856"/>
              <a:gd name="connsiteY2" fmla="*/ 4492240 h 5373083"/>
              <a:gd name="connsiteX3" fmla="*/ 465994 w 4725856"/>
              <a:gd name="connsiteY3" fmla="*/ 4066469 h 5373083"/>
              <a:gd name="connsiteX4" fmla="*/ 322898 w 4725856"/>
              <a:gd name="connsiteY4" fmla="*/ 3899750 h 5373083"/>
              <a:gd name="connsiteX5" fmla="*/ 414689 w 4725856"/>
              <a:gd name="connsiteY5" fmla="*/ 3784967 h 5373083"/>
              <a:gd name="connsiteX6" fmla="*/ 256445 w 4725856"/>
              <a:gd name="connsiteY6" fmla="*/ 3678209 h 5373083"/>
              <a:gd name="connsiteX7" fmla="*/ 159245 w 4725856"/>
              <a:gd name="connsiteY7" fmla="*/ 3502743 h 5373083"/>
              <a:gd name="connsiteX8" fmla="*/ 52126 w 4725856"/>
              <a:gd name="connsiteY8" fmla="*/ 3207265 h 5373083"/>
              <a:gd name="connsiteX9" fmla="*/ 444805 w 4725856"/>
              <a:gd name="connsiteY9" fmla="*/ 2364561 h 5373083"/>
              <a:gd name="connsiteX10" fmla="*/ 1119707 w 4725856"/>
              <a:gd name="connsiteY10" fmla="*/ 339762 h 5373083"/>
              <a:gd name="connsiteX11" fmla="*/ 4654267 w 4725856"/>
              <a:gd name="connsiteY11" fmla="*/ 1392196 h 5373083"/>
              <a:gd name="connsiteX12" fmla="*/ 3864942 w 4725856"/>
              <a:gd name="connsiteY12" fmla="*/ 3851691 h 5373083"/>
              <a:gd name="connsiteX13" fmla="*/ 3899296 w 4725856"/>
              <a:gd name="connsiteY13" fmla="*/ 5373084 h 5373083"/>
              <a:gd name="connsiteX14" fmla="*/ 1863317 w 4725856"/>
              <a:gd name="connsiteY14" fmla="*/ 5373084 h 53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25856" h="5373083">
                <a:moveTo>
                  <a:pt x="1864760" y="5304467"/>
                </a:moveTo>
                <a:cubicBezTo>
                  <a:pt x="1864760" y="5304467"/>
                  <a:pt x="1892622" y="4492240"/>
                  <a:pt x="1320690" y="4515142"/>
                </a:cubicBezTo>
                <a:cubicBezTo>
                  <a:pt x="748759" y="4538045"/>
                  <a:pt x="694207" y="4706658"/>
                  <a:pt x="556702" y="4492240"/>
                </a:cubicBezTo>
                <a:cubicBezTo>
                  <a:pt x="419197" y="4277822"/>
                  <a:pt x="558956" y="4157268"/>
                  <a:pt x="465994" y="4066469"/>
                </a:cubicBezTo>
                <a:cubicBezTo>
                  <a:pt x="465994" y="4066469"/>
                  <a:pt x="324792" y="3993163"/>
                  <a:pt x="322898" y="3899750"/>
                </a:cubicBezTo>
                <a:cubicBezTo>
                  <a:pt x="321005" y="3806336"/>
                  <a:pt x="414689" y="3784967"/>
                  <a:pt x="414689" y="3784967"/>
                </a:cubicBezTo>
                <a:cubicBezTo>
                  <a:pt x="414689" y="3784967"/>
                  <a:pt x="262216" y="3779196"/>
                  <a:pt x="256445" y="3678209"/>
                </a:cubicBezTo>
                <a:cubicBezTo>
                  <a:pt x="250674" y="3577221"/>
                  <a:pt x="319562" y="3569467"/>
                  <a:pt x="159245" y="3502743"/>
                </a:cubicBezTo>
                <a:cubicBezTo>
                  <a:pt x="-1073" y="3436019"/>
                  <a:pt x="-47058" y="3375066"/>
                  <a:pt x="52126" y="3207265"/>
                </a:cubicBezTo>
                <a:cubicBezTo>
                  <a:pt x="151310" y="3039463"/>
                  <a:pt x="482945" y="2567076"/>
                  <a:pt x="444805" y="2364561"/>
                </a:cubicBezTo>
                <a:cubicBezTo>
                  <a:pt x="406664" y="2162045"/>
                  <a:pt x="-69961" y="1003034"/>
                  <a:pt x="1119707" y="339762"/>
                </a:cubicBezTo>
                <a:cubicBezTo>
                  <a:pt x="2309375" y="-323509"/>
                  <a:pt x="4288458" y="-37768"/>
                  <a:pt x="4654267" y="1392196"/>
                </a:cubicBezTo>
                <a:cubicBezTo>
                  <a:pt x="5020076" y="2822160"/>
                  <a:pt x="3864942" y="3851691"/>
                  <a:pt x="3864942" y="3851691"/>
                </a:cubicBezTo>
                <a:cubicBezTo>
                  <a:pt x="3864942" y="3851691"/>
                  <a:pt x="3384440" y="4755348"/>
                  <a:pt x="3899296" y="5373084"/>
                </a:cubicBezTo>
                <a:lnTo>
                  <a:pt x="1863317" y="5373084"/>
                </a:lnTo>
                <a:close/>
              </a:path>
            </a:pathLst>
          </a:custGeom>
          <a:solidFill>
            <a:schemeClr val="accent4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3D686FD-7FAD-824B-8D10-1F9E3697A299}"/>
              </a:ext>
            </a:extLst>
          </p:cNvPr>
          <p:cNvSpPr/>
          <p:nvPr/>
        </p:nvSpPr>
        <p:spPr>
          <a:xfrm>
            <a:off x="1864424" y="2765370"/>
            <a:ext cx="1209786" cy="849810"/>
          </a:xfrm>
          <a:custGeom>
            <a:avLst/>
            <a:gdLst>
              <a:gd name="connsiteX0" fmla="*/ 543258 w 1410755"/>
              <a:gd name="connsiteY0" fmla="*/ 839950 h 990980"/>
              <a:gd name="connsiteX1" fmla="*/ 923223 w 1410755"/>
              <a:gd name="connsiteY1" fmla="*/ 916322 h 990980"/>
              <a:gd name="connsiteX2" fmla="*/ 1163249 w 1410755"/>
              <a:gd name="connsiteY2" fmla="*/ 830933 h 990980"/>
              <a:gd name="connsiteX3" fmla="*/ 1410217 w 1410755"/>
              <a:gd name="connsiteY3" fmla="*/ 375588 h 990980"/>
              <a:gd name="connsiteX4" fmla="*/ 1064966 w 1410755"/>
              <a:gd name="connsiteY4" fmla="*/ 5361 h 990980"/>
              <a:gd name="connsiteX5" fmla="*/ 687616 w 1410755"/>
              <a:gd name="connsiteY5" fmla="*/ 187319 h 990980"/>
              <a:gd name="connsiteX6" fmla="*/ 614563 w 1410755"/>
              <a:gd name="connsiteY6" fmla="*/ 210062 h 990980"/>
              <a:gd name="connsiteX7" fmla="*/ 595646 w 1410755"/>
              <a:gd name="connsiteY7" fmla="*/ 193540 h 990980"/>
              <a:gd name="connsiteX8" fmla="*/ 257157 w 1410755"/>
              <a:gd name="connsiteY8" fmla="*/ 145932 h 990980"/>
              <a:gd name="connsiteX9" fmla="*/ 0 w 1410755"/>
              <a:gd name="connsiteY9" fmla="*/ 408319 h 990980"/>
              <a:gd name="connsiteX10" fmla="*/ 32911 w 1410755"/>
              <a:gd name="connsiteY10" fmla="*/ 430229 h 990980"/>
              <a:gd name="connsiteX11" fmla="*/ 322709 w 1410755"/>
              <a:gd name="connsiteY11" fmla="*/ 990980 h 990980"/>
              <a:gd name="connsiteX12" fmla="*/ 543258 w 1410755"/>
              <a:gd name="connsiteY12" fmla="*/ 839950 h 9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755" h="990980">
                <a:moveTo>
                  <a:pt x="543258" y="839950"/>
                </a:moveTo>
                <a:cubicBezTo>
                  <a:pt x="675029" y="813729"/>
                  <a:pt x="811813" y="841221"/>
                  <a:pt x="923223" y="916322"/>
                </a:cubicBezTo>
                <a:cubicBezTo>
                  <a:pt x="997125" y="872960"/>
                  <a:pt x="1078564" y="843980"/>
                  <a:pt x="1163249" y="830933"/>
                </a:cubicBezTo>
                <a:cubicBezTo>
                  <a:pt x="1166315" y="699018"/>
                  <a:pt x="1222309" y="479281"/>
                  <a:pt x="1410217" y="375588"/>
                </a:cubicBezTo>
                <a:cubicBezTo>
                  <a:pt x="1418062" y="278568"/>
                  <a:pt x="1341961" y="50986"/>
                  <a:pt x="1064966" y="5361"/>
                </a:cubicBezTo>
                <a:cubicBezTo>
                  <a:pt x="810244" y="-36296"/>
                  <a:pt x="692485" y="178212"/>
                  <a:pt x="687616" y="187319"/>
                </a:cubicBezTo>
                <a:cubicBezTo>
                  <a:pt x="673721" y="213772"/>
                  <a:pt x="641018" y="223954"/>
                  <a:pt x="614563" y="210062"/>
                </a:cubicBezTo>
                <a:cubicBezTo>
                  <a:pt x="607052" y="206116"/>
                  <a:pt x="600569" y="200456"/>
                  <a:pt x="595646" y="193540"/>
                </a:cubicBezTo>
                <a:cubicBezTo>
                  <a:pt x="592760" y="189934"/>
                  <a:pt x="508814" y="86331"/>
                  <a:pt x="257157" y="145932"/>
                </a:cubicBezTo>
                <a:cubicBezTo>
                  <a:pt x="51576" y="194622"/>
                  <a:pt x="8836" y="350972"/>
                  <a:pt x="0" y="408319"/>
                </a:cubicBezTo>
                <a:cubicBezTo>
                  <a:pt x="11181" y="415172"/>
                  <a:pt x="22091" y="422475"/>
                  <a:pt x="32911" y="430229"/>
                </a:cubicBezTo>
                <a:cubicBezTo>
                  <a:pt x="242640" y="581530"/>
                  <a:pt x="305397" y="825433"/>
                  <a:pt x="322709" y="990980"/>
                </a:cubicBezTo>
                <a:cubicBezTo>
                  <a:pt x="366981" y="923986"/>
                  <a:pt x="436230" y="860959"/>
                  <a:pt x="543258" y="839950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C85CC45-48A3-4841-8E3C-550016FB4594}"/>
              </a:ext>
            </a:extLst>
          </p:cNvPr>
          <p:cNvSpPr/>
          <p:nvPr/>
        </p:nvSpPr>
        <p:spPr>
          <a:xfrm>
            <a:off x="1020065" y="2429546"/>
            <a:ext cx="3138030" cy="2743660"/>
          </a:xfrm>
          <a:custGeom>
            <a:avLst/>
            <a:gdLst>
              <a:gd name="connsiteX0" fmla="*/ 3658782 w 3659317"/>
              <a:gd name="connsiteY0" fmla="*/ 1582492 h 3199435"/>
              <a:gd name="connsiteX1" fmla="*/ 3392067 w 3659317"/>
              <a:gd name="connsiteY1" fmla="*/ 966740 h 3199435"/>
              <a:gd name="connsiteX2" fmla="*/ 3166649 w 3659317"/>
              <a:gd name="connsiteY2" fmla="*/ 521944 h 3199435"/>
              <a:gd name="connsiteX3" fmla="*/ 2477771 w 3659317"/>
              <a:gd name="connsiteY3" fmla="*/ 248737 h 3199435"/>
              <a:gd name="connsiteX4" fmla="*/ 1466183 w 3659317"/>
              <a:gd name="connsiteY4" fmla="*/ 137470 h 3199435"/>
              <a:gd name="connsiteX5" fmla="*/ 553870 w 3659317"/>
              <a:gd name="connsiteY5" fmla="*/ 461081 h 3199435"/>
              <a:gd name="connsiteX6" fmla="*/ 114033 w 3659317"/>
              <a:gd name="connsiteY6" fmla="*/ 1492415 h 3199435"/>
              <a:gd name="connsiteX7" fmla="*/ 821216 w 3659317"/>
              <a:gd name="connsiteY7" fmla="*/ 1869676 h 3199435"/>
              <a:gd name="connsiteX8" fmla="*/ 1188287 w 3659317"/>
              <a:gd name="connsiteY8" fmla="*/ 1547868 h 3199435"/>
              <a:gd name="connsiteX9" fmla="*/ 939245 w 3659317"/>
              <a:gd name="connsiteY9" fmla="*/ 909213 h 3199435"/>
              <a:gd name="connsiteX10" fmla="*/ 486064 w 3659317"/>
              <a:gd name="connsiteY10" fmla="*/ 897671 h 3199435"/>
              <a:gd name="connsiteX11" fmla="*/ 411135 w 3659317"/>
              <a:gd name="connsiteY11" fmla="*/ 1213528 h 3199435"/>
              <a:gd name="connsiteX12" fmla="*/ 528352 w 3659317"/>
              <a:gd name="connsiteY12" fmla="*/ 1342377 h 3199435"/>
              <a:gd name="connsiteX13" fmla="*/ 752959 w 3659317"/>
              <a:gd name="connsiteY13" fmla="*/ 1335163 h 3199435"/>
              <a:gd name="connsiteX14" fmla="*/ 823831 w 3659317"/>
              <a:gd name="connsiteY14" fmla="*/ 1364107 h 3199435"/>
              <a:gd name="connsiteX15" fmla="*/ 794887 w 3659317"/>
              <a:gd name="connsiteY15" fmla="*/ 1434979 h 3199435"/>
              <a:gd name="connsiteX16" fmla="*/ 487326 w 3659317"/>
              <a:gd name="connsiteY16" fmla="*/ 1442643 h 3199435"/>
              <a:gd name="connsiteX17" fmla="*/ 310779 w 3659317"/>
              <a:gd name="connsiteY17" fmla="*/ 1253292 h 3199435"/>
              <a:gd name="connsiteX18" fmla="*/ 420242 w 3659317"/>
              <a:gd name="connsiteY18" fmla="*/ 812012 h 3199435"/>
              <a:gd name="connsiteX19" fmla="*/ 868644 w 3659317"/>
              <a:gd name="connsiteY19" fmla="*/ 750969 h 3199435"/>
              <a:gd name="connsiteX20" fmla="*/ 1201903 w 3659317"/>
              <a:gd name="connsiteY20" fmla="*/ 431777 h 3199435"/>
              <a:gd name="connsiteX21" fmla="*/ 1597917 w 3659317"/>
              <a:gd name="connsiteY21" fmla="*/ 471901 h 3199435"/>
              <a:gd name="connsiteX22" fmla="*/ 2052181 w 3659317"/>
              <a:gd name="connsiteY22" fmla="*/ 289673 h 3199435"/>
              <a:gd name="connsiteX23" fmla="*/ 2398423 w 3659317"/>
              <a:gd name="connsiteY23" fmla="*/ 493271 h 3199435"/>
              <a:gd name="connsiteX24" fmla="*/ 2487869 w 3659317"/>
              <a:gd name="connsiteY24" fmla="*/ 724911 h 3199435"/>
              <a:gd name="connsiteX25" fmla="*/ 3083695 w 3659317"/>
              <a:gd name="connsiteY25" fmla="*/ 883154 h 3199435"/>
              <a:gd name="connsiteX26" fmla="*/ 3199199 w 3659317"/>
              <a:gd name="connsiteY26" fmla="*/ 1341205 h 3199435"/>
              <a:gd name="connsiteX27" fmla="*/ 3325434 w 3659317"/>
              <a:gd name="connsiteY27" fmla="*/ 1753179 h 3199435"/>
              <a:gd name="connsiteX28" fmla="*/ 3139779 w 3659317"/>
              <a:gd name="connsiteY28" fmla="*/ 2011599 h 3199435"/>
              <a:gd name="connsiteX29" fmla="*/ 2683172 w 3659317"/>
              <a:gd name="connsiteY29" fmla="*/ 1960744 h 3199435"/>
              <a:gd name="connsiteX30" fmla="*/ 2008900 w 3659317"/>
              <a:gd name="connsiteY30" fmla="*/ 1945867 h 3199435"/>
              <a:gd name="connsiteX31" fmla="*/ 1636960 w 3659317"/>
              <a:gd name="connsiteY31" fmla="*/ 2125300 h 3199435"/>
              <a:gd name="connsiteX32" fmla="*/ 1607656 w 3659317"/>
              <a:gd name="connsiteY32" fmla="*/ 2120972 h 3199435"/>
              <a:gd name="connsiteX33" fmla="*/ 1432010 w 3659317"/>
              <a:gd name="connsiteY33" fmla="*/ 1961195 h 3199435"/>
              <a:gd name="connsiteX34" fmla="*/ 1457662 w 3659317"/>
              <a:gd name="connsiteY34" fmla="*/ 1889016 h 3199435"/>
              <a:gd name="connsiteX35" fmla="*/ 1529841 w 3659317"/>
              <a:gd name="connsiteY35" fmla="*/ 1914669 h 3199435"/>
              <a:gd name="connsiteX36" fmla="*/ 1630829 w 3659317"/>
              <a:gd name="connsiteY36" fmla="*/ 2015115 h 3199435"/>
              <a:gd name="connsiteX37" fmla="*/ 1939471 w 3659317"/>
              <a:gd name="connsiteY37" fmla="*/ 1862642 h 3199435"/>
              <a:gd name="connsiteX38" fmla="*/ 2741240 w 3659317"/>
              <a:gd name="connsiteY38" fmla="*/ 1869315 h 3199435"/>
              <a:gd name="connsiteX39" fmla="*/ 3094335 w 3659317"/>
              <a:gd name="connsiteY39" fmla="*/ 1913316 h 3199435"/>
              <a:gd name="connsiteX40" fmla="*/ 3218045 w 3659317"/>
              <a:gd name="connsiteY40" fmla="*/ 1738302 h 3199435"/>
              <a:gd name="connsiteX41" fmla="*/ 3106778 w 3659317"/>
              <a:gd name="connsiteY41" fmla="*/ 1403871 h 3199435"/>
              <a:gd name="connsiteX42" fmla="*/ 3086310 w 3659317"/>
              <a:gd name="connsiteY42" fmla="*/ 1344992 h 3199435"/>
              <a:gd name="connsiteX43" fmla="*/ 3006061 w 3659317"/>
              <a:gd name="connsiteY43" fmla="*/ 958805 h 3199435"/>
              <a:gd name="connsiteX44" fmla="*/ 2510141 w 3659317"/>
              <a:gd name="connsiteY44" fmla="*/ 830948 h 3199435"/>
              <a:gd name="connsiteX45" fmla="*/ 2241983 w 3659317"/>
              <a:gd name="connsiteY45" fmla="*/ 1216954 h 3199435"/>
              <a:gd name="connsiteX46" fmla="*/ 2672803 w 3659317"/>
              <a:gd name="connsiteY46" fmla="*/ 1458152 h 3199435"/>
              <a:gd name="connsiteX47" fmla="*/ 2665229 w 3659317"/>
              <a:gd name="connsiteY47" fmla="*/ 1534433 h 3199435"/>
              <a:gd name="connsiteX48" fmla="*/ 2588947 w 3659317"/>
              <a:gd name="connsiteY48" fmla="*/ 1526859 h 3199435"/>
              <a:gd name="connsiteX49" fmla="*/ 1922790 w 3659317"/>
              <a:gd name="connsiteY49" fmla="*/ 1416675 h 3199435"/>
              <a:gd name="connsiteX50" fmla="*/ 1854353 w 3659317"/>
              <a:gd name="connsiteY50" fmla="*/ 1413609 h 3199435"/>
              <a:gd name="connsiteX51" fmla="*/ 1534620 w 3659317"/>
              <a:gd name="connsiteY51" fmla="*/ 1337327 h 3199435"/>
              <a:gd name="connsiteX52" fmla="*/ 1324440 w 3659317"/>
              <a:gd name="connsiteY52" fmla="*/ 1591960 h 3199435"/>
              <a:gd name="connsiteX53" fmla="*/ 1280348 w 3659317"/>
              <a:gd name="connsiteY53" fmla="*/ 1637945 h 3199435"/>
              <a:gd name="connsiteX54" fmla="*/ 890915 w 3659317"/>
              <a:gd name="connsiteY54" fmla="*/ 2090946 h 3199435"/>
              <a:gd name="connsiteX55" fmla="*/ 870718 w 3659317"/>
              <a:gd name="connsiteY55" fmla="*/ 2137473 h 3199435"/>
              <a:gd name="connsiteX56" fmla="*/ 1654633 w 3659317"/>
              <a:gd name="connsiteY56" fmla="*/ 2628434 h 3199435"/>
              <a:gd name="connsiteX57" fmla="*/ 1658961 w 3659317"/>
              <a:gd name="connsiteY57" fmla="*/ 2646467 h 3199435"/>
              <a:gd name="connsiteX58" fmla="*/ 2381923 w 3659317"/>
              <a:gd name="connsiteY58" fmla="*/ 2577489 h 3199435"/>
              <a:gd name="connsiteX59" fmla="*/ 2433859 w 3659317"/>
              <a:gd name="connsiteY59" fmla="*/ 2353694 h 3199435"/>
              <a:gd name="connsiteX60" fmla="*/ 2346487 w 3659317"/>
              <a:gd name="connsiteY60" fmla="*/ 2266953 h 3199435"/>
              <a:gd name="connsiteX61" fmla="*/ 2312764 w 3659317"/>
              <a:gd name="connsiteY61" fmla="*/ 2198155 h 3199435"/>
              <a:gd name="connsiteX62" fmla="*/ 2381562 w 3659317"/>
              <a:gd name="connsiteY62" fmla="*/ 2164433 h 3199435"/>
              <a:gd name="connsiteX63" fmla="*/ 2535838 w 3659317"/>
              <a:gd name="connsiteY63" fmla="*/ 2316996 h 3199435"/>
              <a:gd name="connsiteX64" fmla="*/ 2472721 w 3659317"/>
              <a:gd name="connsiteY64" fmla="*/ 2637451 h 3199435"/>
              <a:gd name="connsiteX65" fmla="*/ 2468393 w 3659317"/>
              <a:gd name="connsiteY65" fmla="*/ 2643492 h 3199435"/>
              <a:gd name="connsiteX66" fmla="*/ 1950292 w 3659317"/>
              <a:gd name="connsiteY66" fmla="*/ 2822294 h 3199435"/>
              <a:gd name="connsiteX67" fmla="*/ 1703323 w 3659317"/>
              <a:gd name="connsiteY67" fmla="*/ 2775407 h 3199435"/>
              <a:gd name="connsiteX68" fmla="*/ 2417088 w 3659317"/>
              <a:gd name="connsiteY68" fmla="*/ 3198652 h 3199435"/>
              <a:gd name="connsiteX69" fmla="*/ 2837989 w 3659317"/>
              <a:gd name="connsiteY69" fmla="*/ 2949249 h 3199435"/>
              <a:gd name="connsiteX70" fmla="*/ 3212003 w 3659317"/>
              <a:gd name="connsiteY70" fmla="*/ 2282011 h 3199435"/>
              <a:gd name="connsiteX71" fmla="*/ 3658782 w 3659317"/>
              <a:gd name="connsiteY71" fmla="*/ 1582492 h 31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9317" h="3199435">
                <a:moveTo>
                  <a:pt x="3658782" y="1582492"/>
                </a:moveTo>
                <a:cubicBezTo>
                  <a:pt x="3644536" y="1136435"/>
                  <a:pt x="3392067" y="966740"/>
                  <a:pt x="3392067" y="966740"/>
                </a:cubicBezTo>
                <a:cubicBezTo>
                  <a:pt x="3392067" y="966740"/>
                  <a:pt x="3362312" y="751600"/>
                  <a:pt x="3166649" y="521944"/>
                </a:cubicBezTo>
                <a:cubicBezTo>
                  <a:pt x="2863597" y="189407"/>
                  <a:pt x="2477771" y="248737"/>
                  <a:pt x="2477771" y="248737"/>
                </a:cubicBezTo>
                <a:cubicBezTo>
                  <a:pt x="1977973" y="-236273"/>
                  <a:pt x="1466183" y="137470"/>
                  <a:pt x="1466183" y="137470"/>
                </a:cubicBezTo>
                <a:cubicBezTo>
                  <a:pt x="756205" y="-95342"/>
                  <a:pt x="553870" y="461081"/>
                  <a:pt x="553870" y="461081"/>
                </a:cubicBezTo>
                <a:cubicBezTo>
                  <a:pt x="148117" y="504091"/>
                  <a:pt x="-182798" y="981707"/>
                  <a:pt x="114033" y="1492415"/>
                </a:cubicBezTo>
                <a:cubicBezTo>
                  <a:pt x="341616" y="1884102"/>
                  <a:pt x="677219" y="1889152"/>
                  <a:pt x="821216" y="1869676"/>
                </a:cubicBezTo>
                <a:cubicBezTo>
                  <a:pt x="867923" y="1746958"/>
                  <a:pt x="969361" y="1609002"/>
                  <a:pt x="1188287" y="1547868"/>
                </a:cubicBezTo>
                <a:cubicBezTo>
                  <a:pt x="1189910" y="1526499"/>
                  <a:pt x="1216870" y="1109475"/>
                  <a:pt x="939245" y="909213"/>
                </a:cubicBezTo>
                <a:cubicBezTo>
                  <a:pt x="772976" y="789290"/>
                  <a:pt x="587592" y="819045"/>
                  <a:pt x="486064" y="897671"/>
                </a:cubicBezTo>
                <a:cubicBezTo>
                  <a:pt x="389495" y="972059"/>
                  <a:pt x="362444" y="1087293"/>
                  <a:pt x="411135" y="1213528"/>
                </a:cubicBezTo>
                <a:cubicBezTo>
                  <a:pt x="437103" y="1277907"/>
                  <a:pt x="475424" y="1320286"/>
                  <a:pt x="528352" y="1342377"/>
                </a:cubicBezTo>
                <a:cubicBezTo>
                  <a:pt x="630151" y="1385116"/>
                  <a:pt x="751697" y="1335614"/>
                  <a:pt x="752959" y="1335163"/>
                </a:cubicBezTo>
                <a:cubicBezTo>
                  <a:pt x="780523" y="1323586"/>
                  <a:pt x="812253" y="1336543"/>
                  <a:pt x="823831" y="1364107"/>
                </a:cubicBezTo>
                <a:cubicBezTo>
                  <a:pt x="835408" y="1391671"/>
                  <a:pt x="822451" y="1423401"/>
                  <a:pt x="794887" y="1434979"/>
                </a:cubicBezTo>
                <a:cubicBezTo>
                  <a:pt x="788305" y="1437774"/>
                  <a:pt x="631504" y="1502604"/>
                  <a:pt x="487326" y="1442643"/>
                </a:cubicBezTo>
                <a:cubicBezTo>
                  <a:pt x="407348" y="1409371"/>
                  <a:pt x="347927" y="1345713"/>
                  <a:pt x="310779" y="1253292"/>
                </a:cubicBezTo>
                <a:cubicBezTo>
                  <a:pt x="244145" y="1080982"/>
                  <a:pt x="285171" y="916336"/>
                  <a:pt x="420242" y="812012"/>
                </a:cubicBezTo>
                <a:cubicBezTo>
                  <a:pt x="544492" y="716074"/>
                  <a:pt x="714458" y="696147"/>
                  <a:pt x="868644" y="750969"/>
                </a:cubicBezTo>
                <a:cubicBezTo>
                  <a:pt x="894432" y="637989"/>
                  <a:pt x="984599" y="483172"/>
                  <a:pt x="1201903" y="431777"/>
                </a:cubicBezTo>
                <a:cubicBezTo>
                  <a:pt x="1409919" y="382545"/>
                  <a:pt x="1533899" y="429342"/>
                  <a:pt x="1597917" y="471901"/>
                </a:cubicBezTo>
                <a:cubicBezTo>
                  <a:pt x="1674560" y="372717"/>
                  <a:pt x="1830098" y="253426"/>
                  <a:pt x="2052181" y="289673"/>
                </a:cubicBezTo>
                <a:cubicBezTo>
                  <a:pt x="2237294" y="319879"/>
                  <a:pt x="2342610" y="417079"/>
                  <a:pt x="2398423" y="493271"/>
                </a:cubicBezTo>
                <a:cubicBezTo>
                  <a:pt x="2448818" y="560873"/>
                  <a:pt x="2479754" y="640981"/>
                  <a:pt x="2487869" y="724911"/>
                </a:cubicBezTo>
                <a:cubicBezTo>
                  <a:pt x="2697779" y="672524"/>
                  <a:pt x="2941231" y="737444"/>
                  <a:pt x="3083695" y="883154"/>
                </a:cubicBezTo>
                <a:cubicBezTo>
                  <a:pt x="3199741" y="1002175"/>
                  <a:pt x="3240135" y="1163846"/>
                  <a:pt x="3199199" y="1341205"/>
                </a:cubicBezTo>
                <a:cubicBezTo>
                  <a:pt x="3252488" y="1393592"/>
                  <a:pt x="3356722" y="1527761"/>
                  <a:pt x="3325434" y="1753179"/>
                </a:cubicBezTo>
                <a:cubicBezTo>
                  <a:pt x="3308843" y="1872110"/>
                  <a:pt x="3242931" y="1963900"/>
                  <a:pt x="3139779" y="2011599"/>
                </a:cubicBezTo>
                <a:cubicBezTo>
                  <a:pt x="3007594" y="2072823"/>
                  <a:pt x="2828431" y="2052895"/>
                  <a:pt x="2683172" y="1960744"/>
                </a:cubicBezTo>
                <a:cubicBezTo>
                  <a:pt x="2477500" y="1830272"/>
                  <a:pt x="2156144" y="1823239"/>
                  <a:pt x="2008900" y="1945867"/>
                </a:cubicBezTo>
                <a:cubicBezTo>
                  <a:pt x="1894388" y="2041354"/>
                  <a:pt x="1762022" y="2135218"/>
                  <a:pt x="1636960" y="2125300"/>
                </a:cubicBezTo>
                <a:cubicBezTo>
                  <a:pt x="1627114" y="2124479"/>
                  <a:pt x="1617321" y="2123037"/>
                  <a:pt x="1607656" y="2120972"/>
                </a:cubicBezTo>
                <a:cubicBezTo>
                  <a:pt x="1533809" y="2104742"/>
                  <a:pt x="1474659" y="2051002"/>
                  <a:pt x="1432010" y="1961195"/>
                </a:cubicBezTo>
                <a:cubicBezTo>
                  <a:pt x="1419161" y="1934181"/>
                  <a:pt x="1430648" y="1901865"/>
                  <a:pt x="1457662" y="1889016"/>
                </a:cubicBezTo>
                <a:cubicBezTo>
                  <a:pt x="1484676" y="1876168"/>
                  <a:pt x="1516992" y="1887655"/>
                  <a:pt x="1529841" y="1914669"/>
                </a:cubicBezTo>
                <a:cubicBezTo>
                  <a:pt x="1557793" y="1973458"/>
                  <a:pt x="1590884" y="2006279"/>
                  <a:pt x="1630829" y="2015115"/>
                </a:cubicBezTo>
                <a:cubicBezTo>
                  <a:pt x="1720184" y="2034772"/>
                  <a:pt x="1849755" y="1937481"/>
                  <a:pt x="1939471" y="1862642"/>
                </a:cubicBezTo>
                <a:cubicBezTo>
                  <a:pt x="2124855" y="1708186"/>
                  <a:pt x="2492017" y="1711161"/>
                  <a:pt x="2741240" y="1869315"/>
                </a:cubicBezTo>
                <a:cubicBezTo>
                  <a:pt x="2856113" y="1942170"/>
                  <a:pt x="2994700" y="1959482"/>
                  <a:pt x="3094335" y="1913316"/>
                </a:cubicBezTo>
                <a:cubicBezTo>
                  <a:pt x="3163854" y="1881127"/>
                  <a:pt x="3206593" y="1820624"/>
                  <a:pt x="3218045" y="1738302"/>
                </a:cubicBezTo>
                <a:cubicBezTo>
                  <a:pt x="3249874" y="1509547"/>
                  <a:pt x="3108221" y="1404682"/>
                  <a:pt x="3106778" y="1403871"/>
                </a:cubicBezTo>
                <a:cubicBezTo>
                  <a:pt x="3088195" y="1390544"/>
                  <a:pt x="3080007" y="1366975"/>
                  <a:pt x="3086310" y="1344992"/>
                </a:cubicBezTo>
                <a:cubicBezTo>
                  <a:pt x="3130221" y="1191256"/>
                  <a:pt x="3102540" y="1057719"/>
                  <a:pt x="3006061" y="958805"/>
                </a:cubicBezTo>
                <a:cubicBezTo>
                  <a:pt x="2888843" y="838431"/>
                  <a:pt x="2684795" y="785864"/>
                  <a:pt x="2510141" y="830948"/>
                </a:cubicBezTo>
                <a:cubicBezTo>
                  <a:pt x="2280214" y="890278"/>
                  <a:pt x="2246762" y="1136525"/>
                  <a:pt x="2241983" y="1216954"/>
                </a:cubicBezTo>
                <a:cubicBezTo>
                  <a:pt x="2376513" y="1223987"/>
                  <a:pt x="2529797" y="1283407"/>
                  <a:pt x="2672803" y="1458152"/>
                </a:cubicBezTo>
                <a:cubicBezTo>
                  <a:pt x="2691774" y="1481307"/>
                  <a:pt x="2688383" y="1515462"/>
                  <a:pt x="2665229" y="1534433"/>
                </a:cubicBezTo>
                <a:cubicBezTo>
                  <a:pt x="2642073" y="1553404"/>
                  <a:pt x="2607918" y="1550014"/>
                  <a:pt x="2588947" y="1526859"/>
                </a:cubicBezTo>
                <a:cubicBezTo>
                  <a:pt x="2284632" y="1155009"/>
                  <a:pt x="1937398" y="1405765"/>
                  <a:pt x="1922790" y="1416675"/>
                </a:cubicBezTo>
                <a:cubicBezTo>
                  <a:pt x="1902151" y="1432066"/>
                  <a:pt x="1873532" y="1430786"/>
                  <a:pt x="1854353" y="1413609"/>
                </a:cubicBezTo>
                <a:cubicBezTo>
                  <a:pt x="1764087" y="1342593"/>
                  <a:pt x="1647230" y="1314713"/>
                  <a:pt x="1534620" y="1337327"/>
                </a:cubicBezTo>
                <a:cubicBezTo>
                  <a:pt x="1356359" y="1373394"/>
                  <a:pt x="1324710" y="1589796"/>
                  <a:pt x="1324440" y="1591960"/>
                </a:cubicBezTo>
                <a:cubicBezTo>
                  <a:pt x="1321284" y="1615232"/>
                  <a:pt x="1303467" y="1633816"/>
                  <a:pt x="1280348" y="1637945"/>
                </a:cubicBezTo>
                <a:cubicBezTo>
                  <a:pt x="867201" y="1712514"/>
                  <a:pt x="889743" y="2075618"/>
                  <a:pt x="890915" y="2090946"/>
                </a:cubicBezTo>
                <a:cubicBezTo>
                  <a:pt x="892223" y="2108826"/>
                  <a:pt x="884676" y="2126220"/>
                  <a:pt x="870718" y="2137473"/>
                </a:cubicBezTo>
                <a:cubicBezTo>
                  <a:pt x="932482" y="2676583"/>
                  <a:pt x="1654633" y="2628434"/>
                  <a:pt x="1654633" y="2628434"/>
                </a:cubicBezTo>
                <a:cubicBezTo>
                  <a:pt x="1655985" y="2634385"/>
                  <a:pt x="1657518" y="2640156"/>
                  <a:pt x="1658961" y="2646467"/>
                </a:cubicBezTo>
                <a:cubicBezTo>
                  <a:pt x="1679429" y="2654402"/>
                  <a:pt x="2163357" y="2837351"/>
                  <a:pt x="2381923" y="2577489"/>
                </a:cubicBezTo>
                <a:cubicBezTo>
                  <a:pt x="2436023" y="2487322"/>
                  <a:pt x="2454057" y="2410319"/>
                  <a:pt x="2433859" y="2353694"/>
                </a:cubicBezTo>
                <a:cubicBezTo>
                  <a:pt x="2411137" y="2290577"/>
                  <a:pt x="2347118" y="2267133"/>
                  <a:pt x="2346487" y="2266953"/>
                </a:cubicBezTo>
                <a:cubicBezTo>
                  <a:pt x="2318174" y="2257269"/>
                  <a:pt x="2303080" y="2226468"/>
                  <a:pt x="2312764" y="2198155"/>
                </a:cubicBezTo>
                <a:cubicBezTo>
                  <a:pt x="2322448" y="2169843"/>
                  <a:pt x="2353249" y="2154749"/>
                  <a:pt x="2381562" y="2164433"/>
                </a:cubicBezTo>
                <a:cubicBezTo>
                  <a:pt x="2386161" y="2165965"/>
                  <a:pt x="2495263" y="2204467"/>
                  <a:pt x="2535838" y="2316996"/>
                </a:cubicBezTo>
                <a:cubicBezTo>
                  <a:pt x="2568479" y="2407163"/>
                  <a:pt x="2547109" y="2515364"/>
                  <a:pt x="2472721" y="2637451"/>
                </a:cubicBezTo>
                <a:cubicBezTo>
                  <a:pt x="2471378" y="2639533"/>
                  <a:pt x="2469935" y="2641553"/>
                  <a:pt x="2468393" y="2643492"/>
                </a:cubicBezTo>
                <a:cubicBezTo>
                  <a:pt x="2332601" y="2808408"/>
                  <a:pt x="2125757" y="2836540"/>
                  <a:pt x="1950292" y="2822294"/>
                </a:cubicBezTo>
                <a:cubicBezTo>
                  <a:pt x="1866607" y="2814954"/>
                  <a:pt x="1783870" y="2799247"/>
                  <a:pt x="1703323" y="2775407"/>
                </a:cubicBezTo>
                <a:cubicBezTo>
                  <a:pt x="1829557" y="3054925"/>
                  <a:pt x="2113495" y="3183955"/>
                  <a:pt x="2417088" y="3198652"/>
                </a:cubicBezTo>
                <a:cubicBezTo>
                  <a:pt x="2769372" y="3215694"/>
                  <a:pt x="2837989" y="2949249"/>
                  <a:pt x="2837989" y="2949249"/>
                </a:cubicBezTo>
                <a:cubicBezTo>
                  <a:pt x="3314794" y="2761340"/>
                  <a:pt x="3212003" y="2282011"/>
                  <a:pt x="3212003" y="2282011"/>
                </a:cubicBezTo>
                <a:cubicBezTo>
                  <a:pt x="3410101" y="2251715"/>
                  <a:pt x="3672758" y="2028460"/>
                  <a:pt x="3658782" y="1582492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BFAA5483-CE99-0242-87F9-309812EB6F6A}"/>
              </a:ext>
            </a:extLst>
          </p:cNvPr>
          <p:cNvSpPr txBox="1"/>
          <p:nvPr/>
        </p:nvSpPr>
        <p:spPr>
          <a:xfrm>
            <a:off x="4476102" y="1682336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58" name="CuadroTexto 238">
            <a:extLst>
              <a:ext uri="{FF2B5EF4-FFF2-40B4-BE49-F238E27FC236}">
                <a16:creationId xmlns:a16="http://schemas.microsoft.com/office/drawing/2014/main" id="{0BB877B4-E1C9-824B-962E-A13A838C6119}"/>
              </a:ext>
            </a:extLst>
          </p:cNvPr>
          <p:cNvSpPr txBox="1"/>
          <p:nvPr/>
        </p:nvSpPr>
        <p:spPr>
          <a:xfrm>
            <a:off x="4320047" y="1395012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1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A5B357F7-0ABF-D841-BD33-53B78FF3489E}"/>
              </a:ext>
            </a:extLst>
          </p:cNvPr>
          <p:cNvSpPr txBox="1"/>
          <p:nvPr/>
        </p:nvSpPr>
        <p:spPr>
          <a:xfrm>
            <a:off x="5353174" y="258515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0" name="CuadroTexto 238">
            <a:extLst>
              <a:ext uri="{FF2B5EF4-FFF2-40B4-BE49-F238E27FC236}">
                <a16:creationId xmlns:a16="http://schemas.microsoft.com/office/drawing/2014/main" id="{A334B609-B3D3-FB41-A54F-F030A677EC68}"/>
              </a:ext>
            </a:extLst>
          </p:cNvPr>
          <p:cNvSpPr txBox="1"/>
          <p:nvPr/>
        </p:nvSpPr>
        <p:spPr>
          <a:xfrm>
            <a:off x="5197119" y="229782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2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EB416311-1D81-2643-A931-D23BC1945BEB}"/>
              </a:ext>
            </a:extLst>
          </p:cNvPr>
          <p:cNvSpPr txBox="1"/>
          <p:nvPr/>
        </p:nvSpPr>
        <p:spPr>
          <a:xfrm>
            <a:off x="6170551" y="3413209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2" name="CuadroTexto 238">
            <a:extLst>
              <a:ext uri="{FF2B5EF4-FFF2-40B4-BE49-F238E27FC236}">
                <a16:creationId xmlns:a16="http://schemas.microsoft.com/office/drawing/2014/main" id="{420341A3-104D-2B45-9084-F2FC96626792}"/>
              </a:ext>
            </a:extLst>
          </p:cNvPr>
          <p:cNvSpPr txBox="1"/>
          <p:nvPr/>
        </p:nvSpPr>
        <p:spPr>
          <a:xfrm>
            <a:off x="6014496" y="3125885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3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6C78EBB-8EA4-4A42-B8A8-4E16FB3CF0CE}"/>
              </a:ext>
            </a:extLst>
          </p:cNvPr>
          <p:cNvSpPr txBox="1"/>
          <p:nvPr/>
        </p:nvSpPr>
        <p:spPr>
          <a:xfrm>
            <a:off x="6947307" y="425583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D529B74A-6C64-004D-8C41-7A883B4634D7}"/>
              </a:ext>
            </a:extLst>
          </p:cNvPr>
          <p:cNvSpPr txBox="1"/>
          <p:nvPr/>
        </p:nvSpPr>
        <p:spPr>
          <a:xfrm>
            <a:off x="6791252" y="396850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4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5004EC4C-BC4D-B04F-B007-DF8BB6878461}"/>
              </a:ext>
            </a:extLst>
          </p:cNvPr>
          <p:cNvSpPr txBox="1"/>
          <p:nvPr/>
        </p:nvSpPr>
        <p:spPr>
          <a:xfrm>
            <a:off x="7722734" y="5237778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6" name="CuadroTexto 238">
            <a:extLst>
              <a:ext uri="{FF2B5EF4-FFF2-40B4-BE49-F238E27FC236}">
                <a16:creationId xmlns:a16="http://schemas.microsoft.com/office/drawing/2014/main" id="{3D6A5203-FF04-1044-A18E-5237EAB2296A}"/>
              </a:ext>
            </a:extLst>
          </p:cNvPr>
          <p:cNvSpPr txBox="1"/>
          <p:nvPr/>
        </p:nvSpPr>
        <p:spPr>
          <a:xfrm>
            <a:off x="7566679" y="4950454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75E3-A62A-1C4D-BA5D-41718F4AFE93}"/>
              </a:ext>
            </a:extLst>
          </p:cNvPr>
          <p:cNvGrpSpPr/>
          <p:nvPr/>
        </p:nvGrpSpPr>
        <p:grpSpPr>
          <a:xfrm>
            <a:off x="3593855" y="1519452"/>
            <a:ext cx="808361" cy="744583"/>
            <a:chOff x="4045976" y="1519452"/>
            <a:chExt cx="808361" cy="744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741D-5434-454C-95E2-6420F8726D2C}"/>
                </a:ext>
              </a:extLst>
            </p:cNvPr>
            <p:cNvSpPr/>
            <p:nvPr/>
          </p:nvSpPr>
          <p:spPr>
            <a:xfrm>
              <a:off x="4083041" y="1519452"/>
              <a:ext cx="744583" cy="7445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238">
              <a:extLst>
                <a:ext uri="{FF2B5EF4-FFF2-40B4-BE49-F238E27FC236}">
                  <a16:creationId xmlns:a16="http://schemas.microsoft.com/office/drawing/2014/main" id="{8DAF3C75-2F32-D64F-9C86-516DC14DC22D}"/>
                </a:ext>
              </a:extLst>
            </p:cNvPr>
            <p:cNvSpPr txBox="1"/>
            <p:nvPr/>
          </p:nvSpPr>
          <p:spPr>
            <a:xfrm>
              <a:off x="4045976" y="1529388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D2CC9-3DA6-4E43-9D77-D4000FC13BCF}"/>
              </a:ext>
            </a:extLst>
          </p:cNvPr>
          <p:cNvGrpSpPr/>
          <p:nvPr/>
        </p:nvGrpSpPr>
        <p:grpSpPr>
          <a:xfrm>
            <a:off x="4507992" y="2416963"/>
            <a:ext cx="744583" cy="744583"/>
            <a:chOff x="4960113" y="2416963"/>
            <a:chExt cx="744583" cy="744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A02A1F-1768-DF46-8044-C671E424C5C5}"/>
                </a:ext>
              </a:extLst>
            </p:cNvPr>
            <p:cNvSpPr/>
            <p:nvPr/>
          </p:nvSpPr>
          <p:spPr>
            <a:xfrm>
              <a:off x="4960113" y="2416963"/>
              <a:ext cx="744583" cy="7445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238">
              <a:extLst>
                <a:ext uri="{FF2B5EF4-FFF2-40B4-BE49-F238E27FC236}">
                  <a16:creationId xmlns:a16="http://schemas.microsoft.com/office/drawing/2014/main" id="{05F5BE3F-7345-4D4F-9982-339D17DFACE8}"/>
                </a:ext>
              </a:extLst>
            </p:cNvPr>
            <p:cNvSpPr txBox="1"/>
            <p:nvPr/>
          </p:nvSpPr>
          <p:spPr>
            <a:xfrm>
              <a:off x="5131342" y="2455850"/>
              <a:ext cx="42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007EC-AC67-884C-AB59-BA857CBA38A8}"/>
              </a:ext>
            </a:extLst>
          </p:cNvPr>
          <p:cNvGrpSpPr/>
          <p:nvPr/>
        </p:nvGrpSpPr>
        <p:grpSpPr>
          <a:xfrm>
            <a:off x="5291764" y="3297134"/>
            <a:ext cx="744583" cy="744583"/>
            <a:chOff x="5743885" y="3297134"/>
            <a:chExt cx="744583" cy="74458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4E0E01-0392-E440-B57A-D13BD6C83E73}"/>
                </a:ext>
              </a:extLst>
            </p:cNvPr>
            <p:cNvSpPr/>
            <p:nvPr/>
          </p:nvSpPr>
          <p:spPr>
            <a:xfrm>
              <a:off x="5743885" y="3297134"/>
              <a:ext cx="744583" cy="7445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238">
              <a:extLst>
                <a:ext uri="{FF2B5EF4-FFF2-40B4-BE49-F238E27FC236}">
                  <a16:creationId xmlns:a16="http://schemas.microsoft.com/office/drawing/2014/main" id="{08E407F0-C553-F841-A8D6-C02E8B58EDB6}"/>
                </a:ext>
              </a:extLst>
            </p:cNvPr>
            <p:cNvSpPr txBox="1"/>
            <p:nvPr/>
          </p:nvSpPr>
          <p:spPr>
            <a:xfrm>
              <a:off x="5864587" y="3315491"/>
              <a:ext cx="46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50B1E9-86A7-804B-AA60-717811EEA439}"/>
              </a:ext>
            </a:extLst>
          </p:cNvPr>
          <p:cNvGrpSpPr/>
          <p:nvPr/>
        </p:nvGrpSpPr>
        <p:grpSpPr>
          <a:xfrm>
            <a:off x="6065304" y="4144457"/>
            <a:ext cx="808361" cy="744583"/>
            <a:chOff x="6517425" y="4144457"/>
            <a:chExt cx="808361" cy="74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9A10A-4AE4-CA48-AA3D-E2C1D5975947}"/>
                </a:ext>
              </a:extLst>
            </p:cNvPr>
            <p:cNvSpPr/>
            <p:nvPr/>
          </p:nvSpPr>
          <p:spPr>
            <a:xfrm>
              <a:off x="6548309" y="4144457"/>
              <a:ext cx="744583" cy="7445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238">
              <a:extLst>
                <a:ext uri="{FF2B5EF4-FFF2-40B4-BE49-F238E27FC236}">
                  <a16:creationId xmlns:a16="http://schemas.microsoft.com/office/drawing/2014/main" id="{89CF4F3A-CD9B-3C48-888D-5681B8E2F568}"/>
                </a:ext>
              </a:extLst>
            </p:cNvPr>
            <p:cNvSpPr txBox="1"/>
            <p:nvPr/>
          </p:nvSpPr>
          <p:spPr>
            <a:xfrm>
              <a:off x="6517425" y="4174114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6C457-9307-9847-BBF5-9976F7AF5F8F}"/>
              </a:ext>
            </a:extLst>
          </p:cNvPr>
          <p:cNvGrpSpPr/>
          <p:nvPr/>
        </p:nvGrpSpPr>
        <p:grpSpPr>
          <a:xfrm>
            <a:off x="6995691" y="4942465"/>
            <a:ext cx="744583" cy="744583"/>
            <a:chOff x="7447812" y="4942465"/>
            <a:chExt cx="744583" cy="74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E2DFA2-2AB0-A748-89D4-B4F73AC0FEA7}"/>
                </a:ext>
              </a:extLst>
            </p:cNvPr>
            <p:cNvSpPr/>
            <p:nvPr/>
          </p:nvSpPr>
          <p:spPr>
            <a:xfrm>
              <a:off x="7447812" y="4942465"/>
              <a:ext cx="744583" cy="74458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238">
              <a:extLst>
                <a:ext uri="{FF2B5EF4-FFF2-40B4-BE49-F238E27FC236}">
                  <a16:creationId xmlns:a16="http://schemas.microsoft.com/office/drawing/2014/main" id="{6E84094E-423B-044E-8859-31ACD425E939}"/>
                </a:ext>
              </a:extLst>
            </p:cNvPr>
            <p:cNvSpPr txBox="1"/>
            <p:nvPr/>
          </p:nvSpPr>
          <p:spPr>
            <a:xfrm>
              <a:off x="7549808" y="4991590"/>
              <a:ext cx="523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576B1771-7964-464B-BD31-AC50AA7CB317}"/>
              </a:ext>
            </a:extLst>
          </p:cNvPr>
          <p:cNvSpPr txBox="1"/>
          <p:nvPr/>
        </p:nvSpPr>
        <p:spPr>
          <a:xfrm>
            <a:off x="622719" y="343215"/>
            <a:ext cx="42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Meeting 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70B58-2035-FEEE-B686-40DA1385817D}"/>
              </a:ext>
            </a:extLst>
          </p:cNvPr>
          <p:cNvSpPr/>
          <p:nvPr/>
        </p:nvSpPr>
        <p:spPr>
          <a:xfrm>
            <a:off x="12720786" y="1051101"/>
            <a:ext cx="3777843" cy="588352"/>
          </a:xfrm>
          <a:prstGeom prst="roundRect">
            <a:avLst/>
          </a:prstGeom>
          <a:solidFill>
            <a:srgbClr val="5DCEAF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76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20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1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1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1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2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9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EAEAEA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AEAEA"/>
                                          </p:to>
                                        </p:animClr>
                                        <p:set>
                                          <p:cBhvr>
                                            <p:cTn id="5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2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9" grpId="0" animBg="1"/>
          <p:bldP spid="72" grpId="0" animBg="1"/>
          <p:bldP spid="74" grpId="0" animBg="1"/>
          <p:bldP spid="74" grpId="1" animBg="1"/>
          <p:bldP spid="75" grpId="0" animBg="1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64" grpId="0"/>
          <p:bldP spid="65" grpId="0"/>
          <p:bldP spid="66" grpId="0"/>
          <p:bldP spid="4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75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75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7" dur="75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21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8)">
                                          <p:cBhvr>
                                            <p:cTn id="20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1" presetClass="entr" presetSubtype="1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3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21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6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1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29" dur="10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1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32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9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9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EAEAEA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AEAEA"/>
                                          </p:to>
                                        </p:animClr>
                                        <p:set>
                                          <p:cBhvr>
                                            <p:cTn id="5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2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1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2" dur="75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9" grpId="0" animBg="1"/>
          <p:bldP spid="72" grpId="0" animBg="1"/>
          <p:bldP spid="74" grpId="0" animBg="1"/>
          <p:bldP spid="74" grpId="1" animBg="1"/>
          <p:bldP spid="75" grpId="0" animBg="1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64" grpId="0"/>
          <p:bldP spid="65" grpId="0"/>
          <p:bldP spid="66" grpId="0"/>
          <p:bldP spid="47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8771809">
            <a:off x="973853" y="5153402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3843528">
            <a:off x="10786479" y="2651350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26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3044387">
            <a:off x="10882974" y="3914230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454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3523013">
            <a:off x="10330754" y="5253679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1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B5E64-3A08-104B-889B-BE4623E0D74B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B4EBB3-34F4-FE5D-995E-1FA0BD3D6F9D}"/>
              </a:ext>
            </a:extLst>
          </p:cNvPr>
          <p:cNvGrpSpPr/>
          <p:nvPr/>
        </p:nvGrpSpPr>
        <p:grpSpPr>
          <a:xfrm>
            <a:off x="474562" y="1311155"/>
            <a:ext cx="2796851" cy="4405338"/>
            <a:chOff x="474562" y="1311155"/>
            <a:chExt cx="2796851" cy="4405338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A50398A-9DE1-2D45-BFB5-D82314F94FBA}"/>
                </a:ext>
              </a:extLst>
            </p:cNvPr>
            <p:cNvSpPr/>
            <p:nvPr/>
          </p:nvSpPr>
          <p:spPr>
            <a:xfrm>
              <a:off x="474562" y="3215838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uadroTexto 4">
              <a:extLst>
                <a:ext uri="{FF2B5EF4-FFF2-40B4-BE49-F238E27FC236}">
                  <a16:creationId xmlns:a16="http://schemas.microsoft.com/office/drawing/2014/main" id="{63A2BD70-8693-3643-B603-95DD3FA1B21A}"/>
                </a:ext>
              </a:extLst>
            </p:cNvPr>
            <p:cNvSpPr txBox="1"/>
            <p:nvPr/>
          </p:nvSpPr>
          <p:spPr>
            <a:xfrm>
              <a:off x="546616" y="4205134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28EA18E-190F-5246-AA2F-44B46D29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947" y="1311155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5" name="CuadroTexto 238">
              <a:extLst>
                <a:ext uri="{FF2B5EF4-FFF2-40B4-BE49-F238E27FC236}">
                  <a16:creationId xmlns:a16="http://schemas.microsoft.com/office/drawing/2014/main" id="{EA808B57-624C-E740-A0C2-E55C8890BFB8}"/>
                </a:ext>
              </a:extLst>
            </p:cNvPr>
            <p:cNvSpPr txBox="1"/>
            <p:nvPr/>
          </p:nvSpPr>
          <p:spPr>
            <a:xfrm>
              <a:off x="1099415" y="2623280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79" name="CuadroTexto 4">
              <a:extLst>
                <a:ext uri="{FF2B5EF4-FFF2-40B4-BE49-F238E27FC236}">
                  <a16:creationId xmlns:a16="http://schemas.microsoft.com/office/drawing/2014/main" id="{BDC5DA21-BFC9-B54E-9D54-550DE90040B3}"/>
                </a:ext>
              </a:extLst>
            </p:cNvPr>
            <p:cNvSpPr txBox="1"/>
            <p:nvPr/>
          </p:nvSpPr>
          <p:spPr>
            <a:xfrm>
              <a:off x="1698710" y="2213359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3681C-55EE-CC19-FC37-C8C95CF0543B}"/>
              </a:ext>
            </a:extLst>
          </p:cNvPr>
          <p:cNvGrpSpPr/>
          <p:nvPr/>
        </p:nvGrpSpPr>
        <p:grpSpPr>
          <a:xfrm>
            <a:off x="3417380" y="1649432"/>
            <a:ext cx="2702516" cy="4213057"/>
            <a:chOff x="3417380" y="1649432"/>
            <a:chExt cx="2702516" cy="4213057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2C6030E-EC83-3F4E-ACED-A2F97E29BBAD}"/>
                </a:ext>
              </a:extLst>
            </p:cNvPr>
            <p:cNvSpPr/>
            <p:nvPr/>
          </p:nvSpPr>
          <p:spPr>
            <a:xfrm>
              <a:off x="3417380" y="1649432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uadroTexto 4">
              <a:extLst>
                <a:ext uri="{FF2B5EF4-FFF2-40B4-BE49-F238E27FC236}">
                  <a16:creationId xmlns:a16="http://schemas.microsoft.com/office/drawing/2014/main" id="{18CA1956-BF92-AF47-A22C-778A203ED612}"/>
                </a:ext>
              </a:extLst>
            </p:cNvPr>
            <p:cNvSpPr txBox="1"/>
            <p:nvPr/>
          </p:nvSpPr>
          <p:spPr>
            <a:xfrm>
              <a:off x="3595647" y="209725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61026654-7843-674D-B594-24E5535A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09744">
              <a:off x="3617430" y="3023557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6" name="CuadroTexto 238">
              <a:extLst>
                <a:ext uri="{FF2B5EF4-FFF2-40B4-BE49-F238E27FC236}">
                  <a16:creationId xmlns:a16="http://schemas.microsoft.com/office/drawing/2014/main" id="{3B0B7CDD-6207-4944-8652-264991230A17}"/>
                </a:ext>
              </a:extLst>
            </p:cNvPr>
            <p:cNvSpPr txBox="1"/>
            <p:nvPr/>
          </p:nvSpPr>
          <p:spPr>
            <a:xfrm>
              <a:off x="3979963" y="441201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0" name="CuadroTexto 4">
              <a:extLst>
                <a:ext uri="{FF2B5EF4-FFF2-40B4-BE49-F238E27FC236}">
                  <a16:creationId xmlns:a16="http://schemas.microsoft.com/office/drawing/2014/main" id="{E1BCCABD-7A8F-734B-87CD-8D841BA9BC8D}"/>
                </a:ext>
              </a:extLst>
            </p:cNvPr>
            <p:cNvSpPr txBox="1"/>
            <p:nvPr/>
          </p:nvSpPr>
          <p:spPr>
            <a:xfrm>
              <a:off x="4634831" y="3912156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2864F19-91ED-2C81-33CA-0986F83F795D}"/>
              </a:ext>
            </a:extLst>
          </p:cNvPr>
          <p:cNvGrpSpPr/>
          <p:nvPr/>
        </p:nvGrpSpPr>
        <p:grpSpPr>
          <a:xfrm>
            <a:off x="6181565" y="1163898"/>
            <a:ext cx="2608280" cy="4507651"/>
            <a:chOff x="6181565" y="1163898"/>
            <a:chExt cx="2608280" cy="4507651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F64D5E4-26F8-D14A-A639-4BD9A65D3A64}"/>
                </a:ext>
              </a:extLst>
            </p:cNvPr>
            <p:cNvSpPr/>
            <p:nvPr/>
          </p:nvSpPr>
          <p:spPr>
            <a:xfrm>
              <a:off x="6181565" y="3170894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uadroTexto 4">
              <a:extLst>
                <a:ext uri="{FF2B5EF4-FFF2-40B4-BE49-F238E27FC236}">
                  <a16:creationId xmlns:a16="http://schemas.microsoft.com/office/drawing/2014/main" id="{A9A60102-457A-514B-818B-4700C6207725}"/>
                </a:ext>
              </a:extLst>
            </p:cNvPr>
            <p:cNvSpPr txBox="1"/>
            <p:nvPr/>
          </p:nvSpPr>
          <p:spPr>
            <a:xfrm>
              <a:off x="6279392" y="409196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B623D60A-BCF1-054B-9006-C7032A1CB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46741">
              <a:off x="6287379" y="1163898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7" name="CuadroTexto 238">
              <a:extLst>
                <a:ext uri="{FF2B5EF4-FFF2-40B4-BE49-F238E27FC236}">
                  <a16:creationId xmlns:a16="http://schemas.microsoft.com/office/drawing/2014/main" id="{0DD0CAA0-CF98-2642-B2AC-262523D76A9E}"/>
                </a:ext>
              </a:extLst>
            </p:cNvPr>
            <p:cNvSpPr txBox="1"/>
            <p:nvPr/>
          </p:nvSpPr>
          <p:spPr>
            <a:xfrm>
              <a:off x="6697767" y="258926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1" name="CuadroTexto 4">
              <a:extLst>
                <a:ext uri="{FF2B5EF4-FFF2-40B4-BE49-F238E27FC236}">
                  <a16:creationId xmlns:a16="http://schemas.microsoft.com/office/drawing/2014/main" id="{FD66ADFC-A5D7-774E-8AE0-F24FF89DA058}"/>
                </a:ext>
              </a:extLst>
            </p:cNvPr>
            <p:cNvSpPr txBox="1"/>
            <p:nvPr/>
          </p:nvSpPr>
          <p:spPr>
            <a:xfrm>
              <a:off x="7237022" y="2062410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38BDD6-13E0-0867-B00D-2357E0D97B0C}"/>
              </a:ext>
            </a:extLst>
          </p:cNvPr>
          <p:cNvGrpSpPr/>
          <p:nvPr/>
        </p:nvGrpSpPr>
        <p:grpSpPr>
          <a:xfrm>
            <a:off x="8917187" y="1541270"/>
            <a:ext cx="2742657" cy="4477996"/>
            <a:chOff x="8917187" y="1541270"/>
            <a:chExt cx="2742657" cy="44779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5A7C563-21D9-F340-9097-60EB7C026480}"/>
                </a:ext>
              </a:extLst>
            </p:cNvPr>
            <p:cNvSpPr/>
            <p:nvPr/>
          </p:nvSpPr>
          <p:spPr>
            <a:xfrm>
              <a:off x="9155295" y="1541270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CuadroTexto 4">
              <a:extLst>
                <a:ext uri="{FF2B5EF4-FFF2-40B4-BE49-F238E27FC236}">
                  <a16:creationId xmlns:a16="http://schemas.microsoft.com/office/drawing/2014/main" id="{A875BEDA-7996-E849-AA8C-6BA8DD70B014}"/>
                </a:ext>
              </a:extLst>
            </p:cNvPr>
            <p:cNvSpPr txBox="1"/>
            <p:nvPr/>
          </p:nvSpPr>
          <p:spPr>
            <a:xfrm>
              <a:off x="9333562" y="1989097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92AE7A35-4DAC-8E45-8BF1-2869637B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610541">
              <a:off x="8917187" y="3180334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8" name="CuadroTexto 238">
              <a:extLst>
                <a:ext uri="{FF2B5EF4-FFF2-40B4-BE49-F238E27FC236}">
                  <a16:creationId xmlns:a16="http://schemas.microsoft.com/office/drawing/2014/main" id="{5CA63E1B-4738-0845-93C6-F02C6191705F}"/>
                </a:ext>
              </a:extLst>
            </p:cNvPr>
            <p:cNvSpPr txBox="1"/>
            <p:nvPr/>
          </p:nvSpPr>
          <p:spPr>
            <a:xfrm>
              <a:off x="9266454" y="4633415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2" name="CuadroTexto 4">
              <a:extLst>
                <a:ext uri="{FF2B5EF4-FFF2-40B4-BE49-F238E27FC236}">
                  <a16:creationId xmlns:a16="http://schemas.microsoft.com/office/drawing/2014/main" id="{B0E3F6CC-45D6-E74F-89F4-FCAF387AABC2}"/>
                </a:ext>
              </a:extLst>
            </p:cNvPr>
            <p:cNvSpPr txBox="1"/>
            <p:nvPr/>
          </p:nvSpPr>
          <p:spPr>
            <a:xfrm>
              <a:off x="9948111" y="4082667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04</a:t>
              </a:r>
            </a:p>
          </p:txBody>
        </p:sp>
      </p:grpSp>
      <p:sp>
        <p:nvSpPr>
          <p:cNvPr id="25" name="CuadroTexto 238">
            <a:extLst>
              <a:ext uri="{FF2B5EF4-FFF2-40B4-BE49-F238E27FC236}">
                <a16:creationId xmlns:a16="http://schemas.microsoft.com/office/drawing/2014/main" id="{04B78861-BE73-4D88-B493-1DE5D411BCD5}"/>
              </a:ext>
            </a:extLst>
          </p:cNvPr>
          <p:cNvSpPr txBox="1"/>
          <p:nvPr/>
        </p:nvSpPr>
        <p:spPr>
          <a:xfrm>
            <a:off x="622719" y="343215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Apple Infographic</a:t>
            </a:r>
          </a:p>
        </p:txBody>
      </p:sp>
    </p:spTree>
    <p:extLst>
      <p:ext uri="{BB962C8B-B14F-4D97-AF65-F5344CB8AC3E}">
        <p14:creationId xmlns:p14="http://schemas.microsoft.com/office/powerpoint/2010/main" val="258242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B5E64-3A08-104B-889B-BE4623E0D74B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B4EBB3-34F4-FE5D-995E-1FA0BD3D6F9D}"/>
              </a:ext>
            </a:extLst>
          </p:cNvPr>
          <p:cNvGrpSpPr/>
          <p:nvPr/>
        </p:nvGrpSpPr>
        <p:grpSpPr>
          <a:xfrm>
            <a:off x="7891362" y="1393902"/>
            <a:ext cx="2796851" cy="4405338"/>
            <a:chOff x="474562" y="1311155"/>
            <a:chExt cx="2796851" cy="4405338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A50398A-9DE1-2D45-BFB5-D82314F94FBA}"/>
                </a:ext>
              </a:extLst>
            </p:cNvPr>
            <p:cNvSpPr/>
            <p:nvPr/>
          </p:nvSpPr>
          <p:spPr>
            <a:xfrm>
              <a:off x="474562" y="3215838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uadroTexto 4">
              <a:extLst>
                <a:ext uri="{FF2B5EF4-FFF2-40B4-BE49-F238E27FC236}">
                  <a16:creationId xmlns:a16="http://schemas.microsoft.com/office/drawing/2014/main" id="{63A2BD70-8693-3643-B603-95DD3FA1B21A}"/>
                </a:ext>
              </a:extLst>
            </p:cNvPr>
            <p:cNvSpPr txBox="1"/>
            <p:nvPr/>
          </p:nvSpPr>
          <p:spPr>
            <a:xfrm>
              <a:off x="546616" y="4205134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28EA18E-190F-5246-AA2F-44B46D29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947" y="1311155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5" name="CuadroTexto 238">
              <a:extLst>
                <a:ext uri="{FF2B5EF4-FFF2-40B4-BE49-F238E27FC236}">
                  <a16:creationId xmlns:a16="http://schemas.microsoft.com/office/drawing/2014/main" id="{EA808B57-624C-E740-A0C2-E55C8890BFB8}"/>
                </a:ext>
              </a:extLst>
            </p:cNvPr>
            <p:cNvSpPr txBox="1"/>
            <p:nvPr/>
          </p:nvSpPr>
          <p:spPr>
            <a:xfrm>
              <a:off x="1099415" y="2623280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79" name="CuadroTexto 4">
              <a:extLst>
                <a:ext uri="{FF2B5EF4-FFF2-40B4-BE49-F238E27FC236}">
                  <a16:creationId xmlns:a16="http://schemas.microsoft.com/office/drawing/2014/main" id="{BDC5DA21-BFC9-B54E-9D54-550DE90040B3}"/>
                </a:ext>
              </a:extLst>
            </p:cNvPr>
            <p:cNvSpPr txBox="1"/>
            <p:nvPr/>
          </p:nvSpPr>
          <p:spPr>
            <a:xfrm>
              <a:off x="1698710" y="2213359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01</a:t>
              </a:r>
            </a:p>
          </p:txBody>
        </p:sp>
      </p:grpSp>
      <p:sp>
        <p:nvSpPr>
          <p:cNvPr id="25" name="CuadroTexto 238">
            <a:extLst>
              <a:ext uri="{FF2B5EF4-FFF2-40B4-BE49-F238E27FC236}">
                <a16:creationId xmlns:a16="http://schemas.microsoft.com/office/drawing/2014/main" id="{04B78861-BE73-4D88-B493-1DE5D411BCD5}"/>
              </a:ext>
            </a:extLst>
          </p:cNvPr>
          <p:cNvSpPr txBox="1"/>
          <p:nvPr/>
        </p:nvSpPr>
        <p:spPr>
          <a:xfrm>
            <a:off x="622719" y="343215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Apple Infographic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6E405-0351-16E1-0989-D751237B4E4F}"/>
              </a:ext>
            </a:extLst>
          </p:cNvPr>
          <p:cNvSpPr txBox="1"/>
          <p:nvPr/>
        </p:nvSpPr>
        <p:spPr>
          <a:xfrm>
            <a:off x="622718" y="1762990"/>
            <a:ext cx="57780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Cras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mauris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nisl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condimentum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nec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magna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posuere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feugiat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rhoncus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magna. Maecenas et lorem fermentum, pharetra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metus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vulputate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velit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Donec et dui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tortor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Integer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ornare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volutpat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suscipit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Aliquam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efficitur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lacus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sed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vehicula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tincidunt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mi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lacus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tempus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mauris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at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consequat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sem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purus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at magna. In sit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enim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sagittis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sagittis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nisi sit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convallis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purus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Proin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luctus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orci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vitae nisi porta, ac gravida mi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accumsan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Aenean ac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nunc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tempus,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vehicula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lorem sed,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sollicitudin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odio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Sed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eu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ornare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orci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Morbi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varius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orci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viverra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porta, ligula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lacus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iaculis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lorem,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eget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maximus eros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nulla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eget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nulla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Pellentesque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in lorem mi.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5997E6-B4C5-03DE-AE7C-C063902DC569}"/>
              </a:ext>
            </a:extLst>
          </p:cNvPr>
          <p:cNvGrpSpPr/>
          <p:nvPr/>
        </p:nvGrpSpPr>
        <p:grpSpPr>
          <a:xfrm>
            <a:off x="14021880" y="5568073"/>
            <a:ext cx="2702516" cy="4213057"/>
            <a:chOff x="3417380" y="1649432"/>
            <a:chExt cx="2702516" cy="42130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9501CF-1447-916C-49FA-8606CFA900F4}"/>
                </a:ext>
              </a:extLst>
            </p:cNvPr>
            <p:cNvSpPr/>
            <p:nvPr/>
          </p:nvSpPr>
          <p:spPr>
            <a:xfrm>
              <a:off x="3417380" y="1649432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4">
              <a:extLst>
                <a:ext uri="{FF2B5EF4-FFF2-40B4-BE49-F238E27FC236}">
                  <a16:creationId xmlns:a16="http://schemas.microsoft.com/office/drawing/2014/main" id="{FE2BF684-134D-35BF-7285-4DF3873E3596}"/>
                </a:ext>
              </a:extLst>
            </p:cNvPr>
            <p:cNvSpPr txBox="1"/>
            <p:nvPr/>
          </p:nvSpPr>
          <p:spPr>
            <a:xfrm>
              <a:off x="3595647" y="209725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2BB7092-5B4B-B96D-E56F-8C09ACEF8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09744">
              <a:off x="3617430" y="3023557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2" name="CuadroTexto 238">
              <a:extLst>
                <a:ext uri="{FF2B5EF4-FFF2-40B4-BE49-F238E27FC236}">
                  <a16:creationId xmlns:a16="http://schemas.microsoft.com/office/drawing/2014/main" id="{9A822141-AE09-B213-AC83-7F59A4031B11}"/>
                </a:ext>
              </a:extLst>
            </p:cNvPr>
            <p:cNvSpPr txBox="1"/>
            <p:nvPr/>
          </p:nvSpPr>
          <p:spPr>
            <a:xfrm>
              <a:off x="3979963" y="441201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3" name="CuadroTexto 4">
              <a:extLst>
                <a:ext uri="{FF2B5EF4-FFF2-40B4-BE49-F238E27FC236}">
                  <a16:creationId xmlns:a16="http://schemas.microsoft.com/office/drawing/2014/main" id="{F48482FF-6F12-9363-651B-62ECA745D177}"/>
                </a:ext>
              </a:extLst>
            </p:cNvPr>
            <p:cNvSpPr txBox="1"/>
            <p:nvPr/>
          </p:nvSpPr>
          <p:spPr>
            <a:xfrm>
              <a:off x="4634831" y="3912156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155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B5E64-3A08-104B-889B-BE4623E0D74B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3681C-55EE-CC19-FC37-C8C95CF0543B}"/>
              </a:ext>
            </a:extLst>
          </p:cNvPr>
          <p:cNvGrpSpPr/>
          <p:nvPr/>
        </p:nvGrpSpPr>
        <p:grpSpPr>
          <a:xfrm>
            <a:off x="8090980" y="1618373"/>
            <a:ext cx="2702516" cy="4213057"/>
            <a:chOff x="3417380" y="1649432"/>
            <a:chExt cx="2702516" cy="4213057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2C6030E-EC83-3F4E-ACED-A2F97E29BBAD}"/>
                </a:ext>
              </a:extLst>
            </p:cNvPr>
            <p:cNvSpPr/>
            <p:nvPr/>
          </p:nvSpPr>
          <p:spPr>
            <a:xfrm>
              <a:off x="3417380" y="1649432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uadroTexto 4">
              <a:extLst>
                <a:ext uri="{FF2B5EF4-FFF2-40B4-BE49-F238E27FC236}">
                  <a16:creationId xmlns:a16="http://schemas.microsoft.com/office/drawing/2014/main" id="{18CA1956-BF92-AF47-A22C-778A203ED612}"/>
                </a:ext>
              </a:extLst>
            </p:cNvPr>
            <p:cNvSpPr txBox="1"/>
            <p:nvPr/>
          </p:nvSpPr>
          <p:spPr>
            <a:xfrm>
              <a:off x="3595647" y="209725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61026654-7843-674D-B594-24E5535A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709744">
              <a:off x="3617430" y="3023557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6" name="CuadroTexto 238">
              <a:extLst>
                <a:ext uri="{FF2B5EF4-FFF2-40B4-BE49-F238E27FC236}">
                  <a16:creationId xmlns:a16="http://schemas.microsoft.com/office/drawing/2014/main" id="{3B0B7CDD-6207-4944-8652-264991230A17}"/>
                </a:ext>
              </a:extLst>
            </p:cNvPr>
            <p:cNvSpPr txBox="1"/>
            <p:nvPr/>
          </p:nvSpPr>
          <p:spPr>
            <a:xfrm>
              <a:off x="3979963" y="441201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0" name="CuadroTexto 4">
              <a:extLst>
                <a:ext uri="{FF2B5EF4-FFF2-40B4-BE49-F238E27FC236}">
                  <a16:creationId xmlns:a16="http://schemas.microsoft.com/office/drawing/2014/main" id="{E1BCCABD-7A8F-734B-87CD-8D841BA9BC8D}"/>
                </a:ext>
              </a:extLst>
            </p:cNvPr>
            <p:cNvSpPr txBox="1"/>
            <p:nvPr/>
          </p:nvSpPr>
          <p:spPr>
            <a:xfrm>
              <a:off x="4634831" y="3912156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02</a:t>
              </a:r>
            </a:p>
          </p:txBody>
        </p:sp>
      </p:grpSp>
      <p:sp>
        <p:nvSpPr>
          <p:cNvPr id="25" name="CuadroTexto 238">
            <a:extLst>
              <a:ext uri="{FF2B5EF4-FFF2-40B4-BE49-F238E27FC236}">
                <a16:creationId xmlns:a16="http://schemas.microsoft.com/office/drawing/2014/main" id="{04B78861-BE73-4D88-B493-1DE5D411BCD5}"/>
              </a:ext>
            </a:extLst>
          </p:cNvPr>
          <p:cNvSpPr txBox="1"/>
          <p:nvPr/>
        </p:nvSpPr>
        <p:spPr>
          <a:xfrm>
            <a:off x="622719" y="343215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Apple Infographic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8323D3-7D78-1027-6C8A-8A465501458B}"/>
              </a:ext>
            </a:extLst>
          </p:cNvPr>
          <p:cNvSpPr txBox="1"/>
          <p:nvPr/>
        </p:nvSpPr>
        <p:spPr>
          <a:xfrm>
            <a:off x="622718" y="2105890"/>
            <a:ext cx="57780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Etiam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venenatis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nec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feugiat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dictum. Morbi tempus at eros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nec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maximus. Integer vitae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commodo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diam, ac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feugiat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enim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Donec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porttitor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magna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nisl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non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malesuada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purus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congue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Sed tempus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sem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nec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pretium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vel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vehicula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nulla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consequat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Quisque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nibh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augue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blandit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rutrum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Duis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posuere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nunc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ac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malesuada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cursus, nisi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condimentum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erat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non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mollis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erat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nulla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 lorem. Maecenas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metus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lectus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dignissim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nibh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et,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condimentum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iaculis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diam.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Fusce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blandit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dictum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tristique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B5F946-1ED8-3E2E-40C7-D2B9A0073795}"/>
              </a:ext>
            </a:extLst>
          </p:cNvPr>
          <p:cNvGrpSpPr/>
          <p:nvPr/>
        </p:nvGrpSpPr>
        <p:grpSpPr>
          <a:xfrm>
            <a:off x="14812862" y="-4062123"/>
            <a:ext cx="2796851" cy="4405338"/>
            <a:chOff x="474562" y="1311155"/>
            <a:chExt cx="2796851" cy="440533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D4C8C-DCAA-D0EB-C4F1-688E5EB0C65D}"/>
                </a:ext>
              </a:extLst>
            </p:cNvPr>
            <p:cNvSpPr/>
            <p:nvPr/>
          </p:nvSpPr>
          <p:spPr>
            <a:xfrm>
              <a:off x="474562" y="3215838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4">
              <a:extLst>
                <a:ext uri="{FF2B5EF4-FFF2-40B4-BE49-F238E27FC236}">
                  <a16:creationId xmlns:a16="http://schemas.microsoft.com/office/drawing/2014/main" id="{2D71AC5C-A1BC-9532-7B20-D1486539CB94}"/>
                </a:ext>
              </a:extLst>
            </p:cNvPr>
            <p:cNvSpPr txBox="1"/>
            <p:nvPr/>
          </p:nvSpPr>
          <p:spPr>
            <a:xfrm>
              <a:off x="546616" y="4205134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65AD48F3-81EE-D824-307C-4560FF587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8947" y="1311155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2" name="CuadroTexto 238">
              <a:extLst>
                <a:ext uri="{FF2B5EF4-FFF2-40B4-BE49-F238E27FC236}">
                  <a16:creationId xmlns:a16="http://schemas.microsoft.com/office/drawing/2014/main" id="{AE1B0CF5-494A-E7AB-56F5-CB07BA8AF226}"/>
                </a:ext>
              </a:extLst>
            </p:cNvPr>
            <p:cNvSpPr txBox="1"/>
            <p:nvPr/>
          </p:nvSpPr>
          <p:spPr>
            <a:xfrm>
              <a:off x="1099415" y="2623280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3" name="CuadroTexto 4">
              <a:extLst>
                <a:ext uri="{FF2B5EF4-FFF2-40B4-BE49-F238E27FC236}">
                  <a16:creationId xmlns:a16="http://schemas.microsoft.com/office/drawing/2014/main" id="{4FA580ED-1BA6-3972-87A1-E6F76DF163F8}"/>
                </a:ext>
              </a:extLst>
            </p:cNvPr>
            <p:cNvSpPr txBox="1"/>
            <p:nvPr/>
          </p:nvSpPr>
          <p:spPr>
            <a:xfrm>
              <a:off x="1698710" y="2213359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CC5DE9-CCFF-8AF3-38C7-AC6FB901C071}"/>
              </a:ext>
            </a:extLst>
          </p:cNvPr>
          <p:cNvGrpSpPr/>
          <p:nvPr/>
        </p:nvGrpSpPr>
        <p:grpSpPr>
          <a:xfrm>
            <a:off x="14894403" y="6858000"/>
            <a:ext cx="2608280" cy="4507651"/>
            <a:chOff x="6181565" y="1163898"/>
            <a:chExt cx="2608280" cy="450765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47F11F-FF21-F48C-4DE3-2F1AEEDBA2A6}"/>
                </a:ext>
              </a:extLst>
            </p:cNvPr>
            <p:cNvSpPr/>
            <p:nvPr/>
          </p:nvSpPr>
          <p:spPr>
            <a:xfrm>
              <a:off x="6181565" y="3170894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adroTexto 4">
              <a:extLst>
                <a:ext uri="{FF2B5EF4-FFF2-40B4-BE49-F238E27FC236}">
                  <a16:creationId xmlns:a16="http://schemas.microsoft.com/office/drawing/2014/main" id="{61D66604-902F-BE87-0ADA-88846DA5A067}"/>
                </a:ext>
              </a:extLst>
            </p:cNvPr>
            <p:cNvSpPr txBox="1"/>
            <p:nvPr/>
          </p:nvSpPr>
          <p:spPr>
            <a:xfrm>
              <a:off x="6279392" y="409196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2B8B1D1-AB40-B9C0-642F-4FC4C1713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46741">
              <a:off x="6287379" y="1163898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8" name="CuadroTexto 238">
              <a:extLst>
                <a:ext uri="{FF2B5EF4-FFF2-40B4-BE49-F238E27FC236}">
                  <a16:creationId xmlns:a16="http://schemas.microsoft.com/office/drawing/2014/main" id="{23514B68-38B4-0578-90AD-A34936A2C77A}"/>
                </a:ext>
              </a:extLst>
            </p:cNvPr>
            <p:cNvSpPr txBox="1"/>
            <p:nvPr/>
          </p:nvSpPr>
          <p:spPr>
            <a:xfrm>
              <a:off x="6697767" y="258926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9" name="CuadroTexto 4">
              <a:extLst>
                <a:ext uri="{FF2B5EF4-FFF2-40B4-BE49-F238E27FC236}">
                  <a16:creationId xmlns:a16="http://schemas.microsoft.com/office/drawing/2014/main" id="{B15B6E7E-5BFD-959A-D39C-CD9BDB7DA9B4}"/>
                </a:ext>
              </a:extLst>
            </p:cNvPr>
            <p:cNvSpPr txBox="1"/>
            <p:nvPr/>
          </p:nvSpPr>
          <p:spPr>
            <a:xfrm>
              <a:off x="7237022" y="2062410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2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B5E64-3A08-104B-889B-BE4623E0D74B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864F19-91ED-2C81-33CA-0986F83F795D}"/>
              </a:ext>
            </a:extLst>
          </p:cNvPr>
          <p:cNvGrpSpPr/>
          <p:nvPr/>
        </p:nvGrpSpPr>
        <p:grpSpPr>
          <a:xfrm>
            <a:off x="7984965" y="1468698"/>
            <a:ext cx="2608280" cy="4507651"/>
            <a:chOff x="6181565" y="1163898"/>
            <a:chExt cx="2608280" cy="4507651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F64D5E4-26F8-D14A-A639-4BD9A65D3A64}"/>
                </a:ext>
              </a:extLst>
            </p:cNvPr>
            <p:cNvSpPr/>
            <p:nvPr/>
          </p:nvSpPr>
          <p:spPr>
            <a:xfrm>
              <a:off x="6181565" y="3170894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uadroTexto 4">
              <a:extLst>
                <a:ext uri="{FF2B5EF4-FFF2-40B4-BE49-F238E27FC236}">
                  <a16:creationId xmlns:a16="http://schemas.microsoft.com/office/drawing/2014/main" id="{A9A60102-457A-514B-818B-4700C6207725}"/>
                </a:ext>
              </a:extLst>
            </p:cNvPr>
            <p:cNvSpPr txBox="1"/>
            <p:nvPr/>
          </p:nvSpPr>
          <p:spPr>
            <a:xfrm>
              <a:off x="6279392" y="409196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B623D60A-BCF1-054B-9006-C7032A1CB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46741">
              <a:off x="6287379" y="1163898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7" name="CuadroTexto 238">
              <a:extLst>
                <a:ext uri="{FF2B5EF4-FFF2-40B4-BE49-F238E27FC236}">
                  <a16:creationId xmlns:a16="http://schemas.microsoft.com/office/drawing/2014/main" id="{0DD0CAA0-CF98-2642-B2AC-262523D76A9E}"/>
                </a:ext>
              </a:extLst>
            </p:cNvPr>
            <p:cNvSpPr txBox="1"/>
            <p:nvPr/>
          </p:nvSpPr>
          <p:spPr>
            <a:xfrm>
              <a:off x="6697767" y="258926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1" name="CuadroTexto 4">
              <a:extLst>
                <a:ext uri="{FF2B5EF4-FFF2-40B4-BE49-F238E27FC236}">
                  <a16:creationId xmlns:a16="http://schemas.microsoft.com/office/drawing/2014/main" id="{FD66ADFC-A5D7-774E-8AE0-F24FF89DA058}"/>
                </a:ext>
              </a:extLst>
            </p:cNvPr>
            <p:cNvSpPr txBox="1"/>
            <p:nvPr/>
          </p:nvSpPr>
          <p:spPr>
            <a:xfrm>
              <a:off x="7237022" y="2062410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03</a:t>
              </a:r>
            </a:p>
          </p:txBody>
        </p:sp>
      </p:grpSp>
      <p:sp>
        <p:nvSpPr>
          <p:cNvPr id="25" name="CuadroTexto 238">
            <a:extLst>
              <a:ext uri="{FF2B5EF4-FFF2-40B4-BE49-F238E27FC236}">
                <a16:creationId xmlns:a16="http://schemas.microsoft.com/office/drawing/2014/main" id="{04B78861-BE73-4D88-B493-1DE5D411BCD5}"/>
              </a:ext>
            </a:extLst>
          </p:cNvPr>
          <p:cNvSpPr txBox="1"/>
          <p:nvPr/>
        </p:nvSpPr>
        <p:spPr>
          <a:xfrm>
            <a:off x="622719" y="343215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Apple Infographic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5AA74D-007E-D4A9-37A7-5D9B1E4E9673}"/>
              </a:ext>
            </a:extLst>
          </p:cNvPr>
          <p:cNvSpPr txBox="1"/>
          <p:nvPr/>
        </p:nvSpPr>
        <p:spPr>
          <a:xfrm>
            <a:off x="622718" y="2105890"/>
            <a:ext cx="57780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Praesent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lacinia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mollis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mauris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sit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ullamcorper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felis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ultricies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in.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Aliquam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vel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scelerisque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quam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Proin lacinia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augue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sed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tellus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volutpat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maximus.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Praesent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id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dignissim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purus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Nullam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auctor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sagittis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dignissim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Nam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nec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purus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mauris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Suspendisse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dignissim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varius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Etiam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semper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justo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non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justo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eleifend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tincidunt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978EA2-DF6E-2E79-AB98-6B4240443E2C}"/>
              </a:ext>
            </a:extLst>
          </p:cNvPr>
          <p:cNvGrpSpPr/>
          <p:nvPr/>
        </p:nvGrpSpPr>
        <p:grpSpPr>
          <a:xfrm>
            <a:off x="13786930" y="-4706227"/>
            <a:ext cx="2702516" cy="4213057"/>
            <a:chOff x="3417380" y="1649432"/>
            <a:chExt cx="2702516" cy="42130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79FFF5-F05A-3203-54AE-137319B98036}"/>
                </a:ext>
              </a:extLst>
            </p:cNvPr>
            <p:cNvSpPr/>
            <p:nvPr/>
          </p:nvSpPr>
          <p:spPr>
            <a:xfrm>
              <a:off x="3417380" y="1649432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4">
              <a:extLst>
                <a:ext uri="{FF2B5EF4-FFF2-40B4-BE49-F238E27FC236}">
                  <a16:creationId xmlns:a16="http://schemas.microsoft.com/office/drawing/2014/main" id="{D913DED8-FAA8-31C4-213F-F31DD65A5A24}"/>
                </a:ext>
              </a:extLst>
            </p:cNvPr>
            <p:cNvSpPr txBox="1"/>
            <p:nvPr/>
          </p:nvSpPr>
          <p:spPr>
            <a:xfrm>
              <a:off x="3595647" y="209725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95BD58A-50F5-3197-0EEF-5FAED5311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09744">
              <a:off x="3617430" y="3023557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2" name="CuadroTexto 238">
              <a:extLst>
                <a:ext uri="{FF2B5EF4-FFF2-40B4-BE49-F238E27FC236}">
                  <a16:creationId xmlns:a16="http://schemas.microsoft.com/office/drawing/2014/main" id="{755CC02C-2542-A3D4-2546-6160C5FA713E}"/>
                </a:ext>
              </a:extLst>
            </p:cNvPr>
            <p:cNvSpPr txBox="1"/>
            <p:nvPr/>
          </p:nvSpPr>
          <p:spPr>
            <a:xfrm>
              <a:off x="3979963" y="441201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3" name="CuadroTexto 4">
              <a:extLst>
                <a:ext uri="{FF2B5EF4-FFF2-40B4-BE49-F238E27FC236}">
                  <a16:creationId xmlns:a16="http://schemas.microsoft.com/office/drawing/2014/main" id="{1007D97E-6764-3BE0-0D63-1AD67C50358C}"/>
                </a:ext>
              </a:extLst>
            </p:cNvPr>
            <p:cNvSpPr txBox="1"/>
            <p:nvPr/>
          </p:nvSpPr>
          <p:spPr>
            <a:xfrm>
              <a:off x="4634831" y="3912156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3AE9E2-CA79-8F97-8574-F31A6FFB2EA5}"/>
              </a:ext>
            </a:extLst>
          </p:cNvPr>
          <p:cNvGrpSpPr/>
          <p:nvPr/>
        </p:nvGrpSpPr>
        <p:grpSpPr>
          <a:xfrm>
            <a:off x="14011198" y="6055902"/>
            <a:ext cx="2742657" cy="4477996"/>
            <a:chOff x="8917187" y="1541270"/>
            <a:chExt cx="2742657" cy="44779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C9B097-6651-A0EF-AF81-C92CF9FABE6E}"/>
                </a:ext>
              </a:extLst>
            </p:cNvPr>
            <p:cNvSpPr/>
            <p:nvPr/>
          </p:nvSpPr>
          <p:spPr>
            <a:xfrm>
              <a:off x="9155295" y="1541270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adroTexto 4">
              <a:extLst>
                <a:ext uri="{FF2B5EF4-FFF2-40B4-BE49-F238E27FC236}">
                  <a16:creationId xmlns:a16="http://schemas.microsoft.com/office/drawing/2014/main" id="{265BFA83-9ADA-2F86-52B0-30E7AD460724}"/>
                </a:ext>
              </a:extLst>
            </p:cNvPr>
            <p:cNvSpPr txBox="1"/>
            <p:nvPr/>
          </p:nvSpPr>
          <p:spPr>
            <a:xfrm>
              <a:off x="9333562" y="1989097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B774B7E-033D-184D-486D-A9EA1D846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610541">
              <a:off x="8917187" y="3180334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8" name="CuadroTexto 238">
              <a:extLst>
                <a:ext uri="{FF2B5EF4-FFF2-40B4-BE49-F238E27FC236}">
                  <a16:creationId xmlns:a16="http://schemas.microsoft.com/office/drawing/2014/main" id="{60B4288D-593F-B0F6-0933-F516FA682999}"/>
                </a:ext>
              </a:extLst>
            </p:cNvPr>
            <p:cNvSpPr txBox="1"/>
            <p:nvPr/>
          </p:nvSpPr>
          <p:spPr>
            <a:xfrm>
              <a:off x="9266454" y="4633415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9" name="CuadroTexto 4">
              <a:extLst>
                <a:ext uri="{FF2B5EF4-FFF2-40B4-BE49-F238E27FC236}">
                  <a16:creationId xmlns:a16="http://schemas.microsoft.com/office/drawing/2014/main" id="{FE590EBD-454E-A038-F9AD-37E48EE99033}"/>
                </a:ext>
              </a:extLst>
            </p:cNvPr>
            <p:cNvSpPr txBox="1"/>
            <p:nvPr/>
          </p:nvSpPr>
          <p:spPr>
            <a:xfrm>
              <a:off x="9948111" y="4082667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53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B5E64-3A08-104B-889B-BE4623E0D74B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38BDD6-13E0-0867-B00D-2357E0D97B0C}"/>
              </a:ext>
            </a:extLst>
          </p:cNvPr>
          <p:cNvGrpSpPr/>
          <p:nvPr/>
        </p:nvGrpSpPr>
        <p:grpSpPr>
          <a:xfrm>
            <a:off x="8104387" y="1393902"/>
            <a:ext cx="2742657" cy="4477996"/>
            <a:chOff x="8917187" y="1541270"/>
            <a:chExt cx="2742657" cy="44779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5A7C563-21D9-F340-9097-60EB7C026480}"/>
                </a:ext>
              </a:extLst>
            </p:cNvPr>
            <p:cNvSpPr/>
            <p:nvPr/>
          </p:nvSpPr>
          <p:spPr>
            <a:xfrm>
              <a:off x="9155295" y="1541270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CuadroTexto 4">
              <a:extLst>
                <a:ext uri="{FF2B5EF4-FFF2-40B4-BE49-F238E27FC236}">
                  <a16:creationId xmlns:a16="http://schemas.microsoft.com/office/drawing/2014/main" id="{A875BEDA-7996-E849-AA8C-6BA8DD70B014}"/>
                </a:ext>
              </a:extLst>
            </p:cNvPr>
            <p:cNvSpPr txBox="1"/>
            <p:nvPr/>
          </p:nvSpPr>
          <p:spPr>
            <a:xfrm>
              <a:off x="9333562" y="1989097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92AE7A35-4DAC-8E45-8BF1-2869637B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10541">
              <a:off x="8917187" y="3180334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8" name="CuadroTexto 238">
              <a:extLst>
                <a:ext uri="{FF2B5EF4-FFF2-40B4-BE49-F238E27FC236}">
                  <a16:creationId xmlns:a16="http://schemas.microsoft.com/office/drawing/2014/main" id="{5CA63E1B-4738-0845-93C6-F02C6191705F}"/>
                </a:ext>
              </a:extLst>
            </p:cNvPr>
            <p:cNvSpPr txBox="1"/>
            <p:nvPr/>
          </p:nvSpPr>
          <p:spPr>
            <a:xfrm>
              <a:off x="9266454" y="4633415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2" name="CuadroTexto 4">
              <a:extLst>
                <a:ext uri="{FF2B5EF4-FFF2-40B4-BE49-F238E27FC236}">
                  <a16:creationId xmlns:a16="http://schemas.microsoft.com/office/drawing/2014/main" id="{B0E3F6CC-45D6-E74F-89F4-FCAF387AABC2}"/>
                </a:ext>
              </a:extLst>
            </p:cNvPr>
            <p:cNvSpPr txBox="1"/>
            <p:nvPr/>
          </p:nvSpPr>
          <p:spPr>
            <a:xfrm>
              <a:off x="9948111" y="4082667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04</a:t>
              </a:r>
            </a:p>
          </p:txBody>
        </p:sp>
      </p:grpSp>
      <p:sp>
        <p:nvSpPr>
          <p:cNvPr id="25" name="CuadroTexto 238">
            <a:extLst>
              <a:ext uri="{FF2B5EF4-FFF2-40B4-BE49-F238E27FC236}">
                <a16:creationId xmlns:a16="http://schemas.microsoft.com/office/drawing/2014/main" id="{04B78861-BE73-4D88-B493-1DE5D411BCD5}"/>
              </a:ext>
            </a:extLst>
          </p:cNvPr>
          <p:cNvSpPr txBox="1"/>
          <p:nvPr/>
        </p:nvSpPr>
        <p:spPr>
          <a:xfrm>
            <a:off x="622719" y="343215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Apple Infographic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DFBD5A-C5C3-0F49-0A0C-21E866AF6701}"/>
              </a:ext>
            </a:extLst>
          </p:cNvPr>
          <p:cNvSpPr txBox="1"/>
          <p:nvPr/>
        </p:nvSpPr>
        <p:spPr>
          <a:xfrm>
            <a:off x="622718" y="2105890"/>
            <a:ext cx="57780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Vestibulum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dapibus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varius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enim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sed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hendrerit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Sed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dui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quis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massa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tempus auctor sed ac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justo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Aenean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pretium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sem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et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est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fringilla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consequat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Integer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eget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mi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metus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Ut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consequat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lacus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eu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dolor gravida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euismod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Cras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congue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enim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quis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iaculis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pellentesque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eros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orci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vehicula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nibh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eget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tincidunt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sem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libero non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lectus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Morbi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pretium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rutrum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vulputate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Aenean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sem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arcu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lobortis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 gravida ac,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consequat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id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arcu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Fusce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tellus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massa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commodo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sit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ante et,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aliquam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vulputate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ipsum. Donec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quis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mauris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8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metus</a:t>
            </a:r>
            <a:r>
              <a:rPr lang="en-US" sz="18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7E0E3F-2657-73E8-4153-01697FEE509F}"/>
              </a:ext>
            </a:extLst>
          </p:cNvPr>
          <p:cNvGrpSpPr/>
          <p:nvPr/>
        </p:nvGrpSpPr>
        <p:grpSpPr>
          <a:xfrm>
            <a:off x="13642815" y="-4609022"/>
            <a:ext cx="2608280" cy="4507651"/>
            <a:chOff x="6181565" y="1163898"/>
            <a:chExt cx="2608280" cy="45076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6B4080-C563-5617-9671-01525C7D3D52}"/>
                </a:ext>
              </a:extLst>
            </p:cNvPr>
            <p:cNvSpPr/>
            <p:nvPr/>
          </p:nvSpPr>
          <p:spPr>
            <a:xfrm>
              <a:off x="6181565" y="3170894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uadroTexto 4">
              <a:extLst>
                <a:ext uri="{FF2B5EF4-FFF2-40B4-BE49-F238E27FC236}">
                  <a16:creationId xmlns:a16="http://schemas.microsoft.com/office/drawing/2014/main" id="{D46CB493-4048-6EB0-BE3F-EE066B8ADCBE}"/>
                </a:ext>
              </a:extLst>
            </p:cNvPr>
            <p:cNvSpPr txBox="1"/>
            <p:nvPr/>
          </p:nvSpPr>
          <p:spPr>
            <a:xfrm>
              <a:off x="6279392" y="409196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15D6BDB-5961-ED86-3D1B-E8F7AEEBE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46741">
              <a:off x="6287379" y="1163898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2" name="CuadroTexto 238">
              <a:extLst>
                <a:ext uri="{FF2B5EF4-FFF2-40B4-BE49-F238E27FC236}">
                  <a16:creationId xmlns:a16="http://schemas.microsoft.com/office/drawing/2014/main" id="{1A52E0E7-D8CB-59B0-F8C1-A3171EFAA52C}"/>
                </a:ext>
              </a:extLst>
            </p:cNvPr>
            <p:cNvSpPr txBox="1"/>
            <p:nvPr/>
          </p:nvSpPr>
          <p:spPr>
            <a:xfrm>
              <a:off x="6697767" y="258926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3" name="CuadroTexto 4">
              <a:extLst>
                <a:ext uri="{FF2B5EF4-FFF2-40B4-BE49-F238E27FC236}">
                  <a16:creationId xmlns:a16="http://schemas.microsoft.com/office/drawing/2014/main" id="{FED74275-9E27-2260-3DE1-CD5CCC9EC2D5}"/>
                </a:ext>
              </a:extLst>
            </p:cNvPr>
            <p:cNvSpPr txBox="1"/>
            <p:nvPr/>
          </p:nvSpPr>
          <p:spPr>
            <a:xfrm>
              <a:off x="7237022" y="2062410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03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F18DE-11F7-9B90-E173-A41A4A9F6E1F}"/>
              </a:ext>
            </a:extLst>
          </p:cNvPr>
          <p:cNvGrpSpPr/>
          <p:nvPr/>
        </p:nvGrpSpPr>
        <p:grpSpPr>
          <a:xfrm>
            <a:off x="-6973988" y="-5216622"/>
            <a:ext cx="2796851" cy="4405338"/>
            <a:chOff x="474562" y="1311155"/>
            <a:chExt cx="2796851" cy="44053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26B9ABA-5562-943F-EED6-65D52387095E}"/>
                </a:ext>
              </a:extLst>
            </p:cNvPr>
            <p:cNvSpPr/>
            <p:nvPr/>
          </p:nvSpPr>
          <p:spPr>
            <a:xfrm>
              <a:off x="474562" y="3215838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adroTexto 4">
              <a:extLst>
                <a:ext uri="{FF2B5EF4-FFF2-40B4-BE49-F238E27FC236}">
                  <a16:creationId xmlns:a16="http://schemas.microsoft.com/office/drawing/2014/main" id="{7DAC546B-E7C0-337B-DFE8-C57390B435CB}"/>
                </a:ext>
              </a:extLst>
            </p:cNvPr>
            <p:cNvSpPr txBox="1"/>
            <p:nvPr/>
          </p:nvSpPr>
          <p:spPr>
            <a:xfrm>
              <a:off x="546616" y="4205134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9896CBE-6D6A-D77B-A5DC-E12145DC6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8947" y="1311155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8" name="CuadroTexto 238">
              <a:extLst>
                <a:ext uri="{FF2B5EF4-FFF2-40B4-BE49-F238E27FC236}">
                  <a16:creationId xmlns:a16="http://schemas.microsoft.com/office/drawing/2014/main" id="{C4122FD3-84FD-5DA1-2954-473F6668AA94}"/>
                </a:ext>
              </a:extLst>
            </p:cNvPr>
            <p:cNvSpPr txBox="1"/>
            <p:nvPr/>
          </p:nvSpPr>
          <p:spPr>
            <a:xfrm>
              <a:off x="1099415" y="2623280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9" name="CuadroTexto 4">
              <a:extLst>
                <a:ext uri="{FF2B5EF4-FFF2-40B4-BE49-F238E27FC236}">
                  <a16:creationId xmlns:a16="http://schemas.microsoft.com/office/drawing/2014/main" id="{4E5F578B-63F0-D58D-5231-68A7C14B6C5B}"/>
                </a:ext>
              </a:extLst>
            </p:cNvPr>
            <p:cNvSpPr txBox="1"/>
            <p:nvPr/>
          </p:nvSpPr>
          <p:spPr>
            <a:xfrm>
              <a:off x="1698710" y="2213359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3E7B3C-A14C-8A31-7B1C-E5BEFA9F5E1A}"/>
              </a:ext>
            </a:extLst>
          </p:cNvPr>
          <p:cNvGrpSpPr/>
          <p:nvPr/>
        </p:nvGrpSpPr>
        <p:grpSpPr>
          <a:xfrm>
            <a:off x="240684" y="-5053508"/>
            <a:ext cx="2702516" cy="4213057"/>
            <a:chOff x="3417380" y="1649432"/>
            <a:chExt cx="2702516" cy="421305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02AEA1-FFCC-366F-3B83-CF28A101DDC3}"/>
                </a:ext>
              </a:extLst>
            </p:cNvPr>
            <p:cNvSpPr/>
            <p:nvPr/>
          </p:nvSpPr>
          <p:spPr>
            <a:xfrm>
              <a:off x="3417380" y="1649432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uadroTexto 4">
              <a:extLst>
                <a:ext uri="{FF2B5EF4-FFF2-40B4-BE49-F238E27FC236}">
                  <a16:creationId xmlns:a16="http://schemas.microsoft.com/office/drawing/2014/main" id="{0CE97E39-A385-5ECB-FE96-618E0348404F}"/>
                </a:ext>
              </a:extLst>
            </p:cNvPr>
            <p:cNvSpPr txBox="1"/>
            <p:nvPr/>
          </p:nvSpPr>
          <p:spPr>
            <a:xfrm>
              <a:off x="3595647" y="209725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728FCE8B-EF55-B6E8-1E45-F9F93B44B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709744">
              <a:off x="3617430" y="3023557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24" name="CuadroTexto 238">
              <a:extLst>
                <a:ext uri="{FF2B5EF4-FFF2-40B4-BE49-F238E27FC236}">
                  <a16:creationId xmlns:a16="http://schemas.microsoft.com/office/drawing/2014/main" id="{CD943A8E-75D8-B202-3F44-D0107DE84F09}"/>
                </a:ext>
              </a:extLst>
            </p:cNvPr>
            <p:cNvSpPr txBox="1"/>
            <p:nvPr/>
          </p:nvSpPr>
          <p:spPr>
            <a:xfrm>
              <a:off x="3979963" y="441201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26" name="CuadroTexto 4">
              <a:extLst>
                <a:ext uri="{FF2B5EF4-FFF2-40B4-BE49-F238E27FC236}">
                  <a16:creationId xmlns:a16="http://schemas.microsoft.com/office/drawing/2014/main" id="{9F859A8A-6D7E-5FC5-0524-0721538ABD93}"/>
                </a:ext>
              </a:extLst>
            </p:cNvPr>
            <p:cNvSpPr txBox="1"/>
            <p:nvPr/>
          </p:nvSpPr>
          <p:spPr>
            <a:xfrm>
              <a:off x="4634831" y="3912156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905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62">
            <a:extLst>
              <a:ext uri="{FF2B5EF4-FFF2-40B4-BE49-F238E27FC236}">
                <a16:creationId xmlns:a16="http://schemas.microsoft.com/office/drawing/2014/main" id="{8CFB5E64-3A08-104B-889B-BE4623E0D74B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B4EBB3-34F4-FE5D-995E-1FA0BD3D6F9D}"/>
              </a:ext>
            </a:extLst>
          </p:cNvPr>
          <p:cNvGrpSpPr/>
          <p:nvPr/>
        </p:nvGrpSpPr>
        <p:grpSpPr>
          <a:xfrm>
            <a:off x="474562" y="1311155"/>
            <a:ext cx="2796851" cy="4405338"/>
            <a:chOff x="474562" y="1311155"/>
            <a:chExt cx="2796851" cy="4405338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A50398A-9DE1-2D45-BFB5-D82314F94FBA}"/>
                </a:ext>
              </a:extLst>
            </p:cNvPr>
            <p:cNvSpPr/>
            <p:nvPr/>
          </p:nvSpPr>
          <p:spPr>
            <a:xfrm>
              <a:off x="474562" y="3215838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CuadroTexto 4">
              <a:extLst>
                <a:ext uri="{FF2B5EF4-FFF2-40B4-BE49-F238E27FC236}">
                  <a16:creationId xmlns:a16="http://schemas.microsoft.com/office/drawing/2014/main" id="{63A2BD70-8693-3643-B603-95DD3FA1B21A}"/>
                </a:ext>
              </a:extLst>
            </p:cNvPr>
            <p:cNvSpPr txBox="1"/>
            <p:nvPr/>
          </p:nvSpPr>
          <p:spPr>
            <a:xfrm>
              <a:off x="546616" y="4205134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28EA18E-190F-5246-AA2F-44B46D29E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8947" y="1311155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5" name="CuadroTexto 238">
              <a:extLst>
                <a:ext uri="{FF2B5EF4-FFF2-40B4-BE49-F238E27FC236}">
                  <a16:creationId xmlns:a16="http://schemas.microsoft.com/office/drawing/2014/main" id="{EA808B57-624C-E740-A0C2-E55C8890BFB8}"/>
                </a:ext>
              </a:extLst>
            </p:cNvPr>
            <p:cNvSpPr txBox="1"/>
            <p:nvPr/>
          </p:nvSpPr>
          <p:spPr>
            <a:xfrm>
              <a:off x="1099415" y="2623280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79" name="CuadroTexto 4">
              <a:extLst>
                <a:ext uri="{FF2B5EF4-FFF2-40B4-BE49-F238E27FC236}">
                  <a16:creationId xmlns:a16="http://schemas.microsoft.com/office/drawing/2014/main" id="{BDC5DA21-BFC9-B54E-9D54-550DE90040B3}"/>
                </a:ext>
              </a:extLst>
            </p:cNvPr>
            <p:cNvSpPr txBox="1"/>
            <p:nvPr/>
          </p:nvSpPr>
          <p:spPr>
            <a:xfrm>
              <a:off x="1698710" y="2213359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23681C-55EE-CC19-FC37-C8C95CF0543B}"/>
              </a:ext>
            </a:extLst>
          </p:cNvPr>
          <p:cNvGrpSpPr/>
          <p:nvPr/>
        </p:nvGrpSpPr>
        <p:grpSpPr>
          <a:xfrm>
            <a:off x="3417380" y="1649432"/>
            <a:ext cx="2702516" cy="4213057"/>
            <a:chOff x="3417380" y="1649432"/>
            <a:chExt cx="2702516" cy="4213057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2C6030E-EC83-3F4E-ACED-A2F97E29BBAD}"/>
                </a:ext>
              </a:extLst>
            </p:cNvPr>
            <p:cNvSpPr/>
            <p:nvPr/>
          </p:nvSpPr>
          <p:spPr>
            <a:xfrm>
              <a:off x="3417380" y="1649432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CuadroTexto 4">
              <a:extLst>
                <a:ext uri="{FF2B5EF4-FFF2-40B4-BE49-F238E27FC236}">
                  <a16:creationId xmlns:a16="http://schemas.microsoft.com/office/drawing/2014/main" id="{18CA1956-BF92-AF47-A22C-778A203ED612}"/>
                </a:ext>
              </a:extLst>
            </p:cNvPr>
            <p:cNvSpPr txBox="1"/>
            <p:nvPr/>
          </p:nvSpPr>
          <p:spPr>
            <a:xfrm>
              <a:off x="3595647" y="209725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61026654-7843-674D-B594-24E5535A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09744">
              <a:off x="3617430" y="3023557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6" name="CuadroTexto 238">
              <a:extLst>
                <a:ext uri="{FF2B5EF4-FFF2-40B4-BE49-F238E27FC236}">
                  <a16:creationId xmlns:a16="http://schemas.microsoft.com/office/drawing/2014/main" id="{3B0B7CDD-6207-4944-8652-264991230A17}"/>
                </a:ext>
              </a:extLst>
            </p:cNvPr>
            <p:cNvSpPr txBox="1"/>
            <p:nvPr/>
          </p:nvSpPr>
          <p:spPr>
            <a:xfrm>
              <a:off x="3979963" y="441201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0" name="CuadroTexto 4">
              <a:extLst>
                <a:ext uri="{FF2B5EF4-FFF2-40B4-BE49-F238E27FC236}">
                  <a16:creationId xmlns:a16="http://schemas.microsoft.com/office/drawing/2014/main" id="{E1BCCABD-7A8F-734B-87CD-8D841BA9BC8D}"/>
                </a:ext>
              </a:extLst>
            </p:cNvPr>
            <p:cNvSpPr txBox="1"/>
            <p:nvPr/>
          </p:nvSpPr>
          <p:spPr>
            <a:xfrm>
              <a:off x="4634831" y="3912156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2864F19-91ED-2C81-33CA-0986F83F795D}"/>
              </a:ext>
            </a:extLst>
          </p:cNvPr>
          <p:cNvGrpSpPr/>
          <p:nvPr/>
        </p:nvGrpSpPr>
        <p:grpSpPr>
          <a:xfrm>
            <a:off x="6181565" y="1163898"/>
            <a:ext cx="2608280" cy="4507651"/>
            <a:chOff x="6181565" y="1163898"/>
            <a:chExt cx="2608280" cy="4507651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F64D5E4-26F8-D14A-A639-4BD9A65D3A64}"/>
                </a:ext>
              </a:extLst>
            </p:cNvPr>
            <p:cNvSpPr/>
            <p:nvPr/>
          </p:nvSpPr>
          <p:spPr>
            <a:xfrm>
              <a:off x="6181565" y="3170894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uadroTexto 4">
              <a:extLst>
                <a:ext uri="{FF2B5EF4-FFF2-40B4-BE49-F238E27FC236}">
                  <a16:creationId xmlns:a16="http://schemas.microsoft.com/office/drawing/2014/main" id="{A9A60102-457A-514B-818B-4700C6207725}"/>
                </a:ext>
              </a:extLst>
            </p:cNvPr>
            <p:cNvSpPr txBox="1"/>
            <p:nvPr/>
          </p:nvSpPr>
          <p:spPr>
            <a:xfrm>
              <a:off x="6279392" y="4091969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B623D60A-BCF1-054B-9006-C7032A1CB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46741">
              <a:off x="6287379" y="1163898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7" name="CuadroTexto 238">
              <a:extLst>
                <a:ext uri="{FF2B5EF4-FFF2-40B4-BE49-F238E27FC236}">
                  <a16:creationId xmlns:a16="http://schemas.microsoft.com/office/drawing/2014/main" id="{0DD0CAA0-CF98-2642-B2AC-262523D76A9E}"/>
                </a:ext>
              </a:extLst>
            </p:cNvPr>
            <p:cNvSpPr txBox="1"/>
            <p:nvPr/>
          </p:nvSpPr>
          <p:spPr>
            <a:xfrm>
              <a:off x="6697767" y="2589261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1" name="CuadroTexto 4">
              <a:extLst>
                <a:ext uri="{FF2B5EF4-FFF2-40B4-BE49-F238E27FC236}">
                  <a16:creationId xmlns:a16="http://schemas.microsoft.com/office/drawing/2014/main" id="{FD66ADFC-A5D7-774E-8AE0-F24FF89DA058}"/>
                </a:ext>
              </a:extLst>
            </p:cNvPr>
            <p:cNvSpPr txBox="1"/>
            <p:nvPr/>
          </p:nvSpPr>
          <p:spPr>
            <a:xfrm>
              <a:off x="7237022" y="2062410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38BDD6-13E0-0867-B00D-2357E0D97B0C}"/>
              </a:ext>
            </a:extLst>
          </p:cNvPr>
          <p:cNvGrpSpPr/>
          <p:nvPr/>
        </p:nvGrpSpPr>
        <p:grpSpPr>
          <a:xfrm>
            <a:off x="8917187" y="1541270"/>
            <a:ext cx="2742657" cy="4477996"/>
            <a:chOff x="8917187" y="1541270"/>
            <a:chExt cx="2742657" cy="4477996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85A7C563-21D9-F340-9097-60EB7C026480}"/>
                </a:ext>
              </a:extLst>
            </p:cNvPr>
            <p:cNvSpPr/>
            <p:nvPr/>
          </p:nvSpPr>
          <p:spPr>
            <a:xfrm>
              <a:off x="9155295" y="1541270"/>
              <a:ext cx="2504549" cy="25006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CuadroTexto 4">
              <a:extLst>
                <a:ext uri="{FF2B5EF4-FFF2-40B4-BE49-F238E27FC236}">
                  <a16:creationId xmlns:a16="http://schemas.microsoft.com/office/drawing/2014/main" id="{A875BEDA-7996-E849-AA8C-6BA8DD70B014}"/>
                </a:ext>
              </a:extLst>
            </p:cNvPr>
            <p:cNvSpPr txBox="1"/>
            <p:nvPr/>
          </p:nvSpPr>
          <p:spPr>
            <a:xfrm>
              <a:off x="9333562" y="1989097"/>
              <a:ext cx="22619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pic>
          <p:nvPicPr>
            <p:cNvPr id="166" name="Graphic 165">
              <a:extLst>
                <a:ext uri="{FF2B5EF4-FFF2-40B4-BE49-F238E27FC236}">
                  <a16:creationId xmlns:a16="http://schemas.microsoft.com/office/drawing/2014/main" id="{92AE7A35-4DAC-8E45-8BF1-2869637B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610541">
              <a:off x="8917187" y="3180334"/>
              <a:ext cx="2502466" cy="2838932"/>
            </a:xfrm>
            <a:prstGeom prst="rect">
              <a:avLst/>
            </a:prstGeom>
            <a:effectLst>
              <a:outerShdw blurRad="228600" dist="38100" dir="8100000" algn="tr" rotWithShape="0">
                <a:prstClr val="black">
                  <a:alpha val="24000"/>
                </a:prstClr>
              </a:outerShdw>
            </a:effectLst>
          </p:spPr>
        </p:pic>
        <p:sp>
          <p:nvSpPr>
            <p:cNvPr id="178" name="CuadroTexto 238">
              <a:extLst>
                <a:ext uri="{FF2B5EF4-FFF2-40B4-BE49-F238E27FC236}">
                  <a16:creationId xmlns:a16="http://schemas.microsoft.com/office/drawing/2014/main" id="{5CA63E1B-4738-0845-93C6-F02C6191705F}"/>
                </a:ext>
              </a:extLst>
            </p:cNvPr>
            <p:cNvSpPr txBox="1"/>
            <p:nvPr/>
          </p:nvSpPr>
          <p:spPr>
            <a:xfrm>
              <a:off x="9266454" y="4633415"/>
              <a:ext cx="1721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INPUT </a:t>
              </a:r>
            </a:p>
            <a:p>
              <a:pPr algn="ctr"/>
              <a:r>
                <a:rPr lang="en-US" sz="24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TITLE HERE</a:t>
              </a:r>
            </a:p>
          </p:txBody>
        </p:sp>
        <p:sp>
          <p:nvSpPr>
            <p:cNvPr id="182" name="CuadroTexto 4">
              <a:extLst>
                <a:ext uri="{FF2B5EF4-FFF2-40B4-BE49-F238E27FC236}">
                  <a16:creationId xmlns:a16="http://schemas.microsoft.com/office/drawing/2014/main" id="{B0E3F6CC-45D6-E74F-89F4-FCAF387AABC2}"/>
                </a:ext>
              </a:extLst>
            </p:cNvPr>
            <p:cNvSpPr txBox="1"/>
            <p:nvPr/>
          </p:nvSpPr>
          <p:spPr>
            <a:xfrm>
              <a:off x="9948111" y="4082667"/>
              <a:ext cx="642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04</a:t>
              </a:r>
            </a:p>
          </p:txBody>
        </p:sp>
      </p:grpSp>
      <p:sp>
        <p:nvSpPr>
          <p:cNvPr id="25" name="CuadroTexto 238">
            <a:extLst>
              <a:ext uri="{FF2B5EF4-FFF2-40B4-BE49-F238E27FC236}">
                <a16:creationId xmlns:a16="http://schemas.microsoft.com/office/drawing/2014/main" id="{04B78861-BE73-4D88-B493-1DE5D411BCD5}"/>
              </a:ext>
            </a:extLst>
          </p:cNvPr>
          <p:cNvSpPr txBox="1"/>
          <p:nvPr/>
        </p:nvSpPr>
        <p:spPr>
          <a:xfrm>
            <a:off x="622719" y="343215"/>
            <a:ext cx="4830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Apple Infographic</a:t>
            </a:r>
          </a:p>
        </p:txBody>
      </p:sp>
    </p:spTree>
    <p:extLst>
      <p:ext uri="{BB962C8B-B14F-4D97-AF65-F5344CB8AC3E}">
        <p14:creationId xmlns:p14="http://schemas.microsoft.com/office/powerpoint/2010/main" val="256078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6698CD-D8BA-8E45-A6FF-C6E0408D7C90}"/>
              </a:ext>
            </a:extLst>
          </p:cNvPr>
          <p:cNvSpPr/>
          <p:nvPr/>
        </p:nvSpPr>
        <p:spPr>
          <a:xfrm flipH="1">
            <a:off x="-11379" y="-22303"/>
            <a:ext cx="7773142" cy="6894000"/>
          </a:xfrm>
          <a:custGeom>
            <a:avLst/>
            <a:gdLst>
              <a:gd name="connsiteX0" fmla="*/ 0 w 8909824"/>
              <a:gd name="connsiteY0" fmla="*/ 6880302 h 6880302"/>
              <a:gd name="connsiteX1" fmla="*/ 7058722 w 8909824"/>
              <a:gd name="connsiteY1" fmla="*/ 0 h 6880302"/>
              <a:gd name="connsiteX2" fmla="*/ 8909824 w 8909824"/>
              <a:gd name="connsiteY2" fmla="*/ 0 h 6880302"/>
              <a:gd name="connsiteX3" fmla="*/ 8909824 w 8909824"/>
              <a:gd name="connsiteY3" fmla="*/ 6880302 h 6880302"/>
              <a:gd name="connsiteX4" fmla="*/ 0 w 8909824"/>
              <a:gd name="connsiteY4" fmla="*/ 6880302 h 6880302"/>
              <a:gd name="connsiteX0" fmla="*/ 0 w 8809463"/>
              <a:gd name="connsiteY0" fmla="*/ 6880302 h 6880302"/>
              <a:gd name="connsiteX1" fmla="*/ 6958361 w 8809463"/>
              <a:gd name="connsiteY1" fmla="*/ 0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809463"/>
              <a:gd name="connsiteY0" fmla="*/ 6880302 h 6880302"/>
              <a:gd name="connsiteX1" fmla="*/ 7092176 w 8809463"/>
              <a:gd name="connsiteY1" fmla="*/ 33454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631044"/>
              <a:gd name="connsiteY0" fmla="*/ 6891453 h 6891453"/>
              <a:gd name="connsiteX1" fmla="*/ 6913757 w 8631044"/>
              <a:gd name="connsiteY1" fmla="*/ 33454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88468 h 6888468"/>
              <a:gd name="connsiteX1" fmla="*/ 6913758 w 8631044"/>
              <a:gd name="connsiteY1" fmla="*/ 0 h 6888468"/>
              <a:gd name="connsiteX2" fmla="*/ 7891593 w 8631044"/>
              <a:gd name="connsiteY2" fmla="*/ 47796 h 6888468"/>
              <a:gd name="connsiteX3" fmla="*/ 8631044 w 8631044"/>
              <a:gd name="connsiteY3" fmla="*/ 6877317 h 6888468"/>
              <a:gd name="connsiteX4" fmla="*/ 0 w 8631044"/>
              <a:gd name="connsiteY4" fmla="*/ 6888468 h 6888468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7739651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7739651"/>
              <a:gd name="connsiteY0" fmla="*/ 6891453 h 6891453"/>
              <a:gd name="connsiteX1" fmla="*/ 6913758 w 7739651"/>
              <a:gd name="connsiteY1" fmla="*/ 2985 h 6891453"/>
              <a:gd name="connsiteX2" fmla="*/ 7739651 w 7739651"/>
              <a:gd name="connsiteY2" fmla="*/ 0 h 6891453"/>
              <a:gd name="connsiteX3" fmla="*/ 6807740 w 7739651"/>
              <a:gd name="connsiteY3" fmla="*/ 6179521 h 6891453"/>
              <a:gd name="connsiteX4" fmla="*/ 0 w 7739651"/>
              <a:gd name="connsiteY4" fmla="*/ 6891453 h 6891453"/>
              <a:gd name="connsiteX0" fmla="*/ 0 w 7749780"/>
              <a:gd name="connsiteY0" fmla="*/ 6891453 h 6891453"/>
              <a:gd name="connsiteX1" fmla="*/ 6913758 w 7749780"/>
              <a:gd name="connsiteY1" fmla="*/ 2985 h 6891453"/>
              <a:gd name="connsiteX2" fmla="*/ 7739651 w 7749780"/>
              <a:gd name="connsiteY2" fmla="*/ 0 h 6891453"/>
              <a:gd name="connsiteX3" fmla="*/ 7749780 w 7749780"/>
              <a:gd name="connsiteY3" fmla="*/ 6880302 h 6891453"/>
              <a:gd name="connsiteX4" fmla="*/ 0 w 7749780"/>
              <a:gd name="connsiteY4" fmla="*/ 6891453 h 689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780" h="6891453">
                <a:moveTo>
                  <a:pt x="0" y="6891453"/>
                </a:moveTo>
                <a:lnTo>
                  <a:pt x="6913758" y="2985"/>
                </a:lnTo>
                <a:lnTo>
                  <a:pt x="7739651" y="0"/>
                </a:lnTo>
                <a:cubicBezTo>
                  <a:pt x="7743027" y="2293434"/>
                  <a:pt x="7746404" y="4586868"/>
                  <a:pt x="7749780" y="6880302"/>
                </a:cubicBezTo>
                <a:lnTo>
                  <a:pt x="0" y="6891453"/>
                </a:lnTo>
                <a:close/>
              </a:path>
            </a:pathLst>
          </a:custGeom>
          <a:pattFill prst="lgGrid">
            <a:fgClr>
              <a:srgbClr val="EBEB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446BBE-6B24-104C-B10E-A1EDCFDCC043}"/>
              </a:ext>
            </a:extLst>
          </p:cNvPr>
          <p:cNvSpPr/>
          <p:nvPr/>
        </p:nvSpPr>
        <p:spPr>
          <a:xfrm flipH="1">
            <a:off x="2639700" y="1886093"/>
            <a:ext cx="1424066" cy="734518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066" h="734518">
                <a:moveTo>
                  <a:pt x="0" y="0"/>
                </a:moveTo>
                <a:lnTo>
                  <a:pt x="689548" y="0"/>
                </a:lnTo>
                <a:lnTo>
                  <a:pt x="1424066" y="734518"/>
                </a:lnTo>
                <a:lnTo>
                  <a:pt x="1424066" y="722562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1FFC5-6512-C244-BF57-F3D99F49BD72}"/>
              </a:ext>
            </a:extLst>
          </p:cNvPr>
          <p:cNvSpPr/>
          <p:nvPr/>
        </p:nvSpPr>
        <p:spPr>
          <a:xfrm flipH="1">
            <a:off x="4176156" y="3700709"/>
            <a:ext cx="1551494" cy="0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0" fmla="*/ 0 w 689548"/>
              <a:gd name="connsiteY0" fmla="*/ 0 h 0"/>
              <a:gd name="connsiteX1" fmla="*/ 689548 w 689548"/>
              <a:gd name="connsiteY1" fmla="*/ 0 h 0"/>
              <a:gd name="connsiteX0" fmla="*/ 0 w 21366"/>
              <a:gd name="connsiteY0" fmla="*/ 0 h 0"/>
              <a:gd name="connsiteX1" fmla="*/ 21366 w 21366"/>
              <a:gd name="connsiteY1" fmla="*/ -52252 h 0"/>
              <a:gd name="connsiteX0" fmla="*/ 0 w 8690"/>
              <a:gd name="connsiteY0" fmla="*/ 0 h 0"/>
              <a:gd name="connsiteX1" fmla="*/ 8690 w 8690"/>
              <a:gd name="connsiteY1" fmla="*/ -119470 h 0"/>
              <a:gd name="connsiteX0" fmla="*/ 0 w 12728"/>
              <a:gd name="connsiteY0" fmla="*/ 0 h 0"/>
              <a:gd name="connsiteX1" fmla="*/ 12728 w 12728"/>
              <a:gd name="connsiteY1" fmla="*/ 124064 h 0"/>
              <a:gd name="connsiteX0" fmla="*/ 0 w 9521"/>
              <a:gd name="connsiteY0" fmla="*/ 0 h 0"/>
              <a:gd name="connsiteX1" fmla="*/ 9521 w 9521"/>
              <a:gd name="connsiteY1" fmla="*/ 459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1">
                <a:moveTo>
                  <a:pt x="0" y="0"/>
                </a:moveTo>
                <a:lnTo>
                  <a:pt x="9521" y="4595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D9818-4CFF-AA43-9907-235CF86DA464}"/>
              </a:ext>
            </a:extLst>
          </p:cNvPr>
          <p:cNvCxnSpPr/>
          <p:nvPr/>
        </p:nvCxnSpPr>
        <p:spPr>
          <a:xfrm>
            <a:off x="4243528" y="4456788"/>
            <a:ext cx="230478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9DE867-2796-1644-A004-9A34E9BE44A4}"/>
              </a:ext>
            </a:extLst>
          </p:cNvPr>
          <p:cNvCxnSpPr>
            <a:cxnSpLocks/>
          </p:cNvCxnSpPr>
          <p:nvPr/>
        </p:nvCxnSpPr>
        <p:spPr>
          <a:xfrm>
            <a:off x="3774491" y="5293781"/>
            <a:ext cx="367332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148D2D-A4D5-2F44-809B-B46FC5A01677}"/>
              </a:ext>
            </a:extLst>
          </p:cNvPr>
          <p:cNvCxnSpPr>
            <a:cxnSpLocks/>
          </p:cNvCxnSpPr>
          <p:nvPr/>
        </p:nvCxnSpPr>
        <p:spPr>
          <a:xfrm>
            <a:off x="3351733" y="2795958"/>
            <a:ext cx="160017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6C9E70E0-2238-9941-850B-EC95555F0EF7}"/>
              </a:ext>
            </a:extLst>
          </p:cNvPr>
          <p:cNvSpPr/>
          <p:nvPr/>
        </p:nvSpPr>
        <p:spPr>
          <a:xfrm>
            <a:off x="307603" y="2264035"/>
            <a:ext cx="4052636" cy="4607662"/>
          </a:xfrm>
          <a:custGeom>
            <a:avLst/>
            <a:gdLst>
              <a:gd name="connsiteX0" fmla="*/ 1864760 w 4725856"/>
              <a:gd name="connsiteY0" fmla="*/ 5304467 h 5373083"/>
              <a:gd name="connsiteX1" fmla="*/ 1320690 w 4725856"/>
              <a:gd name="connsiteY1" fmla="*/ 4515142 h 5373083"/>
              <a:gd name="connsiteX2" fmla="*/ 556702 w 4725856"/>
              <a:gd name="connsiteY2" fmla="*/ 4492240 h 5373083"/>
              <a:gd name="connsiteX3" fmla="*/ 465994 w 4725856"/>
              <a:gd name="connsiteY3" fmla="*/ 4066469 h 5373083"/>
              <a:gd name="connsiteX4" fmla="*/ 322898 w 4725856"/>
              <a:gd name="connsiteY4" fmla="*/ 3899750 h 5373083"/>
              <a:gd name="connsiteX5" fmla="*/ 414689 w 4725856"/>
              <a:gd name="connsiteY5" fmla="*/ 3784967 h 5373083"/>
              <a:gd name="connsiteX6" fmla="*/ 256445 w 4725856"/>
              <a:gd name="connsiteY6" fmla="*/ 3678209 h 5373083"/>
              <a:gd name="connsiteX7" fmla="*/ 159245 w 4725856"/>
              <a:gd name="connsiteY7" fmla="*/ 3502743 h 5373083"/>
              <a:gd name="connsiteX8" fmla="*/ 52126 w 4725856"/>
              <a:gd name="connsiteY8" fmla="*/ 3207265 h 5373083"/>
              <a:gd name="connsiteX9" fmla="*/ 444805 w 4725856"/>
              <a:gd name="connsiteY9" fmla="*/ 2364561 h 5373083"/>
              <a:gd name="connsiteX10" fmla="*/ 1119707 w 4725856"/>
              <a:gd name="connsiteY10" fmla="*/ 339762 h 5373083"/>
              <a:gd name="connsiteX11" fmla="*/ 4654267 w 4725856"/>
              <a:gd name="connsiteY11" fmla="*/ 1392196 h 5373083"/>
              <a:gd name="connsiteX12" fmla="*/ 3864942 w 4725856"/>
              <a:gd name="connsiteY12" fmla="*/ 3851691 h 5373083"/>
              <a:gd name="connsiteX13" fmla="*/ 3899296 w 4725856"/>
              <a:gd name="connsiteY13" fmla="*/ 5373084 h 5373083"/>
              <a:gd name="connsiteX14" fmla="*/ 1863317 w 4725856"/>
              <a:gd name="connsiteY14" fmla="*/ 5373084 h 53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25856" h="5373083">
                <a:moveTo>
                  <a:pt x="1864760" y="5304467"/>
                </a:moveTo>
                <a:cubicBezTo>
                  <a:pt x="1864760" y="5304467"/>
                  <a:pt x="1892622" y="4492240"/>
                  <a:pt x="1320690" y="4515142"/>
                </a:cubicBezTo>
                <a:cubicBezTo>
                  <a:pt x="748759" y="4538045"/>
                  <a:pt x="694207" y="4706658"/>
                  <a:pt x="556702" y="4492240"/>
                </a:cubicBezTo>
                <a:cubicBezTo>
                  <a:pt x="419197" y="4277822"/>
                  <a:pt x="558956" y="4157268"/>
                  <a:pt x="465994" y="4066469"/>
                </a:cubicBezTo>
                <a:cubicBezTo>
                  <a:pt x="465994" y="4066469"/>
                  <a:pt x="324792" y="3993163"/>
                  <a:pt x="322898" y="3899750"/>
                </a:cubicBezTo>
                <a:cubicBezTo>
                  <a:pt x="321005" y="3806336"/>
                  <a:pt x="414689" y="3784967"/>
                  <a:pt x="414689" y="3784967"/>
                </a:cubicBezTo>
                <a:cubicBezTo>
                  <a:pt x="414689" y="3784967"/>
                  <a:pt x="262216" y="3779196"/>
                  <a:pt x="256445" y="3678209"/>
                </a:cubicBezTo>
                <a:cubicBezTo>
                  <a:pt x="250674" y="3577221"/>
                  <a:pt x="319562" y="3569467"/>
                  <a:pt x="159245" y="3502743"/>
                </a:cubicBezTo>
                <a:cubicBezTo>
                  <a:pt x="-1073" y="3436019"/>
                  <a:pt x="-47058" y="3375066"/>
                  <a:pt x="52126" y="3207265"/>
                </a:cubicBezTo>
                <a:cubicBezTo>
                  <a:pt x="151310" y="3039463"/>
                  <a:pt x="482945" y="2567076"/>
                  <a:pt x="444805" y="2364561"/>
                </a:cubicBezTo>
                <a:cubicBezTo>
                  <a:pt x="406664" y="2162045"/>
                  <a:pt x="-69961" y="1003034"/>
                  <a:pt x="1119707" y="339762"/>
                </a:cubicBezTo>
                <a:cubicBezTo>
                  <a:pt x="2309375" y="-323509"/>
                  <a:pt x="4288458" y="-37768"/>
                  <a:pt x="4654267" y="1392196"/>
                </a:cubicBezTo>
                <a:cubicBezTo>
                  <a:pt x="5020076" y="2822160"/>
                  <a:pt x="3864942" y="3851691"/>
                  <a:pt x="3864942" y="3851691"/>
                </a:cubicBezTo>
                <a:cubicBezTo>
                  <a:pt x="3864942" y="3851691"/>
                  <a:pt x="3384440" y="4755348"/>
                  <a:pt x="3899296" y="5373084"/>
                </a:cubicBezTo>
                <a:lnTo>
                  <a:pt x="1863317" y="5373084"/>
                </a:lnTo>
                <a:close/>
              </a:path>
            </a:pathLst>
          </a:custGeom>
          <a:solidFill>
            <a:schemeClr val="accent4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3D686FD-7FAD-824B-8D10-1F9E3697A299}"/>
              </a:ext>
            </a:extLst>
          </p:cNvPr>
          <p:cNvSpPr/>
          <p:nvPr/>
        </p:nvSpPr>
        <p:spPr>
          <a:xfrm>
            <a:off x="1864424" y="2765370"/>
            <a:ext cx="1209786" cy="849810"/>
          </a:xfrm>
          <a:custGeom>
            <a:avLst/>
            <a:gdLst>
              <a:gd name="connsiteX0" fmla="*/ 543258 w 1410755"/>
              <a:gd name="connsiteY0" fmla="*/ 839950 h 990980"/>
              <a:gd name="connsiteX1" fmla="*/ 923223 w 1410755"/>
              <a:gd name="connsiteY1" fmla="*/ 916322 h 990980"/>
              <a:gd name="connsiteX2" fmla="*/ 1163249 w 1410755"/>
              <a:gd name="connsiteY2" fmla="*/ 830933 h 990980"/>
              <a:gd name="connsiteX3" fmla="*/ 1410217 w 1410755"/>
              <a:gd name="connsiteY3" fmla="*/ 375588 h 990980"/>
              <a:gd name="connsiteX4" fmla="*/ 1064966 w 1410755"/>
              <a:gd name="connsiteY4" fmla="*/ 5361 h 990980"/>
              <a:gd name="connsiteX5" fmla="*/ 687616 w 1410755"/>
              <a:gd name="connsiteY5" fmla="*/ 187319 h 990980"/>
              <a:gd name="connsiteX6" fmla="*/ 614563 w 1410755"/>
              <a:gd name="connsiteY6" fmla="*/ 210062 h 990980"/>
              <a:gd name="connsiteX7" fmla="*/ 595646 w 1410755"/>
              <a:gd name="connsiteY7" fmla="*/ 193540 h 990980"/>
              <a:gd name="connsiteX8" fmla="*/ 257157 w 1410755"/>
              <a:gd name="connsiteY8" fmla="*/ 145932 h 990980"/>
              <a:gd name="connsiteX9" fmla="*/ 0 w 1410755"/>
              <a:gd name="connsiteY9" fmla="*/ 408319 h 990980"/>
              <a:gd name="connsiteX10" fmla="*/ 32911 w 1410755"/>
              <a:gd name="connsiteY10" fmla="*/ 430229 h 990980"/>
              <a:gd name="connsiteX11" fmla="*/ 322709 w 1410755"/>
              <a:gd name="connsiteY11" fmla="*/ 990980 h 990980"/>
              <a:gd name="connsiteX12" fmla="*/ 543258 w 1410755"/>
              <a:gd name="connsiteY12" fmla="*/ 839950 h 9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755" h="990980">
                <a:moveTo>
                  <a:pt x="543258" y="839950"/>
                </a:moveTo>
                <a:cubicBezTo>
                  <a:pt x="675029" y="813729"/>
                  <a:pt x="811813" y="841221"/>
                  <a:pt x="923223" y="916322"/>
                </a:cubicBezTo>
                <a:cubicBezTo>
                  <a:pt x="997125" y="872960"/>
                  <a:pt x="1078564" y="843980"/>
                  <a:pt x="1163249" y="830933"/>
                </a:cubicBezTo>
                <a:cubicBezTo>
                  <a:pt x="1166315" y="699018"/>
                  <a:pt x="1222309" y="479281"/>
                  <a:pt x="1410217" y="375588"/>
                </a:cubicBezTo>
                <a:cubicBezTo>
                  <a:pt x="1418062" y="278568"/>
                  <a:pt x="1341961" y="50986"/>
                  <a:pt x="1064966" y="5361"/>
                </a:cubicBezTo>
                <a:cubicBezTo>
                  <a:pt x="810244" y="-36296"/>
                  <a:pt x="692485" y="178212"/>
                  <a:pt x="687616" y="187319"/>
                </a:cubicBezTo>
                <a:cubicBezTo>
                  <a:pt x="673721" y="213772"/>
                  <a:pt x="641018" y="223954"/>
                  <a:pt x="614563" y="210062"/>
                </a:cubicBezTo>
                <a:cubicBezTo>
                  <a:pt x="607052" y="206116"/>
                  <a:pt x="600569" y="200456"/>
                  <a:pt x="595646" y="193540"/>
                </a:cubicBezTo>
                <a:cubicBezTo>
                  <a:pt x="592760" y="189934"/>
                  <a:pt x="508814" y="86331"/>
                  <a:pt x="257157" y="145932"/>
                </a:cubicBezTo>
                <a:cubicBezTo>
                  <a:pt x="51576" y="194622"/>
                  <a:pt x="8836" y="350972"/>
                  <a:pt x="0" y="408319"/>
                </a:cubicBezTo>
                <a:cubicBezTo>
                  <a:pt x="11181" y="415172"/>
                  <a:pt x="22091" y="422475"/>
                  <a:pt x="32911" y="430229"/>
                </a:cubicBezTo>
                <a:cubicBezTo>
                  <a:pt x="242640" y="581530"/>
                  <a:pt x="305397" y="825433"/>
                  <a:pt x="322709" y="990980"/>
                </a:cubicBezTo>
                <a:cubicBezTo>
                  <a:pt x="366981" y="923986"/>
                  <a:pt x="436230" y="860959"/>
                  <a:pt x="543258" y="839950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C85CC45-48A3-4841-8E3C-550016FB4594}"/>
              </a:ext>
            </a:extLst>
          </p:cNvPr>
          <p:cNvSpPr/>
          <p:nvPr/>
        </p:nvSpPr>
        <p:spPr>
          <a:xfrm>
            <a:off x="1020065" y="2429546"/>
            <a:ext cx="3138030" cy="2743660"/>
          </a:xfrm>
          <a:custGeom>
            <a:avLst/>
            <a:gdLst>
              <a:gd name="connsiteX0" fmla="*/ 3658782 w 3659317"/>
              <a:gd name="connsiteY0" fmla="*/ 1582492 h 3199435"/>
              <a:gd name="connsiteX1" fmla="*/ 3392067 w 3659317"/>
              <a:gd name="connsiteY1" fmla="*/ 966740 h 3199435"/>
              <a:gd name="connsiteX2" fmla="*/ 3166649 w 3659317"/>
              <a:gd name="connsiteY2" fmla="*/ 521944 h 3199435"/>
              <a:gd name="connsiteX3" fmla="*/ 2477771 w 3659317"/>
              <a:gd name="connsiteY3" fmla="*/ 248737 h 3199435"/>
              <a:gd name="connsiteX4" fmla="*/ 1466183 w 3659317"/>
              <a:gd name="connsiteY4" fmla="*/ 137470 h 3199435"/>
              <a:gd name="connsiteX5" fmla="*/ 553870 w 3659317"/>
              <a:gd name="connsiteY5" fmla="*/ 461081 h 3199435"/>
              <a:gd name="connsiteX6" fmla="*/ 114033 w 3659317"/>
              <a:gd name="connsiteY6" fmla="*/ 1492415 h 3199435"/>
              <a:gd name="connsiteX7" fmla="*/ 821216 w 3659317"/>
              <a:gd name="connsiteY7" fmla="*/ 1869676 h 3199435"/>
              <a:gd name="connsiteX8" fmla="*/ 1188287 w 3659317"/>
              <a:gd name="connsiteY8" fmla="*/ 1547868 h 3199435"/>
              <a:gd name="connsiteX9" fmla="*/ 939245 w 3659317"/>
              <a:gd name="connsiteY9" fmla="*/ 909213 h 3199435"/>
              <a:gd name="connsiteX10" fmla="*/ 486064 w 3659317"/>
              <a:gd name="connsiteY10" fmla="*/ 897671 h 3199435"/>
              <a:gd name="connsiteX11" fmla="*/ 411135 w 3659317"/>
              <a:gd name="connsiteY11" fmla="*/ 1213528 h 3199435"/>
              <a:gd name="connsiteX12" fmla="*/ 528352 w 3659317"/>
              <a:gd name="connsiteY12" fmla="*/ 1342377 h 3199435"/>
              <a:gd name="connsiteX13" fmla="*/ 752959 w 3659317"/>
              <a:gd name="connsiteY13" fmla="*/ 1335163 h 3199435"/>
              <a:gd name="connsiteX14" fmla="*/ 823831 w 3659317"/>
              <a:gd name="connsiteY14" fmla="*/ 1364107 h 3199435"/>
              <a:gd name="connsiteX15" fmla="*/ 794887 w 3659317"/>
              <a:gd name="connsiteY15" fmla="*/ 1434979 h 3199435"/>
              <a:gd name="connsiteX16" fmla="*/ 487326 w 3659317"/>
              <a:gd name="connsiteY16" fmla="*/ 1442643 h 3199435"/>
              <a:gd name="connsiteX17" fmla="*/ 310779 w 3659317"/>
              <a:gd name="connsiteY17" fmla="*/ 1253292 h 3199435"/>
              <a:gd name="connsiteX18" fmla="*/ 420242 w 3659317"/>
              <a:gd name="connsiteY18" fmla="*/ 812012 h 3199435"/>
              <a:gd name="connsiteX19" fmla="*/ 868644 w 3659317"/>
              <a:gd name="connsiteY19" fmla="*/ 750969 h 3199435"/>
              <a:gd name="connsiteX20" fmla="*/ 1201903 w 3659317"/>
              <a:gd name="connsiteY20" fmla="*/ 431777 h 3199435"/>
              <a:gd name="connsiteX21" fmla="*/ 1597917 w 3659317"/>
              <a:gd name="connsiteY21" fmla="*/ 471901 h 3199435"/>
              <a:gd name="connsiteX22" fmla="*/ 2052181 w 3659317"/>
              <a:gd name="connsiteY22" fmla="*/ 289673 h 3199435"/>
              <a:gd name="connsiteX23" fmla="*/ 2398423 w 3659317"/>
              <a:gd name="connsiteY23" fmla="*/ 493271 h 3199435"/>
              <a:gd name="connsiteX24" fmla="*/ 2487869 w 3659317"/>
              <a:gd name="connsiteY24" fmla="*/ 724911 h 3199435"/>
              <a:gd name="connsiteX25" fmla="*/ 3083695 w 3659317"/>
              <a:gd name="connsiteY25" fmla="*/ 883154 h 3199435"/>
              <a:gd name="connsiteX26" fmla="*/ 3199199 w 3659317"/>
              <a:gd name="connsiteY26" fmla="*/ 1341205 h 3199435"/>
              <a:gd name="connsiteX27" fmla="*/ 3325434 w 3659317"/>
              <a:gd name="connsiteY27" fmla="*/ 1753179 h 3199435"/>
              <a:gd name="connsiteX28" fmla="*/ 3139779 w 3659317"/>
              <a:gd name="connsiteY28" fmla="*/ 2011599 h 3199435"/>
              <a:gd name="connsiteX29" fmla="*/ 2683172 w 3659317"/>
              <a:gd name="connsiteY29" fmla="*/ 1960744 h 3199435"/>
              <a:gd name="connsiteX30" fmla="*/ 2008900 w 3659317"/>
              <a:gd name="connsiteY30" fmla="*/ 1945867 h 3199435"/>
              <a:gd name="connsiteX31" fmla="*/ 1636960 w 3659317"/>
              <a:gd name="connsiteY31" fmla="*/ 2125300 h 3199435"/>
              <a:gd name="connsiteX32" fmla="*/ 1607656 w 3659317"/>
              <a:gd name="connsiteY32" fmla="*/ 2120972 h 3199435"/>
              <a:gd name="connsiteX33" fmla="*/ 1432010 w 3659317"/>
              <a:gd name="connsiteY33" fmla="*/ 1961195 h 3199435"/>
              <a:gd name="connsiteX34" fmla="*/ 1457662 w 3659317"/>
              <a:gd name="connsiteY34" fmla="*/ 1889016 h 3199435"/>
              <a:gd name="connsiteX35" fmla="*/ 1529841 w 3659317"/>
              <a:gd name="connsiteY35" fmla="*/ 1914669 h 3199435"/>
              <a:gd name="connsiteX36" fmla="*/ 1630829 w 3659317"/>
              <a:gd name="connsiteY36" fmla="*/ 2015115 h 3199435"/>
              <a:gd name="connsiteX37" fmla="*/ 1939471 w 3659317"/>
              <a:gd name="connsiteY37" fmla="*/ 1862642 h 3199435"/>
              <a:gd name="connsiteX38" fmla="*/ 2741240 w 3659317"/>
              <a:gd name="connsiteY38" fmla="*/ 1869315 h 3199435"/>
              <a:gd name="connsiteX39" fmla="*/ 3094335 w 3659317"/>
              <a:gd name="connsiteY39" fmla="*/ 1913316 h 3199435"/>
              <a:gd name="connsiteX40" fmla="*/ 3218045 w 3659317"/>
              <a:gd name="connsiteY40" fmla="*/ 1738302 h 3199435"/>
              <a:gd name="connsiteX41" fmla="*/ 3106778 w 3659317"/>
              <a:gd name="connsiteY41" fmla="*/ 1403871 h 3199435"/>
              <a:gd name="connsiteX42" fmla="*/ 3086310 w 3659317"/>
              <a:gd name="connsiteY42" fmla="*/ 1344992 h 3199435"/>
              <a:gd name="connsiteX43" fmla="*/ 3006061 w 3659317"/>
              <a:gd name="connsiteY43" fmla="*/ 958805 h 3199435"/>
              <a:gd name="connsiteX44" fmla="*/ 2510141 w 3659317"/>
              <a:gd name="connsiteY44" fmla="*/ 830948 h 3199435"/>
              <a:gd name="connsiteX45" fmla="*/ 2241983 w 3659317"/>
              <a:gd name="connsiteY45" fmla="*/ 1216954 h 3199435"/>
              <a:gd name="connsiteX46" fmla="*/ 2672803 w 3659317"/>
              <a:gd name="connsiteY46" fmla="*/ 1458152 h 3199435"/>
              <a:gd name="connsiteX47" fmla="*/ 2665229 w 3659317"/>
              <a:gd name="connsiteY47" fmla="*/ 1534433 h 3199435"/>
              <a:gd name="connsiteX48" fmla="*/ 2588947 w 3659317"/>
              <a:gd name="connsiteY48" fmla="*/ 1526859 h 3199435"/>
              <a:gd name="connsiteX49" fmla="*/ 1922790 w 3659317"/>
              <a:gd name="connsiteY49" fmla="*/ 1416675 h 3199435"/>
              <a:gd name="connsiteX50" fmla="*/ 1854353 w 3659317"/>
              <a:gd name="connsiteY50" fmla="*/ 1413609 h 3199435"/>
              <a:gd name="connsiteX51" fmla="*/ 1534620 w 3659317"/>
              <a:gd name="connsiteY51" fmla="*/ 1337327 h 3199435"/>
              <a:gd name="connsiteX52" fmla="*/ 1324440 w 3659317"/>
              <a:gd name="connsiteY52" fmla="*/ 1591960 h 3199435"/>
              <a:gd name="connsiteX53" fmla="*/ 1280348 w 3659317"/>
              <a:gd name="connsiteY53" fmla="*/ 1637945 h 3199435"/>
              <a:gd name="connsiteX54" fmla="*/ 890915 w 3659317"/>
              <a:gd name="connsiteY54" fmla="*/ 2090946 h 3199435"/>
              <a:gd name="connsiteX55" fmla="*/ 870718 w 3659317"/>
              <a:gd name="connsiteY55" fmla="*/ 2137473 h 3199435"/>
              <a:gd name="connsiteX56" fmla="*/ 1654633 w 3659317"/>
              <a:gd name="connsiteY56" fmla="*/ 2628434 h 3199435"/>
              <a:gd name="connsiteX57" fmla="*/ 1658961 w 3659317"/>
              <a:gd name="connsiteY57" fmla="*/ 2646467 h 3199435"/>
              <a:gd name="connsiteX58" fmla="*/ 2381923 w 3659317"/>
              <a:gd name="connsiteY58" fmla="*/ 2577489 h 3199435"/>
              <a:gd name="connsiteX59" fmla="*/ 2433859 w 3659317"/>
              <a:gd name="connsiteY59" fmla="*/ 2353694 h 3199435"/>
              <a:gd name="connsiteX60" fmla="*/ 2346487 w 3659317"/>
              <a:gd name="connsiteY60" fmla="*/ 2266953 h 3199435"/>
              <a:gd name="connsiteX61" fmla="*/ 2312764 w 3659317"/>
              <a:gd name="connsiteY61" fmla="*/ 2198155 h 3199435"/>
              <a:gd name="connsiteX62" fmla="*/ 2381562 w 3659317"/>
              <a:gd name="connsiteY62" fmla="*/ 2164433 h 3199435"/>
              <a:gd name="connsiteX63" fmla="*/ 2535838 w 3659317"/>
              <a:gd name="connsiteY63" fmla="*/ 2316996 h 3199435"/>
              <a:gd name="connsiteX64" fmla="*/ 2472721 w 3659317"/>
              <a:gd name="connsiteY64" fmla="*/ 2637451 h 3199435"/>
              <a:gd name="connsiteX65" fmla="*/ 2468393 w 3659317"/>
              <a:gd name="connsiteY65" fmla="*/ 2643492 h 3199435"/>
              <a:gd name="connsiteX66" fmla="*/ 1950292 w 3659317"/>
              <a:gd name="connsiteY66" fmla="*/ 2822294 h 3199435"/>
              <a:gd name="connsiteX67" fmla="*/ 1703323 w 3659317"/>
              <a:gd name="connsiteY67" fmla="*/ 2775407 h 3199435"/>
              <a:gd name="connsiteX68" fmla="*/ 2417088 w 3659317"/>
              <a:gd name="connsiteY68" fmla="*/ 3198652 h 3199435"/>
              <a:gd name="connsiteX69" fmla="*/ 2837989 w 3659317"/>
              <a:gd name="connsiteY69" fmla="*/ 2949249 h 3199435"/>
              <a:gd name="connsiteX70" fmla="*/ 3212003 w 3659317"/>
              <a:gd name="connsiteY70" fmla="*/ 2282011 h 3199435"/>
              <a:gd name="connsiteX71" fmla="*/ 3658782 w 3659317"/>
              <a:gd name="connsiteY71" fmla="*/ 1582492 h 31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9317" h="3199435">
                <a:moveTo>
                  <a:pt x="3658782" y="1582492"/>
                </a:moveTo>
                <a:cubicBezTo>
                  <a:pt x="3644536" y="1136435"/>
                  <a:pt x="3392067" y="966740"/>
                  <a:pt x="3392067" y="966740"/>
                </a:cubicBezTo>
                <a:cubicBezTo>
                  <a:pt x="3392067" y="966740"/>
                  <a:pt x="3362312" y="751600"/>
                  <a:pt x="3166649" y="521944"/>
                </a:cubicBezTo>
                <a:cubicBezTo>
                  <a:pt x="2863597" y="189407"/>
                  <a:pt x="2477771" y="248737"/>
                  <a:pt x="2477771" y="248737"/>
                </a:cubicBezTo>
                <a:cubicBezTo>
                  <a:pt x="1977973" y="-236273"/>
                  <a:pt x="1466183" y="137470"/>
                  <a:pt x="1466183" y="137470"/>
                </a:cubicBezTo>
                <a:cubicBezTo>
                  <a:pt x="756205" y="-95342"/>
                  <a:pt x="553870" y="461081"/>
                  <a:pt x="553870" y="461081"/>
                </a:cubicBezTo>
                <a:cubicBezTo>
                  <a:pt x="148117" y="504091"/>
                  <a:pt x="-182798" y="981707"/>
                  <a:pt x="114033" y="1492415"/>
                </a:cubicBezTo>
                <a:cubicBezTo>
                  <a:pt x="341616" y="1884102"/>
                  <a:pt x="677219" y="1889152"/>
                  <a:pt x="821216" y="1869676"/>
                </a:cubicBezTo>
                <a:cubicBezTo>
                  <a:pt x="867923" y="1746958"/>
                  <a:pt x="969361" y="1609002"/>
                  <a:pt x="1188287" y="1547868"/>
                </a:cubicBezTo>
                <a:cubicBezTo>
                  <a:pt x="1189910" y="1526499"/>
                  <a:pt x="1216870" y="1109475"/>
                  <a:pt x="939245" y="909213"/>
                </a:cubicBezTo>
                <a:cubicBezTo>
                  <a:pt x="772976" y="789290"/>
                  <a:pt x="587592" y="819045"/>
                  <a:pt x="486064" y="897671"/>
                </a:cubicBezTo>
                <a:cubicBezTo>
                  <a:pt x="389495" y="972059"/>
                  <a:pt x="362444" y="1087293"/>
                  <a:pt x="411135" y="1213528"/>
                </a:cubicBezTo>
                <a:cubicBezTo>
                  <a:pt x="437103" y="1277907"/>
                  <a:pt x="475424" y="1320286"/>
                  <a:pt x="528352" y="1342377"/>
                </a:cubicBezTo>
                <a:cubicBezTo>
                  <a:pt x="630151" y="1385116"/>
                  <a:pt x="751697" y="1335614"/>
                  <a:pt x="752959" y="1335163"/>
                </a:cubicBezTo>
                <a:cubicBezTo>
                  <a:pt x="780523" y="1323586"/>
                  <a:pt x="812253" y="1336543"/>
                  <a:pt x="823831" y="1364107"/>
                </a:cubicBezTo>
                <a:cubicBezTo>
                  <a:pt x="835408" y="1391671"/>
                  <a:pt x="822451" y="1423401"/>
                  <a:pt x="794887" y="1434979"/>
                </a:cubicBezTo>
                <a:cubicBezTo>
                  <a:pt x="788305" y="1437774"/>
                  <a:pt x="631504" y="1502604"/>
                  <a:pt x="487326" y="1442643"/>
                </a:cubicBezTo>
                <a:cubicBezTo>
                  <a:pt x="407348" y="1409371"/>
                  <a:pt x="347927" y="1345713"/>
                  <a:pt x="310779" y="1253292"/>
                </a:cubicBezTo>
                <a:cubicBezTo>
                  <a:pt x="244145" y="1080982"/>
                  <a:pt x="285171" y="916336"/>
                  <a:pt x="420242" y="812012"/>
                </a:cubicBezTo>
                <a:cubicBezTo>
                  <a:pt x="544492" y="716074"/>
                  <a:pt x="714458" y="696147"/>
                  <a:pt x="868644" y="750969"/>
                </a:cubicBezTo>
                <a:cubicBezTo>
                  <a:pt x="894432" y="637989"/>
                  <a:pt x="984599" y="483172"/>
                  <a:pt x="1201903" y="431777"/>
                </a:cubicBezTo>
                <a:cubicBezTo>
                  <a:pt x="1409919" y="382545"/>
                  <a:pt x="1533899" y="429342"/>
                  <a:pt x="1597917" y="471901"/>
                </a:cubicBezTo>
                <a:cubicBezTo>
                  <a:pt x="1674560" y="372717"/>
                  <a:pt x="1830098" y="253426"/>
                  <a:pt x="2052181" y="289673"/>
                </a:cubicBezTo>
                <a:cubicBezTo>
                  <a:pt x="2237294" y="319879"/>
                  <a:pt x="2342610" y="417079"/>
                  <a:pt x="2398423" y="493271"/>
                </a:cubicBezTo>
                <a:cubicBezTo>
                  <a:pt x="2448818" y="560873"/>
                  <a:pt x="2479754" y="640981"/>
                  <a:pt x="2487869" y="724911"/>
                </a:cubicBezTo>
                <a:cubicBezTo>
                  <a:pt x="2697779" y="672524"/>
                  <a:pt x="2941231" y="737444"/>
                  <a:pt x="3083695" y="883154"/>
                </a:cubicBezTo>
                <a:cubicBezTo>
                  <a:pt x="3199741" y="1002175"/>
                  <a:pt x="3240135" y="1163846"/>
                  <a:pt x="3199199" y="1341205"/>
                </a:cubicBezTo>
                <a:cubicBezTo>
                  <a:pt x="3252488" y="1393592"/>
                  <a:pt x="3356722" y="1527761"/>
                  <a:pt x="3325434" y="1753179"/>
                </a:cubicBezTo>
                <a:cubicBezTo>
                  <a:pt x="3308843" y="1872110"/>
                  <a:pt x="3242931" y="1963900"/>
                  <a:pt x="3139779" y="2011599"/>
                </a:cubicBezTo>
                <a:cubicBezTo>
                  <a:pt x="3007594" y="2072823"/>
                  <a:pt x="2828431" y="2052895"/>
                  <a:pt x="2683172" y="1960744"/>
                </a:cubicBezTo>
                <a:cubicBezTo>
                  <a:pt x="2477500" y="1830272"/>
                  <a:pt x="2156144" y="1823239"/>
                  <a:pt x="2008900" y="1945867"/>
                </a:cubicBezTo>
                <a:cubicBezTo>
                  <a:pt x="1894388" y="2041354"/>
                  <a:pt x="1762022" y="2135218"/>
                  <a:pt x="1636960" y="2125300"/>
                </a:cubicBezTo>
                <a:cubicBezTo>
                  <a:pt x="1627114" y="2124479"/>
                  <a:pt x="1617321" y="2123037"/>
                  <a:pt x="1607656" y="2120972"/>
                </a:cubicBezTo>
                <a:cubicBezTo>
                  <a:pt x="1533809" y="2104742"/>
                  <a:pt x="1474659" y="2051002"/>
                  <a:pt x="1432010" y="1961195"/>
                </a:cubicBezTo>
                <a:cubicBezTo>
                  <a:pt x="1419161" y="1934181"/>
                  <a:pt x="1430648" y="1901865"/>
                  <a:pt x="1457662" y="1889016"/>
                </a:cubicBezTo>
                <a:cubicBezTo>
                  <a:pt x="1484676" y="1876168"/>
                  <a:pt x="1516992" y="1887655"/>
                  <a:pt x="1529841" y="1914669"/>
                </a:cubicBezTo>
                <a:cubicBezTo>
                  <a:pt x="1557793" y="1973458"/>
                  <a:pt x="1590884" y="2006279"/>
                  <a:pt x="1630829" y="2015115"/>
                </a:cubicBezTo>
                <a:cubicBezTo>
                  <a:pt x="1720184" y="2034772"/>
                  <a:pt x="1849755" y="1937481"/>
                  <a:pt x="1939471" y="1862642"/>
                </a:cubicBezTo>
                <a:cubicBezTo>
                  <a:pt x="2124855" y="1708186"/>
                  <a:pt x="2492017" y="1711161"/>
                  <a:pt x="2741240" y="1869315"/>
                </a:cubicBezTo>
                <a:cubicBezTo>
                  <a:pt x="2856113" y="1942170"/>
                  <a:pt x="2994700" y="1959482"/>
                  <a:pt x="3094335" y="1913316"/>
                </a:cubicBezTo>
                <a:cubicBezTo>
                  <a:pt x="3163854" y="1881127"/>
                  <a:pt x="3206593" y="1820624"/>
                  <a:pt x="3218045" y="1738302"/>
                </a:cubicBezTo>
                <a:cubicBezTo>
                  <a:pt x="3249874" y="1509547"/>
                  <a:pt x="3108221" y="1404682"/>
                  <a:pt x="3106778" y="1403871"/>
                </a:cubicBezTo>
                <a:cubicBezTo>
                  <a:pt x="3088195" y="1390544"/>
                  <a:pt x="3080007" y="1366975"/>
                  <a:pt x="3086310" y="1344992"/>
                </a:cubicBezTo>
                <a:cubicBezTo>
                  <a:pt x="3130221" y="1191256"/>
                  <a:pt x="3102540" y="1057719"/>
                  <a:pt x="3006061" y="958805"/>
                </a:cubicBezTo>
                <a:cubicBezTo>
                  <a:pt x="2888843" y="838431"/>
                  <a:pt x="2684795" y="785864"/>
                  <a:pt x="2510141" y="830948"/>
                </a:cubicBezTo>
                <a:cubicBezTo>
                  <a:pt x="2280214" y="890278"/>
                  <a:pt x="2246762" y="1136525"/>
                  <a:pt x="2241983" y="1216954"/>
                </a:cubicBezTo>
                <a:cubicBezTo>
                  <a:pt x="2376513" y="1223987"/>
                  <a:pt x="2529797" y="1283407"/>
                  <a:pt x="2672803" y="1458152"/>
                </a:cubicBezTo>
                <a:cubicBezTo>
                  <a:pt x="2691774" y="1481307"/>
                  <a:pt x="2688383" y="1515462"/>
                  <a:pt x="2665229" y="1534433"/>
                </a:cubicBezTo>
                <a:cubicBezTo>
                  <a:pt x="2642073" y="1553404"/>
                  <a:pt x="2607918" y="1550014"/>
                  <a:pt x="2588947" y="1526859"/>
                </a:cubicBezTo>
                <a:cubicBezTo>
                  <a:pt x="2284632" y="1155009"/>
                  <a:pt x="1937398" y="1405765"/>
                  <a:pt x="1922790" y="1416675"/>
                </a:cubicBezTo>
                <a:cubicBezTo>
                  <a:pt x="1902151" y="1432066"/>
                  <a:pt x="1873532" y="1430786"/>
                  <a:pt x="1854353" y="1413609"/>
                </a:cubicBezTo>
                <a:cubicBezTo>
                  <a:pt x="1764087" y="1342593"/>
                  <a:pt x="1647230" y="1314713"/>
                  <a:pt x="1534620" y="1337327"/>
                </a:cubicBezTo>
                <a:cubicBezTo>
                  <a:pt x="1356359" y="1373394"/>
                  <a:pt x="1324710" y="1589796"/>
                  <a:pt x="1324440" y="1591960"/>
                </a:cubicBezTo>
                <a:cubicBezTo>
                  <a:pt x="1321284" y="1615232"/>
                  <a:pt x="1303467" y="1633816"/>
                  <a:pt x="1280348" y="1637945"/>
                </a:cubicBezTo>
                <a:cubicBezTo>
                  <a:pt x="867201" y="1712514"/>
                  <a:pt x="889743" y="2075618"/>
                  <a:pt x="890915" y="2090946"/>
                </a:cubicBezTo>
                <a:cubicBezTo>
                  <a:pt x="892223" y="2108826"/>
                  <a:pt x="884676" y="2126220"/>
                  <a:pt x="870718" y="2137473"/>
                </a:cubicBezTo>
                <a:cubicBezTo>
                  <a:pt x="932482" y="2676583"/>
                  <a:pt x="1654633" y="2628434"/>
                  <a:pt x="1654633" y="2628434"/>
                </a:cubicBezTo>
                <a:cubicBezTo>
                  <a:pt x="1655985" y="2634385"/>
                  <a:pt x="1657518" y="2640156"/>
                  <a:pt x="1658961" y="2646467"/>
                </a:cubicBezTo>
                <a:cubicBezTo>
                  <a:pt x="1679429" y="2654402"/>
                  <a:pt x="2163357" y="2837351"/>
                  <a:pt x="2381923" y="2577489"/>
                </a:cubicBezTo>
                <a:cubicBezTo>
                  <a:pt x="2436023" y="2487322"/>
                  <a:pt x="2454057" y="2410319"/>
                  <a:pt x="2433859" y="2353694"/>
                </a:cubicBezTo>
                <a:cubicBezTo>
                  <a:pt x="2411137" y="2290577"/>
                  <a:pt x="2347118" y="2267133"/>
                  <a:pt x="2346487" y="2266953"/>
                </a:cubicBezTo>
                <a:cubicBezTo>
                  <a:pt x="2318174" y="2257269"/>
                  <a:pt x="2303080" y="2226468"/>
                  <a:pt x="2312764" y="2198155"/>
                </a:cubicBezTo>
                <a:cubicBezTo>
                  <a:pt x="2322448" y="2169843"/>
                  <a:pt x="2353249" y="2154749"/>
                  <a:pt x="2381562" y="2164433"/>
                </a:cubicBezTo>
                <a:cubicBezTo>
                  <a:pt x="2386161" y="2165965"/>
                  <a:pt x="2495263" y="2204467"/>
                  <a:pt x="2535838" y="2316996"/>
                </a:cubicBezTo>
                <a:cubicBezTo>
                  <a:pt x="2568479" y="2407163"/>
                  <a:pt x="2547109" y="2515364"/>
                  <a:pt x="2472721" y="2637451"/>
                </a:cubicBezTo>
                <a:cubicBezTo>
                  <a:pt x="2471378" y="2639533"/>
                  <a:pt x="2469935" y="2641553"/>
                  <a:pt x="2468393" y="2643492"/>
                </a:cubicBezTo>
                <a:cubicBezTo>
                  <a:pt x="2332601" y="2808408"/>
                  <a:pt x="2125757" y="2836540"/>
                  <a:pt x="1950292" y="2822294"/>
                </a:cubicBezTo>
                <a:cubicBezTo>
                  <a:pt x="1866607" y="2814954"/>
                  <a:pt x="1783870" y="2799247"/>
                  <a:pt x="1703323" y="2775407"/>
                </a:cubicBezTo>
                <a:cubicBezTo>
                  <a:pt x="1829557" y="3054925"/>
                  <a:pt x="2113495" y="3183955"/>
                  <a:pt x="2417088" y="3198652"/>
                </a:cubicBezTo>
                <a:cubicBezTo>
                  <a:pt x="2769372" y="3215694"/>
                  <a:pt x="2837989" y="2949249"/>
                  <a:pt x="2837989" y="2949249"/>
                </a:cubicBezTo>
                <a:cubicBezTo>
                  <a:pt x="3314794" y="2761340"/>
                  <a:pt x="3212003" y="2282011"/>
                  <a:pt x="3212003" y="2282011"/>
                </a:cubicBezTo>
                <a:cubicBezTo>
                  <a:pt x="3410101" y="2251715"/>
                  <a:pt x="3672758" y="2028460"/>
                  <a:pt x="3658782" y="1582492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BFAA5483-CE99-0242-87F9-309812EB6F6A}"/>
              </a:ext>
            </a:extLst>
          </p:cNvPr>
          <p:cNvSpPr txBox="1"/>
          <p:nvPr/>
        </p:nvSpPr>
        <p:spPr>
          <a:xfrm>
            <a:off x="4476102" y="1682336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58" name="CuadroTexto 238">
            <a:extLst>
              <a:ext uri="{FF2B5EF4-FFF2-40B4-BE49-F238E27FC236}">
                <a16:creationId xmlns:a16="http://schemas.microsoft.com/office/drawing/2014/main" id="{0BB877B4-E1C9-824B-962E-A13A838C6119}"/>
              </a:ext>
            </a:extLst>
          </p:cNvPr>
          <p:cNvSpPr txBox="1"/>
          <p:nvPr/>
        </p:nvSpPr>
        <p:spPr>
          <a:xfrm>
            <a:off x="4320047" y="1395012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1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A5B357F7-0ABF-D841-BD33-53B78FF3489E}"/>
              </a:ext>
            </a:extLst>
          </p:cNvPr>
          <p:cNvSpPr txBox="1"/>
          <p:nvPr/>
        </p:nvSpPr>
        <p:spPr>
          <a:xfrm>
            <a:off x="5353174" y="258515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0" name="CuadroTexto 238">
            <a:extLst>
              <a:ext uri="{FF2B5EF4-FFF2-40B4-BE49-F238E27FC236}">
                <a16:creationId xmlns:a16="http://schemas.microsoft.com/office/drawing/2014/main" id="{A334B609-B3D3-FB41-A54F-F030A677EC68}"/>
              </a:ext>
            </a:extLst>
          </p:cNvPr>
          <p:cNvSpPr txBox="1"/>
          <p:nvPr/>
        </p:nvSpPr>
        <p:spPr>
          <a:xfrm>
            <a:off x="5197119" y="229782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2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EB416311-1D81-2643-A931-D23BC1945BEB}"/>
              </a:ext>
            </a:extLst>
          </p:cNvPr>
          <p:cNvSpPr txBox="1"/>
          <p:nvPr/>
        </p:nvSpPr>
        <p:spPr>
          <a:xfrm>
            <a:off x="6170551" y="3413209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2" name="CuadroTexto 238">
            <a:extLst>
              <a:ext uri="{FF2B5EF4-FFF2-40B4-BE49-F238E27FC236}">
                <a16:creationId xmlns:a16="http://schemas.microsoft.com/office/drawing/2014/main" id="{420341A3-104D-2B45-9084-F2FC96626792}"/>
              </a:ext>
            </a:extLst>
          </p:cNvPr>
          <p:cNvSpPr txBox="1"/>
          <p:nvPr/>
        </p:nvSpPr>
        <p:spPr>
          <a:xfrm>
            <a:off x="6014496" y="3125885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3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6C78EBB-8EA4-4A42-B8A8-4E16FB3CF0CE}"/>
              </a:ext>
            </a:extLst>
          </p:cNvPr>
          <p:cNvSpPr txBox="1"/>
          <p:nvPr/>
        </p:nvSpPr>
        <p:spPr>
          <a:xfrm>
            <a:off x="6947307" y="425583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D529B74A-6C64-004D-8C41-7A883B4634D7}"/>
              </a:ext>
            </a:extLst>
          </p:cNvPr>
          <p:cNvSpPr txBox="1"/>
          <p:nvPr/>
        </p:nvSpPr>
        <p:spPr>
          <a:xfrm>
            <a:off x="6791252" y="396850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4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5004EC4C-BC4D-B04F-B007-DF8BB6878461}"/>
              </a:ext>
            </a:extLst>
          </p:cNvPr>
          <p:cNvSpPr txBox="1"/>
          <p:nvPr/>
        </p:nvSpPr>
        <p:spPr>
          <a:xfrm>
            <a:off x="7722734" y="5237778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6" name="CuadroTexto 238">
            <a:extLst>
              <a:ext uri="{FF2B5EF4-FFF2-40B4-BE49-F238E27FC236}">
                <a16:creationId xmlns:a16="http://schemas.microsoft.com/office/drawing/2014/main" id="{3D6A5203-FF04-1044-A18E-5237EAB2296A}"/>
              </a:ext>
            </a:extLst>
          </p:cNvPr>
          <p:cNvSpPr txBox="1"/>
          <p:nvPr/>
        </p:nvSpPr>
        <p:spPr>
          <a:xfrm>
            <a:off x="7566679" y="4950454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75E3-A62A-1C4D-BA5D-41718F4AFE93}"/>
              </a:ext>
            </a:extLst>
          </p:cNvPr>
          <p:cNvGrpSpPr/>
          <p:nvPr/>
        </p:nvGrpSpPr>
        <p:grpSpPr>
          <a:xfrm>
            <a:off x="3593855" y="1519452"/>
            <a:ext cx="808361" cy="744583"/>
            <a:chOff x="4045976" y="1519452"/>
            <a:chExt cx="808361" cy="744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741D-5434-454C-95E2-6420F8726D2C}"/>
                </a:ext>
              </a:extLst>
            </p:cNvPr>
            <p:cNvSpPr/>
            <p:nvPr/>
          </p:nvSpPr>
          <p:spPr>
            <a:xfrm>
              <a:off x="4083041" y="1519452"/>
              <a:ext cx="744583" cy="7445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238">
              <a:extLst>
                <a:ext uri="{FF2B5EF4-FFF2-40B4-BE49-F238E27FC236}">
                  <a16:creationId xmlns:a16="http://schemas.microsoft.com/office/drawing/2014/main" id="{8DAF3C75-2F32-D64F-9C86-516DC14DC22D}"/>
                </a:ext>
              </a:extLst>
            </p:cNvPr>
            <p:cNvSpPr txBox="1"/>
            <p:nvPr/>
          </p:nvSpPr>
          <p:spPr>
            <a:xfrm>
              <a:off x="4045976" y="1529388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D2CC9-3DA6-4E43-9D77-D4000FC13BCF}"/>
              </a:ext>
            </a:extLst>
          </p:cNvPr>
          <p:cNvGrpSpPr/>
          <p:nvPr/>
        </p:nvGrpSpPr>
        <p:grpSpPr>
          <a:xfrm>
            <a:off x="4507992" y="2416963"/>
            <a:ext cx="744583" cy="744583"/>
            <a:chOff x="4960113" y="2416963"/>
            <a:chExt cx="744583" cy="744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A02A1F-1768-DF46-8044-C671E424C5C5}"/>
                </a:ext>
              </a:extLst>
            </p:cNvPr>
            <p:cNvSpPr/>
            <p:nvPr/>
          </p:nvSpPr>
          <p:spPr>
            <a:xfrm>
              <a:off x="4960113" y="2416963"/>
              <a:ext cx="744583" cy="7445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238">
              <a:extLst>
                <a:ext uri="{FF2B5EF4-FFF2-40B4-BE49-F238E27FC236}">
                  <a16:creationId xmlns:a16="http://schemas.microsoft.com/office/drawing/2014/main" id="{05F5BE3F-7345-4D4F-9982-339D17DFACE8}"/>
                </a:ext>
              </a:extLst>
            </p:cNvPr>
            <p:cNvSpPr txBox="1"/>
            <p:nvPr/>
          </p:nvSpPr>
          <p:spPr>
            <a:xfrm>
              <a:off x="5131342" y="2455850"/>
              <a:ext cx="42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007EC-AC67-884C-AB59-BA857CBA38A8}"/>
              </a:ext>
            </a:extLst>
          </p:cNvPr>
          <p:cNvGrpSpPr/>
          <p:nvPr/>
        </p:nvGrpSpPr>
        <p:grpSpPr>
          <a:xfrm>
            <a:off x="5291764" y="3297134"/>
            <a:ext cx="744583" cy="744583"/>
            <a:chOff x="5743885" y="3297134"/>
            <a:chExt cx="744583" cy="74458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4E0E01-0392-E440-B57A-D13BD6C83E73}"/>
                </a:ext>
              </a:extLst>
            </p:cNvPr>
            <p:cNvSpPr/>
            <p:nvPr/>
          </p:nvSpPr>
          <p:spPr>
            <a:xfrm>
              <a:off x="5743885" y="3297134"/>
              <a:ext cx="744583" cy="7445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238">
              <a:extLst>
                <a:ext uri="{FF2B5EF4-FFF2-40B4-BE49-F238E27FC236}">
                  <a16:creationId xmlns:a16="http://schemas.microsoft.com/office/drawing/2014/main" id="{08E407F0-C553-F841-A8D6-C02E8B58EDB6}"/>
                </a:ext>
              </a:extLst>
            </p:cNvPr>
            <p:cNvSpPr txBox="1"/>
            <p:nvPr/>
          </p:nvSpPr>
          <p:spPr>
            <a:xfrm>
              <a:off x="5864587" y="3315491"/>
              <a:ext cx="46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50B1E9-86A7-804B-AA60-717811EEA439}"/>
              </a:ext>
            </a:extLst>
          </p:cNvPr>
          <p:cNvGrpSpPr/>
          <p:nvPr/>
        </p:nvGrpSpPr>
        <p:grpSpPr>
          <a:xfrm>
            <a:off x="6065304" y="4144457"/>
            <a:ext cx="808361" cy="744583"/>
            <a:chOff x="6517425" y="4144457"/>
            <a:chExt cx="808361" cy="74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9A10A-4AE4-CA48-AA3D-E2C1D5975947}"/>
                </a:ext>
              </a:extLst>
            </p:cNvPr>
            <p:cNvSpPr/>
            <p:nvPr/>
          </p:nvSpPr>
          <p:spPr>
            <a:xfrm>
              <a:off x="6548309" y="4144457"/>
              <a:ext cx="744583" cy="7445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238">
              <a:extLst>
                <a:ext uri="{FF2B5EF4-FFF2-40B4-BE49-F238E27FC236}">
                  <a16:creationId xmlns:a16="http://schemas.microsoft.com/office/drawing/2014/main" id="{89CF4F3A-CD9B-3C48-888D-5681B8E2F568}"/>
                </a:ext>
              </a:extLst>
            </p:cNvPr>
            <p:cNvSpPr txBox="1"/>
            <p:nvPr/>
          </p:nvSpPr>
          <p:spPr>
            <a:xfrm>
              <a:off x="6517425" y="4174114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6C457-9307-9847-BBF5-9976F7AF5F8F}"/>
              </a:ext>
            </a:extLst>
          </p:cNvPr>
          <p:cNvGrpSpPr/>
          <p:nvPr/>
        </p:nvGrpSpPr>
        <p:grpSpPr>
          <a:xfrm>
            <a:off x="6995691" y="4942465"/>
            <a:ext cx="744583" cy="744583"/>
            <a:chOff x="7447812" y="4942465"/>
            <a:chExt cx="744583" cy="74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E2DFA2-2AB0-A748-89D4-B4F73AC0FEA7}"/>
                </a:ext>
              </a:extLst>
            </p:cNvPr>
            <p:cNvSpPr/>
            <p:nvPr/>
          </p:nvSpPr>
          <p:spPr>
            <a:xfrm>
              <a:off x="7447812" y="4942465"/>
              <a:ext cx="744583" cy="74458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238">
              <a:extLst>
                <a:ext uri="{FF2B5EF4-FFF2-40B4-BE49-F238E27FC236}">
                  <a16:creationId xmlns:a16="http://schemas.microsoft.com/office/drawing/2014/main" id="{6E84094E-423B-044E-8859-31ACD425E939}"/>
                </a:ext>
              </a:extLst>
            </p:cNvPr>
            <p:cNvSpPr txBox="1"/>
            <p:nvPr/>
          </p:nvSpPr>
          <p:spPr>
            <a:xfrm>
              <a:off x="7549808" y="4991590"/>
              <a:ext cx="523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576B1771-7964-464B-BD31-AC50AA7CB317}"/>
              </a:ext>
            </a:extLst>
          </p:cNvPr>
          <p:cNvSpPr txBox="1"/>
          <p:nvPr/>
        </p:nvSpPr>
        <p:spPr>
          <a:xfrm>
            <a:off x="622719" y="343215"/>
            <a:ext cx="42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Meeting 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70B58-2035-FEEE-B686-40DA1385817D}"/>
              </a:ext>
            </a:extLst>
          </p:cNvPr>
          <p:cNvSpPr/>
          <p:nvPr/>
        </p:nvSpPr>
        <p:spPr>
          <a:xfrm>
            <a:off x="4449389" y="1358567"/>
            <a:ext cx="4284253" cy="744191"/>
          </a:xfrm>
          <a:prstGeom prst="roundRect">
            <a:avLst/>
          </a:prstGeom>
          <a:solidFill>
            <a:srgbClr val="5DCEAF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087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975320-4A76-CC7C-2006-E7F8DDCF3A6A}"/>
              </a:ext>
            </a:extLst>
          </p:cNvPr>
          <p:cNvGrpSpPr/>
          <p:nvPr/>
        </p:nvGrpSpPr>
        <p:grpSpPr>
          <a:xfrm>
            <a:off x="212542" y="1039783"/>
            <a:ext cx="11577264" cy="5818217"/>
            <a:chOff x="212542" y="1039783"/>
            <a:chExt cx="11577264" cy="581821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4976131-D700-1045-99FA-A1C13015B357}"/>
                </a:ext>
              </a:extLst>
            </p:cNvPr>
            <p:cNvSpPr/>
            <p:nvPr/>
          </p:nvSpPr>
          <p:spPr>
            <a:xfrm>
              <a:off x="474562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E686994-E10C-F045-8B1A-08EC97615DB8}"/>
                </a:ext>
              </a:extLst>
            </p:cNvPr>
            <p:cNvSpPr/>
            <p:nvPr/>
          </p:nvSpPr>
          <p:spPr>
            <a:xfrm>
              <a:off x="2109207" y="5044504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F21EB-CD0E-5C4F-9C7D-26BCB9EDD19B}"/>
                </a:ext>
              </a:extLst>
            </p:cNvPr>
            <p:cNvSpPr/>
            <p:nvPr/>
          </p:nvSpPr>
          <p:spPr>
            <a:xfrm>
              <a:off x="212542" y="1862559"/>
              <a:ext cx="10612478" cy="4995441"/>
            </a:xfrm>
            <a:custGeom>
              <a:avLst/>
              <a:gdLst>
                <a:gd name="connsiteX0" fmla="*/ 10405199 w 10612478"/>
                <a:gd name="connsiteY0" fmla="*/ 0 h 4995441"/>
                <a:gd name="connsiteX1" fmla="*/ 10612478 w 10612478"/>
                <a:gd name="connsiteY1" fmla="*/ 354022 h 4995441"/>
                <a:gd name="connsiteX2" fmla="*/ 10530876 w 10612478"/>
                <a:gd name="connsiteY2" fmla="*/ 430514 h 4995441"/>
                <a:gd name="connsiteX3" fmla="*/ 9092015 w 10612478"/>
                <a:gd name="connsiteY3" fmla="*/ 1629672 h 4995441"/>
                <a:gd name="connsiteX4" fmla="*/ 8240374 w 10612478"/>
                <a:gd name="connsiteY4" fmla="*/ 2072165 h 4995441"/>
                <a:gd name="connsiteX5" fmla="*/ 7299030 w 10612478"/>
                <a:gd name="connsiteY5" fmla="*/ 2290364 h 4995441"/>
                <a:gd name="connsiteX6" fmla="*/ 7065280 w 10612478"/>
                <a:gd name="connsiteY6" fmla="*/ 2298890 h 4995441"/>
                <a:gd name="connsiteX7" fmla="*/ 5704975 w 10612478"/>
                <a:gd name="connsiteY7" fmla="*/ 2112719 h 4995441"/>
                <a:gd name="connsiteX8" fmla="*/ 4401178 w 10612478"/>
                <a:gd name="connsiteY8" fmla="*/ 1929434 h 4995441"/>
                <a:gd name="connsiteX9" fmla="*/ 3592867 w 10612478"/>
                <a:gd name="connsiteY9" fmla="*/ 2021765 h 4995441"/>
                <a:gd name="connsiteX10" fmla="*/ 2826057 w 10612478"/>
                <a:gd name="connsiteY10" fmla="*/ 2292333 h 4995441"/>
                <a:gd name="connsiteX11" fmla="*/ 1519418 w 10612478"/>
                <a:gd name="connsiteY11" fmla="*/ 3243775 h 4995441"/>
                <a:gd name="connsiteX12" fmla="*/ 1036615 w 10612478"/>
                <a:gd name="connsiteY12" fmla="*/ 3838983 h 4995441"/>
                <a:gd name="connsiteX13" fmla="*/ 668883 w 10612478"/>
                <a:gd name="connsiteY13" fmla="*/ 4468781 h 4995441"/>
                <a:gd name="connsiteX14" fmla="*/ 544773 w 10612478"/>
                <a:gd name="connsiteY14" fmla="*/ 4734877 h 4995441"/>
                <a:gd name="connsiteX15" fmla="*/ 436367 w 10612478"/>
                <a:gd name="connsiteY15" fmla="*/ 4995441 h 4995441"/>
                <a:gd name="connsiteX16" fmla="*/ 0 w 10612478"/>
                <a:gd name="connsiteY16" fmla="*/ 4995441 h 4995441"/>
                <a:gd name="connsiteX17" fmla="*/ 84861 w 10612478"/>
                <a:gd name="connsiteY17" fmla="*/ 4790634 h 4995441"/>
                <a:gd name="connsiteX18" fmla="*/ 337620 w 10612478"/>
                <a:gd name="connsiteY18" fmla="*/ 4262374 h 4995441"/>
                <a:gd name="connsiteX19" fmla="*/ 766712 w 10612478"/>
                <a:gd name="connsiteY19" fmla="*/ 3554438 h 4995441"/>
                <a:gd name="connsiteX20" fmla="*/ 1293226 w 10612478"/>
                <a:gd name="connsiteY20" fmla="*/ 2907912 h 4995441"/>
                <a:gd name="connsiteX21" fmla="*/ 1930434 w 10612478"/>
                <a:gd name="connsiteY21" fmla="*/ 2347833 h 4995441"/>
                <a:gd name="connsiteX22" fmla="*/ 2663867 w 10612478"/>
                <a:gd name="connsiteY22" fmla="*/ 1909738 h 4995441"/>
                <a:gd name="connsiteX23" fmla="*/ 3469019 w 10612478"/>
                <a:gd name="connsiteY23" fmla="*/ 1625543 h 4995441"/>
                <a:gd name="connsiteX24" fmla="*/ 4321246 w 10612478"/>
                <a:gd name="connsiteY24" fmla="*/ 1528276 h 4995441"/>
                <a:gd name="connsiteX25" fmla="*/ 5660810 w 10612478"/>
                <a:gd name="connsiteY25" fmla="*/ 1715392 h 4995441"/>
                <a:gd name="connsiteX26" fmla="*/ 6436152 w 10612478"/>
                <a:gd name="connsiteY26" fmla="*/ 1857475 h 4995441"/>
                <a:gd name="connsiteX27" fmla="*/ 7203864 w 10612478"/>
                <a:gd name="connsiteY27" fmla="*/ 1889610 h 4995441"/>
                <a:gd name="connsiteX28" fmla="*/ 8091837 w 10612478"/>
                <a:gd name="connsiteY28" fmla="*/ 1683472 h 4995441"/>
                <a:gd name="connsiteX29" fmla="*/ 8905293 w 10612478"/>
                <a:gd name="connsiteY29" fmla="*/ 1260702 h 4995441"/>
                <a:gd name="connsiteX30" fmla="*/ 10314231 w 10612478"/>
                <a:gd name="connsiteY30" fmla="*/ 85234 h 49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612478" h="4995441">
                  <a:moveTo>
                    <a:pt x="10405199" y="0"/>
                  </a:moveTo>
                  <a:lnTo>
                    <a:pt x="10612478" y="354022"/>
                  </a:lnTo>
                  <a:lnTo>
                    <a:pt x="10530876" y="430514"/>
                  </a:lnTo>
                  <a:cubicBezTo>
                    <a:pt x="10083955" y="849318"/>
                    <a:pt x="9621892" y="1282395"/>
                    <a:pt x="9092015" y="1629672"/>
                  </a:cubicBezTo>
                  <a:cubicBezTo>
                    <a:pt x="8810241" y="1814251"/>
                    <a:pt x="8523705" y="1963107"/>
                    <a:pt x="8240374" y="2072165"/>
                  </a:cubicBezTo>
                  <a:cubicBezTo>
                    <a:pt x="7923780" y="2193932"/>
                    <a:pt x="7607072" y="2267349"/>
                    <a:pt x="7299030" y="2290364"/>
                  </a:cubicBezTo>
                  <a:cubicBezTo>
                    <a:pt x="7220993" y="2296218"/>
                    <a:pt x="7143046" y="2298890"/>
                    <a:pt x="7065280" y="2298890"/>
                  </a:cubicBezTo>
                  <a:cubicBezTo>
                    <a:pt x="6604097" y="2298890"/>
                    <a:pt x="6148104" y="2204454"/>
                    <a:pt x="5704975" y="2112719"/>
                  </a:cubicBezTo>
                  <a:cubicBezTo>
                    <a:pt x="5278456" y="2024435"/>
                    <a:pt x="4837267" y="1933131"/>
                    <a:pt x="4401178" y="1929434"/>
                  </a:cubicBezTo>
                  <a:cubicBezTo>
                    <a:pt x="4134435" y="1927195"/>
                    <a:pt x="3862455" y="1958224"/>
                    <a:pt x="3592867" y="2021765"/>
                  </a:cubicBezTo>
                  <a:cubicBezTo>
                    <a:pt x="3330908" y="2083894"/>
                    <a:pt x="3074252" y="2174459"/>
                    <a:pt x="2826057" y="2292333"/>
                  </a:cubicBezTo>
                  <a:cubicBezTo>
                    <a:pt x="2347633" y="2518976"/>
                    <a:pt x="1895725" y="2848148"/>
                    <a:pt x="1519418" y="3243775"/>
                  </a:cubicBezTo>
                  <a:cubicBezTo>
                    <a:pt x="1339669" y="3432644"/>
                    <a:pt x="1181745" y="3627368"/>
                    <a:pt x="1036615" y="3838983"/>
                  </a:cubicBezTo>
                  <a:cubicBezTo>
                    <a:pt x="902160" y="4035002"/>
                    <a:pt x="781877" y="4241004"/>
                    <a:pt x="668883" y="4468781"/>
                  </a:cubicBezTo>
                  <a:cubicBezTo>
                    <a:pt x="625457" y="4556282"/>
                    <a:pt x="584143" y="4645230"/>
                    <a:pt x="544773" y="4734877"/>
                  </a:cubicBezTo>
                  <a:lnTo>
                    <a:pt x="436367" y="4995441"/>
                  </a:lnTo>
                  <a:lnTo>
                    <a:pt x="0" y="4995441"/>
                  </a:lnTo>
                  <a:lnTo>
                    <a:pt x="84861" y="4790634"/>
                  </a:lnTo>
                  <a:cubicBezTo>
                    <a:pt x="164798" y="4606798"/>
                    <a:pt x="248847" y="4431213"/>
                    <a:pt x="337620" y="4262374"/>
                  </a:cubicBezTo>
                  <a:cubicBezTo>
                    <a:pt x="469908" y="4010746"/>
                    <a:pt x="614271" y="3772555"/>
                    <a:pt x="766712" y="3554438"/>
                  </a:cubicBezTo>
                  <a:cubicBezTo>
                    <a:pt x="928142" y="3323155"/>
                    <a:pt x="1104164" y="3107007"/>
                    <a:pt x="1293226" y="2907912"/>
                  </a:cubicBezTo>
                  <a:cubicBezTo>
                    <a:pt x="1491831" y="2699751"/>
                    <a:pt x="1705014" y="2512379"/>
                    <a:pt x="1930434" y="2347833"/>
                  </a:cubicBezTo>
                  <a:cubicBezTo>
                    <a:pt x="2164004" y="2177033"/>
                    <a:pt x="2409377" y="2030469"/>
                    <a:pt x="2663867" y="1909738"/>
                  </a:cubicBezTo>
                  <a:cubicBezTo>
                    <a:pt x="2924473" y="1785929"/>
                    <a:pt x="3193970" y="1690803"/>
                    <a:pt x="3469019" y="1625543"/>
                  </a:cubicBezTo>
                  <a:cubicBezTo>
                    <a:pt x="3753049" y="1558603"/>
                    <a:pt x="4039788" y="1525902"/>
                    <a:pt x="4321246" y="1528276"/>
                  </a:cubicBezTo>
                  <a:cubicBezTo>
                    <a:pt x="4775365" y="1532135"/>
                    <a:pt x="5225490" y="1625408"/>
                    <a:pt x="5660810" y="1715392"/>
                  </a:cubicBezTo>
                  <a:cubicBezTo>
                    <a:pt x="5915233" y="1768033"/>
                    <a:pt x="6178299" y="1822480"/>
                    <a:pt x="6436152" y="1857475"/>
                  </a:cubicBezTo>
                  <a:cubicBezTo>
                    <a:pt x="6722372" y="1896328"/>
                    <a:pt x="6973499" y="1906823"/>
                    <a:pt x="7203864" y="1889610"/>
                  </a:cubicBezTo>
                  <a:cubicBezTo>
                    <a:pt x="7493785" y="1868024"/>
                    <a:pt x="7792529" y="1798575"/>
                    <a:pt x="8091837" y="1683472"/>
                  </a:cubicBezTo>
                  <a:cubicBezTo>
                    <a:pt x="8361989" y="1579595"/>
                    <a:pt x="8635706" y="1437349"/>
                    <a:pt x="8905293" y="1260702"/>
                  </a:cubicBezTo>
                  <a:cubicBezTo>
                    <a:pt x="9419442" y="923868"/>
                    <a:pt x="9874328" y="497536"/>
                    <a:pt x="10314231" y="852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854848B-88FC-8448-B6A1-DCEC0BC4FAB6}"/>
                </a:ext>
              </a:extLst>
            </p:cNvPr>
            <p:cNvSpPr/>
            <p:nvPr/>
          </p:nvSpPr>
          <p:spPr>
            <a:xfrm>
              <a:off x="339800" y="2050753"/>
              <a:ext cx="10336117" cy="4807247"/>
            </a:xfrm>
            <a:custGeom>
              <a:avLst/>
              <a:gdLst>
                <a:gd name="connsiteX0" fmla="*/ 10254583 w 10336117"/>
                <a:gd name="connsiteY0" fmla="*/ 0 h 4807247"/>
                <a:gd name="connsiteX1" fmla="*/ 10336117 w 10336117"/>
                <a:gd name="connsiteY1" fmla="*/ 139278 h 4807247"/>
                <a:gd name="connsiteX2" fmla="*/ 8912264 w 10336117"/>
                <a:gd name="connsiteY2" fmla="*/ 1326456 h 4807247"/>
                <a:gd name="connsiteX3" fmla="*/ 7165047 w 10336117"/>
                <a:gd name="connsiteY3" fmla="*/ 1971310 h 4807247"/>
                <a:gd name="connsiteX4" fmla="*/ 4274709 w 10336117"/>
                <a:gd name="connsiteY4" fmla="*/ 1610218 h 4807247"/>
                <a:gd name="connsiteX5" fmla="*/ 1319785 w 10336117"/>
                <a:gd name="connsiteY5" fmla="*/ 2957260 h 4807247"/>
                <a:gd name="connsiteX6" fmla="*/ 255082 w 10336117"/>
                <a:gd name="connsiteY6" fmla="*/ 4639183 h 4807247"/>
                <a:gd name="connsiteX7" fmla="*/ 189451 w 10336117"/>
                <a:gd name="connsiteY7" fmla="*/ 4807247 h 4807247"/>
                <a:gd name="connsiteX8" fmla="*/ 0 w 10336117"/>
                <a:gd name="connsiteY8" fmla="*/ 4807247 h 4807247"/>
                <a:gd name="connsiteX9" fmla="*/ 82159 w 10336117"/>
                <a:gd name="connsiteY9" fmla="*/ 4600546 h 4807247"/>
                <a:gd name="connsiteX10" fmla="*/ 1238160 w 10336117"/>
                <a:gd name="connsiteY10" fmla="*/ 2818010 h 4807247"/>
                <a:gd name="connsiteX11" fmla="*/ 4193151 w 10336117"/>
                <a:gd name="connsiteY11" fmla="*/ 1470968 h 4807247"/>
                <a:gd name="connsiteX12" fmla="*/ 7083398 w 10336117"/>
                <a:gd name="connsiteY12" fmla="*/ 1832032 h 4807247"/>
                <a:gd name="connsiteX13" fmla="*/ 8830593 w 10336117"/>
                <a:gd name="connsiteY13" fmla="*/ 1187178 h 4807247"/>
                <a:gd name="connsiteX14" fmla="*/ 10254583 w 10336117"/>
                <a:gd name="connsiteY14" fmla="*/ 0 h 48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117" h="4807247">
                  <a:moveTo>
                    <a:pt x="10254583" y="0"/>
                  </a:moveTo>
                  <a:lnTo>
                    <a:pt x="10336117" y="139278"/>
                  </a:lnTo>
                  <a:cubicBezTo>
                    <a:pt x="9885925" y="561212"/>
                    <a:pt x="9432753" y="985520"/>
                    <a:pt x="8912264" y="1326456"/>
                  </a:cubicBezTo>
                  <a:cubicBezTo>
                    <a:pt x="8391775" y="1667391"/>
                    <a:pt x="7795054" y="1924119"/>
                    <a:pt x="7165047" y="1971310"/>
                  </a:cubicBezTo>
                  <a:cubicBezTo>
                    <a:pt x="6193281" y="2043942"/>
                    <a:pt x="5249318" y="1618501"/>
                    <a:pt x="4274709" y="1610218"/>
                  </a:cubicBezTo>
                  <a:cubicBezTo>
                    <a:pt x="3149330" y="1600667"/>
                    <a:pt x="2075041" y="2163335"/>
                    <a:pt x="1319785" y="2957260"/>
                  </a:cubicBezTo>
                  <a:cubicBezTo>
                    <a:pt x="824149" y="3478274"/>
                    <a:pt x="506368" y="4030928"/>
                    <a:pt x="255082" y="4639183"/>
                  </a:cubicBezTo>
                  <a:lnTo>
                    <a:pt x="189451" y="4807247"/>
                  </a:lnTo>
                  <a:lnTo>
                    <a:pt x="0" y="4807247"/>
                  </a:lnTo>
                  <a:lnTo>
                    <a:pt x="82159" y="4600546"/>
                  </a:lnTo>
                  <a:cubicBezTo>
                    <a:pt x="370637" y="3951250"/>
                    <a:pt x="742509" y="3338918"/>
                    <a:pt x="1238160" y="2818010"/>
                  </a:cubicBezTo>
                  <a:cubicBezTo>
                    <a:pt x="1993438" y="2024247"/>
                    <a:pt x="3067726" y="1461389"/>
                    <a:pt x="4193151" y="1470968"/>
                  </a:cubicBezTo>
                  <a:cubicBezTo>
                    <a:pt x="5167761" y="1479251"/>
                    <a:pt x="6111746" y="1904692"/>
                    <a:pt x="7083398" y="1832032"/>
                  </a:cubicBezTo>
                  <a:cubicBezTo>
                    <a:pt x="7713406" y="1784949"/>
                    <a:pt x="8310105" y="1528276"/>
                    <a:pt x="8830593" y="1187178"/>
                  </a:cubicBezTo>
                  <a:cubicBezTo>
                    <a:pt x="9351084" y="846081"/>
                    <a:pt x="9804254" y="421880"/>
                    <a:pt x="10254583" y="0"/>
                  </a:cubicBezTo>
                  <a:close/>
                </a:path>
              </a:pathLst>
            </a:custGeom>
            <a:solidFill>
              <a:schemeClr val="accent2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80BECB-2BDA-E346-B7F5-62D123FF3DF7}"/>
                </a:ext>
              </a:extLst>
            </p:cNvPr>
            <p:cNvGrpSpPr/>
            <p:nvPr/>
          </p:nvGrpSpPr>
          <p:grpSpPr>
            <a:xfrm>
              <a:off x="9945271" y="1039783"/>
              <a:ext cx="1844535" cy="1783570"/>
              <a:chOff x="9006707" y="270255"/>
              <a:chExt cx="1611215" cy="1557962"/>
            </a:xfrm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8D75996-61AB-7546-9483-DB8E060740CB}"/>
                  </a:ext>
                </a:extLst>
              </p:cNvPr>
              <p:cNvSpPr/>
              <p:nvPr/>
            </p:nvSpPr>
            <p:spPr>
              <a:xfrm>
                <a:off x="9006707" y="605739"/>
                <a:ext cx="791071" cy="570610"/>
              </a:xfrm>
              <a:custGeom>
                <a:avLst/>
                <a:gdLst>
                  <a:gd name="connsiteX0" fmla="*/ 687357 w 791071"/>
                  <a:gd name="connsiteY0" fmla="*/ 489435 h 570610"/>
                  <a:gd name="connsiteX1" fmla="*/ 750604 w 791071"/>
                  <a:gd name="connsiteY1" fmla="*/ 570611 h 570610"/>
                  <a:gd name="connsiteX2" fmla="*/ 568823 w 791071"/>
                  <a:gd name="connsiteY2" fmla="*/ 40447 h 570610"/>
                  <a:gd name="connsiteX3" fmla="*/ 38428 w 791071"/>
                  <a:gd name="connsiteY3" fmla="*/ 222140 h 570610"/>
                  <a:gd name="connsiteX4" fmla="*/ 0 w 791071"/>
                  <a:gd name="connsiteY4" fmla="*/ 357093 h 570610"/>
                  <a:gd name="connsiteX5" fmla="*/ 687357 w 791071"/>
                  <a:gd name="connsiteY5" fmla="*/ 489435 h 57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1071" h="570610">
                    <a:moveTo>
                      <a:pt x="687357" y="489435"/>
                    </a:moveTo>
                    <a:cubicBezTo>
                      <a:pt x="710773" y="514596"/>
                      <a:pt x="731937" y="541758"/>
                      <a:pt x="750604" y="570611"/>
                    </a:cubicBezTo>
                    <a:cubicBezTo>
                      <a:pt x="846878" y="374037"/>
                      <a:pt x="765494" y="136675"/>
                      <a:pt x="568823" y="40447"/>
                    </a:cubicBezTo>
                    <a:cubicBezTo>
                      <a:pt x="372164" y="-55780"/>
                      <a:pt x="134690" y="25566"/>
                      <a:pt x="38428" y="222140"/>
                    </a:cubicBezTo>
                    <a:cubicBezTo>
                      <a:pt x="17682" y="264482"/>
                      <a:pt x="4676" y="310182"/>
                      <a:pt x="0" y="357093"/>
                    </a:cubicBezTo>
                    <a:cubicBezTo>
                      <a:pt x="233548" y="247238"/>
                      <a:pt x="511346" y="300723"/>
                      <a:pt x="687357" y="4894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A343AF-24F3-1B40-92EA-37D4DF359FC3}"/>
                  </a:ext>
                </a:extLst>
              </p:cNvPr>
              <p:cNvSpPr/>
              <p:nvPr/>
            </p:nvSpPr>
            <p:spPr>
              <a:xfrm>
                <a:off x="9653457" y="1035696"/>
                <a:ext cx="545428" cy="792521"/>
              </a:xfrm>
              <a:custGeom>
                <a:avLst/>
                <a:gdLst>
                  <a:gd name="connsiteX0" fmla="*/ 76537 w 545428"/>
                  <a:gd name="connsiteY0" fmla="*/ 97975 h 792521"/>
                  <a:gd name="connsiteX1" fmla="*/ 0 w 545428"/>
                  <a:gd name="connsiteY1" fmla="*/ 29099 h 792521"/>
                  <a:gd name="connsiteX2" fmla="*/ 516318 w 545428"/>
                  <a:gd name="connsiteY2" fmla="*/ 247599 h 792521"/>
                  <a:gd name="connsiteX3" fmla="*/ 297719 w 545428"/>
                  <a:gd name="connsiteY3" fmla="*/ 763679 h 792521"/>
                  <a:gd name="connsiteX4" fmla="*/ 159965 w 545428"/>
                  <a:gd name="connsiteY4" fmla="*/ 792521 h 792521"/>
                  <a:gd name="connsiteX5" fmla="*/ 76537 w 545428"/>
                  <a:gd name="connsiteY5" fmla="*/ 97975 h 79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428" h="792521">
                    <a:moveTo>
                      <a:pt x="76537" y="97975"/>
                    </a:moveTo>
                    <a:cubicBezTo>
                      <a:pt x="53046" y="72867"/>
                      <a:pt x="27440" y="49825"/>
                      <a:pt x="0" y="29099"/>
                    </a:cubicBezTo>
                    <a:cubicBezTo>
                      <a:pt x="202946" y="-53077"/>
                      <a:pt x="434108" y="44749"/>
                      <a:pt x="516318" y="247599"/>
                    </a:cubicBezTo>
                    <a:cubicBezTo>
                      <a:pt x="598527" y="450449"/>
                      <a:pt x="500665" y="681507"/>
                      <a:pt x="297719" y="763679"/>
                    </a:cubicBezTo>
                    <a:cubicBezTo>
                      <a:pt x="253889" y="781427"/>
                      <a:pt x="207240" y="791193"/>
                      <a:pt x="159965" y="792521"/>
                    </a:cubicBezTo>
                    <a:cubicBezTo>
                      <a:pt x="285968" y="567455"/>
                      <a:pt x="252264" y="286829"/>
                      <a:pt x="76537" y="979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D1C2898-B1FA-1845-A248-BF19C306B85A}"/>
                  </a:ext>
                </a:extLst>
              </p:cNvPr>
              <p:cNvSpPr/>
              <p:nvPr/>
            </p:nvSpPr>
            <p:spPr>
              <a:xfrm>
                <a:off x="9007075" y="677241"/>
                <a:ext cx="1103389" cy="1150975"/>
              </a:xfrm>
              <a:custGeom>
                <a:avLst/>
                <a:gdLst>
                  <a:gd name="connsiteX0" fmla="*/ 888175 w 1103389"/>
                  <a:gd name="connsiteY0" fmla="*/ 1075212 h 1150975"/>
                  <a:gd name="connsiteX1" fmla="*/ 834894 w 1103389"/>
                  <a:gd name="connsiteY1" fmla="*/ 416211 h 1150975"/>
                  <a:gd name="connsiteX2" fmla="*/ 831695 w 1103389"/>
                  <a:gd name="connsiteY2" fmla="*/ 423222 h 1150975"/>
                  <a:gd name="connsiteX3" fmla="*/ 785797 w 1103389"/>
                  <a:gd name="connsiteY3" fmla="*/ 361725 h 1150975"/>
                  <a:gd name="connsiteX4" fmla="*/ 727717 w 1103389"/>
                  <a:gd name="connsiteY4" fmla="*/ 311789 h 1150975"/>
                  <a:gd name="connsiteX5" fmla="*/ 734854 w 1103389"/>
                  <a:gd name="connsiteY5" fmla="*/ 308960 h 1150975"/>
                  <a:gd name="connsiteX6" fmla="*/ 81090 w 1103389"/>
                  <a:gd name="connsiteY6" fmla="*/ 209827 h 1150975"/>
                  <a:gd name="connsiteX7" fmla="*/ 167225 w 1103389"/>
                  <a:gd name="connsiteY7" fmla="*/ 0 h 1150975"/>
                  <a:gd name="connsiteX8" fmla="*/ 0 w 1103389"/>
                  <a:gd name="connsiteY8" fmla="*/ 285592 h 1150975"/>
                  <a:gd name="connsiteX9" fmla="*/ 653887 w 1103389"/>
                  <a:gd name="connsiteY9" fmla="*/ 384848 h 1150975"/>
                  <a:gd name="connsiteX10" fmla="*/ 646750 w 1103389"/>
                  <a:gd name="connsiteY10" fmla="*/ 387553 h 1150975"/>
                  <a:gd name="connsiteX11" fmla="*/ 704830 w 1103389"/>
                  <a:gd name="connsiteY11" fmla="*/ 437612 h 1150975"/>
                  <a:gd name="connsiteX12" fmla="*/ 750604 w 1103389"/>
                  <a:gd name="connsiteY12" fmla="*/ 499109 h 1150975"/>
                  <a:gd name="connsiteX13" fmla="*/ 753927 w 1103389"/>
                  <a:gd name="connsiteY13" fmla="*/ 492098 h 1150975"/>
                  <a:gd name="connsiteX14" fmla="*/ 807085 w 1103389"/>
                  <a:gd name="connsiteY14" fmla="*/ 1150976 h 1150975"/>
                  <a:gd name="connsiteX15" fmla="*/ 1065490 w 1103389"/>
                  <a:gd name="connsiteY15" fmla="*/ 1044340 h 1150975"/>
                  <a:gd name="connsiteX16" fmla="*/ 1103389 w 1103389"/>
                  <a:gd name="connsiteY16" fmla="*/ 1003752 h 1150975"/>
                  <a:gd name="connsiteX17" fmla="*/ 888175 w 1103389"/>
                  <a:gd name="connsiteY17" fmla="*/ 1075212 h 115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3389" h="1150975">
                    <a:moveTo>
                      <a:pt x="888175" y="1075212"/>
                    </a:moveTo>
                    <a:cubicBezTo>
                      <a:pt x="1005613" y="865040"/>
                      <a:pt x="984572" y="604807"/>
                      <a:pt x="834894" y="416211"/>
                    </a:cubicBezTo>
                    <a:lnTo>
                      <a:pt x="831695" y="423222"/>
                    </a:lnTo>
                    <a:cubicBezTo>
                      <a:pt x="817680" y="401794"/>
                      <a:pt x="802360" y="381255"/>
                      <a:pt x="785797" y="361725"/>
                    </a:cubicBezTo>
                    <a:cubicBezTo>
                      <a:pt x="767524" y="343857"/>
                      <a:pt x="748119" y="327178"/>
                      <a:pt x="727717" y="311789"/>
                    </a:cubicBezTo>
                    <a:lnTo>
                      <a:pt x="734854" y="308960"/>
                    </a:lnTo>
                    <a:cubicBezTo>
                      <a:pt x="557158" y="146577"/>
                      <a:pt x="298974" y="107429"/>
                      <a:pt x="81090" y="209827"/>
                    </a:cubicBezTo>
                    <a:cubicBezTo>
                      <a:pt x="88707" y="132982"/>
                      <a:pt x="118645" y="60042"/>
                      <a:pt x="167225" y="0"/>
                    </a:cubicBezTo>
                    <a:cubicBezTo>
                      <a:pt x="72440" y="66221"/>
                      <a:pt x="11345" y="170553"/>
                      <a:pt x="0" y="285592"/>
                    </a:cubicBezTo>
                    <a:cubicBezTo>
                      <a:pt x="217946" y="183170"/>
                      <a:pt x="476191" y="222369"/>
                      <a:pt x="653887" y="384848"/>
                    </a:cubicBezTo>
                    <a:lnTo>
                      <a:pt x="646750" y="387553"/>
                    </a:lnTo>
                    <a:cubicBezTo>
                      <a:pt x="667152" y="402985"/>
                      <a:pt x="686558" y="419705"/>
                      <a:pt x="704830" y="437612"/>
                    </a:cubicBezTo>
                    <a:cubicBezTo>
                      <a:pt x="721405" y="457098"/>
                      <a:pt x="736701" y="477640"/>
                      <a:pt x="750604" y="499109"/>
                    </a:cubicBezTo>
                    <a:cubicBezTo>
                      <a:pt x="751835" y="496772"/>
                      <a:pt x="752820" y="494435"/>
                      <a:pt x="753927" y="492098"/>
                    </a:cubicBezTo>
                    <a:cubicBezTo>
                      <a:pt x="903543" y="680682"/>
                      <a:pt x="924536" y="940866"/>
                      <a:pt x="807085" y="1150976"/>
                    </a:cubicBezTo>
                    <a:cubicBezTo>
                      <a:pt x="903359" y="1148160"/>
                      <a:pt x="995277" y="1110228"/>
                      <a:pt x="1065490" y="1044340"/>
                    </a:cubicBezTo>
                    <a:cubicBezTo>
                      <a:pt x="1079037" y="1031697"/>
                      <a:pt x="1091699" y="1018130"/>
                      <a:pt x="1103389" y="1003752"/>
                    </a:cubicBezTo>
                    <a:cubicBezTo>
                      <a:pt x="1040141" y="1048006"/>
                      <a:pt x="965339" y="1072838"/>
                      <a:pt x="888175" y="107521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9E3F9A2-E83E-844F-BA08-F6956EB75D39}"/>
                  </a:ext>
                </a:extLst>
              </p:cNvPr>
              <p:cNvSpPr/>
              <p:nvPr/>
            </p:nvSpPr>
            <p:spPr>
              <a:xfrm>
                <a:off x="9486520" y="270255"/>
                <a:ext cx="1131402" cy="1078917"/>
              </a:xfrm>
              <a:custGeom>
                <a:avLst/>
                <a:gdLst>
                  <a:gd name="connsiteX0" fmla="*/ 685715 w 1131402"/>
                  <a:gd name="connsiteY0" fmla="*/ 947052 h 1078917"/>
                  <a:gd name="connsiteX1" fmla="*/ 73419 w 1131402"/>
                  <a:gd name="connsiteY1" fmla="*/ 985672 h 1078917"/>
                  <a:gd name="connsiteX2" fmla="*/ 155370 w 1131402"/>
                  <a:gd name="connsiteY2" fmla="*/ 378083 h 1078917"/>
                  <a:gd name="connsiteX3" fmla="*/ 1131402 w 1131402"/>
                  <a:gd name="connsiteY3" fmla="*/ 0 h 1078917"/>
                  <a:gd name="connsiteX4" fmla="*/ 685715 w 1131402"/>
                  <a:gd name="connsiteY4" fmla="*/ 947052 h 107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402" h="1078917">
                    <a:moveTo>
                      <a:pt x="685715" y="947052"/>
                    </a:moveTo>
                    <a:cubicBezTo>
                      <a:pt x="393471" y="1219238"/>
                      <a:pt x="73419" y="985672"/>
                      <a:pt x="73419" y="985672"/>
                    </a:cubicBezTo>
                    <a:cubicBezTo>
                      <a:pt x="73419" y="985672"/>
                      <a:pt x="-137365" y="650268"/>
                      <a:pt x="155370" y="378083"/>
                    </a:cubicBezTo>
                    <a:cubicBezTo>
                      <a:pt x="448106" y="105898"/>
                      <a:pt x="1131402" y="0"/>
                      <a:pt x="1131402" y="0"/>
                    </a:cubicBezTo>
                    <a:cubicBezTo>
                      <a:pt x="1131402" y="0"/>
                      <a:pt x="977836" y="674990"/>
                      <a:pt x="685715" y="947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12759B-7732-B64D-8968-D787B82694E7}"/>
                  </a:ext>
                </a:extLst>
              </p:cNvPr>
              <p:cNvSpPr/>
              <p:nvPr/>
            </p:nvSpPr>
            <p:spPr>
              <a:xfrm>
                <a:off x="9487174" y="270255"/>
                <a:ext cx="1130624" cy="1079147"/>
              </a:xfrm>
              <a:custGeom>
                <a:avLst/>
                <a:gdLst>
                  <a:gd name="connsiteX0" fmla="*/ 368577 w 1130624"/>
                  <a:gd name="connsiteY0" fmla="*/ 553472 h 1079147"/>
                  <a:gd name="connsiteX1" fmla="*/ 1130625 w 1130624"/>
                  <a:gd name="connsiteY1" fmla="*/ 0 h 1079147"/>
                  <a:gd name="connsiteX2" fmla="*/ 1130625 w 1130624"/>
                  <a:gd name="connsiteY2" fmla="*/ 0 h 1079147"/>
                  <a:gd name="connsiteX3" fmla="*/ 154716 w 1130624"/>
                  <a:gd name="connsiteY3" fmla="*/ 378083 h 1079147"/>
                  <a:gd name="connsiteX4" fmla="*/ 73257 w 1130624"/>
                  <a:gd name="connsiteY4" fmla="*/ 985918 h 1079147"/>
                  <a:gd name="connsiteX5" fmla="*/ 367469 w 1130624"/>
                  <a:gd name="connsiteY5" fmla="*/ 1079148 h 1079147"/>
                  <a:gd name="connsiteX6" fmla="*/ 368577 w 1130624"/>
                  <a:gd name="connsiteY6" fmla="*/ 553472 h 107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624" h="1079147">
                    <a:moveTo>
                      <a:pt x="368577" y="553472"/>
                    </a:moveTo>
                    <a:cubicBezTo>
                      <a:pt x="535186" y="300843"/>
                      <a:pt x="942235" y="88679"/>
                      <a:pt x="1130625" y="0"/>
                    </a:cubicBezTo>
                    <a:lnTo>
                      <a:pt x="1130625" y="0"/>
                    </a:lnTo>
                    <a:cubicBezTo>
                      <a:pt x="1130625" y="0"/>
                      <a:pt x="446344" y="105898"/>
                      <a:pt x="154716" y="378083"/>
                    </a:cubicBezTo>
                    <a:cubicBezTo>
                      <a:pt x="-136913" y="650268"/>
                      <a:pt x="73257" y="985918"/>
                      <a:pt x="73257" y="985918"/>
                    </a:cubicBezTo>
                    <a:cubicBezTo>
                      <a:pt x="160512" y="1044238"/>
                      <a:pt x="262545" y="1076571"/>
                      <a:pt x="367469" y="1079148"/>
                    </a:cubicBezTo>
                    <a:cubicBezTo>
                      <a:pt x="299176" y="972512"/>
                      <a:pt x="221655" y="774861"/>
                      <a:pt x="368577" y="5534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E6BD06-9E02-5847-B643-434BAF2F8EF4}"/>
                  </a:ext>
                </a:extLst>
              </p:cNvPr>
              <p:cNvSpPr/>
              <p:nvPr/>
            </p:nvSpPr>
            <p:spPr>
              <a:xfrm>
                <a:off x="9385700" y="1104153"/>
                <a:ext cx="321775" cy="333928"/>
              </a:xfrm>
              <a:custGeom>
                <a:avLst/>
                <a:gdLst>
                  <a:gd name="connsiteX0" fmla="*/ 279323 w 321775"/>
                  <a:gd name="connsiteY0" fmla="*/ 333928 h 333928"/>
                  <a:gd name="connsiteX1" fmla="*/ 0 w 321775"/>
                  <a:gd name="connsiteY1" fmla="*/ 34438 h 333928"/>
                  <a:gd name="connsiteX2" fmla="*/ 114436 w 321775"/>
                  <a:gd name="connsiteY2" fmla="*/ 0 h 333928"/>
                  <a:gd name="connsiteX3" fmla="*/ 321776 w 321775"/>
                  <a:gd name="connsiteY3" fmla="*/ 222127 h 333928"/>
                  <a:gd name="connsiteX4" fmla="*/ 279323 w 321775"/>
                  <a:gd name="connsiteY4" fmla="*/ 333928 h 3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5" h="333928">
                    <a:moveTo>
                      <a:pt x="279323" y="333928"/>
                    </a:moveTo>
                    <a:lnTo>
                      <a:pt x="0" y="34438"/>
                    </a:lnTo>
                    <a:lnTo>
                      <a:pt x="114436" y="0"/>
                    </a:lnTo>
                    <a:lnTo>
                      <a:pt x="321776" y="222127"/>
                    </a:lnTo>
                    <a:lnTo>
                      <a:pt x="279323" y="333928"/>
                    </a:lnTo>
                    <a:close/>
                  </a:path>
                </a:pathLst>
              </a:custGeom>
              <a:solidFill>
                <a:srgbClr val="6D6D6D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E197DE-C873-4846-9D9F-3BA218D01312}"/>
                  </a:ext>
                </a:extLst>
              </p:cNvPr>
              <p:cNvSpPr/>
              <p:nvPr/>
            </p:nvSpPr>
            <p:spPr>
              <a:xfrm rot="16321800">
                <a:off x="9867299" y="541462"/>
                <a:ext cx="443717" cy="443515"/>
              </a:xfrm>
              <a:custGeom>
                <a:avLst/>
                <a:gdLst>
                  <a:gd name="connsiteX0" fmla="*/ 443718 w 443717"/>
                  <a:gd name="connsiteY0" fmla="*/ 221758 h 443515"/>
                  <a:gd name="connsiteX1" fmla="*/ 221858 w 443717"/>
                  <a:gd name="connsiteY1" fmla="*/ 443515 h 443515"/>
                  <a:gd name="connsiteX2" fmla="*/ -1 w 443717"/>
                  <a:gd name="connsiteY2" fmla="*/ 221758 h 443515"/>
                  <a:gd name="connsiteX3" fmla="*/ 221858 w 443717"/>
                  <a:gd name="connsiteY3" fmla="*/ 0 h 443515"/>
                  <a:gd name="connsiteX4" fmla="*/ 443718 w 443717"/>
                  <a:gd name="connsiteY4" fmla="*/ 221758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7" h="443515">
                    <a:moveTo>
                      <a:pt x="443718" y="221758"/>
                    </a:moveTo>
                    <a:cubicBezTo>
                      <a:pt x="443718" y="344231"/>
                      <a:pt x="344388" y="443515"/>
                      <a:pt x="221858" y="443515"/>
                    </a:cubicBezTo>
                    <a:cubicBezTo>
                      <a:pt x="99329" y="443515"/>
                      <a:pt x="-1" y="344231"/>
                      <a:pt x="-1" y="221758"/>
                    </a:cubicBezTo>
                    <a:cubicBezTo>
                      <a:pt x="-1" y="99284"/>
                      <a:pt x="99329" y="0"/>
                      <a:pt x="221858" y="0"/>
                    </a:cubicBezTo>
                    <a:cubicBezTo>
                      <a:pt x="344388" y="0"/>
                      <a:pt x="443718" y="99284"/>
                      <a:pt x="443718" y="221758"/>
                    </a:cubicBezTo>
                    <a:close/>
                  </a:path>
                </a:pathLst>
              </a:custGeom>
              <a:solidFill>
                <a:srgbClr val="606060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2A27FD9-9564-7944-BD24-E0ED167997EA}"/>
                  </a:ext>
                </a:extLst>
              </p:cNvPr>
              <p:cNvSpPr/>
              <p:nvPr/>
            </p:nvSpPr>
            <p:spPr>
              <a:xfrm rot="16317600">
                <a:off x="9904561" y="578689"/>
                <a:ext cx="369149" cy="368981"/>
              </a:xfrm>
              <a:custGeom>
                <a:avLst/>
                <a:gdLst>
                  <a:gd name="connsiteX0" fmla="*/ 369150 w 369149"/>
                  <a:gd name="connsiteY0" fmla="*/ 184491 h 368981"/>
                  <a:gd name="connsiteX1" fmla="*/ 184575 w 369149"/>
                  <a:gd name="connsiteY1" fmla="*/ 368981 h 368981"/>
                  <a:gd name="connsiteX2" fmla="*/ 0 w 369149"/>
                  <a:gd name="connsiteY2" fmla="*/ 184491 h 368981"/>
                  <a:gd name="connsiteX3" fmla="*/ 184575 w 369149"/>
                  <a:gd name="connsiteY3" fmla="*/ 0 h 368981"/>
                  <a:gd name="connsiteX4" fmla="*/ 369150 w 369149"/>
                  <a:gd name="connsiteY4" fmla="*/ 184491 h 36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49" h="368981">
                    <a:moveTo>
                      <a:pt x="369150" y="184491"/>
                    </a:moveTo>
                    <a:cubicBezTo>
                      <a:pt x="369150" y="286382"/>
                      <a:pt x="286513" y="368981"/>
                      <a:pt x="184575" y="368981"/>
                    </a:cubicBezTo>
                    <a:cubicBezTo>
                      <a:pt x="82637" y="368981"/>
                      <a:pt x="0" y="286382"/>
                      <a:pt x="0" y="184491"/>
                    </a:cubicBezTo>
                    <a:cubicBezTo>
                      <a:pt x="0" y="82599"/>
                      <a:pt x="82637" y="0"/>
                      <a:pt x="184575" y="0"/>
                    </a:cubicBezTo>
                    <a:cubicBezTo>
                      <a:pt x="286513" y="0"/>
                      <a:pt x="369150" y="82599"/>
                      <a:pt x="369150" y="184491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6BCB802-C0E0-DA4C-B548-741546C88F22}"/>
                  </a:ext>
                </a:extLst>
              </p:cNvPr>
              <p:cNvSpPr/>
              <p:nvPr/>
            </p:nvSpPr>
            <p:spPr>
              <a:xfrm>
                <a:off x="10072137" y="582413"/>
                <a:ext cx="200500" cy="309698"/>
              </a:xfrm>
              <a:custGeom>
                <a:avLst/>
                <a:gdLst>
                  <a:gd name="connsiteX0" fmla="*/ 52478 w 200500"/>
                  <a:gd name="connsiteY0" fmla="*/ 0 h 309698"/>
                  <a:gd name="connsiteX1" fmla="*/ 55665 w 200500"/>
                  <a:gd name="connsiteY1" fmla="*/ 260890 h 309698"/>
                  <a:gd name="connsiteX2" fmla="*/ 148088 w 200500"/>
                  <a:gd name="connsiteY2" fmla="*/ 309698 h 309698"/>
                  <a:gd name="connsiteX3" fmla="*/ 144778 w 200500"/>
                  <a:gd name="connsiteY3" fmla="*/ 48810 h 309698"/>
                  <a:gd name="connsiteX4" fmla="*/ 52109 w 200500"/>
                  <a:gd name="connsiteY4" fmla="*/ 0 h 30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00" h="309698">
                    <a:moveTo>
                      <a:pt x="52478" y="0"/>
                    </a:moveTo>
                    <a:cubicBezTo>
                      <a:pt x="-18719" y="72924"/>
                      <a:pt x="-17291" y="189728"/>
                      <a:pt x="55665" y="260890"/>
                    </a:cubicBezTo>
                    <a:cubicBezTo>
                      <a:pt x="81124" y="285721"/>
                      <a:pt x="113216" y="302669"/>
                      <a:pt x="148088" y="309698"/>
                    </a:cubicBezTo>
                    <a:cubicBezTo>
                      <a:pt x="219248" y="236741"/>
                      <a:pt x="217758" y="119937"/>
                      <a:pt x="144778" y="48810"/>
                    </a:cubicBezTo>
                    <a:cubicBezTo>
                      <a:pt x="119245" y="23937"/>
                      <a:pt x="87067" y="6985"/>
                      <a:pt x="521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EC47F14-9522-6742-ACCA-A0720A06EF47}"/>
                  </a:ext>
                </a:extLst>
              </p:cNvPr>
              <p:cNvSpPr/>
              <p:nvPr/>
            </p:nvSpPr>
            <p:spPr>
              <a:xfrm>
                <a:off x="9062694" y="1203248"/>
                <a:ext cx="520293" cy="490660"/>
              </a:xfrm>
              <a:custGeom>
                <a:avLst/>
                <a:gdLst>
                  <a:gd name="connsiteX0" fmla="*/ 442980 w 520293"/>
                  <a:gd name="connsiteY0" fmla="*/ 401859 h 490660"/>
                  <a:gd name="connsiteX1" fmla="*/ 0 w 520293"/>
                  <a:gd name="connsiteY1" fmla="*/ 490660 h 490660"/>
                  <a:gd name="connsiteX2" fmla="*/ 135355 w 520293"/>
                  <a:gd name="connsiteY2" fmla="*/ 59198 h 490660"/>
                  <a:gd name="connsiteX3" fmla="*/ 461068 w 520293"/>
                  <a:gd name="connsiteY3" fmla="*/ 76294 h 490660"/>
                  <a:gd name="connsiteX4" fmla="*/ 443964 w 520293"/>
                  <a:gd name="connsiteY4" fmla="*/ 401859 h 4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93" h="490660">
                    <a:moveTo>
                      <a:pt x="442980" y="401859"/>
                    </a:moveTo>
                    <a:cubicBezTo>
                      <a:pt x="348354" y="486970"/>
                      <a:pt x="0" y="490660"/>
                      <a:pt x="0" y="490660"/>
                    </a:cubicBezTo>
                    <a:cubicBezTo>
                      <a:pt x="0" y="490660"/>
                      <a:pt x="40114" y="144433"/>
                      <a:pt x="135355" y="59198"/>
                    </a:cubicBezTo>
                    <a:cubicBezTo>
                      <a:pt x="230017" y="-25984"/>
                      <a:pt x="375844" y="-18329"/>
                      <a:pt x="461068" y="76294"/>
                    </a:cubicBezTo>
                    <a:cubicBezTo>
                      <a:pt x="546292" y="170917"/>
                      <a:pt x="538627" y="316673"/>
                      <a:pt x="443964" y="401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039E415-78BF-9E44-AF73-59C5323EA967}"/>
                  </a:ext>
                </a:extLst>
              </p:cNvPr>
              <p:cNvSpPr/>
              <p:nvPr/>
            </p:nvSpPr>
            <p:spPr>
              <a:xfrm>
                <a:off x="9254406" y="1236506"/>
                <a:ext cx="301176" cy="284349"/>
              </a:xfrm>
              <a:custGeom>
                <a:avLst/>
                <a:gdLst>
                  <a:gd name="connsiteX0" fmla="*/ 258405 w 301176"/>
                  <a:gd name="connsiteY0" fmla="*/ 232692 h 284349"/>
                  <a:gd name="connsiteX1" fmla="*/ 0 w 301176"/>
                  <a:gd name="connsiteY1" fmla="*/ 284349 h 284349"/>
                  <a:gd name="connsiteX2" fmla="*/ 78506 w 301176"/>
                  <a:gd name="connsiteY2" fmla="*/ 33073 h 284349"/>
                  <a:gd name="connsiteX3" fmla="*/ 268089 w 301176"/>
                  <a:gd name="connsiteY3" fmla="*/ 46051 h 284349"/>
                  <a:gd name="connsiteX4" fmla="*/ 258282 w 301176"/>
                  <a:gd name="connsiteY4" fmla="*/ 232692 h 28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176" h="284349">
                    <a:moveTo>
                      <a:pt x="258405" y="232692"/>
                    </a:moveTo>
                    <a:cubicBezTo>
                      <a:pt x="203279" y="281889"/>
                      <a:pt x="0" y="284349"/>
                      <a:pt x="0" y="284349"/>
                    </a:cubicBezTo>
                    <a:cubicBezTo>
                      <a:pt x="0" y="284349"/>
                      <a:pt x="23379" y="82762"/>
                      <a:pt x="78506" y="33073"/>
                    </a:cubicBezTo>
                    <a:cubicBezTo>
                      <a:pt x="134444" y="-15672"/>
                      <a:pt x="219324" y="-9860"/>
                      <a:pt x="268089" y="46051"/>
                    </a:cubicBezTo>
                    <a:cubicBezTo>
                      <a:pt x="315759" y="100711"/>
                      <a:pt x="311427" y="183326"/>
                      <a:pt x="258282" y="2326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7005DF-73C9-0249-928C-50949C54D46E}"/>
                </a:ext>
              </a:extLst>
            </p:cNvPr>
            <p:cNvSpPr/>
            <p:nvPr/>
          </p:nvSpPr>
          <p:spPr>
            <a:xfrm>
              <a:off x="1055108" y="4927091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47D73-606D-DF44-B790-076CF4D729A8}"/>
                </a:ext>
              </a:extLst>
            </p:cNvPr>
            <p:cNvSpPr/>
            <p:nvPr/>
          </p:nvSpPr>
          <p:spPr>
            <a:xfrm>
              <a:off x="3324773" y="3390553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EFF47C-0434-C249-9898-4C276AB6AB30}"/>
                </a:ext>
              </a:extLst>
            </p:cNvPr>
            <p:cNvSpPr/>
            <p:nvPr/>
          </p:nvSpPr>
          <p:spPr>
            <a:xfrm>
              <a:off x="6284004" y="360082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1F304A-FD57-FD4D-8C28-A66EF5BD4310}"/>
                </a:ext>
              </a:extLst>
            </p:cNvPr>
            <p:cNvSpPr/>
            <p:nvPr/>
          </p:nvSpPr>
          <p:spPr>
            <a:xfrm>
              <a:off x="8971261" y="292141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613D73D1-1B64-2044-B8D4-08B0E2A6C86D}"/>
                </a:ext>
              </a:extLst>
            </p:cNvPr>
            <p:cNvSpPr txBox="1"/>
            <p:nvPr/>
          </p:nvSpPr>
          <p:spPr>
            <a:xfrm>
              <a:off x="2793398" y="5111937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2B85358-178D-3847-8570-700EE7DFCFD4}"/>
                </a:ext>
              </a:extLst>
            </p:cNvPr>
            <p:cNvSpPr/>
            <p:nvPr/>
          </p:nvSpPr>
          <p:spPr>
            <a:xfrm>
              <a:off x="7929116" y="4425127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EEE1F3D8-1704-324E-B8D3-84F8477E07E7}"/>
                </a:ext>
              </a:extLst>
            </p:cNvPr>
            <p:cNvSpPr txBox="1"/>
            <p:nvPr/>
          </p:nvSpPr>
          <p:spPr>
            <a:xfrm>
              <a:off x="8613307" y="4492560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961C08-C1D6-BC4B-A917-43EEBF4D696D}"/>
                </a:ext>
              </a:extLst>
            </p:cNvPr>
            <p:cNvSpPr txBox="1"/>
            <p:nvPr/>
          </p:nvSpPr>
          <p:spPr>
            <a:xfrm>
              <a:off x="1158753" y="2144521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AD2FF3-2C06-E34B-8716-489540E8131A}"/>
                </a:ext>
              </a:extLst>
            </p:cNvPr>
            <p:cNvSpPr/>
            <p:nvPr/>
          </p:nvSpPr>
          <p:spPr>
            <a:xfrm>
              <a:off x="5302473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91D48063-3108-DA49-93E7-D760AC70ACEF}"/>
                </a:ext>
              </a:extLst>
            </p:cNvPr>
            <p:cNvSpPr txBox="1"/>
            <p:nvPr/>
          </p:nvSpPr>
          <p:spPr>
            <a:xfrm>
              <a:off x="5986664" y="2144521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758E3A-B1CB-8C4C-B357-8FB4AC5BB52A}"/>
                </a:ext>
              </a:extLst>
            </p:cNvPr>
            <p:cNvGrpSpPr/>
            <p:nvPr/>
          </p:nvGrpSpPr>
          <p:grpSpPr>
            <a:xfrm>
              <a:off x="8167976" y="4785772"/>
              <a:ext cx="307957" cy="207921"/>
              <a:chOff x="8042443" y="3628702"/>
              <a:chExt cx="453736" cy="306345"/>
            </a:xfrm>
            <a:solidFill>
              <a:schemeClr val="tx1"/>
            </a:solidFill>
          </p:grpSpPr>
          <p:sp>
            <p:nvSpPr>
              <p:cNvPr id="85" name="Freeform 183">
                <a:extLst>
                  <a:ext uri="{FF2B5EF4-FFF2-40B4-BE49-F238E27FC236}">
                    <a16:creationId xmlns:a16="http://schemas.microsoft.com/office/drawing/2014/main" id="{5A13B79B-F23A-384C-91A3-FF07353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2443" y="3628702"/>
                <a:ext cx="453736" cy="306345"/>
              </a:xfrm>
              <a:custGeom>
                <a:avLst/>
                <a:gdLst>
                  <a:gd name="T0" fmla="*/ 389 w 694"/>
                  <a:gd name="T1" fmla="*/ 59 h 469"/>
                  <a:gd name="T2" fmla="*/ 389 w 694"/>
                  <a:gd name="T3" fmla="*/ 59 h 469"/>
                  <a:gd name="T4" fmla="*/ 45 w 694"/>
                  <a:gd name="T5" fmla="*/ 423 h 469"/>
                  <a:gd name="T6" fmla="*/ 648 w 694"/>
                  <a:gd name="T7" fmla="*/ 423 h 469"/>
                  <a:gd name="T8" fmla="*/ 648 w 694"/>
                  <a:gd name="T9" fmla="*/ 46 h 469"/>
                  <a:gd name="T10" fmla="*/ 444 w 694"/>
                  <a:gd name="T11" fmla="*/ 46 h 469"/>
                  <a:gd name="T12" fmla="*/ 430 w 694"/>
                  <a:gd name="T13" fmla="*/ 78 h 469"/>
                  <a:gd name="T14" fmla="*/ 430 w 694"/>
                  <a:gd name="T15" fmla="*/ 78 h 469"/>
                  <a:gd name="T16" fmla="*/ 402 w 694"/>
                  <a:gd name="T17" fmla="*/ 97 h 469"/>
                  <a:gd name="T18" fmla="*/ 45 w 694"/>
                  <a:gd name="T19" fmla="*/ 97 h 469"/>
                  <a:gd name="T20" fmla="*/ 45 w 694"/>
                  <a:gd name="T21" fmla="*/ 423 h 469"/>
                  <a:gd name="T22" fmla="*/ 658 w 694"/>
                  <a:gd name="T23" fmla="*/ 468 h 469"/>
                  <a:gd name="T24" fmla="*/ 35 w 694"/>
                  <a:gd name="T25" fmla="*/ 468 h 469"/>
                  <a:gd name="T26" fmla="*/ 35 w 694"/>
                  <a:gd name="T27" fmla="*/ 468 h 469"/>
                  <a:gd name="T28" fmla="*/ 0 w 694"/>
                  <a:gd name="T29" fmla="*/ 434 h 469"/>
                  <a:gd name="T30" fmla="*/ 0 w 694"/>
                  <a:gd name="T31" fmla="*/ 88 h 469"/>
                  <a:gd name="T32" fmla="*/ 0 w 694"/>
                  <a:gd name="T33" fmla="*/ 88 h 469"/>
                  <a:gd name="T34" fmla="*/ 37 w 694"/>
                  <a:gd name="T35" fmla="*/ 52 h 469"/>
                  <a:gd name="T36" fmla="*/ 392 w 694"/>
                  <a:gd name="T37" fmla="*/ 51 h 469"/>
                  <a:gd name="T38" fmla="*/ 407 w 694"/>
                  <a:gd name="T39" fmla="*/ 20 h 469"/>
                  <a:gd name="T40" fmla="*/ 407 w 694"/>
                  <a:gd name="T41" fmla="*/ 20 h 469"/>
                  <a:gd name="T42" fmla="*/ 436 w 694"/>
                  <a:gd name="T43" fmla="*/ 0 h 469"/>
                  <a:gd name="T44" fmla="*/ 658 w 694"/>
                  <a:gd name="T45" fmla="*/ 0 h 469"/>
                  <a:gd name="T46" fmla="*/ 658 w 694"/>
                  <a:gd name="T47" fmla="*/ 0 h 469"/>
                  <a:gd name="T48" fmla="*/ 693 w 694"/>
                  <a:gd name="T49" fmla="*/ 34 h 469"/>
                  <a:gd name="T50" fmla="*/ 693 w 694"/>
                  <a:gd name="T51" fmla="*/ 434 h 469"/>
                  <a:gd name="T52" fmla="*/ 693 w 694"/>
                  <a:gd name="T53" fmla="*/ 434 h 469"/>
                  <a:gd name="T54" fmla="*/ 658 w 694"/>
                  <a:gd name="T55" fmla="*/ 46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4" h="469">
                    <a:moveTo>
                      <a:pt x="389" y="59"/>
                    </a:moveTo>
                    <a:lnTo>
                      <a:pt x="389" y="59"/>
                    </a:lnTo>
                    <a:close/>
                    <a:moveTo>
                      <a:pt x="45" y="423"/>
                    </a:moveTo>
                    <a:lnTo>
                      <a:pt x="648" y="423"/>
                    </a:lnTo>
                    <a:lnTo>
                      <a:pt x="648" y="46"/>
                    </a:lnTo>
                    <a:lnTo>
                      <a:pt x="444" y="46"/>
                    </a:lnTo>
                    <a:lnTo>
                      <a:pt x="430" y="78"/>
                    </a:lnTo>
                    <a:lnTo>
                      <a:pt x="430" y="78"/>
                    </a:lnTo>
                    <a:cubicBezTo>
                      <a:pt x="425" y="89"/>
                      <a:pt x="414" y="97"/>
                      <a:pt x="402" y="97"/>
                    </a:cubicBezTo>
                    <a:lnTo>
                      <a:pt x="45" y="97"/>
                    </a:lnTo>
                    <a:lnTo>
                      <a:pt x="45" y="423"/>
                    </a:lnTo>
                    <a:close/>
                    <a:moveTo>
                      <a:pt x="658" y="468"/>
                    </a:moveTo>
                    <a:lnTo>
                      <a:pt x="35" y="468"/>
                    </a:lnTo>
                    <a:lnTo>
                      <a:pt x="35" y="468"/>
                    </a:lnTo>
                    <a:cubicBezTo>
                      <a:pt x="16" y="468"/>
                      <a:pt x="0" y="453"/>
                      <a:pt x="0" y="434"/>
                    </a:cubicBezTo>
                    <a:lnTo>
                      <a:pt x="0" y="88"/>
                    </a:lnTo>
                    <a:lnTo>
                      <a:pt x="0" y="88"/>
                    </a:lnTo>
                    <a:cubicBezTo>
                      <a:pt x="0" y="68"/>
                      <a:pt x="16" y="52"/>
                      <a:pt x="37" y="52"/>
                    </a:cubicBezTo>
                    <a:lnTo>
                      <a:pt x="392" y="51"/>
                    </a:lnTo>
                    <a:lnTo>
                      <a:pt x="407" y="20"/>
                    </a:lnTo>
                    <a:lnTo>
                      <a:pt x="407" y="20"/>
                    </a:lnTo>
                    <a:cubicBezTo>
                      <a:pt x="412" y="8"/>
                      <a:pt x="423" y="0"/>
                      <a:pt x="436" y="0"/>
                    </a:cubicBezTo>
                    <a:lnTo>
                      <a:pt x="658" y="0"/>
                    </a:lnTo>
                    <a:lnTo>
                      <a:pt x="658" y="0"/>
                    </a:lnTo>
                    <a:cubicBezTo>
                      <a:pt x="677" y="0"/>
                      <a:pt x="693" y="16"/>
                      <a:pt x="693" y="34"/>
                    </a:cubicBezTo>
                    <a:lnTo>
                      <a:pt x="693" y="434"/>
                    </a:lnTo>
                    <a:lnTo>
                      <a:pt x="693" y="434"/>
                    </a:lnTo>
                    <a:cubicBezTo>
                      <a:pt x="693" y="453"/>
                      <a:pt x="677" y="468"/>
                      <a:pt x="658" y="4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6" name="Freeform 185">
                <a:extLst>
                  <a:ext uri="{FF2B5EF4-FFF2-40B4-BE49-F238E27FC236}">
                    <a16:creationId xmlns:a16="http://schemas.microsoft.com/office/drawing/2014/main" id="{415DE941-9992-624C-B2F0-765847DC1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5897" y="3680723"/>
                <a:ext cx="92482" cy="78030"/>
              </a:xfrm>
              <a:custGeom>
                <a:avLst/>
                <a:gdLst>
                  <a:gd name="T0" fmla="*/ 45 w 142"/>
                  <a:gd name="T1" fmla="*/ 74 h 120"/>
                  <a:gd name="T2" fmla="*/ 96 w 142"/>
                  <a:gd name="T3" fmla="*/ 74 h 120"/>
                  <a:gd name="T4" fmla="*/ 96 w 142"/>
                  <a:gd name="T5" fmla="*/ 45 h 120"/>
                  <a:gd name="T6" fmla="*/ 45 w 142"/>
                  <a:gd name="T7" fmla="*/ 45 h 120"/>
                  <a:gd name="T8" fmla="*/ 45 w 142"/>
                  <a:gd name="T9" fmla="*/ 74 h 120"/>
                  <a:gd name="T10" fmla="*/ 116 w 142"/>
                  <a:gd name="T11" fmla="*/ 119 h 120"/>
                  <a:gd name="T12" fmla="*/ 25 w 142"/>
                  <a:gd name="T13" fmla="*/ 119 h 120"/>
                  <a:gd name="T14" fmla="*/ 25 w 142"/>
                  <a:gd name="T15" fmla="*/ 119 h 120"/>
                  <a:gd name="T16" fmla="*/ 0 w 142"/>
                  <a:gd name="T17" fmla="*/ 95 h 120"/>
                  <a:gd name="T18" fmla="*/ 0 w 142"/>
                  <a:gd name="T19" fmla="*/ 24 h 120"/>
                  <a:gd name="T20" fmla="*/ 0 w 142"/>
                  <a:gd name="T21" fmla="*/ 24 h 120"/>
                  <a:gd name="T22" fmla="*/ 25 w 142"/>
                  <a:gd name="T23" fmla="*/ 0 h 120"/>
                  <a:gd name="T24" fmla="*/ 116 w 142"/>
                  <a:gd name="T25" fmla="*/ 0 h 120"/>
                  <a:gd name="T26" fmla="*/ 116 w 142"/>
                  <a:gd name="T27" fmla="*/ 0 h 120"/>
                  <a:gd name="T28" fmla="*/ 141 w 142"/>
                  <a:gd name="T29" fmla="*/ 24 h 120"/>
                  <a:gd name="T30" fmla="*/ 141 w 142"/>
                  <a:gd name="T31" fmla="*/ 95 h 120"/>
                  <a:gd name="T32" fmla="*/ 141 w 142"/>
                  <a:gd name="T33" fmla="*/ 95 h 120"/>
                  <a:gd name="T34" fmla="*/ 116 w 142"/>
                  <a:gd name="T35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20">
                    <a:moveTo>
                      <a:pt x="45" y="74"/>
                    </a:moveTo>
                    <a:lnTo>
                      <a:pt x="96" y="74"/>
                    </a:lnTo>
                    <a:lnTo>
                      <a:pt x="96" y="45"/>
                    </a:lnTo>
                    <a:lnTo>
                      <a:pt x="45" y="45"/>
                    </a:lnTo>
                    <a:lnTo>
                      <a:pt x="45" y="74"/>
                    </a:lnTo>
                    <a:close/>
                    <a:moveTo>
                      <a:pt x="116" y="119"/>
                    </a:moveTo>
                    <a:lnTo>
                      <a:pt x="25" y="119"/>
                    </a:lnTo>
                    <a:lnTo>
                      <a:pt x="25" y="119"/>
                    </a:lnTo>
                    <a:cubicBezTo>
                      <a:pt x="12" y="119"/>
                      <a:pt x="0" y="108"/>
                      <a:pt x="0" y="95"/>
                    </a:cubicBezTo>
                    <a:lnTo>
                      <a:pt x="0" y="24"/>
                    </a:lnTo>
                    <a:lnTo>
                      <a:pt x="0" y="24"/>
                    </a:lnTo>
                    <a:cubicBezTo>
                      <a:pt x="0" y="11"/>
                      <a:pt x="12" y="0"/>
                      <a:pt x="25" y="0"/>
                    </a:cubicBezTo>
                    <a:lnTo>
                      <a:pt x="116" y="0"/>
                    </a:lnTo>
                    <a:lnTo>
                      <a:pt x="116" y="0"/>
                    </a:lnTo>
                    <a:cubicBezTo>
                      <a:pt x="130" y="0"/>
                      <a:pt x="141" y="11"/>
                      <a:pt x="141" y="24"/>
                    </a:cubicBezTo>
                    <a:lnTo>
                      <a:pt x="141" y="95"/>
                    </a:lnTo>
                    <a:lnTo>
                      <a:pt x="141" y="95"/>
                    </a:lnTo>
                    <a:cubicBezTo>
                      <a:pt x="141" y="108"/>
                      <a:pt x="130" y="119"/>
                      <a:pt x="11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7" name="Freeform 186">
                <a:extLst>
                  <a:ext uri="{FF2B5EF4-FFF2-40B4-BE49-F238E27FC236}">
                    <a16:creationId xmlns:a16="http://schemas.microsoft.com/office/drawing/2014/main" id="{42788030-4AC0-9F45-8412-B0B0BCFA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714" y="3712512"/>
                <a:ext cx="176294" cy="176294"/>
              </a:xfrm>
              <a:custGeom>
                <a:avLst/>
                <a:gdLst>
                  <a:gd name="T0" fmla="*/ 133 w 268"/>
                  <a:gd name="T1" fmla="*/ 45 h 267"/>
                  <a:gd name="T2" fmla="*/ 133 w 268"/>
                  <a:gd name="T3" fmla="*/ 45 h 267"/>
                  <a:gd name="T4" fmla="*/ 45 w 268"/>
                  <a:gd name="T5" fmla="*/ 133 h 267"/>
                  <a:gd name="T6" fmla="*/ 45 w 268"/>
                  <a:gd name="T7" fmla="*/ 133 h 267"/>
                  <a:gd name="T8" fmla="*/ 133 w 268"/>
                  <a:gd name="T9" fmla="*/ 222 h 267"/>
                  <a:gd name="T10" fmla="*/ 133 w 268"/>
                  <a:gd name="T11" fmla="*/ 222 h 267"/>
                  <a:gd name="T12" fmla="*/ 221 w 268"/>
                  <a:gd name="T13" fmla="*/ 133 h 267"/>
                  <a:gd name="T14" fmla="*/ 221 w 268"/>
                  <a:gd name="T15" fmla="*/ 133 h 267"/>
                  <a:gd name="T16" fmla="*/ 133 w 268"/>
                  <a:gd name="T17" fmla="*/ 45 h 267"/>
                  <a:gd name="T18" fmla="*/ 133 w 268"/>
                  <a:gd name="T19" fmla="*/ 266 h 267"/>
                  <a:gd name="T20" fmla="*/ 133 w 268"/>
                  <a:gd name="T21" fmla="*/ 266 h 267"/>
                  <a:gd name="T22" fmla="*/ 0 w 268"/>
                  <a:gd name="T23" fmla="*/ 133 h 267"/>
                  <a:gd name="T24" fmla="*/ 0 w 268"/>
                  <a:gd name="T25" fmla="*/ 133 h 267"/>
                  <a:gd name="T26" fmla="*/ 133 w 268"/>
                  <a:gd name="T27" fmla="*/ 0 h 267"/>
                  <a:gd name="T28" fmla="*/ 133 w 268"/>
                  <a:gd name="T29" fmla="*/ 0 h 267"/>
                  <a:gd name="T30" fmla="*/ 267 w 268"/>
                  <a:gd name="T31" fmla="*/ 133 h 267"/>
                  <a:gd name="T32" fmla="*/ 267 w 268"/>
                  <a:gd name="T33" fmla="*/ 133 h 267"/>
                  <a:gd name="T34" fmla="*/ 133 w 268"/>
                  <a:gd name="T35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8" h="267">
                    <a:moveTo>
                      <a:pt x="133" y="45"/>
                    </a:moveTo>
                    <a:lnTo>
                      <a:pt x="133" y="45"/>
                    </a:lnTo>
                    <a:cubicBezTo>
                      <a:pt x="84" y="45"/>
                      <a:pt x="45" y="85"/>
                      <a:pt x="45" y="133"/>
                    </a:cubicBezTo>
                    <a:lnTo>
                      <a:pt x="45" y="133"/>
                    </a:lnTo>
                    <a:cubicBezTo>
                      <a:pt x="45" y="182"/>
                      <a:pt x="84" y="222"/>
                      <a:pt x="133" y="222"/>
                    </a:cubicBezTo>
                    <a:lnTo>
                      <a:pt x="133" y="222"/>
                    </a:lnTo>
                    <a:cubicBezTo>
                      <a:pt x="182" y="222"/>
                      <a:pt x="221" y="182"/>
                      <a:pt x="221" y="133"/>
                    </a:cubicBezTo>
                    <a:lnTo>
                      <a:pt x="221" y="133"/>
                    </a:lnTo>
                    <a:cubicBezTo>
                      <a:pt x="221" y="85"/>
                      <a:pt x="182" y="45"/>
                      <a:pt x="133" y="45"/>
                    </a:cubicBezTo>
                    <a:close/>
                    <a:moveTo>
                      <a:pt x="133" y="266"/>
                    </a:moveTo>
                    <a:lnTo>
                      <a:pt x="133" y="266"/>
                    </a:lnTo>
                    <a:cubicBezTo>
                      <a:pt x="60" y="266"/>
                      <a:pt x="0" y="207"/>
                      <a:pt x="0" y="133"/>
                    </a:cubicBezTo>
                    <a:lnTo>
                      <a:pt x="0" y="133"/>
                    </a:lnTo>
                    <a:cubicBezTo>
                      <a:pt x="0" y="60"/>
                      <a:pt x="60" y="0"/>
                      <a:pt x="133" y="0"/>
                    </a:cubicBezTo>
                    <a:lnTo>
                      <a:pt x="133" y="0"/>
                    </a:lnTo>
                    <a:cubicBezTo>
                      <a:pt x="207" y="0"/>
                      <a:pt x="267" y="60"/>
                      <a:pt x="267" y="133"/>
                    </a:cubicBezTo>
                    <a:lnTo>
                      <a:pt x="267" y="133"/>
                    </a:lnTo>
                    <a:cubicBezTo>
                      <a:pt x="267" y="207"/>
                      <a:pt x="207" y="266"/>
                      <a:pt x="133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88" name="Freeform 187">
              <a:extLst>
                <a:ext uri="{FF2B5EF4-FFF2-40B4-BE49-F238E27FC236}">
                  <a16:creationId xmlns:a16="http://schemas.microsoft.com/office/drawing/2014/main" id="{ED9977B2-08C5-F44C-9901-DC816625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16" y="2400511"/>
              <a:ext cx="325611" cy="253035"/>
            </a:xfrm>
            <a:custGeom>
              <a:avLst/>
              <a:gdLst>
                <a:gd name="T0" fmla="*/ 399 w 732"/>
                <a:gd name="T1" fmla="*/ 234 h 570"/>
                <a:gd name="T2" fmla="*/ 353 w 732"/>
                <a:gd name="T3" fmla="*/ 358 h 570"/>
                <a:gd name="T4" fmla="*/ 309 w 732"/>
                <a:gd name="T5" fmla="*/ 411 h 570"/>
                <a:gd name="T6" fmla="*/ 254 w 732"/>
                <a:gd name="T7" fmla="*/ 157 h 570"/>
                <a:gd name="T8" fmla="*/ 309 w 732"/>
                <a:gd name="T9" fmla="*/ 411 h 570"/>
                <a:gd name="T10" fmla="*/ 109 w 732"/>
                <a:gd name="T11" fmla="*/ 44 h 570"/>
                <a:gd name="T12" fmla="*/ 210 w 732"/>
                <a:gd name="T13" fmla="*/ 524 h 570"/>
                <a:gd name="T14" fmla="*/ 653 w 732"/>
                <a:gd name="T15" fmla="*/ 191 h 570"/>
                <a:gd name="T16" fmla="*/ 687 w 732"/>
                <a:gd name="T17" fmla="*/ 407 h 570"/>
                <a:gd name="T18" fmla="*/ 653 w 732"/>
                <a:gd name="T19" fmla="*/ 191 h 570"/>
                <a:gd name="T20" fmla="*/ 608 w 732"/>
                <a:gd name="T21" fmla="*/ 196 h 570"/>
                <a:gd name="T22" fmla="*/ 443 w 732"/>
                <a:gd name="T23" fmla="*/ 363 h 570"/>
                <a:gd name="T24" fmla="*/ 709 w 732"/>
                <a:gd name="T25" fmla="*/ 146 h 570"/>
                <a:gd name="T26" fmla="*/ 630 w 732"/>
                <a:gd name="T27" fmla="*/ 146 h 570"/>
                <a:gd name="T28" fmla="*/ 629 w 732"/>
                <a:gd name="T29" fmla="*/ 146 h 570"/>
                <a:gd name="T30" fmla="*/ 628 w 732"/>
                <a:gd name="T31" fmla="*/ 146 h 570"/>
                <a:gd name="T32" fmla="*/ 627 w 732"/>
                <a:gd name="T33" fmla="*/ 146 h 570"/>
                <a:gd name="T34" fmla="*/ 419 w 732"/>
                <a:gd name="T35" fmla="*/ 190 h 570"/>
                <a:gd name="T36" fmla="*/ 353 w 732"/>
                <a:gd name="T37" fmla="*/ 140 h 570"/>
                <a:gd name="T38" fmla="*/ 328 w 732"/>
                <a:gd name="T39" fmla="*/ 113 h 570"/>
                <a:gd name="T40" fmla="*/ 254 w 732"/>
                <a:gd name="T41" fmla="*/ 31 h 570"/>
                <a:gd name="T42" fmla="*/ 251 w 732"/>
                <a:gd name="T43" fmla="*/ 16 h 570"/>
                <a:gd name="T44" fmla="*/ 228 w 732"/>
                <a:gd name="T45" fmla="*/ 0 h 570"/>
                <a:gd name="T46" fmla="*/ 92 w 732"/>
                <a:gd name="T47" fmla="*/ 0 h 570"/>
                <a:gd name="T48" fmla="*/ 69 w 732"/>
                <a:gd name="T49" fmla="*/ 16 h 570"/>
                <a:gd name="T50" fmla="*/ 1 w 732"/>
                <a:gd name="T51" fmla="*/ 533 h 570"/>
                <a:gd name="T52" fmla="*/ 9 w 732"/>
                <a:gd name="T53" fmla="*/ 558 h 570"/>
                <a:gd name="T54" fmla="*/ 32 w 732"/>
                <a:gd name="T55" fmla="*/ 569 h 570"/>
                <a:gd name="T56" fmla="*/ 228 w 732"/>
                <a:gd name="T57" fmla="*/ 569 h 570"/>
                <a:gd name="T58" fmla="*/ 251 w 732"/>
                <a:gd name="T59" fmla="*/ 552 h 570"/>
                <a:gd name="T60" fmla="*/ 254 w 732"/>
                <a:gd name="T61" fmla="*/ 456 h 570"/>
                <a:gd name="T62" fmla="*/ 328 w 732"/>
                <a:gd name="T63" fmla="*/ 456 h 570"/>
                <a:gd name="T64" fmla="*/ 353 w 732"/>
                <a:gd name="T65" fmla="*/ 403 h 570"/>
                <a:gd name="T66" fmla="*/ 625 w 732"/>
                <a:gd name="T67" fmla="*/ 452 h 570"/>
                <a:gd name="T68" fmla="*/ 625 w 732"/>
                <a:gd name="T69" fmla="*/ 452 h 570"/>
                <a:gd name="T70" fmla="*/ 626 w 732"/>
                <a:gd name="T71" fmla="*/ 452 h 570"/>
                <a:gd name="T72" fmla="*/ 628 w 732"/>
                <a:gd name="T73" fmla="*/ 453 h 570"/>
                <a:gd name="T74" fmla="*/ 629 w 732"/>
                <a:gd name="T75" fmla="*/ 453 h 570"/>
                <a:gd name="T76" fmla="*/ 630 w 732"/>
                <a:gd name="T77" fmla="*/ 453 h 570"/>
                <a:gd name="T78" fmla="*/ 630 w 732"/>
                <a:gd name="T79" fmla="*/ 453 h 570"/>
                <a:gd name="T80" fmla="*/ 709 w 732"/>
                <a:gd name="T81" fmla="*/ 453 h 570"/>
                <a:gd name="T82" fmla="*/ 731 w 732"/>
                <a:gd name="T83" fmla="*/ 168 h 570"/>
                <a:gd name="T84" fmla="*/ 709 w 732"/>
                <a:gd name="T85" fmla="*/ 1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570">
                  <a:moveTo>
                    <a:pt x="353" y="234"/>
                  </a:moveTo>
                  <a:lnTo>
                    <a:pt x="399" y="234"/>
                  </a:lnTo>
                  <a:lnTo>
                    <a:pt x="399" y="358"/>
                  </a:lnTo>
                  <a:lnTo>
                    <a:pt x="353" y="358"/>
                  </a:lnTo>
                  <a:lnTo>
                    <a:pt x="353" y="234"/>
                  </a:lnTo>
                  <a:close/>
                  <a:moveTo>
                    <a:pt x="309" y="411"/>
                  </a:moveTo>
                  <a:lnTo>
                    <a:pt x="254" y="411"/>
                  </a:lnTo>
                  <a:lnTo>
                    <a:pt x="254" y="157"/>
                  </a:lnTo>
                  <a:lnTo>
                    <a:pt x="309" y="157"/>
                  </a:lnTo>
                  <a:lnTo>
                    <a:pt x="309" y="411"/>
                  </a:lnTo>
                  <a:close/>
                  <a:moveTo>
                    <a:pt x="48" y="524"/>
                  </a:moveTo>
                  <a:lnTo>
                    <a:pt x="109" y="44"/>
                  </a:lnTo>
                  <a:lnTo>
                    <a:pt x="210" y="44"/>
                  </a:lnTo>
                  <a:lnTo>
                    <a:pt x="210" y="524"/>
                  </a:lnTo>
                  <a:lnTo>
                    <a:pt x="48" y="524"/>
                  </a:lnTo>
                  <a:close/>
                  <a:moveTo>
                    <a:pt x="653" y="191"/>
                  </a:moveTo>
                  <a:lnTo>
                    <a:pt x="687" y="191"/>
                  </a:lnTo>
                  <a:lnTo>
                    <a:pt x="687" y="407"/>
                  </a:lnTo>
                  <a:lnTo>
                    <a:pt x="653" y="407"/>
                  </a:lnTo>
                  <a:lnTo>
                    <a:pt x="653" y="191"/>
                  </a:lnTo>
                  <a:close/>
                  <a:moveTo>
                    <a:pt x="443" y="230"/>
                  </a:moveTo>
                  <a:lnTo>
                    <a:pt x="608" y="196"/>
                  </a:lnTo>
                  <a:lnTo>
                    <a:pt x="608" y="402"/>
                  </a:lnTo>
                  <a:lnTo>
                    <a:pt x="443" y="363"/>
                  </a:lnTo>
                  <a:lnTo>
                    <a:pt x="443" y="230"/>
                  </a:lnTo>
                  <a:close/>
                  <a:moveTo>
                    <a:pt x="709" y="146"/>
                  </a:moveTo>
                  <a:lnTo>
                    <a:pt x="630" y="146"/>
                  </a:lnTo>
                  <a:lnTo>
                    <a:pt x="630" y="146"/>
                  </a:lnTo>
                  <a:lnTo>
                    <a:pt x="629" y="146"/>
                  </a:lnTo>
                  <a:lnTo>
                    <a:pt x="629" y="146"/>
                  </a:lnTo>
                  <a:lnTo>
                    <a:pt x="628" y="146"/>
                  </a:lnTo>
                  <a:lnTo>
                    <a:pt x="628" y="146"/>
                  </a:lnTo>
                  <a:cubicBezTo>
                    <a:pt x="628" y="146"/>
                    <a:pt x="628" y="146"/>
                    <a:pt x="627" y="146"/>
                  </a:cubicBezTo>
                  <a:lnTo>
                    <a:pt x="627" y="146"/>
                  </a:lnTo>
                  <a:cubicBezTo>
                    <a:pt x="627" y="146"/>
                    <a:pt x="627" y="146"/>
                    <a:pt x="626" y="146"/>
                  </a:cubicBezTo>
                  <a:lnTo>
                    <a:pt x="419" y="190"/>
                  </a:lnTo>
                  <a:lnTo>
                    <a:pt x="353" y="190"/>
                  </a:lnTo>
                  <a:lnTo>
                    <a:pt x="353" y="140"/>
                  </a:lnTo>
                  <a:lnTo>
                    <a:pt x="353" y="140"/>
                  </a:lnTo>
                  <a:cubicBezTo>
                    <a:pt x="353" y="124"/>
                    <a:pt x="343" y="113"/>
                    <a:pt x="328" y="113"/>
                  </a:cubicBezTo>
                  <a:lnTo>
                    <a:pt x="254" y="113"/>
                  </a:lnTo>
                  <a:lnTo>
                    <a:pt x="254" y="31"/>
                  </a:lnTo>
                  <a:lnTo>
                    <a:pt x="254" y="31"/>
                  </a:lnTo>
                  <a:cubicBezTo>
                    <a:pt x="254" y="26"/>
                    <a:pt x="253" y="21"/>
                    <a:pt x="251" y="16"/>
                  </a:cubicBezTo>
                  <a:lnTo>
                    <a:pt x="251" y="16"/>
                  </a:lnTo>
                  <a:cubicBezTo>
                    <a:pt x="247" y="6"/>
                    <a:pt x="238" y="0"/>
                    <a:pt x="228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82" y="0"/>
                    <a:pt x="73" y="6"/>
                    <a:pt x="69" y="16"/>
                  </a:cubicBezTo>
                  <a:lnTo>
                    <a:pt x="69" y="16"/>
                  </a:lnTo>
                  <a:cubicBezTo>
                    <a:pt x="67" y="20"/>
                    <a:pt x="66" y="24"/>
                    <a:pt x="66" y="30"/>
                  </a:cubicBezTo>
                  <a:lnTo>
                    <a:pt x="1" y="533"/>
                  </a:lnTo>
                  <a:lnTo>
                    <a:pt x="1" y="533"/>
                  </a:lnTo>
                  <a:cubicBezTo>
                    <a:pt x="0" y="542"/>
                    <a:pt x="3" y="552"/>
                    <a:pt x="9" y="558"/>
                  </a:cubicBezTo>
                  <a:lnTo>
                    <a:pt x="9" y="558"/>
                  </a:lnTo>
                  <a:cubicBezTo>
                    <a:pt x="15" y="565"/>
                    <a:pt x="24" y="569"/>
                    <a:pt x="32" y="569"/>
                  </a:cubicBezTo>
                  <a:lnTo>
                    <a:pt x="228" y="569"/>
                  </a:lnTo>
                  <a:lnTo>
                    <a:pt x="228" y="569"/>
                  </a:lnTo>
                  <a:cubicBezTo>
                    <a:pt x="238" y="569"/>
                    <a:pt x="247" y="563"/>
                    <a:pt x="251" y="552"/>
                  </a:cubicBezTo>
                  <a:lnTo>
                    <a:pt x="251" y="552"/>
                  </a:lnTo>
                  <a:cubicBezTo>
                    <a:pt x="253" y="547"/>
                    <a:pt x="254" y="542"/>
                    <a:pt x="254" y="536"/>
                  </a:cubicBezTo>
                  <a:lnTo>
                    <a:pt x="254" y="456"/>
                  </a:lnTo>
                  <a:lnTo>
                    <a:pt x="328" y="456"/>
                  </a:lnTo>
                  <a:lnTo>
                    <a:pt x="328" y="456"/>
                  </a:lnTo>
                  <a:cubicBezTo>
                    <a:pt x="343" y="456"/>
                    <a:pt x="353" y="443"/>
                    <a:pt x="353" y="427"/>
                  </a:cubicBezTo>
                  <a:lnTo>
                    <a:pt x="353" y="403"/>
                  </a:lnTo>
                  <a:lnTo>
                    <a:pt x="418" y="403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cubicBezTo>
                    <a:pt x="626" y="452"/>
                    <a:pt x="626" y="452"/>
                    <a:pt x="626" y="452"/>
                  </a:cubicBezTo>
                  <a:lnTo>
                    <a:pt x="626" y="452"/>
                  </a:lnTo>
                  <a:cubicBezTo>
                    <a:pt x="627" y="452"/>
                    <a:pt x="627" y="453"/>
                    <a:pt x="628" y="453"/>
                  </a:cubicBezTo>
                  <a:lnTo>
                    <a:pt x="628" y="453"/>
                  </a:lnTo>
                  <a:cubicBezTo>
                    <a:pt x="628" y="453"/>
                    <a:pt x="628" y="453"/>
                    <a:pt x="629" y="453"/>
                  </a:cubicBezTo>
                  <a:lnTo>
                    <a:pt x="629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709" y="453"/>
                  </a:lnTo>
                  <a:lnTo>
                    <a:pt x="709" y="453"/>
                  </a:lnTo>
                  <a:cubicBezTo>
                    <a:pt x="721" y="453"/>
                    <a:pt x="731" y="442"/>
                    <a:pt x="731" y="430"/>
                  </a:cubicBezTo>
                  <a:lnTo>
                    <a:pt x="731" y="168"/>
                  </a:lnTo>
                  <a:lnTo>
                    <a:pt x="731" y="168"/>
                  </a:lnTo>
                  <a:cubicBezTo>
                    <a:pt x="731" y="156"/>
                    <a:pt x="721" y="146"/>
                    <a:pt x="709" y="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188">
              <a:extLst>
                <a:ext uri="{FF2B5EF4-FFF2-40B4-BE49-F238E27FC236}">
                  <a16:creationId xmlns:a16="http://schemas.microsoft.com/office/drawing/2014/main" id="{013C8F96-FCFC-BF46-9349-3CCE7B50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681" y="5358462"/>
              <a:ext cx="216535" cy="276390"/>
            </a:xfrm>
            <a:custGeom>
              <a:avLst/>
              <a:gdLst>
                <a:gd name="T0" fmla="*/ 488 w 542"/>
                <a:gd name="T1" fmla="*/ 575 h 692"/>
                <a:gd name="T2" fmla="*/ 421 w 542"/>
                <a:gd name="T3" fmla="*/ 645 h 692"/>
                <a:gd name="T4" fmla="*/ 438 w 542"/>
                <a:gd name="T5" fmla="*/ 468 h 692"/>
                <a:gd name="T6" fmla="*/ 463 w 542"/>
                <a:gd name="T7" fmla="*/ 478 h 692"/>
                <a:gd name="T8" fmla="*/ 488 w 542"/>
                <a:gd name="T9" fmla="*/ 575 h 692"/>
                <a:gd name="T10" fmla="*/ 167 w 542"/>
                <a:gd name="T11" fmla="*/ 627 h 692"/>
                <a:gd name="T12" fmla="*/ 125 w 542"/>
                <a:gd name="T13" fmla="*/ 645 h 692"/>
                <a:gd name="T14" fmla="*/ 58 w 542"/>
                <a:gd name="T15" fmla="*/ 575 h 692"/>
                <a:gd name="T16" fmla="*/ 55 w 542"/>
                <a:gd name="T17" fmla="*/ 554 h 692"/>
                <a:gd name="T18" fmla="*/ 56 w 542"/>
                <a:gd name="T19" fmla="*/ 532 h 692"/>
                <a:gd name="T20" fmla="*/ 83 w 542"/>
                <a:gd name="T21" fmla="*/ 478 h 692"/>
                <a:gd name="T22" fmla="*/ 108 w 542"/>
                <a:gd name="T23" fmla="*/ 468 h 692"/>
                <a:gd name="T24" fmla="*/ 531 w 542"/>
                <a:gd name="T25" fmla="*/ 485 h 692"/>
                <a:gd name="T26" fmla="*/ 529 w 542"/>
                <a:gd name="T27" fmla="*/ 356 h 692"/>
                <a:gd name="T28" fmla="*/ 533 w 542"/>
                <a:gd name="T29" fmla="*/ 217 h 692"/>
                <a:gd name="T30" fmla="*/ 480 w 542"/>
                <a:gd name="T31" fmla="*/ 98 h 692"/>
                <a:gd name="T32" fmla="*/ 395 w 542"/>
                <a:gd name="T33" fmla="*/ 28 h 692"/>
                <a:gd name="T34" fmla="*/ 278 w 542"/>
                <a:gd name="T35" fmla="*/ 0 h 692"/>
                <a:gd name="T36" fmla="*/ 272 w 542"/>
                <a:gd name="T37" fmla="*/ 0 h 692"/>
                <a:gd name="T38" fmla="*/ 174 w 542"/>
                <a:gd name="T39" fmla="*/ 16 h 692"/>
                <a:gd name="T40" fmla="*/ 27 w 542"/>
                <a:gd name="T41" fmla="*/ 148 h 692"/>
                <a:gd name="T42" fmla="*/ 16 w 542"/>
                <a:gd name="T43" fmla="*/ 349 h 692"/>
                <a:gd name="T44" fmla="*/ 15 w 542"/>
                <a:gd name="T45" fmla="*/ 492 h 692"/>
                <a:gd name="T46" fmla="*/ 11 w 542"/>
                <a:gd name="T47" fmla="*/ 528 h 692"/>
                <a:gd name="T48" fmla="*/ 10 w 542"/>
                <a:gd name="T49" fmla="*/ 555 h 692"/>
                <a:gd name="T50" fmla="*/ 10 w 542"/>
                <a:gd name="T51" fmla="*/ 557 h 692"/>
                <a:gd name="T52" fmla="*/ 15 w 542"/>
                <a:gd name="T53" fmla="*/ 587 h 692"/>
                <a:gd name="T54" fmla="*/ 118 w 542"/>
                <a:gd name="T55" fmla="*/ 690 h 692"/>
                <a:gd name="T56" fmla="*/ 125 w 542"/>
                <a:gd name="T57" fmla="*/ 691 h 692"/>
                <a:gd name="T58" fmla="*/ 166 w 542"/>
                <a:gd name="T59" fmla="*/ 677 h 692"/>
                <a:gd name="T60" fmla="*/ 209 w 542"/>
                <a:gd name="T61" fmla="*/ 652 h 692"/>
                <a:gd name="T62" fmla="*/ 216 w 542"/>
                <a:gd name="T63" fmla="*/ 628 h 692"/>
                <a:gd name="T64" fmla="*/ 144 w 542"/>
                <a:gd name="T65" fmla="*/ 436 h 692"/>
                <a:gd name="T66" fmla="*/ 128 w 542"/>
                <a:gd name="T67" fmla="*/ 420 h 692"/>
                <a:gd name="T68" fmla="*/ 85 w 542"/>
                <a:gd name="T69" fmla="*/ 428 h 692"/>
                <a:gd name="T70" fmla="*/ 65 w 542"/>
                <a:gd name="T71" fmla="*/ 438 h 692"/>
                <a:gd name="T72" fmla="*/ 60 w 542"/>
                <a:gd name="T73" fmla="*/ 340 h 692"/>
                <a:gd name="T74" fmla="*/ 69 w 542"/>
                <a:gd name="T75" fmla="*/ 166 h 692"/>
                <a:gd name="T76" fmla="*/ 188 w 542"/>
                <a:gd name="T77" fmla="*/ 58 h 692"/>
                <a:gd name="T78" fmla="*/ 272 w 542"/>
                <a:gd name="T79" fmla="*/ 46 h 692"/>
                <a:gd name="T80" fmla="*/ 278 w 542"/>
                <a:gd name="T81" fmla="*/ 46 h 692"/>
                <a:gd name="T82" fmla="*/ 445 w 542"/>
                <a:gd name="T83" fmla="*/ 125 h 692"/>
                <a:gd name="T84" fmla="*/ 489 w 542"/>
                <a:gd name="T85" fmla="*/ 225 h 692"/>
                <a:gd name="T86" fmla="*/ 485 w 542"/>
                <a:gd name="T87" fmla="*/ 346 h 692"/>
                <a:gd name="T88" fmla="*/ 480 w 542"/>
                <a:gd name="T89" fmla="*/ 436 h 692"/>
                <a:gd name="T90" fmla="*/ 461 w 542"/>
                <a:gd name="T91" fmla="*/ 428 h 692"/>
                <a:gd name="T92" fmla="*/ 419 w 542"/>
                <a:gd name="T93" fmla="*/ 420 h 692"/>
                <a:gd name="T94" fmla="*/ 402 w 542"/>
                <a:gd name="T95" fmla="*/ 436 h 692"/>
                <a:gd name="T96" fmla="*/ 331 w 542"/>
                <a:gd name="T97" fmla="*/ 627 h 692"/>
                <a:gd name="T98" fmla="*/ 331 w 542"/>
                <a:gd name="T99" fmla="*/ 628 h 692"/>
                <a:gd name="T100" fmla="*/ 337 w 542"/>
                <a:gd name="T101" fmla="*/ 652 h 692"/>
                <a:gd name="T102" fmla="*/ 380 w 542"/>
                <a:gd name="T103" fmla="*/ 677 h 692"/>
                <a:gd name="T104" fmla="*/ 422 w 542"/>
                <a:gd name="T105" fmla="*/ 691 h 692"/>
                <a:gd name="T106" fmla="*/ 428 w 542"/>
                <a:gd name="T107" fmla="*/ 690 h 692"/>
                <a:gd name="T108" fmla="*/ 532 w 542"/>
                <a:gd name="T109" fmla="*/ 587 h 692"/>
                <a:gd name="T110" fmla="*/ 537 w 542"/>
                <a:gd name="T111" fmla="*/ 546 h 692"/>
                <a:gd name="T112" fmla="*/ 537 w 542"/>
                <a:gd name="T113" fmla="*/ 54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2" h="692">
                  <a:moveTo>
                    <a:pt x="488" y="575"/>
                  </a:moveTo>
                  <a:lnTo>
                    <a:pt x="488" y="575"/>
                  </a:lnTo>
                  <a:cubicBezTo>
                    <a:pt x="479" y="609"/>
                    <a:pt x="454" y="635"/>
                    <a:pt x="421" y="645"/>
                  </a:cubicBezTo>
                  <a:lnTo>
                    <a:pt x="421" y="645"/>
                  </a:lnTo>
                  <a:cubicBezTo>
                    <a:pt x="412" y="643"/>
                    <a:pt x="392" y="633"/>
                    <a:pt x="379" y="627"/>
                  </a:cubicBezTo>
                  <a:lnTo>
                    <a:pt x="438" y="468"/>
                  </a:lnTo>
                  <a:lnTo>
                    <a:pt x="438" y="468"/>
                  </a:lnTo>
                  <a:cubicBezTo>
                    <a:pt x="448" y="471"/>
                    <a:pt x="459" y="476"/>
                    <a:pt x="463" y="478"/>
                  </a:cubicBezTo>
                  <a:lnTo>
                    <a:pt x="463" y="478"/>
                  </a:lnTo>
                  <a:cubicBezTo>
                    <a:pt x="488" y="504"/>
                    <a:pt x="498" y="540"/>
                    <a:pt x="488" y="575"/>
                  </a:cubicBezTo>
                  <a:close/>
                  <a:moveTo>
                    <a:pt x="108" y="468"/>
                  </a:moveTo>
                  <a:lnTo>
                    <a:pt x="167" y="627"/>
                  </a:lnTo>
                  <a:lnTo>
                    <a:pt x="167" y="627"/>
                  </a:lnTo>
                  <a:cubicBezTo>
                    <a:pt x="154" y="633"/>
                    <a:pt x="134" y="643"/>
                    <a:pt x="125" y="645"/>
                  </a:cubicBezTo>
                  <a:lnTo>
                    <a:pt x="125" y="645"/>
                  </a:lnTo>
                  <a:cubicBezTo>
                    <a:pt x="93" y="635"/>
                    <a:pt x="67" y="609"/>
                    <a:pt x="58" y="575"/>
                  </a:cubicBezTo>
                  <a:lnTo>
                    <a:pt x="58" y="575"/>
                  </a:lnTo>
                  <a:cubicBezTo>
                    <a:pt x="56" y="568"/>
                    <a:pt x="55" y="561"/>
                    <a:pt x="55" y="554"/>
                  </a:cubicBezTo>
                  <a:lnTo>
                    <a:pt x="55" y="554"/>
                  </a:lnTo>
                  <a:cubicBezTo>
                    <a:pt x="55" y="548"/>
                    <a:pt x="55" y="540"/>
                    <a:pt x="56" y="532"/>
                  </a:cubicBezTo>
                  <a:lnTo>
                    <a:pt x="56" y="532"/>
                  </a:lnTo>
                  <a:cubicBezTo>
                    <a:pt x="59" y="512"/>
                    <a:pt x="68" y="493"/>
                    <a:pt x="83" y="478"/>
                  </a:cubicBezTo>
                  <a:lnTo>
                    <a:pt x="83" y="478"/>
                  </a:lnTo>
                  <a:cubicBezTo>
                    <a:pt x="87" y="476"/>
                    <a:pt x="99" y="471"/>
                    <a:pt x="108" y="468"/>
                  </a:cubicBezTo>
                  <a:close/>
                  <a:moveTo>
                    <a:pt x="531" y="485"/>
                  </a:moveTo>
                  <a:lnTo>
                    <a:pt x="531" y="485"/>
                  </a:lnTo>
                  <a:cubicBezTo>
                    <a:pt x="526" y="444"/>
                    <a:pt x="519" y="397"/>
                    <a:pt x="529" y="356"/>
                  </a:cubicBezTo>
                  <a:lnTo>
                    <a:pt x="529" y="356"/>
                  </a:lnTo>
                  <a:cubicBezTo>
                    <a:pt x="540" y="309"/>
                    <a:pt x="541" y="261"/>
                    <a:pt x="533" y="217"/>
                  </a:cubicBezTo>
                  <a:lnTo>
                    <a:pt x="533" y="217"/>
                  </a:lnTo>
                  <a:cubicBezTo>
                    <a:pt x="525" y="172"/>
                    <a:pt x="507" y="131"/>
                    <a:pt x="480" y="98"/>
                  </a:cubicBezTo>
                  <a:lnTo>
                    <a:pt x="480" y="98"/>
                  </a:lnTo>
                  <a:cubicBezTo>
                    <a:pt x="458" y="68"/>
                    <a:pt x="429" y="44"/>
                    <a:pt x="395" y="28"/>
                  </a:cubicBezTo>
                  <a:lnTo>
                    <a:pt x="395" y="28"/>
                  </a:lnTo>
                  <a:cubicBezTo>
                    <a:pt x="361" y="11"/>
                    <a:pt x="321" y="1"/>
                    <a:pt x="278" y="0"/>
                  </a:cubicBezTo>
                  <a:lnTo>
                    <a:pt x="278" y="0"/>
                  </a:lnTo>
                  <a:cubicBezTo>
                    <a:pt x="276" y="0"/>
                    <a:pt x="274" y="0"/>
                    <a:pt x="272" y="0"/>
                  </a:cubicBezTo>
                  <a:lnTo>
                    <a:pt x="272" y="0"/>
                  </a:lnTo>
                  <a:cubicBezTo>
                    <a:pt x="238" y="0"/>
                    <a:pt x="205" y="6"/>
                    <a:pt x="174" y="16"/>
                  </a:cubicBezTo>
                  <a:lnTo>
                    <a:pt x="174" y="16"/>
                  </a:lnTo>
                  <a:cubicBezTo>
                    <a:pt x="104" y="38"/>
                    <a:pt x="54" y="84"/>
                    <a:pt x="27" y="148"/>
                  </a:cubicBezTo>
                  <a:lnTo>
                    <a:pt x="27" y="148"/>
                  </a:lnTo>
                  <a:cubicBezTo>
                    <a:pt x="4" y="205"/>
                    <a:pt x="0" y="275"/>
                    <a:pt x="16" y="349"/>
                  </a:cubicBezTo>
                  <a:lnTo>
                    <a:pt x="16" y="349"/>
                  </a:lnTo>
                  <a:cubicBezTo>
                    <a:pt x="26" y="391"/>
                    <a:pt x="19" y="447"/>
                    <a:pt x="15" y="492"/>
                  </a:cubicBezTo>
                  <a:lnTo>
                    <a:pt x="15" y="492"/>
                  </a:lnTo>
                  <a:cubicBezTo>
                    <a:pt x="13" y="505"/>
                    <a:pt x="12" y="517"/>
                    <a:pt x="11" y="528"/>
                  </a:cubicBezTo>
                  <a:lnTo>
                    <a:pt x="11" y="528"/>
                  </a:lnTo>
                  <a:cubicBezTo>
                    <a:pt x="10" y="537"/>
                    <a:pt x="10" y="546"/>
                    <a:pt x="10" y="555"/>
                  </a:cubicBezTo>
                  <a:lnTo>
                    <a:pt x="10" y="555"/>
                  </a:lnTo>
                  <a:lnTo>
                    <a:pt x="10" y="555"/>
                  </a:lnTo>
                  <a:cubicBezTo>
                    <a:pt x="10" y="556"/>
                    <a:pt x="10" y="556"/>
                    <a:pt x="10" y="557"/>
                  </a:cubicBezTo>
                  <a:lnTo>
                    <a:pt x="10" y="557"/>
                  </a:lnTo>
                  <a:cubicBezTo>
                    <a:pt x="10" y="567"/>
                    <a:pt x="12" y="577"/>
                    <a:pt x="15" y="587"/>
                  </a:cubicBezTo>
                  <a:lnTo>
                    <a:pt x="15" y="587"/>
                  </a:lnTo>
                  <a:cubicBezTo>
                    <a:pt x="28" y="638"/>
                    <a:pt x="68" y="677"/>
                    <a:pt x="118" y="690"/>
                  </a:cubicBezTo>
                  <a:lnTo>
                    <a:pt x="118" y="690"/>
                  </a:lnTo>
                  <a:cubicBezTo>
                    <a:pt x="120" y="690"/>
                    <a:pt x="122" y="691"/>
                    <a:pt x="125" y="691"/>
                  </a:cubicBezTo>
                  <a:lnTo>
                    <a:pt x="125" y="691"/>
                  </a:lnTo>
                  <a:cubicBezTo>
                    <a:pt x="131" y="691"/>
                    <a:pt x="141" y="688"/>
                    <a:pt x="166" y="677"/>
                  </a:cubicBezTo>
                  <a:lnTo>
                    <a:pt x="166" y="677"/>
                  </a:lnTo>
                  <a:cubicBezTo>
                    <a:pt x="188" y="668"/>
                    <a:pt x="202" y="659"/>
                    <a:pt x="209" y="652"/>
                  </a:cubicBezTo>
                  <a:lnTo>
                    <a:pt x="209" y="652"/>
                  </a:lnTo>
                  <a:cubicBezTo>
                    <a:pt x="219" y="643"/>
                    <a:pt x="217" y="632"/>
                    <a:pt x="216" y="628"/>
                  </a:cubicBezTo>
                  <a:lnTo>
                    <a:pt x="216" y="627"/>
                  </a:lnTo>
                  <a:lnTo>
                    <a:pt x="144" y="436"/>
                  </a:lnTo>
                  <a:lnTo>
                    <a:pt x="144" y="436"/>
                  </a:lnTo>
                  <a:cubicBezTo>
                    <a:pt x="142" y="428"/>
                    <a:pt x="136" y="423"/>
                    <a:pt x="128" y="420"/>
                  </a:cubicBezTo>
                  <a:lnTo>
                    <a:pt x="128" y="420"/>
                  </a:lnTo>
                  <a:cubicBezTo>
                    <a:pt x="122" y="419"/>
                    <a:pt x="112" y="418"/>
                    <a:pt x="85" y="428"/>
                  </a:cubicBezTo>
                  <a:lnTo>
                    <a:pt x="85" y="428"/>
                  </a:lnTo>
                  <a:cubicBezTo>
                    <a:pt x="77" y="431"/>
                    <a:pt x="70" y="435"/>
                    <a:pt x="65" y="438"/>
                  </a:cubicBezTo>
                  <a:lnTo>
                    <a:pt x="65" y="438"/>
                  </a:lnTo>
                  <a:cubicBezTo>
                    <a:pt x="66" y="404"/>
                    <a:pt x="66" y="370"/>
                    <a:pt x="60" y="340"/>
                  </a:cubicBezTo>
                  <a:lnTo>
                    <a:pt x="60" y="340"/>
                  </a:lnTo>
                  <a:cubicBezTo>
                    <a:pt x="46" y="274"/>
                    <a:pt x="49" y="214"/>
                    <a:pt x="69" y="166"/>
                  </a:cubicBezTo>
                  <a:lnTo>
                    <a:pt x="69" y="166"/>
                  </a:lnTo>
                  <a:cubicBezTo>
                    <a:pt x="90" y="112"/>
                    <a:pt x="130" y="77"/>
                    <a:pt x="188" y="58"/>
                  </a:cubicBezTo>
                  <a:lnTo>
                    <a:pt x="188" y="58"/>
                  </a:lnTo>
                  <a:cubicBezTo>
                    <a:pt x="215" y="50"/>
                    <a:pt x="243" y="46"/>
                    <a:pt x="272" y="46"/>
                  </a:cubicBezTo>
                  <a:lnTo>
                    <a:pt x="272" y="46"/>
                  </a:lnTo>
                  <a:cubicBezTo>
                    <a:pt x="274" y="46"/>
                    <a:pt x="276" y="46"/>
                    <a:pt x="278" y="46"/>
                  </a:cubicBezTo>
                  <a:lnTo>
                    <a:pt x="278" y="46"/>
                  </a:lnTo>
                  <a:cubicBezTo>
                    <a:pt x="348" y="47"/>
                    <a:pt x="406" y="74"/>
                    <a:pt x="445" y="125"/>
                  </a:cubicBezTo>
                  <a:lnTo>
                    <a:pt x="445" y="125"/>
                  </a:lnTo>
                  <a:cubicBezTo>
                    <a:pt x="467" y="153"/>
                    <a:pt x="482" y="188"/>
                    <a:pt x="489" y="225"/>
                  </a:cubicBezTo>
                  <a:lnTo>
                    <a:pt x="489" y="225"/>
                  </a:lnTo>
                  <a:cubicBezTo>
                    <a:pt x="496" y="263"/>
                    <a:pt x="495" y="305"/>
                    <a:pt x="485" y="346"/>
                  </a:cubicBezTo>
                  <a:lnTo>
                    <a:pt x="485" y="346"/>
                  </a:lnTo>
                  <a:cubicBezTo>
                    <a:pt x="478" y="376"/>
                    <a:pt x="478" y="407"/>
                    <a:pt x="480" y="436"/>
                  </a:cubicBezTo>
                  <a:lnTo>
                    <a:pt x="480" y="436"/>
                  </a:lnTo>
                  <a:cubicBezTo>
                    <a:pt x="475" y="434"/>
                    <a:pt x="469" y="431"/>
                    <a:pt x="461" y="428"/>
                  </a:cubicBezTo>
                  <a:lnTo>
                    <a:pt x="461" y="428"/>
                  </a:lnTo>
                  <a:cubicBezTo>
                    <a:pt x="434" y="418"/>
                    <a:pt x="425" y="419"/>
                    <a:pt x="419" y="420"/>
                  </a:cubicBezTo>
                  <a:lnTo>
                    <a:pt x="419" y="420"/>
                  </a:lnTo>
                  <a:cubicBezTo>
                    <a:pt x="411" y="423"/>
                    <a:pt x="405" y="428"/>
                    <a:pt x="402" y="436"/>
                  </a:cubicBezTo>
                  <a:lnTo>
                    <a:pt x="331" y="626"/>
                  </a:lnTo>
                  <a:lnTo>
                    <a:pt x="331" y="627"/>
                  </a:lnTo>
                  <a:lnTo>
                    <a:pt x="331" y="628"/>
                  </a:lnTo>
                  <a:lnTo>
                    <a:pt x="331" y="628"/>
                  </a:lnTo>
                  <a:cubicBezTo>
                    <a:pt x="330" y="632"/>
                    <a:pt x="328" y="643"/>
                    <a:pt x="337" y="652"/>
                  </a:cubicBezTo>
                  <a:lnTo>
                    <a:pt x="337" y="652"/>
                  </a:lnTo>
                  <a:cubicBezTo>
                    <a:pt x="344" y="659"/>
                    <a:pt x="358" y="668"/>
                    <a:pt x="380" y="677"/>
                  </a:cubicBezTo>
                  <a:lnTo>
                    <a:pt x="380" y="677"/>
                  </a:lnTo>
                  <a:cubicBezTo>
                    <a:pt x="405" y="688"/>
                    <a:pt x="416" y="691"/>
                    <a:pt x="422" y="691"/>
                  </a:cubicBezTo>
                  <a:lnTo>
                    <a:pt x="422" y="691"/>
                  </a:lnTo>
                  <a:cubicBezTo>
                    <a:pt x="425" y="691"/>
                    <a:pt x="427" y="690"/>
                    <a:pt x="428" y="690"/>
                  </a:cubicBezTo>
                  <a:lnTo>
                    <a:pt x="428" y="690"/>
                  </a:lnTo>
                  <a:cubicBezTo>
                    <a:pt x="479" y="677"/>
                    <a:pt x="519" y="638"/>
                    <a:pt x="532" y="587"/>
                  </a:cubicBezTo>
                  <a:lnTo>
                    <a:pt x="532" y="587"/>
                  </a:lnTo>
                  <a:cubicBezTo>
                    <a:pt x="536" y="574"/>
                    <a:pt x="537" y="560"/>
                    <a:pt x="537" y="546"/>
                  </a:cubicBezTo>
                  <a:lnTo>
                    <a:pt x="537" y="546"/>
                  </a:lnTo>
                  <a:lnTo>
                    <a:pt x="537" y="546"/>
                  </a:lnTo>
                  <a:lnTo>
                    <a:pt x="537" y="546"/>
                  </a:lnTo>
                  <a:cubicBezTo>
                    <a:pt x="537" y="528"/>
                    <a:pt x="534" y="507"/>
                    <a:pt x="531" y="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189">
              <a:extLst>
                <a:ext uri="{FF2B5EF4-FFF2-40B4-BE49-F238E27FC236}">
                  <a16:creationId xmlns:a16="http://schemas.microsoft.com/office/drawing/2014/main" id="{12D57B81-EE6D-0C47-9597-35929FCE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1" y="2359674"/>
              <a:ext cx="286381" cy="309920"/>
            </a:xfrm>
            <a:custGeom>
              <a:avLst/>
              <a:gdLst>
                <a:gd name="T0" fmla="*/ 385 w 643"/>
                <a:gd name="T1" fmla="*/ 633 h 695"/>
                <a:gd name="T2" fmla="*/ 414 w 643"/>
                <a:gd name="T3" fmla="*/ 636 h 695"/>
                <a:gd name="T4" fmla="*/ 530 w 643"/>
                <a:gd name="T5" fmla="*/ 642 h 695"/>
                <a:gd name="T6" fmla="*/ 539 w 643"/>
                <a:gd name="T7" fmla="*/ 616 h 695"/>
                <a:gd name="T8" fmla="*/ 530 w 643"/>
                <a:gd name="T9" fmla="*/ 580 h 695"/>
                <a:gd name="T10" fmla="*/ 545 w 643"/>
                <a:gd name="T11" fmla="*/ 566 h 695"/>
                <a:gd name="T12" fmla="*/ 562 w 643"/>
                <a:gd name="T13" fmla="*/ 510 h 695"/>
                <a:gd name="T14" fmla="*/ 556 w 643"/>
                <a:gd name="T15" fmla="*/ 488 h 695"/>
                <a:gd name="T16" fmla="*/ 586 w 643"/>
                <a:gd name="T17" fmla="*/ 466 h 695"/>
                <a:gd name="T18" fmla="*/ 597 w 643"/>
                <a:gd name="T19" fmla="*/ 443 h 695"/>
                <a:gd name="T20" fmla="*/ 559 w 643"/>
                <a:gd name="T21" fmla="*/ 394 h 695"/>
                <a:gd name="T22" fmla="*/ 571 w 643"/>
                <a:gd name="T23" fmla="*/ 375 h 695"/>
                <a:gd name="T24" fmla="*/ 574 w 643"/>
                <a:gd name="T25" fmla="*/ 315 h 695"/>
                <a:gd name="T26" fmla="*/ 515 w 643"/>
                <a:gd name="T27" fmla="*/ 311 h 695"/>
                <a:gd name="T28" fmla="*/ 382 w 643"/>
                <a:gd name="T29" fmla="*/ 182 h 695"/>
                <a:gd name="T30" fmla="*/ 383 w 643"/>
                <a:gd name="T31" fmla="*/ 112 h 695"/>
                <a:gd name="T32" fmla="*/ 296 w 643"/>
                <a:gd name="T33" fmla="*/ 60 h 695"/>
                <a:gd name="T34" fmla="*/ 299 w 643"/>
                <a:gd name="T35" fmla="*/ 72 h 695"/>
                <a:gd name="T36" fmla="*/ 253 w 643"/>
                <a:gd name="T37" fmla="*/ 282 h 695"/>
                <a:gd name="T38" fmla="*/ 199 w 643"/>
                <a:gd name="T39" fmla="*/ 342 h 695"/>
                <a:gd name="T40" fmla="*/ 88 w 643"/>
                <a:gd name="T41" fmla="*/ 342 h 695"/>
                <a:gd name="T42" fmla="*/ 45 w 643"/>
                <a:gd name="T43" fmla="*/ 468 h 695"/>
                <a:gd name="T44" fmla="*/ 74 w 643"/>
                <a:gd name="T45" fmla="*/ 578 h 695"/>
                <a:gd name="T46" fmla="*/ 144 w 643"/>
                <a:gd name="T47" fmla="*/ 588 h 695"/>
                <a:gd name="T48" fmla="*/ 189 w 643"/>
                <a:gd name="T49" fmla="*/ 577 h 695"/>
                <a:gd name="T50" fmla="*/ 239 w 643"/>
                <a:gd name="T51" fmla="*/ 579 h 695"/>
                <a:gd name="T52" fmla="*/ 315 w 643"/>
                <a:gd name="T53" fmla="*/ 623 h 695"/>
                <a:gd name="T54" fmla="*/ 385 w 643"/>
                <a:gd name="T55" fmla="*/ 633 h 695"/>
                <a:gd name="T56" fmla="*/ 478 w 643"/>
                <a:gd name="T57" fmla="*/ 693 h 695"/>
                <a:gd name="T58" fmla="*/ 403 w 643"/>
                <a:gd name="T59" fmla="*/ 680 h 695"/>
                <a:gd name="T60" fmla="*/ 370 w 643"/>
                <a:gd name="T61" fmla="*/ 679 h 695"/>
                <a:gd name="T62" fmla="*/ 215 w 643"/>
                <a:gd name="T63" fmla="*/ 619 h 695"/>
                <a:gd name="T64" fmla="*/ 135 w 643"/>
                <a:gd name="T65" fmla="*/ 636 h 695"/>
                <a:gd name="T66" fmla="*/ 40 w 643"/>
                <a:gd name="T67" fmla="*/ 607 h 695"/>
                <a:gd name="T68" fmla="*/ 45 w 643"/>
                <a:gd name="T69" fmla="*/ 315 h 695"/>
                <a:gd name="T70" fmla="*/ 174 w 643"/>
                <a:gd name="T71" fmla="*/ 303 h 695"/>
                <a:gd name="T72" fmla="*/ 218 w 643"/>
                <a:gd name="T73" fmla="*/ 254 h 695"/>
                <a:gd name="T74" fmla="*/ 257 w 643"/>
                <a:gd name="T75" fmla="*/ 87 h 695"/>
                <a:gd name="T76" fmla="*/ 251 w 643"/>
                <a:gd name="T77" fmla="*/ 70 h 695"/>
                <a:gd name="T78" fmla="*/ 360 w 643"/>
                <a:gd name="T79" fmla="*/ 15 h 695"/>
                <a:gd name="T80" fmla="*/ 423 w 643"/>
                <a:gd name="T81" fmla="*/ 91 h 695"/>
                <a:gd name="T82" fmla="*/ 422 w 643"/>
                <a:gd name="T83" fmla="*/ 228 h 695"/>
                <a:gd name="T84" fmla="*/ 423 w 643"/>
                <a:gd name="T85" fmla="*/ 245 h 695"/>
                <a:gd name="T86" fmla="*/ 582 w 643"/>
                <a:gd name="T87" fmla="*/ 271 h 695"/>
                <a:gd name="T88" fmla="*/ 637 w 643"/>
                <a:gd name="T89" fmla="*/ 355 h 695"/>
                <a:gd name="T90" fmla="*/ 642 w 643"/>
                <a:gd name="T91" fmla="*/ 443 h 695"/>
                <a:gd name="T92" fmla="*/ 612 w 643"/>
                <a:gd name="T93" fmla="*/ 503 h 695"/>
                <a:gd name="T94" fmla="*/ 582 w 643"/>
                <a:gd name="T95" fmla="*/ 600 h 695"/>
                <a:gd name="T96" fmla="*/ 583 w 643"/>
                <a:gd name="T97" fmla="*/ 606 h 695"/>
                <a:gd name="T98" fmla="*/ 495 w 643"/>
                <a:gd name="T9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95">
                  <a:moveTo>
                    <a:pt x="296" y="60"/>
                  </a:moveTo>
                  <a:lnTo>
                    <a:pt x="296" y="60"/>
                  </a:lnTo>
                  <a:close/>
                  <a:moveTo>
                    <a:pt x="385" y="633"/>
                  </a:moveTo>
                  <a:lnTo>
                    <a:pt x="385" y="633"/>
                  </a:lnTo>
                  <a:cubicBezTo>
                    <a:pt x="395" y="633"/>
                    <a:pt x="404" y="634"/>
                    <a:pt x="414" y="636"/>
                  </a:cubicBezTo>
                  <a:lnTo>
                    <a:pt x="414" y="636"/>
                  </a:lnTo>
                  <a:cubicBezTo>
                    <a:pt x="431" y="641"/>
                    <a:pt x="456" y="647"/>
                    <a:pt x="481" y="649"/>
                  </a:cubicBezTo>
                  <a:lnTo>
                    <a:pt x="481" y="649"/>
                  </a:lnTo>
                  <a:cubicBezTo>
                    <a:pt x="516" y="651"/>
                    <a:pt x="527" y="644"/>
                    <a:pt x="530" y="642"/>
                  </a:cubicBezTo>
                  <a:lnTo>
                    <a:pt x="530" y="642"/>
                  </a:lnTo>
                  <a:cubicBezTo>
                    <a:pt x="538" y="634"/>
                    <a:pt x="541" y="625"/>
                    <a:pt x="539" y="616"/>
                  </a:cubicBezTo>
                  <a:lnTo>
                    <a:pt x="539" y="616"/>
                  </a:lnTo>
                  <a:cubicBezTo>
                    <a:pt x="538" y="607"/>
                    <a:pt x="533" y="601"/>
                    <a:pt x="533" y="601"/>
                  </a:cubicBezTo>
                  <a:lnTo>
                    <a:pt x="533" y="601"/>
                  </a:lnTo>
                  <a:cubicBezTo>
                    <a:pt x="529" y="595"/>
                    <a:pt x="528" y="588"/>
                    <a:pt x="530" y="580"/>
                  </a:cubicBezTo>
                  <a:lnTo>
                    <a:pt x="530" y="580"/>
                  </a:lnTo>
                  <a:cubicBezTo>
                    <a:pt x="533" y="573"/>
                    <a:pt x="538" y="568"/>
                    <a:pt x="545" y="566"/>
                  </a:cubicBezTo>
                  <a:lnTo>
                    <a:pt x="545" y="566"/>
                  </a:lnTo>
                  <a:cubicBezTo>
                    <a:pt x="564" y="561"/>
                    <a:pt x="576" y="553"/>
                    <a:pt x="578" y="546"/>
                  </a:cubicBezTo>
                  <a:lnTo>
                    <a:pt x="578" y="546"/>
                  </a:lnTo>
                  <a:cubicBezTo>
                    <a:pt x="581" y="535"/>
                    <a:pt x="568" y="517"/>
                    <a:pt x="562" y="510"/>
                  </a:cubicBezTo>
                  <a:lnTo>
                    <a:pt x="562" y="510"/>
                  </a:lnTo>
                  <a:cubicBezTo>
                    <a:pt x="556" y="504"/>
                    <a:pt x="554" y="496"/>
                    <a:pt x="556" y="488"/>
                  </a:cubicBezTo>
                  <a:lnTo>
                    <a:pt x="556" y="488"/>
                  </a:lnTo>
                  <a:cubicBezTo>
                    <a:pt x="559" y="480"/>
                    <a:pt x="565" y="474"/>
                    <a:pt x="574" y="473"/>
                  </a:cubicBezTo>
                  <a:lnTo>
                    <a:pt x="574" y="473"/>
                  </a:lnTo>
                  <a:cubicBezTo>
                    <a:pt x="574" y="473"/>
                    <a:pt x="580" y="471"/>
                    <a:pt x="586" y="466"/>
                  </a:cubicBezTo>
                  <a:lnTo>
                    <a:pt x="586" y="466"/>
                  </a:lnTo>
                  <a:cubicBezTo>
                    <a:pt x="594" y="460"/>
                    <a:pt x="597" y="452"/>
                    <a:pt x="597" y="443"/>
                  </a:cubicBezTo>
                  <a:lnTo>
                    <a:pt x="597" y="443"/>
                  </a:lnTo>
                  <a:cubicBezTo>
                    <a:pt x="597" y="439"/>
                    <a:pt x="597" y="428"/>
                    <a:pt x="571" y="414"/>
                  </a:cubicBezTo>
                  <a:lnTo>
                    <a:pt x="571" y="414"/>
                  </a:lnTo>
                  <a:cubicBezTo>
                    <a:pt x="564" y="410"/>
                    <a:pt x="559" y="403"/>
                    <a:pt x="559" y="394"/>
                  </a:cubicBezTo>
                  <a:lnTo>
                    <a:pt x="559" y="394"/>
                  </a:lnTo>
                  <a:cubicBezTo>
                    <a:pt x="559" y="386"/>
                    <a:pt x="563" y="378"/>
                    <a:pt x="571" y="375"/>
                  </a:cubicBezTo>
                  <a:lnTo>
                    <a:pt x="571" y="375"/>
                  </a:lnTo>
                  <a:cubicBezTo>
                    <a:pt x="579" y="370"/>
                    <a:pt x="592" y="359"/>
                    <a:pt x="593" y="351"/>
                  </a:cubicBezTo>
                  <a:lnTo>
                    <a:pt x="593" y="351"/>
                  </a:lnTo>
                  <a:cubicBezTo>
                    <a:pt x="596" y="319"/>
                    <a:pt x="584" y="317"/>
                    <a:pt x="574" y="315"/>
                  </a:cubicBezTo>
                  <a:lnTo>
                    <a:pt x="574" y="315"/>
                  </a:lnTo>
                  <a:cubicBezTo>
                    <a:pt x="554" y="312"/>
                    <a:pt x="534" y="312"/>
                    <a:pt x="515" y="311"/>
                  </a:cubicBezTo>
                  <a:lnTo>
                    <a:pt x="515" y="311"/>
                  </a:lnTo>
                  <a:cubicBezTo>
                    <a:pt x="476" y="311"/>
                    <a:pt x="435" y="310"/>
                    <a:pt x="396" y="281"/>
                  </a:cubicBezTo>
                  <a:lnTo>
                    <a:pt x="396" y="281"/>
                  </a:lnTo>
                  <a:cubicBezTo>
                    <a:pt x="371" y="263"/>
                    <a:pt x="376" y="224"/>
                    <a:pt x="382" y="182"/>
                  </a:cubicBezTo>
                  <a:lnTo>
                    <a:pt x="382" y="182"/>
                  </a:lnTo>
                  <a:cubicBezTo>
                    <a:pt x="385" y="156"/>
                    <a:pt x="390" y="124"/>
                    <a:pt x="383" y="112"/>
                  </a:cubicBezTo>
                  <a:lnTo>
                    <a:pt x="383" y="112"/>
                  </a:lnTo>
                  <a:cubicBezTo>
                    <a:pt x="361" y="68"/>
                    <a:pt x="335" y="45"/>
                    <a:pt x="313" y="49"/>
                  </a:cubicBezTo>
                  <a:lnTo>
                    <a:pt x="313" y="49"/>
                  </a:lnTo>
                  <a:cubicBezTo>
                    <a:pt x="302" y="50"/>
                    <a:pt x="296" y="57"/>
                    <a:pt x="296" y="60"/>
                  </a:cubicBezTo>
                  <a:lnTo>
                    <a:pt x="296" y="60"/>
                  </a:lnTo>
                  <a:cubicBezTo>
                    <a:pt x="296" y="65"/>
                    <a:pt x="297" y="68"/>
                    <a:pt x="299" y="72"/>
                  </a:cubicBezTo>
                  <a:lnTo>
                    <a:pt x="299" y="72"/>
                  </a:lnTo>
                  <a:cubicBezTo>
                    <a:pt x="304" y="88"/>
                    <a:pt x="311" y="107"/>
                    <a:pt x="311" y="181"/>
                  </a:cubicBezTo>
                  <a:lnTo>
                    <a:pt x="311" y="181"/>
                  </a:lnTo>
                  <a:cubicBezTo>
                    <a:pt x="311" y="196"/>
                    <a:pt x="304" y="220"/>
                    <a:pt x="253" y="282"/>
                  </a:cubicBezTo>
                  <a:lnTo>
                    <a:pt x="253" y="282"/>
                  </a:lnTo>
                  <a:cubicBezTo>
                    <a:pt x="226" y="314"/>
                    <a:pt x="200" y="341"/>
                    <a:pt x="199" y="342"/>
                  </a:cubicBezTo>
                  <a:lnTo>
                    <a:pt x="199" y="342"/>
                  </a:lnTo>
                  <a:cubicBezTo>
                    <a:pt x="194" y="347"/>
                    <a:pt x="188" y="350"/>
                    <a:pt x="181" y="349"/>
                  </a:cubicBezTo>
                  <a:lnTo>
                    <a:pt x="88" y="342"/>
                  </a:lnTo>
                  <a:lnTo>
                    <a:pt x="88" y="342"/>
                  </a:lnTo>
                  <a:cubicBezTo>
                    <a:pt x="84" y="341"/>
                    <a:pt x="80" y="343"/>
                    <a:pt x="78" y="345"/>
                  </a:cubicBezTo>
                  <a:lnTo>
                    <a:pt x="78" y="345"/>
                  </a:lnTo>
                  <a:cubicBezTo>
                    <a:pt x="66" y="359"/>
                    <a:pt x="45" y="392"/>
                    <a:pt x="45" y="468"/>
                  </a:cubicBezTo>
                  <a:lnTo>
                    <a:pt x="45" y="468"/>
                  </a:lnTo>
                  <a:cubicBezTo>
                    <a:pt x="45" y="517"/>
                    <a:pt x="55" y="556"/>
                    <a:pt x="74" y="578"/>
                  </a:cubicBezTo>
                  <a:lnTo>
                    <a:pt x="74" y="578"/>
                  </a:lnTo>
                  <a:cubicBezTo>
                    <a:pt x="86" y="592"/>
                    <a:pt x="105" y="599"/>
                    <a:pt x="123" y="594"/>
                  </a:cubicBezTo>
                  <a:lnTo>
                    <a:pt x="123" y="594"/>
                  </a:lnTo>
                  <a:cubicBezTo>
                    <a:pt x="130" y="592"/>
                    <a:pt x="137" y="589"/>
                    <a:pt x="144" y="588"/>
                  </a:cubicBezTo>
                  <a:lnTo>
                    <a:pt x="144" y="588"/>
                  </a:lnTo>
                  <a:cubicBezTo>
                    <a:pt x="156" y="584"/>
                    <a:pt x="176" y="580"/>
                    <a:pt x="189" y="577"/>
                  </a:cubicBezTo>
                  <a:lnTo>
                    <a:pt x="189" y="577"/>
                  </a:lnTo>
                  <a:cubicBezTo>
                    <a:pt x="198" y="576"/>
                    <a:pt x="205" y="575"/>
                    <a:pt x="210" y="574"/>
                  </a:cubicBezTo>
                  <a:lnTo>
                    <a:pt x="210" y="574"/>
                  </a:lnTo>
                  <a:cubicBezTo>
                    <a:pt x="220" y="573"/>
                    <a:pt x="230" y="571"/>
                    <a:pt x="239" y="579"/>
                  </a:cubicBezTo>
                  <a:lnTo>
                    <a:pt x="239" y="579"/>
                  </a:lnTo>
                  <a:cubicBezTo>
                    <a:pt x="264" y="602"/>
                    <a:pt x="295" y="616"/>
                    <a:pt x="315" y="623"/>
                  </a:cubicBezTo>
                  <a:lnTo>
                    <a:pt x="315" y="623"/>
                  </a:lnTo>
                  <a:cubicBezTo>
                    <a:pt x="341" y="631"/>
                    <a:pt x="364" y="635"/>
                    <a:pt x="374" y="633"/>
                  </a:cubicBezTo>
                  <a:lnTo>
                    <a:pt x="374" y="633"/>
                  </a:lnTo>
                  <a:cubicBezTo>
                    <a:pt x="378" y="633"/>
                    <a:pt x="382" y="633"/>
                    <a:pt x="385" y="633"/>
                  </a:cubicBezTo>
                  <a:lnTo>
                    <a:pt x="495" y="694"/>
                  </a:lnTo>
                  <a:lnTo>
                    <a:pt x="495" y="694"/>
                  </a:lnTo>
                  <a:cubicBezTo>
                    <a:pt x="490" y="694"/>
                    <a:pt x="484" y="694"/>
                    <a:pt x="478" y="693"/>
                  </a:cubicBezTo>
                  <a:lnTo>
                    <a:pt x="478" y="693"/>
                  </a:lnTo>
                  <a:cubicBezTo>
                    <a:pt x="450" y="691"/>
                    <a:pt x="422" y="685"/>
                    <a:pt x="403" y="680"/>
                  </a:cubicBezTo>
                  <a:lnTo>
                    <a:pt x="403" y="680"/>
                  </a:lnTo>
                  <a:cubicBezTo>
                    <a:pt x="395" y="678"/>
                    <a:pt x="387" y="677"/>
                    <a:pt x="379" y="678"/>
                  </a:cubicBezTo>
                  <a:lnTo>
                    <a:pt x="379" y="678"/>
                  </a:lnTo>
                  <a:cubicBezTo>
                    <a:pt x="376" y="679"/>
                    <a:pt x="373" y="679"/>
                    <a:pt x="370" y="679"/>
                  </a:cubicBezTo>
                  <a:lnTo>
                    <a:pt x="370" y="679"/>
                  </a:lnTo>
                  <a:cubicBezTo>
                    <a:pt x="333" y="679"/>
                    <a:pt x="267" y="661"/>
                    <a:pt x="215" y="619"/>
                  </a:cubicBezTo>
                  <a:lnTo>
                    <a:pt x="215" y="619"/>
                  </a:lnTo>
                  <a:cubicBezTo>
                    <a:pt x="201" y="621"/>
                    <a:pt x="171" y="627"/>
                    <a:pt x="157" y="630"/>
                  </a:cubicBezTo>
                  <a:lnTo>
                    <a:pt x="157" y="630"/>
                  </a:lnTo>
                  <a:cubicBezTo>
                    <a:pt x="149" y="633"/>
                    <a:pt x="142" y="635"/>
                    <a:pt x="135" y="636"/>
                  </a:cubicBezTo>
                  <a:lnTo>
                    <a:pt x="135" y="636"/>
                  </a:lnTo>
                  <a:cubicBezTo>
                    <a:pt x="100" y="646"/>
                    <a:pt x="62" y="635"/>
                    <a:pt x="40" y="607"/>
                  </a:cubicBezTo>
                  <a:lnTo>
                    <a:pt x="40" y="607"/>
                  </a:lnTo>
                  <a:cubicBezTo>
                    <a:pt x="14" y="575"/>
                    <a:pt x="0" y="529"/>
                    <a:pt x="0" y="468"/>
                  </a:cubicBezTo>
                  <a:lnTo>
                    <a:pt x="0" y="468"/>
                  </a:lnTo>
                  <a:cubicBezTo>
                    <a:pt x="0" y="382"/>
                    <a:pt x="25" y="337"/>
                    <a:pt x="45" y="315"/>
                  </a:cubicBezTo>
                  <a:lnTo>
                    <a:pt x="45" y="315"/>
                  </a:lnTo>
                  <a:cubicBezTo>
                    <a:pt x="56" y="302"/>
                    <a:pt x="73" y="295"/>
                    <a:pt x="91" y="297"/>
                  </a:cubicBezTo>
                  <a:lnTo>
                    <a:pt x="174" y="303"/>
                  </a:lnTo>
                  <a:lnTo>
                    <a:pt x="174" y="303"/>
                  </a:lnTo>
                  <a:cubicBezTo>
                    <a:pt x="183" y="293"/>
                    <a:pt x="201" y="275"/>
                    <a:pt x="218" y="254"/>
                  </a:cubicBezTo>
                  <a:lnTo>
                    <a:pt x="218" y="254"/>
                  </a:lnTo>
                  <a:cubicBezTo>
                    <a:pt x="264" y="198"/>
                    <a:pt x="266" y="182"/>
                    <a:pt x="266" y="181"/>
                  </a:cubicBezTo>
                  <a:lnTo>
                    <a:pt x="266" y="181"/>
                  </a:lnTo>
                  <a:cubicBezTo>
                    <a:pt x="267" y="114"/>
                    <a:pt x="262" y="101"/>
                    <a:pt x="257" y="87"/>
                  </a:cubicBezTo>
                  <a:lnTo>
                    <a:pt x="257" y="87"/>
                  </a:lnTo>
                  <a:cubicBezTo>
                    <a:pt x="255" y="82"/>
                    <a:pt x="253" y="77"/>
                    <a:pt x="251" y="70"/>
                  </a:cubicBezTo>
                  <a:lnTo>
                    <a:pt x="251" y="70"/>
                  </a:lnTo>
                  <a:cubicBezTo>
                    <a:pt x="246" y="45"/>
                    <a:pt x="264" y="18"/>
                    <a:pt x="292" y="8"/>
                  </a:cubicBezTo>
                  <a:lnTo>
                    <a:pt x="292" y="8"/>
                  </a:lnTo>
                  <a:cubicBezTo>
                    <a:pt x="314" y="0"/>
                    <a:pt x="338" y="3"/>
                    <a:pt x="360" y="15"/>
                  </a:cubicBezTo>
                  <a:lnTo>
                    <a:pt x="360" y="15"/>
                  </a:lnTo>
                  <a:cubicBezTo>
                    <a:pt x="383" y="29"/>
                    <a:pt x="405" y="55"/>
                    <a:pt x="423" y="91"/>
                  </a:cubicBezTo>
                  <a:lnTo>
                    <a:pt x="423" y="91"/>
                  </a:lnTo>
                  <a:cubicBezTo>
                    <a:pt x="435" y="117"/>
                    <a:pt x="430" y="153"/>
                    <a:pt x="426" y="188"/>
                  </a:cubicBezTo>
                  <a:lnTo>
                    <a:pt x="426" y="188"/>
                  </a:lnTo>
                  <a:cubicBezTo>
                    <a:pt x="424" y="203"/>
                    <a:pt x="422" y="216"/>
                    <a:pt x="422" y="228"/>
                  </a:cubicBezTo>
                  <a:lnTo>
                    <a:pt x="422" y="228"/>
                  </a:lnTo>
                  <a:cubicBezTo>
                    <a:pt x="422" y="239"/>
                    <a:pt x="423" y="244"/>
                    <a:pt x="423" y="245"/>
                  </a:cubicBezTo>
                  <a:lnTo>
                    <a:pt x="423" y="245"/>
                  </a:lnTo>
                  <a:cubicBezTo>
                    <a:pt x="451" y="265"/>
                    <a:pt x="480" y="266"/>
                    <a:pt x="516" y="266"/>
                  </a:cubicBezTo>
                  <a:lnTo>
                    <a:pt x="516" y="266"/>
                  </a:lnTo>
                  <a:cubicBezTo>
                    <a:pt x="535" y="266"/>
                    <a:pt x="558" y="267"/>
                    <a:pt x="582" y="271"/>
                  </a:cubicBezTo>
                  <a:lnTo>
                    <a:pt x="582" y="271"/>
                  </a:lnTo>
                  <a:cubicBezTo>
                    <a:pt x="622" y="278"/>
                    <a:pt x="642" y="308"/>
                    <a:pt x="637" y="355"/>
                  </a:cubicBezTo>
                  <a:lnTo>
                    <a:pt x="637" y="355"/>
                  </a:lnTo>
                  <a:cubicBezTo>
                    <a:pt x="636" y="370"/>
                    <a:pt x="628" y="383"/>
                    <a:pt x="619" y="393"/>
                  </a:cubicBezTo>
                  <a:lnTo>
                    <a:pt x="619" y="393"/>
                  </a:lnTo>
                  <a:cubicBezTo>
                    <a:pt x="634" y="407"/>
                    <a:pt x="642" y="423"/>
                    <a:pt x="642" y="443"/>
                  </a:cubicBezTo>
                  <a:lnTo>
                    <a:pt x="642" y="443"/>
                  </a:lnTo>
                  <a:cubicBezTo>
                    <a:pt x="642" y="472"/>
                    <a:pt x="628" y="491"/>
                    <a:pt x="612" y="503"/>
                  </a:cubicBezTo>
                  <a:lnTo>
                    <a:pt x="612" y="503"/>
                  </a:lnTo>
                  <a:cubicBezTo>
                    <a:pt x="620" y="517"/>
                    <a:pt x="627" y="537"/>
                    <a:pt x="621" y="558"/>
                  </a:cubicBezTo>
                  <a:lnTo>
                    <a:pt x="621" y="558"/>
                  </a:lnTo>
                  <a:cubicBezTo>
                    <a:pt x="617" y="576"/>
                    <a:pt x="603" y="590"/>
                    <a:pt x="582" y="600"/>
                  </a:cubicBezTo>
                  <a:lnTo>
                    <a:pt x="582" y="600"/>
                  </a:lnTo>
                  <a:cubicBezTo>
                    <a:pt x="582" y="602"/>
                    <a:pt x="583" y="605"/>
                    <a:pt x="583" y="606"/>
                  </a:cubicBezTo>
                  <a:lnTo>
                    <a:pt x="583" y="606"/>
                  </a:lnTo>
                  <a:cubicBezTo>
                    <a:pt x="589" y="632"/>
                    <a:pt x="580" y="657"/>
                    <a:pt x="560" y="675"/>
                  </a:cubicBezTo>
                  <a:lnTo>
                    <a:pt x="560" y="675"/>
                  </a:lnTo>
                  <a:cubicBezTo>
                    <a:pt x="545" y="688"/>
                    <a:pt x="525" y="694"/>
                    <a:pt x="495" y="694"/>
                  </a:cubicBezTo>
                  <a:lnTo>
                    <a:pt x="385" y="6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4C0F65-A051-0D48-9BD5-C8903708099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62388" y="3010423"/>
              <a:ext cx="74257" cy="38013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9C90FE-FE8A-CE4A-84CE-7BB3C1C6B221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678851" y="5238963"/>
              <a:ext cx="430356" cy="272209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3DD4FA9-024B-2F4D-B954-1B3703081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726" y="3010423"/>
              <a:ext cx="1696" cy="59040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3C1D82-299D-3C47-8FA6-11CF92B135EF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92" y="3573239"/>
              <a:ext cx="0" cy="91019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uadroTexto 238">
            <a:extLst>
              <a:ext uri="{FF2B5EF4-FFF2-40B4-BE49-F238E27FC236}">
                <a16:creationId xmlns:a16="http://schemas.microsoft.com/office/drawing/2014/main" id="{8C575088-37A0-45F6-9196-7A9BE4F845AD}"/>
              </a:ext>
            </a:extLst>
          </p:cNvPr>
          <p:cNvSpPr txBox="1"/>
          <p:nvPr/>
        </p:nvSpPr>
        <p:spPr>
          <a:xfrm>
            <a:off x="622719" y="343215"/>
            <a:ext cx="5527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business Infographic</a:t>
            </a:r>
          </a:p>
        </p:txBody>
      </p:sp>
    </p:spTree>
    <p:extLst>
      <p:ext uri="{BB962C8B-B14F-4D97-AF65-F5344CB8AC3E}">
        <p14:creationId xmlns:p14="http://schemas.microsoft.com/office/powerpoint/2010/main" val="401244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975320-4A76-CC7C-2006-E7F8DDCF3A6A}"/>
              </a:ext>
            </a:extLst>
          </p:cNvPr>
          <p:cNvGrpSpPr/>
          <p:nvPr/>
        </p:nvGrpSpPr>
        <p:grpSpPr>
          <a:xfrm>
            <a:off x="622719" y="-4674359"/>
            <a:ext cx="22003992" cy="11058226"/>
            <a:chOff x="212542" y="1039783"/>
            <a:chExt cx="11577264" cy="581821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4976131-D700-1045-99FA-A1C13015B357}"/>
                </a:ext>
              </a:extLst>
            </p:cNvPr>
            <p:cNvSpPr/>
            <p:nvPr/>
          </p:nvSpPr>
          <p:spPr>
            <a:xfrm>
              <a:off x="474562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E686994-E10C-F045-8B1A-08EC97615DB8}"/>
                </a:ext>
              </a:extLst>
            </p:cNvPr>
            <p:cNvSpPr/>
            <p:nvPr/>
          </p:nvSpPr>
          <p:spPr>
            <a:xfrm>
              <a:off x="2109207" y="5044504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F21EB-CD0E-5C4F-9C7D-26BCB9EDD19B}"/>
                </a:ext>
              </a:extLst>
            </p:cNvPr>
            <p:cNvSpPr/>
            <p:nvPr/>
          </p:nvSpPr>
          <p:spPr>
            <a:xfrm>
              <a:off x="212542" y="1862559"/>
              <a:ext cx="10612478" cy="4995441"/>
            </a:xfrm>
            <a:custGeom>
              <a:avLst/>
              <a:gdLst>
                <a:gd name="connsiteX0" fmla="*/ 10405199 w 10612478"/>
                <a:gd name="connsiteY0" fmla="*/ 0 h 4995441"/>
                <a:gd name="connsiteX1" fmla="*/ 10612478 w 10612478"/>
                <a:gd name="connsiteY1" fmla="*/ 354022 h 4995441"/>
                <a:gd name="connsiteX2" fmla="*/ 10530876 w 10612478"/>
                <a:gd name="connsiteY2" fmla="*/ 430514 h 4995441"/>
                <a:gd name="connsiteX3" fmla="*/ 9092015 w 10612478"/>
                <a:gd name="connsiteY3" fmla="*/ 1629672 h 4995441"/>
                <a:gd name="connsiteX4" fmla="*/ 8240374 w 10612478"/>
                <a:gd name="connsiteY4" fmla="*/ 2072165 h 4995441"/>
                <a:gd name="connsiteX5" fmla="*/ 7299030 w 10612478"/>
                <a:gd name="connsiteY5" fmla="*/ 2290364 h 4995441"/>
                <a:gd name="connsiteX6" fmla="*/ 7065280 w 10612478"/>
                <a:gd name="connsiteY6" fmla="*/ 2298890 h 4995441"/>
                <a:gd name="connsiteX7" fmla="*/ 5704975 w 10612478"/>
                <a:gd name="connsiteY7" fmla="*/ 2112719 h 4995441"/>
                <a:gd name="connsiteX8" fmla="*/ 4401178 w 10612478"/>
                <a:gd name="connsiteY8" fmla="*/ 1929434 h 4995441"/>
                <a:gd name="connsiteX9" fmla="*/ 3592867 w 10612478"/>
                <a:gd name="connsiteY9" fmla="*/ 2021765 h 4995441"/>
                <a:gd name="connsiteX10" fmla="*/ 2826057 w 10612478"/>
                <a:gd name="connsiteY10" fmla="*/ 2292333 h 4995441"/>
                <a:gd name="connsiteX11" fmla="*/ 1519418 w 10612478"/>
                <a:gd name="connsiteY11" fmla="*/ 3243775 h 4995441"/>
                <a:gd name="connsiteX12" fmla="*/ 1036615 w 10612478"/>
                <a:gd name="connsiteY12" fmla="*/ 3838983 h 4995441"/>
                <a:gd name="connsiteX13" fmla="*/ 668883 w 10612478"/>
                <a:gd name="connsiteY13" fmla="*/ 4468781 h 4995441"/>
                <a:gd name="connsiteX14" fmla="*/ 544773 w 10612478"/>
                <a:gd name="connsiteY14" fmla="*/ 4734877 h 4995441"/>
                <a:gd name="connsiteX15" fmla="*/ 436367 w 10612478"/>
                <a:gd name="connsiteY15" fmla="*/ 4995441 h 4995441"/>
                <a:gd name="connsiteX16" fmla="*/ 0 w 10612478"/>
                <a:gd name="connsiteY16" fmla="*/ 4995441 h 4995441"/>
                <a:gd name="connsiteX17" fmla="*/ 84861 w 10612478"/>
                <a:gd name="connsiteY17" fmla="*/ 4790634 h 4995441"/>
                <a:gd name="connsiteX18" fmla="*/ 337620 w 10612478"/>
                <a:gd name="connsiteY18" fmla="*/ 4262374 h 4995441"/>
                <a:gd name="connsiteX19" fmla="*/ 766712 w 10612478"/>
                <a:gd name="connsiteY19" fmla="*/ 3554438 h 4995441"/>
                <a:gd name="connsiteX20" fmla="*/ 1293226 w 10612478"/>
                <a:gd name="connsiteY20" fmla="*/ 2907912 h 4995441"/>
                <a:gd name="connsiteX21" fmla="*/ 1930434 w 10612478"/>
                <a:gd name="connsiteY21" fmla="*/ 2347833 h 4995441"/>
                <a:gd name="connsiteX22" fmla="*/ 2663867 w 10612478"/>
                <a:gd name="connsiteY22" fmla="*/ 1909738 h 4995441"/>
                <a:gd name="connsiteX23" fmla="*/ 3469019 w 10612478"/>
                <a:gd name="connsiteY23" fmla="*/ 1625543 h 4995441"/>
                <a:gd name="connsiteX24" fmla="*/ 4321246 w 10612478"/>
                <a:gd name="connsiteY24" fmla="*/ 1528276 h 4995441"/>
                <a:gd name="connsiteX25" fmla="*/ 5660810 w 10612478"/>
                <a:gd name="connsiteY25" fmla="*/ 1715392 h 4995441"/>
                <a:gd name="connsiteX26" fmla="*/ 6436152 w 10612478"/>
                <a:gd name="connsiteY26" fmla="*/ 1857475 h 4995441"/>
                <a:gd name="connsiteX27" fmla="*/ 7203864 w 10612478"/>
                <a:gd name="connsiteY27" fmla="*/ 1889610 h 4995441"/>
                <a:gd name="connsiteX28" fmla="*/ 8091837 w 10612478"/>
                <a:gd name="connsiteY28" fmla="*/ 1683472 h 4995441"/>
                <a:gd name="connsiteX29" fmla="*/ 8905293 w 10612478"/>
                <a:gd name="connsiteY29" fmla="*/ 1260702 h 4995441"/>
                <a:gd name="connsiteX30" fmla="*/ 10314231 w 10612478"/>
                <a:gd name="connsiteY30" fmla="*/ 85234 h 49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612478" h="4995441">
                  <a:moveTo>
                    <a:pt x="10405199" y="0"/>
                  </a:moveTo>
                  <a:lnTo>
                    <a:pt x="10612478" y="354022"/>
                  </a:lnTo>
                  <a:lnTo>
                    <a:pt x="10530876" y="430514"/>
                  </a:lnTo>
                  <a:cubicBezTo>
                    <a:pt x="10083955" y="849318"/>
                    <a:pt x="9621892" y="1282395"/>
                    <a:pt x="9092015" y="1629672"/>
                  </a:cubicBezTo>
                  <a:cubicBezTo>
                    <a:pt x="8810241" y="1814251"/>
                    <a:pt x="8523705" y="1963107"/>
                    <a:pt x="8240374" y="2072165"/>
                  </a:cubicBezTo>
                  <a:cubicBezTo>
                    <a:pt x="7923780" y="2193932"/>
                    <a:pt x="7607072" y="2267349"/>
                    <a:pt x="7299030" y="2290364"/>
                  </a:cubicBezTo>
                  <a:cubicBezTo>
                    <a:pt x="7220993" y="2296218"/>
                    <a:pt x="7143046" y="2298890"/>
                    <a:pt x="7065280" y="2298890"/>
                  </a:cubicBezTo>
                  <a:cubicBezTo>
                    <a:pt x="6604097" y="2298890"/>
                    <a:pt x="6148104" y="2204454"/>
                    <a:pt x="5704975" y="2112719"/>
                  </a:cubicBezTo>
                  <a:cubicBezTo>
                    <a:pt x="5278456" y="2024435"/>
                    <a:pt x="4837267" y="1933131"/>
                    <a:pt x="4401178" y="1929434"/>
                  </a:cubicBezTo>
                  <a:cubicBezTo>
                    <a:pt x="4134435" y="1927195"/>
                    <a:pt x="3862455" y="1958224"/>
                    <a:pt x="3592867" y="2021765"/>
                  </a:cubicBezTo>
                  <a:cubicBezTo>
                    <a:pt x="3330908" y="2083894"/>
                    <a:pt x="3074252" y="2174459"/>
                    <a:pt x="2826057" y="2292333"/>
                  </a:cubicBezTo>
                  <a:cubicBezTo>
                    <a:pt x="2347633" y="2518976"/>
                    <a:pt x="1895725" y="2848148"/>
                    <a:pt x="1519418" y="3243775"/>
                  </a:cubicBezTo>
                  <a:cubicBezTo>
                    <a:pt x="1339669" y="3432644"/>
                    <a:pt x="1181745" y="3627368"/>
                    <a:pt x="1036615" y="3838983"/>
                  </a:cubicBezTo>
                  <a:cubicBezTo>
                    <a:pt x="902160" y="4035002"/>
                    <a:pt x="781877" y="4241004"/>
                    <a:pt x="668883" y="4468781"/>
                  </a:cubicBezTo>
                  <a:cubicBezTo>
                    <a:pt x="625457" y="4556282"/>
                    <a:pt x="584143" y="4645230"/>
                    <a:pt x="544773" y="4734877"/>
                  </a:cubicBezTo>
                  <a:lnTo>
                    <a:pt x="436367" y="4995441"/>
                  </a:lnTo>
                  <a:lnTo>
                    <a:pt x="0" y="4995441"/>
                  </a:lnTo>
                  <a:lnTo>
                    <a:pt x="84861" y="4790634"/>
                  </a:lnTo>
                  <a:cubicBezTo>
                    <a:pt x="164798" y="4606798"/>
                    <a:pt x="248847" y="4431213"/>
                    <a:pt x="337620" y="4262374"/>
                  </a:cubicBezTo>
                  <a:cubicBezTo>
                    <a:pt x="469908" y="4010746"/>
                    <a:pt x="614271" y="3772555"/>
                    <a:pt x="766712" y="3554438"/>
                  </a:cubicBezTo>
                  <a:cubicBezTo>
                    <a:pt x="928142" y="3323155"/>
                    <a:pt x="1104164" y="3107007"/>
                    <a:pt x="1293226" y="2907912"/>
                  </a:cubicBezTo>
                  <a:cubicBezTo>
                    <a:pt x="1491831" y="2699751"/>
                    <a:pt x="1705014" y="2512379"/>
                    <a:pt x="1930434" y="2347833"/>
                  </a:cubicBezTo>
                  <a:cubicBezTo>
                    <a:pt x="2164004" y="2177033"/>
                    <a:pt x="2409377" y="2030469"/>
                    <a:pt x="2663867" y="1909738"/>
                  </a:cubicBezTo>
                  <a:cubicBezTo>
                    <a:pt x="2924473" y="1785929"/>
                    <a:pt x="3193970" y="1690803"/>
                    <a:pt x="3469019" y="1625543"/>
                  </a:cubicBezTo>
                  <a:cubicBezTo>
                    <a:pt x="3753049" y="1558603"/>
                    <a:pt x="4039788" y="1525902"/>
                    <a:pt x="4321246" y="1528276"/>
                  </a:cubicBezTo>
                  <a:cubicBezTo>
                    <a:pt x="4775365" y="1532135"/>
                    <a:pt x="5225490" y="1625408"/>
                    <a:pt x="5660810" y="1715392"/>
                  </a:cubicBezTo>
                  <a:cubicBezTo>
                    <a:pt x="5915233" y="1768033"/>
                    <a:pt x="6178299" y="1822480"/>
                    <a:pt x="6436152" y="1857475"/>
                  </a:cubicBezTo>
                  <a:cubicBezTo>
                    <a:pt x="6722372" y="1896328"/>
                    <a:pt x="6973499" y="1906823"/>
                    <a:pt x="7203864" y="1889610"/>
                  </a:cubicBezTo>
                  <a:cubicBezTo>
                    <a:pt x="7493785" y="1868024"/>
                    <a:pt x="7792529" y="1798575"/>
                    <a:pt x="8091837" y="1683472"/>
                  </a:cubicBezTo>
                  <a:cubicBezTo>
                    <a:pt x="8361989" y="1579595"/>
                    <a:pt x="8635706" y="1437349"/>
                    <a:pt x="8905293" y="1260702"/>
                  </a:cubicBezTo>
                  <a:cubicBezTo>
                    <a:pt x="9419442" y="923868"/>
                    <a:pt x="9874328" y="497536"/>
                    <a:pt x="10314231" y="852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854848B-88FC-8448-B6A1-DCEC0BC4FAB6}"/>
                </a:ext>
              </a:extLst>
            </p:cNvPr>
            <p:cNvSpPr/>
            <p:nvPr/>
          </p:nvSpPr>
          <p:spPr>
            <a:xfrm>
              <a:off x="339800" y="2050753"/>
              <a:ext cx="10336117" cy="4807247"/>
            </a:xfrm>
            <a:custGeom>
              <a:avLst/>
              <a:gdLst>
                <a:gd name="connsiteX0" fmla="*/ 10254583 w 10336117"/>
                <a:gd name="connsiteY0" fmla="*/ 0 h 4807247"/>
                <a:gd name="connsiteX1" fmla="*/ 10336117 w 10336117"/>
                <a:gd name="connsiteY1" fmla="*/ 139278 h 4807247"/>
                <a:gd name="connsiteX2" fmla="*/ 8912264 w 10336117"/>
                <a:gd name="connsiteY2" fmla="*/ 1326456 h 4807247"/>
                <a:gd name="connsiteX3" fmla="*/ 7165047 w 10336117"/>
                <a:gd name="connsiteY3" fmla="*/ 1971310 h 4807247"/>
                <a:gd name="connsiteX4" fmla="*/ 4274709 w 10336117"/>
                <a:gd name="connsiteY4" fmla="*/ 1610218 h 4807247"/>
                <a:gd name="connsiteX5" fmla="*/ 1319785 w 10336117"/>
                <a:gd name="connsiteY5" fmla="*/ 2957260 h 4807247"/>
                <a:gd name="connsiteX6" fmla="*/ 255082 w 10336117"/>
                <a:gd name="connsiteY6" fmla="*/ 4639183 h 4807247"/>
                <a:gd name="connsiteX7" fmla="*/ 189451 w 10336117"/>
                <a:gd name="connsiteY7" fmla="*/ 4807247 h 4807247"/>
                <a:gd name="connsiteX8" fmla="*/ 0 w 10336117"/>
                <a:gd name="connsiteY8" fmla="*/ 4807247 h 4807247"/>
                <a:gd name="connsiteX9" fmla="*/ 82159 w 10336117"/>
                <a:gd name="connsiteY9" fmla="*/ 4600546 h 4807247"/>
                <a:gd name="connsiteX10" fmla="*/ 1238160 w 10336117"/>
                <a:gd name="connsiteY10" fmla="*/ 2818010 h 4807247"/>
                <a:gd name="connsiteX11" fmla="*/ 4193151 w 10336117"/>
                <a:gd name="connsiteY11" fmla="*/ 1470968 h 4807247"/>
                <a:gd name="connsiteX12" fmla="*/ 7083398 w 10336117"/>
                <a:gd name="connsiteY12" fmla="*/ 1832032 h 4807247"/>
                <a:gd name="connsiteX13" fmla="*/ 8830593 w 10336117"/>
                <a:gd name="connsiteY13" fmla="*/ 1187178 h 4807247"/>
                <a:gd name="connsiteX14" fmla="*/ 10254583 w 10336117"/>
                <a:gd name="connsiteY14" fmla="*/ 0 h 48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117" h="4807247">
                  <a:moveTo>
                    <a:pt x="10254583" y="0"/>
                  </a:moveTo>
                  <a:lnTo>
                    <a:pt x="10336117" y="139278"/>
                  </a:lnTo>
                  <a:cubicBezTo>
                    <a:pt x="9885925" y="561212"/>
                    <a:pt x="9432753" y="985520"/>
                    <a:pt x="8912264" y="1326456"/>
                  </a:cubicBezTo>
                  <a:cubicBezTo>
                    <a:pt x="8391775" y="1667391"/>
                    <a:pt x="7795054" y="1924119"/>
                    <a:pt x="7165047" y="1971310"/>
                  </a:cubicBezTo>
                  <a:cubicBezTo>
                    <a:pt x="6193281" y="2043942"/>
                    <a:pt x="5249318" y="1618501"/>
                    <a:pt x="4274709" y="1610218"/>
                  </a:cubicBezTo>
                  <a:cubicBezTo>
                    <a:pt x="3149330" y="1600667"/>
                    <a:pt x="2075041" y="2163335"/>
                    <a:pt x="1319785" y="2957260"/>
                  </a:cubicBezTo>
                  <a:cubicBezTo>
                    <a:pt x="824149" y="3478274"/>
                    <a:pt x="506368" y="4030928"/>
                    <a:pt x="255082" y="4639183"/>
                  </a:cubicBezTo>
                  <a:lnTo>
                    <a:pt x="189451" y="4807247"/>
                  </a:lnTo>
                  <a:lnTo>
                    <a:pt x="0" y="4807247"/>
                  </a:lnTo>
                  <a:lnTo>
                    <a:pt x="82159" y="4600546"/>
                  </a:lnTo>
                  <a:cubicBezTo>
                    <a:pt x="370637" y="3951250"/>
                    <a:pt x="742509" y="3338918"/>
                    <a:pt x="1238160" y="2818010"/>
                  </a:cubicBezTo>
                  <a:cubicBezTo>
                    <a:pt x="1993438" y="2024247"/>
                    <a:pt x="3067726" y="1461389"/>
                    <a:pt x="4193151" y="1470968"/>
                  </a:cubicBezTo>
                  <a:cubicBezTo>
                    <a:pt x="5167761" y="1479251"/>
                    <a:pt x="6111746" y="1904692"/>
                    <a:pt x="7083398" y="1832032"/>
                  </a:cubicBezTo>
                  <a:cubicBezTo>
                    <a:pt x="7713406" y="1784949"/>
                    <a:pt x="8310105" y="1528276"/>
                    <a:pt x="8830593" y="1187178"/>
                  </a:cubicBezTo>
                  <a:cubicBezTo>
                    <a:pt x="9351084" y="846081"/>
                    <a:pt x="9804254" y="421880"/>
                    <a:pt x="10254583" y="0"/>
                  </a:cubicBezTo>
                  <a:close/>
                </a:path>
              </a:pathLst>
            </a:custGeom>
            <a:solidFill>
              <a:schemeClr val="accent2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80BECB-2BDA-E346-B7F5-62D123FF3DF7}"/>
                </a:ext>
              </a:extLst>
            </p:cNvPr>
            <p:cNvGrpSpPr/>
            <p:nvPr/>
          </p:nvGrpSpPr>
          <p:grpSpPr>
            <a:xfrm>
              <a:off x="9945271" y="1039783"/>
              <a:ext cx="1844535" cy="1783570"/>
              <a:chOff x="9006707" y="270255"/>
              <a:chExt cx="1611215" cy="1557962"/>
            </a:xfrm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8D75996-61AB-7546-9483-DB8E060740CB}"/>
                  </a:ext>
                </a:extLst>
              </p:cNvPr>
              <p:cNvSpPr/>
              <p:nvPr/>
            </p:nvSpPr>
            <p:spPr>
              <a:xfrm>
                <a:off x="9006707" y="605739"/>
                <a:ext cx="791071" cy="570610"/>
              </a:xfrm>
              <a:custGeom>
                <a:avLst/>
                <a:gdLst>
                  <a:gd name="connsiteX0" fmla="*/ 687357 w 791071"/>
                  <a:gd name="connsiteY0" fmla="*/ 489435 h 570610"/>
                  <a:gd name="connsiteX1" fmla="*/ 750604 w 791071"/>
                  <a:gd name="connsiteY1" fmla="*/ 570611 h 570610"/>
                  <a:gd name="connsiteX2" fmla="*/ 568823 w 791071"/>
                  <a:gd name="connsiteY2" fmla="*/ 40447 h 570610"/>
                  <a:gd name="connsiteX3" fmla="*/ 38428 w 791071"/>
                  <a:gd name="connsiteY3" fmla="*/ 222140 h 570610"/>
                  <a:gd name="connsiteX4" fmla="*/ 0 w 791071"/>
                  <a:gd name="connsiteY4" fmla="*/ 357093 h 570610"/>
                  <a:gd name="connsiteX5" fmla="*/ 687357 w 791071"/>
                  <a:gd name="connsiteY5" fmla="*/ 489435 h 57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1071" h="570610">
                    <a:moveTo>
                      <a:pt x="687357" y="489435"/>
                    </a:moveTo>
                    <a:cubicBezTo>
                      <a:pt x="710773" y="514596"/>
                      <a:pt x="731937" y="541758"/>
                      <a:pt x="750604" y="570611"/>
                    </a:cubicBezTo>
                    <a:cubicBezTo>
                      <a:pt x="846878" y="374037"/>
                      <a:pt x="765494" y="136675"/>
                      <a:pt x="568823" y="40447"/>
                    </a:cubicBezTo>
                    <a:cubicBezTo>
                      <a:pt x="372164" y="-55780"/>
                      <a:pt x="134690" y="25566"/>
                      <a:pt x="38428" y="222140"/>
                    </a:cubicBezTo>
                    <a:cubicBezTo>
                      <a:pt x="17682" y="264482"/>
                      <a:pt x="4676" y="310182"/>
                      <a:pt x="0" y="357093"/>
                    </a:cubicBezTo>
                    <a:cubicBezTo>
                      <a:pt x="233548" y="247238"/>
                      <a:pt x="511346" y="300723"/>
                      <a:pt x="687357" y="4894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A343AF-24F3-1B40-92EA-37D4DF359FC3}"/>
                  </a:ext>
                </a:extLst>
              </p:cNvPr>
              <p:cNvSpPr/>
              <p:nvPr/>
            </p:nvSpPr>
            <p:spPr>
              <a:xfrm>
                <a:off x="9653457" y="1035696"/>
                <a:ext cx="545428" cy="792521"/>
              </a:xfrm>
              <a:custGeom>
                <a:avLst/>
                <a:gdLst>
                  <a:gd name="connsiteX0" fmla="*/ 76537 w 545428"/>
                  <a:gd name="connsiteY0" fmla="*/ 97975 h 792521"/>
                  <a:gd name="connsiteX1" fmla="*/ 0 w 545428"/>
                  <a:gd name="connsiteY1" fmla="*/ 29099 h 792521"/>
                  <a:gd name="connsiteX2" fmla="*/ 516318 w 545428"/>
                  <a:gd name="connsiteY2" fmla="*/ 247599 h 792521"/>
                  <a:gd name="connsiteX3" fmla="*/ 297719 w 545428"/>
                  <a:gd name="connsiteY3" fmla="*/ 763679 h 792521"/>
                  <a:gd name="connsiteX4" fmla="*/ 159965 w 545428"/>
                  <a:gd name="connsiteY4" fmla="*/ 792521 h 792521"/>
                  <a:gd name="connsiteX5" fmla="*/ 76537 w 545428"/>
                  <a:gd name="connsiteY5" fmla="*/ 97975 h 79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428" h="792521">
                    <a:moveTo>
                      <a:pt x="76537" y="97975"/>
                    </a:moveTo>
                    <a:cubicBezTo>
                      <a:pt x="53046" y="72867"/>
                      <a:pt x="27440" y="49825"/>
                      <a:pt x="0" y="29099"/>
                    </a:cubicBezTo>
                    <a:cubicBezTo>
                      <a:pt x="202946" y="-53077"/>
                      <a:pt x="434108" y="44749"/>
                      <a:pt x="516318" y="247599"/>
                    </a:cubicBezTo>
                    <a:cubicBezTo>
                      <a:pt x="598527" y="450449"/>
                      <a:pt x="500665" y="681507"/>
                      <a:pt x="297719" y="763679"/>
                    </a:cubicBezTo>
                    <a:cubicBezTo>
                      <a:pt x="253889" y="781427"/>
                      <a:pt x="207240" y="791193"/>
                      <a:pt x="159965" y="792521"/>
                    </a:cubicBezTo>
                    <a:cubicBezTo>
                      <a:pt x="285968" y="567455"/>
                      <a:pt x="252264" y="286829"/>
                      <a:pt x="76537" y="979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D1C2898-B1FA-1845-A248-BF19C306B85A}"/>
                  </a:ext>
                </a:extLst>
              </p:cNvPr>
              <p:cNvSpPr/>
              <p:nvPr/>
            </p:nvSpPr>
            <p:spPr>
              <a:xfrm>
                <a:off x="9007075" y="677241"/>
                <a:ext cx="1103389" cy="1150975"/>
              </a:xfrm>
              <a:custGeom>
                <a:avLst/>
                <a:gdLst>
                  <a:gd name="connsiteX0" fmla="*/ 888175 w 1103389"/>
                  <a:gd name="connsiteY0" fmla="*/ 1075212 h 1150975"/>
                  <a:gd name="connsiteX1" fmla="*/ 834894 w 1103389"/>
                  <a:gd name="connsiteY1" fmla="*/ 416211 h 1150975"/>
                  <a:gd name="connsiteX2" fmla="*/ 831695 w 1103389"/>
                  <a:gd name="connsiteY2" fmla="*/ 423222 h 1150975"/>
                  <a:gd name="connsiteX3" fmla="*/ 785797 w 1103389"/>
                  <a:gd name="connsiteY3" fmla="*/ 361725 h 1150975"/>
                  <a:gd name="connsiteX4" fmla="*/ 727717 w 1103389"/>
                  <a:gd name="connsiteY4" fmla="*/ 311789 h 1150975"/>
                  <a:gd name="connsiteX5" fmla="*/ 734854 w 1103389"/>
                  <a:gd name="connsiteY5" fmla="*/ 308960 h 1150975"/>
                  <a:gd name="connsiteX6" fmla="*/ 81090 w 1103389"/>
                  <a:gd name="connsiteY6" fmla="*/ 209827 h 1150975"/>
                  <a:gd name="connsiteX7" fmla="*/ 167225 w 1103389"/>
                  <a:gd name="connsiteY7" fmla="*/ 0 h 1150975"/>
                  <a:gd name="connsiteX8" fmla="*/ 0 w 1103389"/>
                  <a:gd name="connsiteY8" fmla="*/ 285592 h 1150975"/>
                  <a:gd name="connsiteX9" fmla="*/ 653887 w 1103389"/>
                  <a:gd name="connsiteY9" fmla="*/ 384848 h 1150975"/>
                  <a:gd name="connsiteX10" fmla="*/ 646750 w 1103389"/>
                  <a:gd name="connsiteY10" fmla="*/ 387553 h 1150975"/>
                  <a:gd name="connsiteX11" fmla="*/ 704830 w 1103389"/>
                  <a:gd name="connsiteY11" fmla="*/ 437612 h 1150975"/>
                  <a:gd name="connsiteX12" fmla="*/ 750604 w 1103389"/>
                  <a:gd name="connsiteY12" fmla="*/ 499109 h 1150975"/>
                  <a:gd name="connsiteX13" fmla="*/ 753927 w 1103389"/>
                  <a:gd name="connsiteY13" fmla="*/ 492098 h 1150975"/>
                  <a:gd name="connsiteX14" fmla="*/ 807085 w 1103389"/>
                  <a:gd name="connsiteY14" fmla="*/ 1150976 h 1150975"/>
                  <a:gd name="connsiteX15" fmla="*/ 1065490 w 1103389"/>
                  <a:gd name="connsiteY15" fmla="*/ 1044340 h 1150975"/>
                  <a:gd name="connsiteX16" fmla="*/ 1103389 w 1103389"/>
                  <a:gd name="connsiteY16" fmla="*/ 1003752 h 1150975"/>
                  <a:gd name="connsiteX17" fmla="*/ 888175 w 1103389"/>
                  <a:gd name="connsiteY17" fmla="*/ 1075212 h 115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3389" h="1150975">
                    <a:moveTo>
                      <a:pt x="888175" y="1075212"/>
                    </a:moveTo>
                    <a:cubicBezTo>
                      <a:pt x="1005613" y="865040"/>
                      <a:pt x="984572" y="604807"/>
                      <a:pt x="834894" y="416211"/>
                    </a:cubicBezTo>
                    <a:lnTo>
                      <a:pt x="831695" y="423222"/>
                    </a:lnTo>
                    <a:cubicBezTo>
                      <a:pt x="817680" y="401794"/>
                      <a:pt x="802360" y="381255"/>
                      <a:pt x="785797" y="361725"/>
                    </a:cubicBezTo>
                    <a:cubicBezTo>
                      <a:pt x="767524" y="343857"/>
                      <a:pt x="748119" y="327178"/>
                      <a:pt x="727717" y="311789"/>
                    </a:cubicBezTo>
                    <a:lnTo>
                      <a:pt x="734854" y="308960"/>
                    </a:lnTo>
                    <a:cubicBezTo>
                      <a:pt x="557158" y="146577"/>
                      <a:pt x="298974" y="107429"/>
                      <a:pt x="81090" y="209827"/>
                    </a:cubicBezTo>
                    <a:cubicBezTo>
                      <a:pt x="88707" y="132982"/>
                      <a:pt x="118645" y="60042"/>
                      <a:pt x="167225" y="0"/>
                    </a:cubicBezTo>
                    <a:cubicBezTo>
                      <a:pt x="72440" y="66221"/>
                      <a:pt x="11345" y="170553"/>
                      <a:pt x="0" y="285592"/>
                    </a:cubicBezTo>
                    <a:cubicBezTo>
                      <a:pt x="217946" y="183170"/>
                      <a:pt x="476191" y="222369"/>
                      <a:pt x="653887" y="384848"/>
                    </a:cubicBezTo>
                    <a:lnTo>
                      <a:pt x="646750" y="387553"/>
                    </a:lnTo>
                    <a:cubicBezTo>
                      <a:pt x="667152" y="402985"/>
                      <a:pt x="686558" y="419705"/>
                      <a:pt x="704830" y="437612"/>
                    </a:cubicBezTo>
                    <a:cubicBezTo>
                      <a:pt x="721405" y="457098"/>
                      <a:pt x="736701" y="477640"/>
                      <a:pt x="750604" y="499109"/>
                    </a:cubicBezTo>
                    <a:cubicBezTo>
                      <a:pt x="751835" y="496772"/>
                      <a:pt x="752820" y="494435"/>
                      <a:pt x="753927" y="492098"/>
                    </a:cubicBezTo>
                    <a:cubicBezTo>
                      <a:pt x="903543" y="680682"/>
                      <a:pt x="924536" y="940866"/>
                      <a:pt x="807085" y="1150976"/>
                    </a:cubicBezTo>
                    <a:cubicBezTo>
                      <a:pt x="903359" y="1148160"/>
                      <a:pt x="995277" y="1110228"/>
                      <a:pt x="1065490" y="1044340"/>
                    </a:cubicBezTo>
                    <a:cubicBezTo>
                      <a:pt x="1079037" y="1031697"/>
                      <a:pt x="1091699" y="1018130"/>
                      <a:pt x="1103389" y="1003752"/>
                    </a:cubicBezTo>
                    <a:cubicBezTo>
                      <a:pt x="1040141" y="1048006"/>
                      <a:pt x="965339" y="1072838"/>
                      <a:pt x="888175" y="107521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9E3F9A2-E83E-844F-BA08-F6956EB75D39}"/>
                  </a:ext>
                </a:extLst>
              </p:cNvPr>
              <p:cNvSpPr/>
              <p:nvPr/>
            </p:nvSpPr>
            <p:spPr>
              <a:xfrm>
                <a:off x="9486520" y="270255"/>
                <a:ext cx="1131402" cy="1078917"/>
              </a:xfrm>
              <a:custGeom>
                <a:avLst/>
                <a:gdLst>
                  <a:gd name="connsiteX0" fmla="*/ 685715 w 1131402"/>
                  <a:gd name="connsiteY0" fmla="*/ 947052 h 1078917"/>
                  <a:gd name="connsiteX1" fmla="*/ 73419 w 1131402"/>
                  <a:gd name="connsiteY1" fmla="*/ 985672 h 1078917"/>
                  <a:gd name="connsiteX2" fmla="*/ 155370 w 1131402"/>
                  <a:gd name="connsiteY2" fmla="*/ 378083 h 1078917"/>
                  <a:gd name="connsiteX3" fmla="*/ 1131402 w 1131402"/>
                  <a:gd name="connsiteY3" fmla="*/ 0 h 1078917"/>
                  <a:gd name="connsiteX4" fmla="*/ 685715 w 1131402"/>
                  <a:gd name="connsiteY4" fmla="*/ 947052 h 107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402" h="1078917">
                    <a:moveTo>
                      <a:pt x="685715" y="947052"/>
                    </a:moveTo>
                    <a:cubicBezTo>
                      <a:pt x="393471" y="1219238"/>
                      <a:pt x="73419" y="985672"/>
                      <a:pt x="73419" y="985672"/>
                    </a:cubicBezTo>
                    <a:cubicBezTo>
                      <a:pt x="73419" y="985672"/>
                      <a:pt x="-137365" y="650268"/>
                      <a:pt x="155370" y="378083"/>
                    </a:cubicBezTo>
                    <a:cubicBezTo>
                      <a:pt x="448106" y="105898"/>
                      <a:pt x="1131402" y="0"/>
                      <a:pt x="1131402" y="0"/>
                    </a:cubicBezTo>
                    <a:cubicBezTo>
                      <a:pt x="1131402" y="0"/>
                      <a:pt x="977836" y="674990"/>
                      <a:pt x="685715" y="947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12759B-7732-B64D-8968-D787B82694E7}"/>
                  </a:ext>
                </a:extLst>
              </p:cNvPr>
              <p:cNvSpPr/>
              <p:nvPr/>
            </p:nvSpPr>
            <p:spPr>
              <a:xfrm>
                <a:off x="9487174" y="270255"/>
                <a:ext cx="1130624" cy="1079147"/>
              </a:xfrm>
              <a:custGeom>
                <a:avLst/>
                <a:gdLst>
                  <a:gd name="connsiteX0" fmla="*/ 368577 w 1130624"/>
                  <a:gd name="connsiteY0" fmla="*/ 553472 h 1079147"/>
                  <a:gd name="connsiteX1" fmla="*/ 1130625 w 1130624"/>
                  <a:gd name="connsiteY1" fmla="*/ 0 h 1079147"/>
                  <a:gd name="connsiteX2" fmla="*/ 1130625 w 1130624"/>
                  <a:gd name="connsiteY2" fmla="*/ 0 h 1079147"/>
                  <a:gd name="connsiteX3" fmla="*/ 154716 w 1130624"/>
                  <a:gd name="connsiteY3" fmla="*/ 378083 h 1079147"/>
                  <a:gd name="connsiteX4" fmla="*/ 73257 w 1130624"/>
                  <a:gd name="connsiteY4" fmla="*/ 985918 h 1079147"/>
                  <a:gd name="connsiteX5" fmla="*/ 367469 w 1130624"/>
                  <a:gd name="connsiteY5" fmla="*/ 1079148 h 1079147"/>
                  <a:gd name="connsiteX6" fmla="*/ 368577 w 1130624"/>
                  <a:gd name="connsiteY6" fmla="*/ 553472 h 107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624" h="1079147">
                    <a:moveTo>
                      <a:pt x="368577" y="553472"/>
                    </a:moveTo>
                    <a:cubicBezTo>
                      <a:pt x="535186" y="300843"/>
                      <a:pt x="942235" y="88679"/>
                      <a:pt x="1130625" y="0"/>
                    </a:cubicBezTo>
                    <a:lnTo>
                      <a:pt x="1130625" y="0"/>
                    </a:lnTo>
                    <a:cubicBezTo>
                      <a:pt x="1130625" y="0"/>
                      <a:pt x="446344" y="105898"/>
                      <a:pt x="154716" y="378083"/>
                    </a:cubicBezTo>
                    <a:cubicBezTo>
                      <a:pt x="-136913" y="650268"/>
                      <a:pt x="73257" y="985918"/>
                      <a:pt x="73257" y="985918"/>
                    </a:cubicBezTo>
                    <a:cubicBezTo>
                      <a:pt x="160512" y="1044238"/>
                      <a:pt x="262545" y="1076571"/>
                      <a:pt x="367469" y="1079148"/>
                    </a:cubicBezTo>
                    <a:cubicBezTo>
                      <a:pt x="299176" y="972512"/>
                      <a:pt x="221655" y="774861"/>
                      <a:pt x="368577" y="5534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E6BD06-9E02-5847-B643-434BAF2F8EF4}"/>
                  </a:ext>
                </a:extLst>
              </p:cNvPr>
              <p:cNvSpPr/>
              <p:nvPr/>
            </p:nvSpPr>
            <p:spPr>
              <a:xfrm>
                <a:off x="9385700" y="1104153"/>
                <a:ext cx="321775" cy="333928"/>
              </a:xfrm>
              <a:custGeom>
                <a:avLst/>
                <a:gdLst>
                  <a:gd name="connsiteX0" fmla="*/ 279323 w 321775"/>
                  <a:gd name="connsiteY0" fmla="*/ 333928 h 333928"/>
                  <a:gd name="connsiteX1" fmla="*/ 0 w 321775"/>
                  <a:gd name="connsiteY1" fmla="*/ 34438 h 333928"/>
                  <a:gd name="connsiteX2" fmla="*/ 114436 w 321775"/>
                  <a:gd name="connsiteY2" fmla="*/ 0 h 333928"/>
                  <a:gd name="connsiteX3" fmla="*/ 321776 w 321775"/>
                  <a:gd name="connsiteY3" fmla="*/ 222127 h 333928"/>
                  <a:gd name="connsiteX4" fmla="*/ 279323 w 321775"/>
                  <a:gd name="connsiteY4" fmla="*/ 333928 h 3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5" h="333928">
                    <a:moveTo>
                      <a:pt x="279323" y="333928"/>
                    </a:moveTo>
                    <a:lnTo>
                      <a:pt x="0" y="34438"/>
                    </a:lnTo>
                    <a:lnTo>
                      <a:pt x="114436" y="0"/>
                    </a:lnTo>
                    <a:lnTo>
                      <a:pt x="321776" y="222127"/>
                    </a:lnTo>
                    <a:lnTo>
                      <a:pt x="279323" y="333928"/>
                    </a:lnTo>
                    <a:close/>
                  </a:path>
                </a:pathLst>
              </a:custGeom>
              <a:solidFill>
                <a:srgbClr val="6D6D6D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E197DE-C873-4846-9D9F-3BA218D01312}"/>
                  </a:ext>
                </a:extLst>
              </p:cNvPr>
              <p:cNvSpPr/>
              <p:nvPr/>
            </p:nvSpPr>
            <p:spPr>
              <a:xfrm rot="16321800">
                <a:off x="9867299" y="541462"/>
                <a:ext cx="443717" cy="443515"/>
              </a:xfrm>
              <a:custGeom>
                <a:avLst/>
                <a:gdLst>
                  <a:gd name="connsiteX0" fmla="*/ 443718 w 443717"/>
                  <a:gd name="connsiteY0" fmla="*/ 221758 h 443515"/>
                  <a:gd name="connsiteX1" fmla="*/ 221858 w 443717"/>
                  <a:gd name="connsiteY1" fmla="*/ 443515 h 443515"/>
                  <a:gd name="connsiteX2" fmla="*/ -1 w 443717"/>
                  <a:gd name="connsiteY2" fmla="*/ 221758 h 443515"/>
                  <a:gd name="connsiteX3" fmla="*/ 221858 w 443717"/>
                  <a:gd name="connsiteY3" fmla="*/ 0 h 443515"/>
                  <a:gd name="connsiteX4" fmla="*/ 443718 w 443717"/>
                  <a:gd name="connsiteY4" fmla="*/ 221758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7" h="443515">
                    <a:moveTo>
                      <a:pt x="443718" y="221758"/>
                    </a:moveTo>
                    <a:cubicBezTo>
                      <a:pt x="443718" y="344231"/>
                      <a:pt x="344388" y="443515"/>
                      <a:pt x="221858" y="443515"/>
                    </a:cubicBezTo>
                    <a:cubicBezTo>
                      <a:pt x="99329" y="443515"/>
                      <a:pt x="-1" y="344231"/>
                      <a:pt x="-1" y="221758"/>
                    </a:cubicBezTo>
                    <a:cubicBezTo>
                      <a:pt x="-1" y="99284"/>
                      <a:pt x="99329" y="0"/>
                      <a:pt x="221858" y="0"/>
                    </a:cubicBezTo>
                    <a:cubicBezTo>
                      <a:pt x="344388" y="0"/>
                      <a:pt x="443718" y="99284"/>
                      <a:pt x="443718" y="221758"/>
                    </a:cubicBezTo>
                    <a:close/>
                  </a:path>
                </a:pathLst>
              </a:custGeom>
              <a:solidFill>
                <a:srgbClr val="606060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2A27FD9-9564-7944-BD24-E0ED167997EA}"/>
                  </a:ext>
                </a:extLst>
              </p:cNvPr>
              <p:cNvSpPr/>
              <p:nvPr/>
            </p:nvSpPr>
            <p:spPr>
              <a:xfrm rot="16317600">
                <a:off x="9904561" y="578689"/>
                <a:ext cx="369149" cy="368981"/>
              </a:xfrm>
              <a:custGeom>
                <a:avLst/>
                <a:gdLst>
                  <a:gd name="connsiteX0" fmla="*/ 369150 w 369149"/>
                  <a:gd name="connsiteY0" fmla="*/ 184491 h 368981"/>
                  <a:gd name="connsiteX1" fmla="*/ 184575 w 369149"/>
                  <a:gd name="connsiteY1" fmla="*/ 368981 h 368981"/>
                  <a:gd name="connsiteX2" fmla="*/ 0 w 369149"/>
                  <a:gd name="connsiteY2" fmla="*/ 184491 h 368981"/>
                  <a:gd name="connsiteX3" fmla="*/ 184575 w 369149"/>
                  <a:gd name="connsiteY3" fmla="*/ 0 h 368981"/>
                  <a:gd name="connsiteX4" fmla="*/ 369150 w 369149"/>
                  <a:gd name="connsiteY4" fmla="*/ 184491 h 36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49" h="368981">
                    <a:moveTo>
                      <a:pt x="369150" y="184491"/>
                    </a:moveTo>
                    <a:cubicBezTo>
                      <a:pt x="369150" y="286382"/>
                      <a:pt x="286513" y="368981"/>
                      <a:pt x="184575" y="368981"/>
                    </a:cubicBezTo>
                    <a:cubicBezTo>
                      <a:pt x="82637" y="368981"/>
                      <a:pt x="0" y="286382"/>
                      <a:pt x="0" y="184491"/>
                    </a:cubicBezTo>
                    <a:cubicBezTo>
                      <a:pt x="0" y="82599"/>
                      <a:pt x="82637" y="0"/>
                      <a:pt x="184575" y="0"/>
                    </a:cubicBezTo>
                    <a:cubicBezTo>
                      <a:pt x="286513" y="0"/>
                      <a:pt x="369150" y="82599"/>
                      <a:pt x="369150" y="184491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6BCB802-C0E0-DA4C-B548-741546C88F22}"/>
                  </a:ext>
                </a:extLst>
              </p:cNvPr>
              <p:cNvSpPr/>
              <p:nvPr/>
            </p:nvSpPr>
            <p:spPr>
              <a:xfrm>
                <a:off x="10072137" y="582413"/>
                <a:ext cx="200500" cy="309698"/>
              </a:xfrm>
              <a:custGeom>
                <a:avLst/>
                <a:gdLst>
                  <a:gd name="connsiteX0" fmla="*/ 52478 w 200500"/>
                  <a:gd name="connsiteY0" fmla="*/ 0 h 309698"/>
                  <a:gd name="connsiteX1" fmla="*/ 55665 w 200500"/>
                  <a:gd name="connsiteY1" fmla="*/ 260890 h 309698"/>
                  <a:gd name="connsiteX2" fmla="*/ 148088 w 200500"/>
                  <a:gd name="connsiteY2" fmla="*/ 309698 h 309698"/>
                  <a:gd name="connsiteX3" fmla="*/ 144778 w 200500"/>
                  <a:gd name="connsiteY3" fmla="*/ 48810 h 309698"/>
                  <a:gd name="connsiteX4" fmla="*/ 52109 w 200500"/>
                  <a:gd name="connsiteY4" fmla="*/ 0 h 30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00" h="309698">
                    <a:moveTo>
                      <a:pt x="52478" y="0"/>
                    </a:moveTo>
                    <a:cubicBezTo>
                      <a:pt x="-18719" y="72924"/>
                      <a:pt x="-17291" y="189728"/>
                      <a:pt x="55665" y="260890"/>
                    </a:cubicBezTo>
                    <a:cubicBezTo>
                      <a:pt x="81124" y="285721"/>
                      <a:pt x="113216" y="302669"/>
                      <a:pt x="148088" y="309698"/>
                    </a:cubicBezTo>
                    <a:cubicBezTo>
                      <a:pt x="219248" y="236741"/>
                      <a:pt x="217758" y="119937"/>
                      <a:pt x="144778" y="48810"/>
                    </a:cubicBezTo>
                    <a:cubicBezTo>
                      <a:pt x="119245" y="23937"/>
                      <a:pt x="87067" y="6985"/>
                      <a:pt x="521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EC47F14-9522-6742-ACCA-A0720A06EF47}"/>
                  </a:ext>
                </a:extLst>
              </p:cNvPr>
              <p:cNvSpPr/>
              <p:nvPr/>
            </p:nvSpPr>
            <p:spPr>
              <a:xfrm>
                <a:off x="9062694" y="1203248"/>
                <a:ext cx="520293" cy="490660"/>
              </a:xfrm>
              <a:custGeom>
                <a:avLst/>
                <a:gdLst>
                  <a:gd name="connsiteX0" fmla="*/ 442980 w 520293"/>
                  <a:gd name="connsiteY0" fmla="*/ 401859 h 490660"/>
                  <a:gd name="connsiteX1" fmla="*/ 0 w 520293"/>
                  <a:gd name="connsiteY1" fmla="*/ 490660 h 490660"/>
                  <a:gd name="connsiteX2" fmla="*/ 135355 w 520293"/>
                  <a:gd name="connsiteY2" fmla="*/ 59198 h 490660"/>
                  <a:gd name="connsiteX3" fmla="*/ 461068 w 520293"/>
                  <a:gd name="connsiteY3" fmla="*/ 76294 h 490660"/>
                  <a:gd name="connsiteX4" fmla="*/ 443964 w 520293"/>
                  <a:gd name="connsiteY4" fmla="*/ 401859 h 4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93" h="490660">
                    <a:moveTo>
                      <a:pt x="442980" y="401859"/>
                    </a:moveTo>
                    <a:cubicBezTo>
                      <a:pt x="348354" y="486970"/>
                      <a:pt x="0" y="490660"/>
                      <a:pt x="0" y="490660"/>
                    </a:cubicBezTo>
                    <a:cubicBezTo>
                      <a:pt x="0" y="490660"/>
                      <a:pt x="40114" y="144433"/>
                      <a:pt x="135355" y="59198"/>
                    </a:cubicBezTo>
                    <a:cubicBezTo>
                      <a:pt x="230017" y="-25984"/>
                      <a:pt x="375844" y="-18329"/>
                      <a:pt x="461068" y="76294"/>
                    </a:cubicBezTo>
                    <a:cubicBezTo>
                      <a:pt x="546292" y="170917"/>
                      <a:pt x="538627" y="316673"/>
                      <a:pt x="443964" y="401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039E415-78BF-9E44-AF73-59C5323EA967}"/>
                  </a:ext>
                </a:extLst>
              </p:cNvPr>
              <p:cNvSpPr/>
              <p:nvPr/>
            </p:nvSpPr>
            <p:spPr>
              <a:xfrm>
                <a:off x="9254406" y="1236506"/>
                <a:ext cx="301176" cy="284349"/>
              </a:xfrm>
              <a:custGeom>
                <a:avLst/>
                <a:gdLst>
                  <a:gd name="connsiteX0" fmla="*/ 258405 w 301176"/>
                  <a:gd name="connsiteY0" fmla="*/ 232692 h 284349"/>
                  <a:gd name="connsiteX1" fmla="*/ 0 w 301176"/>
                  <a:gd name="connsiteY1" fmla="*/ 284349 h 284349"/>
                  <a:gd name="connsiteX2" fmla="*/ 78506 w 301176"/>
                  <a:gd name="connsiteY2" fmla="*/ 33073 h 284349"/>
                  <a:gd name="connsiteX3" fmla="*/ 268089 w 301176"/>
                  <a:gd name="connsiteY3" fmla="*/ 46051 h 284349"/>
                  <a:gd name="connsiteX4" fmla="*/ 258282 w 301176"/>
                  <a:gd name="connsiteY4" fmla="*/ 232692 h 28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176" h="284349">
                    <a:moveTo>
                      <a:pt x="258405" y="232692"/>
                    </a:moveTo>
                    <a:cubicBezTo>
                      <a:pt x="203279" y="281889"/>
                      <a:pt x="0" y="284349"/>
                      <a:pt x="0" y="284349"/>
                    </a:cubicBezTo>
                    <a:cubicBezTo>
                      <a:pt x="0" y="284349"/>
                      <a:pt x="23379" y="82762"/>
                      <a:pt x="78506" y="33073"/>
                    </a:cubicBezTo>
                    <a:cubicBezTo>
                      <a:pt x="134444" y="-15672"/>
                      <a:pt x="219324" y="-9860"/>
                      <a:pt x="268089" y="46051"/>
                    </a:cubicBezTo>
                    <a:cubicBezTo>
                      <a:pt x="315759" y="100711"/>
                      <a:pt x="311427" y="183326"/>
                      <a:pt x="258282" y="2326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7005DF-73C9-0249-928C-50949C54D46E}"/>
                </a:ext>
              </a:extLst>
            </p:cNvPr>
            <p:cNvSpPr/>
            <p:nvPr/>
          </p:nvSpPr>
          <p:spPr>
            <a:xfrm>
              <a:off x="1055108" y="4927091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47D73-606D-DF44-B790-076CF4D729A8}"/>
                </a:ext>
              </a:extLst>
            </p:cNvPr>
            <p:cNvSpPr/>
            <p:nvPr/>
          </p:nvSpPr>
          <p:spPr>
            <a:xfrm>
              <a:off x="3324773" y="3390553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EFF47C-0434-C249-9898-4C276AB6AB30}"/>
                </a:ext>
              </a:extLst>
            </p:cNvPr>
            <p:cNvSpPr/>
            <p:nvPr/>
          </p:nvSpPr>
          <p:spPr>
            <a:xfrm>
              <a:off x="6284004" y="360082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1F304A-FD57-FD4D-8C28-A66EF5BD4310}"/>
                </a:ext>
              </a:extLst>
            </p:cNvPr>
            <p:cNvSpPr/>
            <p:nvPr/>
          </p:nvSpPr>
          <p:spPr>
            <a:xfrm>
              <a:off x="8971261" y="292141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613D73D1-1B64-2044-B8D4-08B0E2A6C86D}"/>
                </a:ext>
              </a:extLst>
            </p:cNvPr>
            <p:cNvSpPr txBox="1"/>
            <p:nvPr/>
          </p:nvSpPr>
          <p:spPr>
            <a:xfrm>
              <a:off x="2793398" y="5111937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2B85358-178D-3847-8570-700EE7DFCFD4}"/>
                </a:ext>
              </a:extLst>
            </p:cNvPr>
            <p:cNvSpPr/>
            <p:nvPr/>
          </p:nvSpPr>
          <p:spPr>
            <a:xfrm>
              <a:off x="7929116" y="4425127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EEE1F3D8-1704-324E-B8D3-84F8477E07E7}"/>
                </a:ext>
              </a:extLst>
            </p:cNvPr>
            <p:cNvSpPr txBox="1"/>
            <p:nvPr/>
          </p:nvSpPr>
          <p:spPr>
            <a:xfrm>
              <a:off x="8613307" y="4492560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961C08-C1D6-BC4B-A917-43EEBF4D696D}"/>
                </a:ext>
              </a:extLst>
            </p:cNvPr>
            <p:cNvSpPr txBox="1"/>
            <p:nvPr/>
          </p:nvSpPr>
          <p:spPr>
            <a:xfrm>
              <a:off x="1158753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AD2FF3-2C06-E34B-8716-489540E8131A}"/>
                </a:ext>
              </a:extLst>
            </p:cNvPr>
            <p:cNvSpPr/>
            <p:nvPr/>
          </p:nvSpPr>
          <p:spPr>
            <a:xfrm>
              <a:off x="5302473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91D48063-3108-DA49-93E7-D760AC70ACEF}"/>
                </a:ext>
              </a:extLst>
            </p:cNvPr>
            <p:cNvSpPr txBox="1"/>
            <p:nvPr/>
          </p:nvSpPr>
          <p:spPr>
            <a:xfrm>
              <a:off x="5986664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758E3A-B1CB-8C4C-B357-8FB4AC5BB52A}"/>
                </a:ext>
              </a:extLst>
            </p:cNvPr>
            <p:cNvGrpSpPr/>
            <p:nvPr/>
          </p:nvGrpSpPr>
          <p:grpSpPr>
            <a:xfrm>
              <a:off x="8167976" y="4785772"/>
              <a:ext cx="307957" cy="207921"/>
              <a:chOff x="8042443" y="3628702"/>
              <a:chExt cx="453736" cy="306345"/>
            </a:xfrm>
            <a:solidFill>
              <a:schemeClr val="tx1"/>
            </a:solidFill>
          </p:grpSpPr>
          <p:sp>
            <p:nvSpPr>
              <p:cNvPr id="85" name="Freeform 183">
                <a:extLst>
                  <a:ext uri="{FF2B5EF4-FFF2-40B4-BE49-F238E27FC236}">
                    <a16:creationId xmlns:a16="http://schemas.microsoft.com/office/drawing/2014/main" id="{5A13B79B-F23A-384C-91A3-FF07353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2443" y="3628702"/>
                <a:ext cx="453736" cy="306345"/>
              </a:xfrm>
              <a:custGeom>
                <a:avLst/>
                <a:gdLst>
                  <a:gd name="T0" fmla="*/ 389 w 694"/>
                  <a:gd name="T1" fmla="*/ 59 h 469"/>
                  <a:gd name="T2" fmla="*/ 389 w 694"/>
                  <a:gd name="T3" fmla="*/ 59 h 469"/>
                  <a:gd name="T4" fmla="*/ 45 w 694"/>
                  <a:gd name="T5" fmla="*/ 423 h 469"/>
                  <a:gd name="T6" fmla="*/ 648 w 694"/>
                  <a:gd name="T7" fmla="*/ 423 h 469"/>
                  <a:gd name="T8" fmla="*/ 648 w 694"/>
                  <a:gd name="T9" fmla="*/ 46 h 469"/>
                  <a:gd name="T10" fmla="*/ 444 w 694"/>
                  <a:gd name="T11" fmla="*/ 46 h 469"/>
                  <a:gd name="T12" fmla="*/ 430 w 694"/>
                  <a:gd name="T13" fmla="*/ 78 h 469"/>
                  <a:gd name="T14" fmla="*/ 430 w 694"/>
                  <a:gd name="T15" fmla="*/ 78 h 469"/>
                  <a:gd name="T16" fmla="*/ 402 w 694"/>
                  <a:gd name="T17" fmla="*/ 97 h 469"/>
                  <a:gd name="T18" fmla="*/ 45 w 694"/>
                  <a:gd name="T19" fmla="*/ 97 h 469"/>
                  <a:gd name="T20" fmla="*/ 45 w 694"/>
                  <a:gd name="T21" fmla="*/ 423 h 469"/>
                  <a:gd name="T22" fmla="*/ 658 w 694"/>
                  <a:gd name="T23" fmla="*/ 468 h 469"/>
                  <a:gd name="T24" fmla="*/ 35 w 694"/>
                  <a:gd name="T25" fmla="*/ 468 h 469"/>
                  <a:gd name="T26" fmla="*/ 35 w 694"/>
                  <a:gd name="T27" fmla="*/ 468 h 469"/>
                  <a:gd name="T28" fmla="*/ 0 w 694"/>
                  <a:gd name="T29" fmla="*/ 434 h 469"/>
                  <a:gd name="T30" fmla="*/ 0 w 694"/>
                  <a:gd name="T31" fmla="*/ 88 h 469"/>
                  <a:gd name="T32" fmla="*/ 0 w 694"/>
                  <a:gd name="T33" fmla="*/ 88 h 469"/>
                  <a:gd name="T34" fmla="*/ 37 w 694"/>
                  <a:gd name="T35" fmla="*/ 52 h 469"/>
                  <a:gd name="T36" fmla="*/ 392 w 694"/>
                  <a:gd name="T37" fmla="*/ 51 h 469"/>
                  <a:gd name="T38" fmla="*/ 407 w 694"/>
                  <a:gd name="T39" fmla="*/ 20 h 469"/>
                  <a:gd name="T40" fmla="*/ 407 w 694"/>
                  <a:gd name="T41" fmla="*/ 20 h 469"/>
                  <a:gd name="T42" fmla="*/ 436 w 694"/>
                  <a:gd name="T43" fmla="*/ 0 h 469"/>
                  <a:gd name="T44" fmla="*/ 658 w 694"/>
                  <a:gd name="T45" fmla="*/ 0 h 469"/>
                  <a:gd name="T46" fmla="*/ 658 w 694"/>
                  <a:gd name="T47" fmla="*/ 0 h 469"/>
                  <a:gd name="T48" fmla="*/ 693 w 694"/>
                  <a:gd name="T49" fmla="*/ 34 h 469"/>
                  <a:gd name="T50" fmla="*/ 693 w 694"/>
                  <a:gd name="T51" fmla="*/ 434 h 469"/>
                  <a:gd name="T52" fmla="*/ 693 w 694"/>
                  <a:gd name="T53" fmla="*/ 434 h 469"/>
                  <a:gd name="T54" fmla="*/ 658 w 694"/>
                  <a:gd name="T55" fmla="*/ 46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4" h="469">
                    <a:moveTo>
                      <a:pt x="389" y="59"/>
                    </a:moveTo>
                    <a:lnTo>
                      <a:pt x="389" y="59"/>
                    </a:lnTo>
                    <a:close/>
                    <a:moveTo>
                      <a:pt x="45" y="423"/>
                    </a:moveTo>
                    <a:lnTo>
                      <a:pt x="648" y="423"/>
                    </a:lnTo>
                    <a:lnTo>
                      <a:pt x="648" y="46"/>
                    </a:lnTo>
                    <a:lnTo>
                      <a:pt x="444" y="46"/>
                    </a:lnTo>
                    <a:lnTo>
                      <a:pt x="430" y="78"/>
                    </a:lnTo>
                    <a:lnTo>
                      <a:pt x="430" y="78"/>
                    </a:lnTo>
                    <a:cubicBezTo>
                      <a:pt x="425" y="89"/>
                      <a:pt x="414" y="97"/>
                      <a:pt x="402" y="97"/>
                    </a:cubicBezTo>
                    <a:lnTo>
                      <a:pt x="45" y="97"/>
                    </a:lnTo>
                    <a:lnTo>
                      <a:pt x="45" y="423"/>
                    </a:lnTo>
                    <a:close/>
                    <a:moveTo>
                      <a:pt x="658" y="468"/>
                    </a:moveTo>
                    <a:lnTo>
                      <a:pt x="35" y="468"/>
                    </a:lnTo>
                    <a:lnTo>
                      <a:pt x="35" y="468"/>
                    </a:lnTo>
                    <a:cubicBezTo>
                      <a:pt x="16" y="468"/>
                      <a:pt x="0" y="453"/>
                      <a:pt x="0" y="434"/>
                    </a:cubicBezTo>
                    <a:lnTo>
                      <a:pt x="0" y="88"/>
                    </a:lnTo>
                    <a:lnTo>
                      <a:pt x="0" y="88"/>
                    </a:lnTo>
                    <a:cubicBezTo>
                      <a:pt x="0" y="68"/>
                      <a:pt x="16" y="52"/>
                      <a:pt x="37" y="52"/>
                    </a:cubicBezTo>
                    <a:lnTo>
                      <a:pt x="392" y="51"/>
                    </a:lnTo>
                    <a:lnTo>
                      <a:pt x="407" y="20"/>
                    </a:lnTo>
                    <a:lnTo>
                      <a:pt x="407" y="20"/>
                    </a:lnTo>
                    <a:cubicBezTo>
                      <a:pt x="412" y="8"/>
                      <a:pt x="423" y="0"/>
                      <a:pt x="436" y="0"/>
                    </a:cubicBezTo>
                    <a:lnTo>
                      <a:pt x="658" y="0"/>
                    </a:lnTo>
                    <a:lnTo>
                      <a:pt x="658" y="0"/>
                    </a:lnTo>
                    <a:cubicBezTo>
                      <a:pt x="677" y="0"/>
                      <a:pt x="693" y="16"/>
                      <a:pt x="693" y="34"/>
                    </a:cubicBezTo>
                    <a:lnTo>
                      <a:pt x="693" y="434"/>
                    </a:lnTo>
                    <a:lnTo>
                      <a:pt x="693" y="434"/>
                    </a:lnTo>
                    <a:cubicBezTo>
                      <a:pt x="693" y="453"/>
                      <a:pt x="677" y="468"/>
                      <a:pt x="658" y="4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6" name="Freeform 185">
                <a:extLst>
                  <a:ext uri="{FF2B5EF4-FFF2-40B4-BE49-F238E27FC236}">
                    <a16:creationId xmlns:a16="http://schemas.microsoft.com/office/drawing/2014/main" id="{415DE941-9992-624C-B2F0-765847DC1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5897" y="3680723"/>
                <a:ext cx="92482" cy="78030"/>
              </a:xfrm>
              <a:custGeom>
                <a:avLst/>
                <a:gdLst>
                  <a:gd name="T0" fmla="*/ 45 w 142"/>
                  <a:gd name="T1" fmla="*/ 74 h 120"/>
                  <a:gd name="T2" fmla="*/ 96 w 142"/>
                  <a:gd name="T3" fmla="*/ 74 h 120"/>
                  <a:gd name="T4" fmla="*/ 96 w 142"/>
                  <a:gd name="T5" fmla="*/ 45 h 120"/>
                  <a:gd name="T6" fmla="*/ 45 w 142"/>
                  <a:gd name="T7" fmla="*/ 45 h 120"/>
                  <a:gd name="T8" fmla="*/ 45 w 142"/>
                  <a:gd name="T9" fmla="*/ 74 h 120"/>
                  <a:gd name="T10" fmla="*/ 116 w 142"/>
                  <a:gd name="T11" fmla="*/ 119 h 120"/>
                  <a:gd name="T12" fmla="*/ 25 w 142"/>
                  <a:gd name="T13" fmla="*/ 119 h 120"/>
                  <a:gd name="T14" fmla="*/ 25 w 142"/>
                  <a:gd name="T15" fmla="*/ 119 h 120"/>
                  <a:gd name="T16" fmla="*/ 0 w 142"/>
                  <a:gd name="T17" fmla="*/ 95 h 120"/>
                  <a:gd name="T18" fmla="*/ 0 w 142"/>
                  <a:gd name="T19" fmla="*/ 24 h 120"/>
                  <a:gd name="T20" fmla="*/ 0 w 142"/>
                  <a:gd name="T21" fmla="*/ 24 h 120"/>
                  <a:gd name="T22" fmla="*/ 25 w 142"/>
                  <a:gd name="T23" fmla="*/ 0 h 120"/>
                  <a:gd name="T24" fmla="*/ 116 w 142"/>
                  <a:gd name="T25" fmla="*/ 0 h 120"/>
                  <a:gd name="T26" fmla="*/ 116 w 142"/>
                  <a:gd name="T27" fmla="*/ 0 h 120"/>
                  <a:gd name="T28" fmla="*/ 141 w 142"/>
                  <a:gd name="T29" fmla="*/ 24 h 120"/>
                  <a:gd name="T30" fmla="*/ 141 w 142"/>
                  <a:gd name="T31" fmla="*/ 95 h 120"/>
                  <a:gd name="T32" fmla="*/ 141 w 142"/>
                  <a:gd name="T33" fmla="*/ 95 h 120"/>
                  <a:gd name="T34" fmla="*/ 116 w 142"/>
                  <a:gd name="T35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20">
                    <a:moveTo>
                      <a:pt x="45" y="74"/>
                    </a:moveTo>
                    <a:lnTo>
                      <a:pt x="96" y="74"/>
                    </a:lnTo>
                    <a:lnTo>
                      <a:pt x="96" y="45"/>
                    </a:lnTo>
                    <a:lnTo>
                      <a:pt x="45" y="45"/>
                    </a:lnTo>
                    <a:lnTo>
                      <a:pt x="45" y="74"/>
                    </a:lnTo>
                    <a:close/>
                    <a:moveTo>
                      <a:pt x="116" y="119"/>
                    </a:moveTo>
                    <a:lnTo>
                      <a:pt x="25" y="119"/>
                    </a:lnTo>
                    <a:lnTo>
                      <a:pt x="25" y="119"/>
                    </a:lnTo>
                    <a:cubicBezTo>
                      <a:pt x="12" y="119"/>
                      <a:pt x="0" y="108"/>
                      <a:pt x="0" y="95"/>
                    </a:cubicBezTo>
                    <a:lnTo>
                      <a:pt x="0" y="24"/>
                    </a:lnTo>
                    <a:lnTo>
                      <a:pt x="0" y="24"/>
                    </a:lnTo>
                    <a:cubicBezTo>
                      <a:pt x="0" y="11"/>
                      <a:pt x="12" y="0"/>
                      <a:pt x="25" y="0"/>
                    </a:cubicBezTo>
                    <a:lnTo>
                      <a:pt x="116" y="0"/>
                    </a:lnTo>
                    <a:lnTo>
                      <a:pt x="116" y="0"/>
                    </a:lnTo>
                    <a:cubicBezTo>
                      <a:pt x="130" y="0"/>
                      <a:pt x="141" y="11"/>
                      <a:pt x="141" y="24"/>
                    </a:cubicBezTo>
                    <a:lnTo>
                      <a:pt x="141" y="95"/>
                    </a:lnTo>
                    <a:lnTo>
                      <a:pt x="141" y="95"/>
                    </a:lnTo>
                    <a:cubicBezTo>
                      <a:pt x="141" y="108"/>
                      <a:pt x="130" y="119"/>
                      <a:pt x="11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7" name="Freeform 186">
                <a:extLst>
                  <a:ext uri="{FF2B5EF4-FFF2-40B4-BE49-F238E27FC236}">
                    <a16:creationId xmlns:a16="http://schemas.microsoft.com/office/drawing/2014/main" id="{42788030-4AC0-9F45-8412-B0B0BCFA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714" y="3712512"/>
                <a:ext cx="176294" cy="176294"/>
              </a:xfrm>
              <a:custGeom>
                <a:avLst/>
                <a:gdLst>
                  <a:gd name="T0" fmla="*/ 133 w 268"/>
                  <a:gd name="T1" fmla="*/ 45 h 267"/>
                  <a:gd name="T2" fmla="*/ 133 w 268"/>
                  <a:gd name="T3" fmla="*/ 45 h 267"/>
                  <a:gd name="T4" fmla="*/ 45 w 268"/>
                  <a:gd name="T5" fmla="*/ 133 h 267"/>
                  <a:gd name="T6" fmla="*/ 45 w 268"/>
                  <a:gd name="T7" fmla="*/ 133 h 267"/>
                  <a:gd name="T8" fmla="*/ 133 w 268"/>
                  <a:gd name="T9" fmla="*/ 222 h 267"/>
                  <a:gd name="T10" fmla="*/ 133 w 268"/>
                  <a:gd name="T11" fmla="*/ 222 h 267"/>
                  <a:gd name="T12" fmla="*/ 221 w 268"/>
                  <a:gd name="T13" fmla="*/ 133 h 267"/>
                  <a:gd name="T14" fmla="*/ 221 w 268"/>
                  <a:gd name="T15" fmla="*/ 133 h 267"/>
                  <a:gd name="T16" fmla="*/ 133 w 268"/>
                  <a:gd name="T17" fmla="*/ 45 h 267"/>
                  <a:gd name="T18" fmla="*/ 133 w 268"/>
                  <a:gd name="T19" fmla="*/ 266 h 267"/>
                  <a:gd name="T20" fmla="*/ 133 w 268"/>
                  <a:gd name="T21" fmla="*/ 266 h 267"/>
                  <a:gd name="T22" fmla="*/ 0 w 268"/>
                  <a:gd name="T23" fmla="*/ 133 h 267"/>
                  <a:gd name="T24" fmla="*/ 0 w 268"/>
                  <a:gd name="T25" fmla="*/ 133 h 267"/>
                  <a:gd name="T26" fmla="*/ 133 w 268"/>
                  <a:gd name="T27" fmla="*/ 0 h 267"/>
                  <a:gd name="T28" fmla="*/ 133 w 268"/>
                  <a:gd name="T29" fmla="*/ 0 h 267"/>
                  <a:gd name="T30" fmla="*/ 267 w 268"/>
                  <a:gd name="T31" fmla="*/ 133 h 267"/>
                  <a:gd name="T32" fmla="*/ 267 w 268"/>
                  <a:gd name="T33" fmla="*/ 133 h 267"/>
                  <a:gd name="T34" fmla="*/ 133 w 268"/>
                  <a:gd name="T35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8" h="267">
                    <a:moveTo>
                      <a:pt x="133" y="45"/>
                    </a:moveTo>
                    <a:lnTo>
                      <a:pt x="133" y="45"/>
                    </a:lnTo>
                    <a:cubicBezTo>
                      <a:pt x="84" y="45"/>
                      <a:pt x="45" y="85"/>
                      <a:pt x="45" y="133"/>
                    </a:cubicBezTo>
                    <a:lnTo>
                      <a:pt x="45" y="133"/>
                    </a:lnTo>
                    <a:cubicBezTo>
                      <a:pt x="45" y="182"/>
                      <a:pt x="84" y="222"/>
                      <a:pt x="133" y="222"/>
                    </a:cubicBezTo>
                    <a:lnTo>
                      <a:pt x="133" y="222"/>
                    </a:lnTo>
                    <a:cubicBezTo>
                      <a:pt x="182" y="222"/>
                      <a:pt x="221" y="182"/>
                      <a:pt x="221" y="133"/>
                    </a:cubicBezTo>
                    <a:lnTo>
                      <a:pt x="221" y="133"/>
                    </a:lnTo>
                    <a:cubicBezTo>
                      <a:pt x="221" y="85"/>
                      <a:pt x="182" y="45"/>
                      <a:pt x="133" y="45"/>
                    </a:cubicBezTo>
                    <a:close/>
                    <a:moveTo>
                      <a:pt x="133" y="266"/>
                    </a:moveTo>
                    <a:lnTo>
                      <a:pt x="133" y="266"/>
                    </a:lnTo>
                    <a:cubicBezTo>
                      <a:pt x="60" y="266"/>
                      <a:pt x="0" y="207"/>
                      <a:pt x="0" y="133"/>
                    </a:cubicBezTo>
                    <a:lnTo>
                      <a:pt x="0" y="133"/>
                    </a:lnTo>
                    <a:cubicBezTo>
                      <a:pt x="0" y="60"/>
                      <a:pt x="60" y="0"/>
                      <a:pt x="133" y="0"/>
                    </a:cubicBezTo>
                    <a:lnTo>
                      <a:pt x="133" y="0"/>
                    </a:lnTo>
                    <a:cubicBezTo>
                      <a:pt x="207" y="0"/>
                      <a:pt x="267" y="60"/>
                      <a:pt x="267" y="133"/>
                    </a:cubicBezTo>
                    <a:lnTo>
                      <a:pt x="267" y="133"/>
                    </a:lnTo>
                    <a:cubicBezTo>
                      <a:pt x="267" y="207"/>
                      <a:pt x="207" y="266"/>
                      <a:pt x="133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88" name="Freeform 187">
              <a:extLst>
                <a:ext uri="{FF2B5EF4-FFF2-40B4-BE49-F238E27FC236}">
                  <a16:creationId xmlns:a16="http://schemas.microsoft.com/office/drawing/2014/main" id="{ED9977B2-08C5-F44C-9901-DC816625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16" y="2400511"/>
              <a:ext cx="325611" cy="253035"/>
            </a:xfrm>
            <a:custGeom>
              <a:avLst/>
              <a:gdLst>
                <a:gd name="T0" fmla="*/ 399 w 732"/>
                <a:gd name="T1" fmla="*/ 234 h 570"/>
                <a:gd name="T2" fmla="*/ 353 w 732"/>
                <a:gd name="T3" fmla="*/ 358 h 570"/>
                <a:gd name="T4" fmla="*/ 309 w 732"/>
                <a:gd name="T5" fmla="*/ 411 h 570"/>
                <a:gd name="T6" fmla="*/ 254 w 732"/>
                <a:gd name="T7" fmla="*/ 157 h 570"/>
                <a:gd name="T8" fmla="*/ 309 w 732"/>
                <a:gd name="T9" fmla="*/ 411 h 570"/>
                <a:gd name="T10" fmla="*/ 109 w 732"/>
                <a:gd name="T11" fmla="*/ 44 h 570"/>
                <a:gd name="T12" fmla="*/ 210 w 732"/>
                <a:gd name="T13" fmla="*/ 524 h 570"/>
                <a:gd name="T14" fmla="*/ 653 w 732"/>
                <a:gd name="T15" fmla="*/ 191 h 570"/>
                <a:gd name="T16" fmla="*/ 687 w 732"/>
                <a:gd name="T17" fmla="*/ 407 h 570"/>
                <a:gd name="T18" fmla="*/ 653 w 732"/>
                <a:gd name="T19" fmla="*/ 191 h 570"/>
                <a:gd name="T20" fmla="*/ 608 w 732"/>
                <a:gd name="T21" fmla="*/ 196 h 570"/>
                <a:gd name="T22" fmla="*/ 443 w 732"/>
                <a:gd name="T23" fmla="*/ 363 h 570"/>
                <a:gd name="T24" fmla="*/ 709 w 732"/>
                <a:gd name="T25" fmla="*/ 146 h 570"/>
                <a:gd name="T26" fmla="*/ 630 w 732"/>
                <a:gd name="T27" fmla="*/ 146 h 570"/>
                <a:gd name="T28" fmla="*/ 629 w 732"/>
                <a:gd name="T29" fmla="*/ 146 h 570"/>
                <a:gd name="T30" fmla="*/ 628 w 732"/>
                <a:gd name="T31" fmla="*/ 146 h 570"/>
                <a:gd name="T32" fmla="*/ 627 w 732"/>
                <a:gd name="T33" fmla="*/ 146 h 570"/>
                <a:gd name="T34" fmla="*/ 419 w 732"/>
                <a:gd name="T35" fmla="*/ 190 h 570"/>
                <a:gd name="T36" fmla="*/ 353 w 732"/>
                <a:gd name="T37" fmla="*/ 140 h 570"/>
                <a:gd name="T38" fmla="*/ 328 w 732"/>
                <a:gd name="T39" fmla="*/ 113 h 570"/>
                <a:gd name="T40" fmla="*/ 254 w 732"/>
                <a:gd name="T41" fmla="*/ 31 h 570"/>
                <a:gd name="T42" fmla="*/ 251 w 732"/>
                <a:gd name="T43" fmla="*/ 16 h 570"/>
                <a:gd name="T44" fmla="*/ 228 w 732"/>
                <a:gd name="T45" fmla="*/ 0 h 570"/>
                <a:gd name="T46" fmla="*/ 92 w 732"/>
                <a:gd name="T47" fmla="*/ 0 h 570"/>
                <a:gd name="T48" fmla="*/ 69 w 732"/>
                <a:gd name="T49" fmla="*/ 16 h 570"/>
                <a:gd name="T50" fmla="*/ 1 w 732"/>
                <a:gd name="T51" fmla="*/ 533 h 570"/>
                <a:gd name="T52" fmla="*/ 9 w 732"/>
                <a:gd name="T53" fmla="*/ 558 h 570"/>
                <a:gd name="T54" fmla="*/ 32 w 732"/>
                <a:gd name="T55" fmla="*/ 569 h 570"/>
                <a:gd name="T56" fmla="*/ 228 w 732"/>
                <a:gd name="T57" fmla="*/ 569 h 570"/>
                <a:gd name="T58" fmla="*/ 251 w 732"/>
                <a:gd name="T59" fmla="*/ 552 h 570"/>
                <a:gd name="T60" fmla="*/ 254 w 732"/>
                <a:gd name="T61" fmla="*/ 456 h 570"/>
                <a:gd name="T62" fmla="*/ 328 w 732"/>
                <a:gd name="T63" fmla="*/ 456 h 570"/>
                <a:gd name="T64" fmla="*/ 353 w 732"/>
                <a:gd name="T65" fmla="*/ 403 h 570"/>
                <a:gd name="T66" fmla="*/ 625 w 732"/>
                <a:gd name="T67" fmla="*/ 452 h 570"/>
                <a:gd name="T68" fmla="*/ 625 w 732"/>
                <a:gd name="T69" fmla="*/ 452 h 570"/>
                <a:gd name="T70" fmla="*/ 626 w 732"/>
                <a:gd name="T71" fmla="*/ 452 h 570"/>
                <a:gd name="T72" fmla="*/ 628 w 732"/>
                <a:gd name="T73" fmla="*/ 453 h 570"/>
                <a:gd name="T74" fmla="*/ 629 w 732"/>
                <a:gd name="T75" fmla="*/ 453 h 570"/>
                <a:gd name="T76" fmla="*/ 630 w 732"/>
                <a:gd name="T77" fmla="*/ 453 h 570"/>
                <a:gd name="T78" fmla="*/ 630 w 732"/>
                <a:gd name="T79" fmla="*/ 453 h 570"/>
                <a:gd name="T80" fmla="*/ 709 w 732"/>
                <a:gd name="T81" fmla="*/ 453 h 570"/>
                <a:gd name="T82" fmla="*/ 731 w 732"/>
                <a:gd name="T83" fmla="*/ 168 h 570"/>
                <a:gd name="T84" fmla="*/ 709 w 732"/>
                <a:gd name="T85" fmla="*/ 1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570">
                  <a:moveTo>
                    <a:pt x="353" y="234"/>
                  </a:moveTo>
                  <a:lnTo>
                    <a:pt x="399" y="234"/>
                  </a:lnTo>
                  <a:lnTo>
                    <a:pt x="399" y="358"/>
                  </a:lnTo>
                  <a:lnTo>
                    <a:pt x="353" y="358"/>
                  </a:lnTo>
                  <a:lnTo>
                    <a:pt x="353" y="234"/>
                  </a:lnTo>
                  <a:close/>
                  <a:moveTo>
                    <a:pt x="309" y="411"/>
                  </a:moveTo>
                  <a:lnTo>
                    <a:pt x="254" y="411"/>
                  </a:lnTo>
                  <a:lnTo>
                    <a:pt x="254" y="157"/>
                  </a:lnTo>
                  <a:lnTo>
                    <a:pt x="309" y="157"/>
                  </a:lnTo>
                  <a:lnTo>
                    <a:pt x="309" y="411"/>
                  </a:lnTo>
                  <a:close/>
                  <a:moveTo>
                    <a:pt x="48" y="524"/>
                  </a:moveTo>
                  <a:lnTo>
                    <a:pt x="109" y="44"/>
                  </a:lnTo>
                  <a:lnTo>
                    <a:pt x="210" y="44"/>
                  </a:lnTo>
                  <a:lnTo>
                    <a:pt x="210" y="524"/>
                  </a:lnTo>
                  <a:lnTo>
                    <a:pt x="48" y="524"/>
                  </a:lnTo>
                  <a:close/>
                  <a:moveTo>
                    <a:pt x="653" y="191"/>
                  </a:moveTo>
                  <a:lnTo>
                    <a:pt x="687" y="191"/>
                  </a:lnTo>
                  <a:lnTo>
                    <a:pt x="687" y="407"/>
                  </a:lnTo>
                  <a:lnTo>
                    <a:pt x="653" y="407"/>
                  </a:lnTo>
                  <a:lnTo>
                    <a:pt x="653" y="191"/>
                  </a:lnTo>
                  <a:close/>
                  <a:moveTo>
                    <a:pt x="443" y="230"/>
                  </a:moveTo>
                  <a:lnTo>
                    <a:pt x="608" y="196"/>
                  </a:lnTo>
                  <a:lnTo>
                    <a:pt x="608" y="402"/>
                  </a:lnTo>
                  <a:lnTo>
                    <a:pt x="443" y="363"/>
                  </a:lnTo>
                  <a:lnTo>
                    <a:pt x="443" y="230"/>
                  </a:lnTo>
                  <a:close/>
                  <a:moveTo>
                    <a:pt x="709" y="146"/>
                  </a:moveTo>
                  <a:lnTo>
                    <a:pt x="630" y="146"/>
                  </a:lnTo>
                  <a:lnTo>
                    <a:pt x="630" y="146"/>
                  </a:lnTo>
                  <a:lnTo>
                    <a:pt x="629" y="146"/>
                  </a:lnTo>
                  <a:lnTo>
                    <a:pt x="629" y="146"/>
                  </a:lnTo>
                  <a:lnTo>
                    <a:pt x="628" y="146"/>
                  </a:lnTo>
                  <a:lnTo>
                    <a:pt x="628" y="146"/>
                  </a:lnTo>
                  <a:cubicBezTo>
                    <a:pt x="628" y="146"/>
                    <a:pt x="628" y="146"/>
                    <a:pt x="627" y="146"/>
                  </a:cubicBezTo>
                  <a:lnTo>
                    <a:pt x="627" y="146"/>
                  </a:lnTo>
                  <a:cubicBezTo>
                    <a:pt x="627" y="146"/>
                    <a:pt x="627" y="146"/>
                    <a:pt x="626" y="146"/>
                  </a:cubicBezTo>
                  <a:lnTo>
                    <a:pt x="419" y="190"/>
                  </a:lnTo>
                  <a:lnTo>
                    <a:pt x="353" y="190"/>
                  </a:lnTo>
                  <a:lnTo>
                    <a:pt x="353" y="140"/>
                  </a:lnTo>
                  <a:lnTo>
                    <a:pt x="353" y="140"/>
                  </a:lnTo>
                  <a:cubicBezTo>
                    <a:pt x="353" y="124"/>
                    <a:pt x="343" y="113"/>
                    <a:pt x="328" y="113"/>
                  </a:cubicBezTo>
                  <a:lnTo>
                    <a:pt x="254" y="113"/>
                  </a:lnTo>
                  <a:lnTo>
                    <a:pt x="254" y="31"/>
                  </a:lnTo>
                  <a:lnTo>
                    <a:pt x="254" y="31"/>
                  </a:lnTo>
                  <a:cubicBezTo>
                    <a:pt x="254" y="26"/>
                    <a:pt x="253" y="21"/>
                    <a:pt x="251" y="16"/>
                  </a:cubicBezTo>
                  <a:lnTo>
                    <a:pt x="251" y="16"/>
                  </a:lnTo>
                  <a:cubicBezTo>
                    <a:pt x="247" y="6"/>
                    <a:pt x="238" y="0"/>
                    <a:pt x="228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82" y="0"/>
                    <a:pt x="73" y="6"/>
                    <a:pt x="69" y="16"/>
                  </a:cubicBezTo>
                  <a:lnTo>
                    <a:pt x="69" y="16"/>
                  </a:lnTo>
                  <a:cubicBezTo>
                    <a:pt x="67" y="20"/>
                    <a:pt x="66" y="24"/>
                    <a:pt x="66" y="30"/>
                  </a:cubicBezTo>
                  <a:lnTo>
                    <a:pt x="1" y="533"/>
                  </a:lnTo>
                  <a:lnTo>
                    <a:pt x="1" y="533"/>
                  </a:lnTo>
                  <a:cubicBezTo>
                    <a:pt x="0" y="542"/>
                    <a:pt x="3" y="552"/>
                    <a:pt x="9" y="558"/>
                  </a:cubicBezTo>
                  <a:lnTo>
                    <a:pt x="9" y="558"/>
                  </a:lnTo>
                  <a:cubicBezTo>
                    <a:pt x="15" y="565"/>
                    <a:pt x="24" y="569"/>
                    <a:pt x="32" y="569"/>
                  </a:cubicBezTo>
                  <a:lnTo>
                    <a:pt x="228" y="569"/>
                  </a:lnTo>
                  <a:lnTo>
                    <a:pt x="228" y="569"/>
                  </a:lnTo>
                  <a:cubicBezTo>
                    <a:pt x="238" y="569"/>
                    <a:pt x="247" y="563"/>
                    <a:pt x="251" y="552"/>
                  </a:cubicBezTo>
                  <a:lnTo>
                    <a:pt x="251" y="552"/>
                  </a:lnTo>
                  <a:cubicBezTo>
                    <a:pt x="253" y="547"/>
                    <a:pt x="254" y="542"/>
                    <a:pt x="254" y="536"/>
                  </a:cubicBezTo>
                  <a:lnTo>
                    <a:pt x="254" y="456"/>
                  </a:lnTo>
                  <a:lnTo>
                    <a:pt x="328" y="456"/>
                  </a:lnTo>
                  <a:lnTo>
                    <a:pt x="328" y="456"/>
                  </a:lnTo>
                  <a:cubicBezTo>
                    <a:pt x="343" y="456"/>
                    <a:pt x="353" y="443"/>
                    <a:pt x="353" y="427"/>
                  </a:cubicBezTo>
                  <a:lnTo>
                    <a:pt x="353" y="403"/>
                  </a:lnTo>
                  <a:lnTo>
                    <a:pt x="418" y="403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cubicBezTo>
                    <a:pt x="626" y="452"/>
                    <a:pt x="626" y="452"/>
                    <a:pt x="626" y="452"/>
                  </a:cubicBezTo>
                  <a:lnTo>
                    <a:pt x="626" y="452"/>
                  </a:lnTo>
                  <a:cubicBezTo>
                    <a:pt x="627" y="452"/>
                    <a:pt x="627" y="453"/>
                    <a:pt x="628" y="453"/>
                  </a:cubicBezTo>
                  <a:lnTo>
                    <a:pt x="628" y="453"/>
                  </a:lnTo>
                  <a:cubicBezTo>
                    <a:pt x="628" y="453"/>
                    <a:pt x="628" y="453"/>
                    <a:pt x="629" y="453"/>
                  </a:cubicBezTo>
                  <a:lnTo>
                    <a:pt x="629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709" y="453"/>
                  </a:lnTo>
                  <a:lnTo>
                    <a:pt x="709" y="453"/>
                  </a:lnTo>
                  <a:cubicBezTo>
                    <a:pt x="721" y="453"/>
                    <a:pt x="731" y="442"/>
                    <a:pt x="731" y="430"/>
                  </a:cubicBezTo>
                  <a:lnTo>
                    <a:pt x="731" y="168"/>
                  </a:lnTo>
                  <a:lnTo>
                    <a:pt x="731" y="168"/>
                  </a:lnTo>
                  <a:cubicBezTo>
                    <a:pt x="731" y="156"/>
                    <a:pt x="721" y="146"/>
                    <a:pt x="709" y="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188">
              <a:extLst>
                <a:ext uri="{FF2B5EF4-FFF2-40B4-BE49-F238E27FC236}">
                  <a16:creationId xmlns:a16="http://schemas.microsoft.com/office/drawing/2014/main" id="{013C8F96-FCFC-BF46-9349-3CCE7B50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681" y="5358462"/>
              <a:ext cx="216535" cy="276390"/>
            </a:xfrm>
            <a:custGeom>
              <a:avLst/>
              <a:gdLst>
                <a:gd name="T0" fmla="*/ 488 w 542"/>
                <a:gd name="T1" fmla="*/ 575 h 692"/>
                <a:gd name="T2" fmla="*/ 421 w 542"/>
                <a:gd name="T3" fmla="*/ 645 h 692"/>
                <a:gd name="T4" fmla="*/ 438 w 542"/>
                <a:gd name="T5" fmla="*/ 468 h 692"/>
                <a:gd name="T6" fmla="*/ 463 w 542"/>
                <a:gd name="T7" fmla="*/ 478 h 692"/>
                <a:gd name="T8" fmla="*/ 488 w 542"/>
                <a:gd name="T9" fmla="*/ 575 h 692"/>
                <a:gd name="T10" fmla="*/ 167 w 542"/>
                <a:gd name="T11" fmla="*/ 627 h 692"/>
                <a:gd name="T12" fmla="*/ 125 w 542"/>
                <a:gd name="T13" fmla="*/ 645 h 692"/>
                <a:gd name="T14" fmla="*/ 58 w 542"/>
                <a:gd name="T15" fmla="*/ 575 h 692"/>
                <a:gd name="T16" fmla="*/ 55 w 542"/>
                <a:gd name="T17" fmla="*/ 554 h 692"/>
                <a:gd name="T18" fmla="*/ 56 w 542"/>
                <a:gd name="T19" fmla="*/ 532 h 692"/>
                <a:gd name="T20" fmla="*/ 83 w 542"/>
                <a:gd name="T21" fmla="*/ 478 h 692"/>
                <a:gd name="T22" fmla="*/ 108 w 542"/>
                <a:gd name="T23" fmla="*/ 468 h 692"/>
                <a:gd name="T24" fmla="*/ 531 w 542"/>
                <a:gd name="T25" fmla="*/ 485 h 692"/>
                <a:gd name="T26" fmla="*/ 529 w 542"/>
                <a:gd name="T27" fmla="*/ 356 h 692"/>
                <a:gd name="T28" fmla="*/ 533 w 542"/>
                <a:gd name="T29" fmla="*/ 217 h 692"/>
                <a:gd name="T30" fmla="*/ 480 w 542"/>
                <a:gd name="T31" fmla="*/ 98 h 692"/>
                <a:gd name="T32" fmla="*/ 395 w 542"/>
                <a:gd name="T33" fmla="*/ 28 h 692"/>
                <a:gd name="T34" fmla="*/ 278 w 542"/>
                <a:gd name="T35" fmla="*/ 0 h 692"/>
                <a:gd name="T36" fmla="*/ 272 w 542"/>
                <a:gd name="T37" fmla="*/ 0 h 692"/>
                <a:gd name="T38" fmla="*/ 174 w 542"/>
                <a:gd name="T39" fmla="*/ 16 h 692"/>
                <a:gd name="T40" fmla="*/ 27 w 542"/>
                <a:gd name="T41" fmla="*/ 148 h 692"/>
                <a:gd name="T42" fmla="*/ 16 w 542"/>
                <a:gd name="T43" fmla="*/ 349 h 692"/>
                <a:gd name="T44" fmla="*/ 15 w 542"/>
                <a:gd name="T45" fmla="*/ 492 h 692"/>
                <a:gd name="T46" fmla="*/ 11 w 542"/>
                <a:gd name="T47" fmla="*/ 528 h 692"/>
                <a:gd name="T48" fmla="*/ 10 w 542"/>
                <a:gd name="T49" fmla="*/ 555 h 692"/>
                <a:gd name="T50" fmla="*/ 10 w 542"/>
                <a:gd name="T51" fmla="*/ 557 h 692"/>
                <a:gd name="T52" fmla="*/ 15 w 542"/>
                <a:gd name="T53" fmla="*/ 587 h 692"/>
                <a:gd name="T54" fmla="*/ 118 w 542"/>
                <a:gd name="T55" fmla="*/ 690 h 692"/>
                <a:gd name="T56" fmla="*/ 125 w 542"/>
                <a:gd name="T57" fmla="*/ 691 h 692"/>
                <a:gd name="T58" fmla="*/ 166 w 542"/>
                <a:gd name="T59" fmla="*/ 677 h 692"/>
                <a:gd name="T60" fmla="*/ 209 w 542"/>
                <a:gd name="T61" fmla="*/ 652 h 692"/>
                <a:gd name="T62" fmla="*/ 216 w 542"/>
                <a:gd name="T63" fmla="*/ 628 h 692"/>
                <a:gd name="T64" fmla="*/ 144 w 542"/>
                <a:gd name="T65" fmla="*/ 436 h 692"/>
                <a:gd name="T66" fmla="*/ 128 w 542"/>
                <a:gd name="T67" fmla="*/ 420 h 692"/>
                <a:gd name="T68" fmla="*/ 85 w 542"/>
                <a:gd name="T69" fmla="*/ 428 h 692"/>
                <a:gd name="T70" fmla="*/ 65 w 542"/>
                <a:gd name="T71" fmla="*/ 438 h 692"/>
                <a:gd name="T72" fmla="*/ 60 w 542"/>
                <a:gd name="T73" fmla="*/ 340 h 692"/>
                <a:gd name="T74" fmla="*/ 69 w 542"/>
                <a:gd name="T75" fmla="*/ 166 h 692"/>
                <a:gd name="T76" fmla="*/ 188 w 542"/>
                <a:gd name="T77" fmla="*/ 58 h 692"/>
                <a:gd name="T78" fmla="*/ 272 w 542"/>
                <a:gd name="T79" fmla="*/ 46 h 692"/>
                <a:gd name="T80" fmla="*/ 278 w 542"/>
                <a:gd name="T81" fmla="*/ 46 h 692"/>
                <a:gd name="T82" fmla="*/ 445 w 542"/>
                <a:gd name="T83" fmla="*/ 125 h 692"/>
                <a:gd name="T84" fmla="*/ 489 w 542"/>
                <a:gd name="T85" fmla="*/ 225 h 692"/>
                <a:gd name="T86" fmla="*/ 485 w 542"/>
                <a:gd name="T87" fmla="*/ 346 h 692"/>
                <a:gd name="T88" fmla="*/ 480 w 542"/>
                <a:gd name="T89" fmla="*/ 436 h 692"/>
                <a:gd name="T90" fmla="*/ 461 w 542"/>
                <a:gd name="T91" fmla="*/ 428 h 692"/>
                <a:gd name="T92" fmla="*/ 419 w 542"/>
                <a:gd name="T93" fmla="*/ 420 h 692"/>
                <a:gd name="T94" fmla="*/ 402 w 542"/>
                <a:gd name="T95" fmla="*/ 436 h 692"/>
                <a:gd name="T96" fmla="*/ 331 w 542"/>
                <a:gd name="T97" fmla="*/ 627 h 692"/>
                <a:gd name="T98" fmla="*/ 331 w 542"/>
                <a:gd name="T99" fmla="*/ 628 h 692"/>
                <a:gd name="T100" fmla="*/ 337 w 542"/>
                <a:gd name="T101" fmla="*/ 652 h 692"/>
                <a:gd name="T102" fmla="*/ 380 w 542"/>
                <a:gd name="T103" fmla="*/ 677 h 692"/>
                <a:gd name="T104" fmla="*/ 422 w 542"/>
                <a:gd name="T105" fmla="*/ 691 h 692"/>
                <a:gd name="T106" fmla="*/ 428 w 542"/>
                <a:gd name="T107" fmla="*/ 690 h 692"/>
                <a:gd name="T108" fmla="*/ 532 w 542"/>
                <a:gd name="T109" fmla="*/ 587 h 692"/>
                <a:gd name="T110" fmla="*/ 537 w 542"/>
                <a:gd name="T111" fmla="*/ 546 h 692"/>
                <a:gd name="T112" fmla="*/ 537 w 542"/>
                <a:gd name="T113" fmla="*/ 54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2" h="692">
                  <a:moveTo>
                    <a:pt x="488" y="575"/>
                  </a:moveTo>
                  <a:lnTo>
                    <a:pt x="488" y="575"/>
                  </a:lnTo>
                  <a:cubicBezTo>
                    <a:pt x="479" y="609"/>
                    <a:pt x="454" y="635"/>
                    <a:pt x="421" y="645"/>
                  </a:cubicBezTo>
                  <a:lnTo>
                    <a:pt x="421" y="645"/>
                  </a:lnTo>
                  <a:cubicBezTo>
                    <a:pt x="412" y="643"/>
                    <a:pt x="392" y="633"/>
                    <a:pt x="379" y="627"/>
                  </a:cubicBezTo>
                  <a:lnTo>
                    <a:pt x="438" y="468"/>
                  </a:lnTo>
                  <a:lnTo>
                    <a:pt x="438" y="468"/>
                  </a:lnTo>
                  <a:cubicBezTo>
                    <a:pt x="448" y="471"/>
                    <a:pt x="459" y="476"/>
                    <a:pt x="463" y="478"/>
                  </a:cubicBezTo>
                  <a:lnTo>
                    <a:pt x="463" y="478"/>
                  </a:lnTo>
                  <a:cubicBezTo>
                    <a:pt x="488" y="504"/>
                    <a:pt x="498" y="540"/>
                    <a:pt x="488" y="575"/>
                  </a:cubicBezTo>
                  <a:close/>
                  <a:moveTo>
                    <a:pt x="108" y="468"/>
                  </a:moveTo>
                  <a:lnTo>
                    <a:pt x="167" y="627"/>
                  </a:lnTo>
                  <a:lnTo>
                    <a:pt x="167" y="627"/>
                  </a:lnTo>
                  <a:cubicBezTo>
                    <a:pt x="154" y="633"/>
                    <a:pt x="134" y="643"/>
                    <a:pt x="125" y="645"/>
                  </a:cubicBezTo>
                  <a:lnTo>
                    <a:pt x="125" y="645"/>
                  </a:lnTo>
                  <a:cubicBezTo>
                    <a:pt x="93" y="635"/>
                    <a:pt x="67" y="609"/>
                    <a:pt x="58" y="575"/>
                  </a:cubicBezTo>
                  <a:lnTo>
                    <a:pt x="58" y="575"/>
                  </a:lnTo>
                  <a:cubicBezTo>
                    <a:pt x="56" y="568"/>
                    <a:pt x="55" y="561"/>
                    <a:pt x="55" y="554"/>
                  </a:cubicBezTo>
                  <a:lnTo>
                    <a:pt x="55" y="554"/>
                  </a:lnTo>
                  <a:cubicBezTo>
                    <a:pt x="55" y="548"/>
                    <a:pt x="55" y="540"/>
                    <a:pt x="56" y="532"/>
                  </a:cubicBezTo>
                  <a:lnTo>
                    <a:pt x="56" y="532"/>
                  </a:lnTo>
                  <a:cubicBezTo>
                    <a:pt x="59" y="512"/>
                    <a:pt x="68" y="493"/>
                    <a:pt x="83" y="478"/>
                  </a:cubicBezTo>
                  <a:lnTo>
                    <a:pt x="83" y="478"/>
                  </a:lnTo>
                  <a:cubicBezTo>
                    <a:pt x="87" y="476"/>
                    <a:pt x="99" y="471"/>
                    <a:pt x="108" y="468"/>
                  </a:cubicBezTo>
                  <a:close/>
                  <a:moveTo>
                    <a:pt x="531" y="485"/>
                  </a:moveTo>
                  <a:lnTo>
                    <a:pt x="531" y="485"/>
                  </a:lnTo>
                  <a:cubicBezTo>
                    <a:pt x="526" y="444"/>
                    <a:pt x="519" y="397"/>
                    <a:pt x="529" y="356"/>
                  </a:cubicBezTo>
                  <a:lnTo>
                    <a:pt x="529" y="356"/>
                  </a:lnTo>
                  <a:cubicBezTo>
                    <a:pt x="540" y="309"/>
                    <a:pt x="541" y="261"/>
                    <a:pt x="533" y="217"/>
                  </a:cubicBezTo>
                  <a:lnTo>
                    <a:pt x="533" y="217"/>
                  </a:lnTo>
                  <a:cubicBezTo>
                    <a:pt x="525" y="172"/>
                    <a:pt x="507" y="131"/>
                    <a:pt x="480" y="98"/>
                  </a:cubicBezTo>
                  <a:lnTo>
                    <a:pt x="480" y="98"/>
                  </a:lnTo>
                  <a:cubicBezTo>
                    <a:pt x="458" y="68"/>
                    <a:pt x="429" y="44"/>
                    <a:pt x="395" y="28"/>
                  </a:cubicBezTo>
                  <a:lnTo>
                    <a:pt x="395" y="28"/>
                  </a:lnTo>
                  <a:cubicBezTo>
                    <a:pt x="361" y="11"/>
                    <a:pt x="321" y="1"/>
                    <a:pt x="278" y="0"/>
                  </a:cubicBezTo>
                  <a:lnTo>
                    <a:pt x="278" y="0"/>
                  </a:lnTo>
                  <a:cubicBezTo>
                    <a:pt x="276" y="0"/>
                    <a:pt x="274" y="0"/>
                    <a:pt x="272" y="0"/>
                  </a:cubicBezTo>
                  <a:lnTo>
                    <a:pt x="272" y="0"/>
                  </a:lnTo>
                  <a:cubicBezTo>
                    <a:pt x="238" y="0"/>
                    <a:pt x="205" y="6"/>
                    <a:pt x="174" y="16"/>
                  </a:cubicBezTo>
                  <a:lnTo>
                    <a:pt x="174" y="16"/>
                  </a:lnTo>
                  <a:cubicBezTo>
                    <a:pt x="104" y="38"/>
                    <a:pt x="54" y="84"/>
                    <a:pt x="27" y="148"/>
                  </a:cubicBezTo>
                  <a:lnTo>
                    <a:pt x="27" y="148"/>
                  </a:lnTo>
                  <a:cubicBezTo>
                    <a:pt x="4" y="205"/>
                    <a:pt x="0" y="275"/>
                    <a:pt x="16" y="349"/>
                  </a:cubicBezTo>
                  <a:lnTo>
                    <a:pt x="16" y="349"/>
                  </a:lnTo>
                  <a:cubicBezTo>
                    <a:pt x="26" y="391"/>
                    <a:pt x="19" y="447"/>
                    <a:pt x="15" y="492"/>
                  </a:cubicBezTo>
                  <a:lnTo>
                    <a:pt x="15" y="492"/>
                  </a:lnTo>
                  <a:cubicBezTo>
                    <a:pt x="13" y="505"/>
                    <a:pt x="12" y="517"/>
                    <a:pt x="11" y="528"/>
                  </a:cubicBezTo>
                  <a:lnTo>
                    <a:pt x="11" y="528"/>
                  </a:lnTo>
                  <a:cubicBezTo>
                    <a:pt x="10" y="537"/>
                    <a:pt x="10" y="546"/>
                    <a:pt x="10" y="555"/>
                  </a:cubicBezTo>
                  <a:lnTo>
                    <a:pt x="10" y="555"/>
                  </a:lnTo>
                  <a:lnTo>
                    <a:pt x="10" y="555"/>
                  </a:lnTo>
                  <a:cubicBezTo>
                    <a:pt x="10" y="556"/>
                    <a:pt x="10" y="556"/>
                    <a:pt x="10" y="557"/>
                  </a:cubicBezTo>
                  <a:lnTo>
                    <a:pt x="10" y="557"/>
                  </a:lnTo>
                  <a:cubicBezTo>
                    <a:pt x="10" y="567"/>
                    <a:pt x="12" y="577"/>
                    <a:pt x="15" y="587"/>
                  </a:cubicBezTo>
                  <a:lnTo>
                    <a:pt x="15" y="587"/>
                  </a:lnTo>
                  <a:cubicBezTo>
                    <a:pt x="28" y="638"/>
                    <a:pt x="68" y="677"/>
                    <a:pt x="118" y="690"/>
                  </a:cubicBezTo>
                  <a:lnTo>
                    <a:pt x="118" y="690"/>
                  </a:lnTo>
                  <a:cubicBezTo>
                    <a:pt x="120" y="690"/>
                    <a:pt x="122" y="691"/>
                    <a:pt x="125" y="691"/>
                  </a:cubicBezTo>
                  <a:lnTo>
                    <a:pt x="125" y="691"/>
                  </a:lnTo>
                  <a:cubicBezTo>
                    <a:pt x="131" y="691"/>
                    <a:pt x="141" y="688"/>
                    <a:pt x="166" y="677"/>
                  </a:cubicBezTo>
                  <a:lnTo>
                    <a:pt x="166" y="677"/>
                  </a:lnTo>
                  <a:cubicBezTo>
                    <a:pt x="188" y="668"/>
                    <a:pt x="202" y="659"/>
                    <a:pt x="209" y="652"/>
                  </a:cubicBezTo>
                  <a:lnTo>
                    <a:pt x="209" y="652"/>
                  </a:lnTo>
                  <a:cubicBezTo>
                    <a:pt x="219" y="643"/>
                    <a:pt x="217" y="632"/>
                    <a:pt x="216" y="628"/>
                  </a:cubicBezTo>
                  <a:lnTo>
                    <a:pt x="216" y="627"/>
                  </a:lnTo>
                  <a:lnTo>
                    <a:pt x="144" y="436"/>
                  </a:lnTo>
                  <a:lnTo>
                    <a:pt x="144" y="436"/>
                  </a:lnTo>
                  <a:cubicBezTo>
                    <a:pt x="142" y="428"/>
                    <a:pt x="136" y="423"/>
                    <a:pt x="128" y="420"/>
                  </a:cubicBezTo>
                  <a:lnTo>
                    <a:pt x="128" y="420"/>
                  </a:lnTo>
                  <a:cubicBezTo>
                    <a:pt x="122" y="419"/>
                    <a:pt x="112" y="418"/>
                    <a:pt x="85" y="428"/>
                  </a:cubicBezTo>
                  <a:lnTo>
                    <a:pt x="85" y="428"/>
                  </a:lnTo>
                  <a:cubicBezTo>
                    <a:pt x="77" y="431"/>
                    <a:pt x="70" y="435"/>
                    <a:pt x="65" y="438"/>
                  </a:cubicBezTo>
                  <a:lnTo>
                    <a:pt x="65" y="438"/>
                  </a:lnTo>
                  <a:cubicBezTo>
                    <a:pt x="66" y="404"/>
                    <a:pt x="66" y="370"/>
                    <a:pt x="60" y="340"/>
                  </a:cubicBezTo>
                  <a:lnTo>
                    <a:pt x="60" y="340"/>
                  </a:lnTo>
                  <a:cubicBezTo>
                    <a:pt x="46" y="274"/>
                    <a:pt x="49" y="214"/>
                    <a:pt x="69" y="166"/>
                  </a:cubicBezTo>
                  <a:lnTo>
                    <a:pt x="69" y="166"/>
                  </a:lnTo>
                  <a:cubicBezTo>
                    <a:pt x="90" y="112"/>
                    <a:pt x="130" y="77"/>
                    <a:pt x="188" y="58"/>
                  </a:cubicBezTo>
                  <a:lnTo>
                    <a:pt x="188" y="58"/>
                  </a:lnTo>
                  <a:cubicBezTo>
                    <a:pt x="215" y="50"/>
                    <a:pt x="243" y="46"/>
                    <a:pt x="272" y="46"/>
                  </a:cubicBezTo>
                  <a:lnTo>
                    <a:pt x="272" y="46"/>
                  </a:lnTo>
                  <a:cubicBezTo>
                    <a:pt x="274" y="46"/>
                    <a:pt x="276" y="46"/>
                    <a:pt x="278" y="46"/>
                  </a:cubicBezTo>
                  <a:lnTo>
                    <a:pt x="278" y="46"/>
                  </a:lnTo>
                  <a:cubicBezTo>
                    <a:pt x="348" y="47"/>
                    <a:pt x="406" y="74"/>
                    <a:pt x="445" y="125"/>
                  </a:cubicBezTo>
                  <a:lnTo>
                    <a:pt x="445" y="125"/>
                  </a:lnTo>
                  <a:cubicBezTo>
                    <a:pt x="467" y="153"/>
                    <a:pt x="482" y="188"/>
                    <a:pt x="489" y="225"/>
                  </a:cubicBezTo>
                  <a:lnTo>
                    <a:pt x="489" y="225"/>
                  </a:lnTo>
                  <a:cubicBezTo>
                    <a:pt x="496" y="263"/>
                    <a:pt x="495" y="305"/>
                    <a:pt x="485" y="346"/>
                  </a:cubicBezTo>
                  <a:lnTo>
                    <a:pt x="485" y="346"/>
                  </a:lnTo>
                  <a:cubicBezTo>
                    <a:pt x="478" y="376"/>
                    <a:pt x="478" y="407"/>
                    <a:pt x="480" y="436"/>
                  </a:cubicBezTo>
                  <a:lnTo>
                    <a:pt x="480" y="436"/>
                  </a:lnTo>
                  <a:cubicBezTo>
                    <a:pt x="475" y="434"/>
                    <a:pt x="469" y="431"/>
                    <a:pt x="461" y="428"/>
                  </a:cubicBezTo>
                  <a:lnTo>
                    <a:pt x="461" y="428"/>
                  </a:lnTo>
                  <a:cubicBezTo>
                    <a:pt x="434" y="418"/>
                    <a:pt x="425" y="419"/>
                    <a:pt x="419" y="420"/>
                  </a:cubicBezTo>
                  <a:lnTo>
                    <a:pt x="419" y="420"/>
                  </a:lnTo>
                  <a:cubicBezTo>
                    <a:pt x="411" y="423"/>
                    <a:pt x="405" y="428"/>
                    <a:pt x="402" y="436"/>
                  </a:cubicBezTo>
                  <a:lnTo>
                    <a:pt x="331" y="626"/>
                  </a:lnTo>
                  <a:lnTo>
                    <a:pt x="331" y="627"/>
                  </a:lnTo>
                  <a:lnTo>
                    <a:pt x="331" y="628"/>
                  </a:lnTo>
                  <a:lnTo>
                    <a:pt x="331" y="628"/>
                  </a:lnTo>
                  <a:cubicBezTo>
                    <a:pt x="330" y="632"/>
                    <a:pt x="328" y="643"/>
                    <a:pt x="337" y="652"/>
                  </a:cubicBezTo>
                  <a:lnTo>
                    <a:pt x="337" y="652"/>
                  </a:lnTo>
                  <a:cubicBezTo>
                    <a:pt x="344" y="659"/>
                    <a:pt x="358" y="668"/>
                    <a:pt x="380" y="677"/>
                  </a:cubicBezTo>
                  <a:lnTo>
                    <a:pt x="380" y="677"/>
                  </a:lnTo>
                  <a:cubicBezTo>
                    <a:pt x="405" y="688"/>
                    <a:pt x="416" y="691"/>
                    <a:pt x="422" y="691"/>
                  </a:cubicBezTo>
                  <a:lnTo>
                    <a:pt x="422" y="691"/>
                  </a:lnTo>
                  <a:cubicBezTo>
                    <a:pt x="425" y="691"/>
                    <a:pt x="427" y="690"/>
                    <a:pt x="428" y="690"/>
                  </a:cubicBezTo>
                  <a:lnTo>
                    <a:pt x="428" y="690"/>
                  </a:lnTo>
                  <a:cubicBezTo>
                    <a:pt x="479" y="677"/>
                    <a:pt x="519" y="638"/>
                    <a:pt x="532" y="587"/>
                  </a:cubicBezTo>
                  <a:lnTo>
                    <a:pt x="532" y="587"/>
                  </a:lnTo>
                  <a:cubicBezTo>
                    <a:pt x="536" y="574"/>
                    <a:pt x="537" y="560"/>
                    <a:pt x="537" y="546"/>
                  </a:cubicBezTo>
                  <a:lnTo>
                    <a:pt x="537" y="546"/>
                  </a:lnTo>
                  <a:lnTo>
                    <a:pt x="537" y="546"/>
                  </a:lnTo>
                  <a:lnTo>
                    <a:pt x="537" y="546"/>
                  </a:lnTo>
                  <a:cubicBezTo>
                    <a:pt x="537" y="528"/>
                    <a:pt x="534" y="507"/>
                    <a:pt x="531" y="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189">
              <a:extLst>
                <a:ext uri="{FF2B5EF4-FFF2-40B4-BE49-F238E27FC236}">
                  <a16:creationId xmlns:a16="http://schemas.microsoft.com/office/drawing/2014/main" id="{12D57B81-EE6D-0C47-9597-35929FCE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1" y="2359674"/>
              <a:ext cx="286381" cy="309920"/>
            </a:xfrm>
            <a:custGeom>
              <a:avLst/>
              <a:gdLst>
                <a:gd name="T0" fmla="*/ 385 w 643"/>
                <a:gd name="T1" fmla="*/ 633 h 695"/>
                <a:gd name="T2" fmla="*/ 414 w 643"/>
                <a:gd name="T3" fmla="*/ 636 h 695"/>
                <a:gd name="T4" fmla="*/ 530 w 643"/>
                <a:gd name="T5" fmla="*/ 642 h 695"/>
                <a:gd name="T6" fmla="*/ 539 w 643"/>
                <a:gd name="T7" fmla="*/ 616 h 695"/>
                <a:gd name="T8" fmla="*/ 530 w 643"/>
                <a:gd name="T9" fmla="*/ 580 h 695"/>
                <a:gd name="T10" fmla="*/ 545 w 643"/>
                <a:gd name="T11" fmla="*/ 566 h 695"/>
                <a:gd name="T12" fmla="*/ 562 w 643"/>
                <a:gd name="T13" fmla="*/ 510 h 695"/>
                <a:gd name="T14" fmla="*/ 556 w 643"/>
                <a:gd name="T15" fmla="*/ 488 h 695"/>
                <a:gd name="T16" fmla="*/ 586 w 643"/>
                <a:gd name="T17" fmla="*/ 466 h 695"/>
                <a:gd name="T18" fmla="*/ 597 w 643"/>
                <a:gd name="T19" fmla="*/ 443 h 695"/>
                <a:gd name="T20" fmla="*/ 559 w 643"/>
                <a:gd name="T21" fmla="*/ 394 h 695"/>
                <a:gd name="T22" fmla="*/ 571 w 643"/>
                <a:gd name="T23" fmla="*/ 375 h 695"/>
                <a:gd name="T24" fmla="*/ 574 w 643"/>
                <a:gd name="T25" fmla="*/ 315 h 695"/>
                <a:gd name="T26" fmla="*/ 515 w 643"/>
                <a:gd name="T27" fmla="*/ 311 h 695"/>
                <a:gd name="T28" fmla="*/ 382 w 643"/>
                <a:gd name="T29" fmla="*/ 182 h 695"/>
                <a:gd name="T30" fmla="*/ 383 w 643"/>
                <a:gd name="T31" fmla="*/ 112 h 695"/>
                <a:gd name="T32" fmla="*/ 296 w 643"/>
                <a:gd name="T33" fmla="*/ 60 h 695"/>
                <a:gd name="T34" fmla="*/ 299 w 643"/>
                <a:gd name="T35" fmla="*/ 72 h 695"/>
                <a:gd name="T36" fmla="*/ 253 w 643"/>
                <a:gd name="T37" fmla="*/ 282 h 695"/>
                <a:gd name="T38" fmla="*/ 199 w 643"/>
                <a:gd name="T39" fmla="*/ 342 h 695"/>
                <a:gd name="T40" fmla="*/ 88 w 643"/>
                <a:gd name="T41" fmla="*/ 342 h 695"/>
                <a:gd name="T42" fmla="*/ 45 w 643"/>
                <a:gd name="T43" fmla="*/ 468 h 695"/>
                <a:gd name="T44" fmla="*/ 74 w 643"/>
                <a:gd name="T45" fmla="*/ 578 h 695"/>
                <a:gd name="T46" fmla="*/ 144 w 643"/>
                <a:gd name="T47" fmla="*/ 588 h 695"/>
                <a:gd name="T48" fmla="*/ 189 w 643"/>
                <a:gd name="T49" fmla="*/ 577 h 695"/>
                <a:gd name="T50" fmla="*/ 239 w 643"/>
                <a:gd name="T51" fmla="*/ 579 h 695"/>
                <a:gd name="T52" fmla="*/ 315 w 643"/>
                <a:gd name="T53" fmla="*/ 623 h 695"/>
                <a:gd name="T54" fmla="*/ 385 w 643"/>
                <a:gd name="T55" fmla="*/ 633 h 695"/>
                <a:gd name="T56" fmla="*/ 478 w 643"/>
                <a:gd name="T57" fmla="*/ 693 h 695"/>
                <a:gd name="T58" fmla="*/ 403 w 643"/>
                <a:gd name="T59" fmla="*/ 680 h 695"/>
                <a:gd name="T60" fmla="*/ 370 w 643"/>
                <a:gd name="T61" fmla="*/ 679 h 695"/>
                <a:gd name="T62" fmla="*/ 215 w 643"/>
                <a:gd name="T63" fmla="*/ 619 h 695"/>
                <a:gd name="T64" fmla="*/ 135 w 643"/>
                <a:gd name="T65" fmla="*/ 636 h 695"/>
                <a:gd name="T66" fmla="*/ 40 w 643"/>
                <a:gd name="T67" fmla="*/ 607 h 695"/>
                <a:gd name="T68" fmla="*/ 45 w 643"/>
                <a:gd name="T69" fmla="*/ 315 h 695"/>
                <a:gd name="T70" fmla="*/ 174 w 643"/>
                <a:gd name="T71" fmla="*/ 303 h 695"/>
                <a:gd name="T72" fmla="*/ 218 w 643"/>
                <a:gd name="T73" fmla="*/ 254 h 695"/>
                <a:gd name="T74" fmla="*/ 257 w 643"/>
                <a:gd name="T75" fmla="*/ 87 h 695"/>
                <a:gd name="T76" fmla="*/ 251 w 643"/>
                <a:gd name="T77" fmla="*/ 70 h 695"/>
                <a:gd name="T78" fmla="*/ 360 w 643"/>
                <a:gd name="T79" fmla="*/ 15 h 695"/>
                <a:gd name="T80" fmla="*/ 423 w 643"/>
                <a:gd name="T81" fmla="*/ 91 h 695"/>
                <a:gd name="T82" fmla="*/ 422 w 643"/>
                <a:gd name="T83" fmla="*/ 228 h 695"/>
                <a:gd name="T84" fmla="*/ 423 w 643"/>
                <a:gd name="T85" fmla="*/ 245 h 695"/>
                <a:gd name="T86" fmla="*/ 582 w 643"/>
                <a:gd name="T87" fmla="*/ 271 h 695"/>
                <a:gd name="T88" fmla="*/ 637 w 643"/>
                <a:gd name="T89" fmla="*/ 355 h 695"/>
                <a:gd name="T90" fmla="*/ 642 w 643"/>
                <a:gd name="T91" fmla="*/ 443 h 695"/>
                <a:gd name="T92" fmla="*/ 612 w 643"/>
                <a:gd name="T93" fmla="*/ 503 h 695"/>
                <a:gd name="T94" fmla="*/ 582 w 643"/>
                <a:gd name="T95" fmla="*/ 600 h 695"/>
                <a:gd name="T96" fmla="*/ 583 w 643"/>
                <a:gd name="T97" fmla="*/ 606 h 695"/>
                <a:gd name="T98" fmla="*/ 495 w 643"/>
                <a:gd name="T9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95">
                  <a:moveTo>
                    <a:pt x="296" y="60"/>
                  </a:moveTo>
                  <a:lnTo>
                    <a:pt x="296" y="60"/>
                  </a:lnTo>
                  <a:close/>
                  <a:moveTo>
                    <a:pt x="385" y="633"/>
                  </a:moveTo>
                  <a:lnTo>
                    <a:pt x="385" y="633"/>
                  </a:lnTo>
                  <a:cubicBezTo>
                    <a:pt x="395" y="633"/>
                    <a:pt x="404" y="634"/>
                    <a:pt x="414" y="636"/>
                  </a:cubicBezTo>
                  <a:lnTo>
                    <a:pt x="414" y="636"/>
                  </a:lnTo>
                  <a:cubicBezTo>
                    <a:pt x="431" y="641"/>
                    <a:pt x="456" y="647"/>
                    <a:pt x="481" y="649"/>
                  </a:cubicBezTo>
                  <a:lnTo>
                    <a:pt x="481" y="649"/>
                  </a:lnTo>
                  <a:cubicBezTo>
                    <a:pt x="516" y="651"/>
                    <a:pt x="527" y="644"/>
                    <a:pt x="530" y="642"/>
                  </a:cubicBezTo>
                  <a:lnTo>
                    <a:pt x="530" y="642"/>
                  </a:lnTo>
                  <a:cubicBezTo>
                    <a:pt x="538" y="634"/>
                    <a:pt x="541" y="625"/>
                    <a:pt x="539" y="616"/>
                  </a:cubicBezTo>
                  <a:lnTo>
                    <a:pt x="539" y="616"/>
                  </a:lnTo>
                  <a:cubicBezTo>
                    <a:pt x="538" y="607"/>
                    <a:pt x="533" y="601"/>
                    <a:pt x="533" y="601"/>
                  </a:cubicBezTo>
                  <a:lnTo>
                    <a:pt x="533" y="601"/>
                  </a:lnTo>
                  <a:cubicBezTo>
                    <a:pt x="529" y="595"/>
                    <a:pt x="528" y="588"/>
                    <a:pt x="530" y="580"/>
                  </a:cubicBezTo>
                  <a:lnTo>
                    <a:pt x="530" y="580"/>
                  </a:lnTo>
                  <a:cubicBezTo>
                    <a:pt x="533" y="573"/>
                    <a:pt x="538" y="568"/>
                    <a:pt x="545" y="566"/>
                  </a:cubicBezTo>
                  <a:lnTo>
                    <a:pt x="545" y="566"/>
                  </a:lnTo>
                  <a:cubicBezTo>
                    <a:pt x="564" y="561"/>
                    <a:pt x="576" y="553"/>
                    <a:pt x="578" y="546"/>
                  </a:cubicBezTo>
                  <a:lnTo>
                    <a:pt x="578" y="546"/>
                  </a:lnTo>
                  <a:cubicBezTo>
                    <a:pt x="581" y="535"/>
                    <a:pt x="568" y="517"/>
                    <a:pt x="562" y="510"/>
                  </a:cubicBezTo>
                  <a:lnTo>
                    <a:pt x="562" y="510"/>
                  </a:lnTo>
                  <a:cubicBezTo>
                    <a:pt x="556" y="504"/>
                    <a:pt x="554" y="496"/>
                    <a:pt x="556" y="488"/>
                  </a:cubicBezTo>
                  <a:lnTo>
                    <a:pt x="556" y="488"/>
                  </a:lnTo>
                  <a:cubicBezTo>
                    <a:pt x="559" y="480"/>
                    <a:pt x="565" y="474"/>
                    <a:pt x="574" y="473"/>
                  </a:cubicBezTo>
                  <a:lnTo>
                    <a:pt x="574" y="473"/>
                  </a:lnTo>
                  <a:cubicBezTo>
                    <a:pt x="574" y="473"/>
                    <a:pt x="580" y="471"/>
                    <a:pt x="586" y="466"/>
                  </a:cubicBezTo>
                  <a:lnTo>
                    <a:pt x="586" y="466"/>
                  </a:lnTo>
                  <a:cubicBezTo>
                    <a:pt x="594" y="460"/>
                    <a:pt x="597" y="452"/>
                    <a:pt x="597" y="443"/>
                  </a:cubicBezTo>
                  <a:lnTo>
                    <a:pt x="597" y="443"/>
                  </a:lnTo>
                  <a:cubicBezTo>
                    <a:pt x="597" y="439"/>
                    <a:pt x="597" y="428"/>
                    <a:pt x="571" y="414"/>
                  </a:cubicBezTo>
                  <a:lnTo>
                    <a:pt x="571" y="414"/>
                  </a:lnTo>
                  <a:cubicBezTo>
                    <a:pt x="564" y="410"/>
                    <a:pt x="559" y="403"/>
                    <a:pt x="559" y="394"/>
                  </a:cubicBezTo>
                  <a:lnTo>
                    <a:pt x="559" y="394"/>
                  </a:lnTo>
                  <a:cubicBezTo>
                    <a:pt x="559" y="386"/>
                    <a:pt x="563" y="378"/>
                    <a:pt x="571" y="375"/>
                  </a:cubicBezTo>
                  <a:lnTo>
                    <a:pt x="571" y="375"/>
                  </a:lnTo>
                  <a:cubicBezTo>
                    <a:pt x="579" y="370"/>
                    <a:pt x="592" y="359"/>
                    <a:pt x="593" y="351"/>
                  </a:cubicBezTo>
                  <a:lnTo>
                    <a:pt x="593" y="351"/>
                  </a:lnTo>
                  <a:cubicBezTo>
                    <a:pt x="596" y="319"/>
                    <a:pt x="584" y="317"/>
                    <a:pt x="574" y="315"/>
                  </a:cubicBezTo>
                  <a:lnTo>
                    <a:pt x="574" y="315"/>
                  </a:lnTo>
                  <a:cubicBezTo>
                    <a:pt x="554" y="312"/>
                    <a:pt x="534" y="312"/>
                    <a:pt x="515" y="311"/>
                  </a:cubicBezTo>
                  <a:lnTo>
                    <a:pt x="515" y="311"/>
                  </a:lnTo>
                  <a:cubicBezTo>
                    <a:pt x="476" y="311"/>
                    <a:pt x="435" y="310"/>
                    <a:pt x="396" y="281"/>
                  </a:cubicBezTo>
                  <a:lnTo>
                    <a:pt x="396" y="281"/>
                  </a:lnTo>
                  <a:cubicBezTo>
                    <a:pt x="371" y="263"/>
                    <a:pt x="376" y="224"/>
                    <a:pt x="382" y="182"/>
                  </a:cubicBezTo>
                  <a:lnTo>
                    <a:pt x="382" y="182"/>
                  </a:lnTo>
                  <a:cubicBezTo>
                    <a:pt x="385" y="156"/>
                    <a:pt x="390" y="124"/>
                    <a:pt x="383" y="112"/>
                  </a:cubicBezTo>
                  <a:lnTo>
                    <a:pt x="383" y="112"/>
                  </a:lnTo>
                  <a:cubicBezTo>
                    <a:pt x="361" y="68"/>
                    <a:pt x="335" y="45"/>
                    <a:pt x="313" y="49"/>
                  </a:cubicBezTo>
                  <a:lnTo>
                    <a:pt x="313" y="49"/>
                  </a:lnTo>
                  <a:cubicBezTo>
                    <a:pt x="302" y="50"/>
                    <a:pt x="296" y="57"/>
                    <a:pt x="296" y="60"/>
                  </a:cubicBezTo>
                  <a:lnTo>
                    <a:pt x="296" y="60"/>
                  </a:lnTo>
                  <a:cubicBezTo>
                    <a:pt x="296" y="65"/>
                    <a:pt x="297" y="68"/>
                    <a:pt x="299" y="72"/>
                  </a:cubicBezTo>
                  <a:lnTo>
                    <a:pt x="299" y="72"/>
                  </a:lnTo>
                  <a:cubicBezTo>
                    <a:pt x="304" y="88"/>
                    <a:pt x="311" y="107"/>
                    <a:pt x="311" y="181"/>
                  </a:cubicBezTo>
                  <a:lnTo>
                    <a:pt x="311" y="181"/>
                  </a:lnTo>
                  <a:cubicBezTo>
                    <a:pt x="311" y="196"/>
                    <a:pt x="304" y="220"/>
                    <a:pt x="253" y="282"/>
                  </a:cubicBezTo>
                  <a:lnTo>
                    <a:pt x="253" y="282"/>
                  </a:lnTo>
                  <a:cubicBezTo>
                    <a:pt x="226" y="314"/>
                    <a:pt x="200" y="341"/>
                    <a:pt x="199" y="342"/>
                  </a:cubicBezTo>
                  <a:lnTo>
                    <a:pt x="199" y="342"/>
                  </a:lnTo>
                  <a:cubicBezTo>
                    <a:pt x="194" y="347"/>
                    <a:pt x="188" y="350"/>
                    <a:pt x="181" y="349"/>
                  </a:cubicBezTo>
                  <a:lnTo>
                    <a:pt x="88" y="342"/>
                  </a:lnTo>
                  <a:lnTo>
                    <a:pt x="88" y="342"/>
                  </a:lnTo>
                  <a:cubicBezTo>
                    <a:pt x="84" y="341"/>
                    <a:pt x="80" y="343"/>
                    <a:pt x="78" y="345"/>
                  </a:cubicBezTo>
                  <a:lnTo>
                    <a:pt x="78" y="345"/>
                  </a:lnTo>
                  <a:cubicBezTo>
                    <a:pt x="66" y="359"/>
                    <a:pt x="45" y="392"/>
                    <a:pt x="45" y="468"/>
                  </a:cubicBezTo>
                  <a:lnTo>
                    <a:pt x="45" y="468"/>
                  </a:lnTo>
                  <a:cubicBezTo>
                    <a:pt x="45" y="517"/>
                    <a:pt x="55" y="556"/>
                    <a:pt x="74" y="578"/>
                  </a:cubicBezTo>
                  <a:lnTo>
                    <a:pt x="74" y="578"/>
                  </a:lnTo>
                  <a:cubicBezTo>
                    <a:pt x="86" y="592"/>
                    <a:pt x="105" y="599"/>
                    <a:pt x="123" y="594"/>
                  </a:cubicBezTo>
                  <a:lnTo>
                    <a:pt x="123" y="594"/>
                  </a:lnTo>
                  <a:cubicBezTo>
                    <a:pt x="130" y="592"/>
                    <a:pt x="137" y="589"/>
                    <a:pt x="144" y="588"/>
                  </a:cubicBezTo>
                  <a:lnTo>
                    <a:pt x="144" y="588"/>
                  </a:lnTo>
                  <a:cubicBezTo>
                    <a:pt x="156" y="584"/>
                    <a:pt x="176" y="580"/>
                    <a:pt x="189" y="577"/>
                  </a:cubicBezTo>
                  <a:lnTo>
                    <a:pt x="189" y="577"/>
                  </a:lnTo>
                  <a:cubicBezTo>
                    <a:pt x="198" y="576"/>
                    <a:pt x="205" y="575"/>
                    <a:pt x="210" y="574"/>
                  </a:cubicBezTo>
                  <a:lnTo>
                    <a:pt x="210" y="574"/>
                  </a:lnTo>
                  <a:cubicBezTo>
                    <a:pt x="220" y="573"/>
                    <a:pt x="230" y="571"/>
                    <a:pt x="239" y="579"/>
                  </a:cubicBezTo>
                  <a:lnTo>
                    <a:pt x="239" y="579"/>
                  </a:lnTo>
                  <a:cubicBezTo>
                    <a:pt x="264" y="602"/>
                    <a:pt x="295" y="616"/>
                    <a:pt x="315" y="623"/>
                  </a:cubicBezTo>
                  <a:lnTo>
                    <a:pt x="315" y="623"/>
                  </a:lnTo>
                  <a:cubicBezTo>
                    <a:pt x="341" y="631"/>
                    <a:pt x="364" y="635"/>
                    <a:pt x="374" y="633"/>
                  </a:cubicBezTo>
                  <a:lnTo>
                    <a:pt x="374" y="633"/>
                  </a:lnTo>
                  <a:cubicBezTo>
                    <a:pt x="378" y="633"/>
                    <a:pt x="382" y="633"/>
                    <a:pt x="385" y="633"/>
                  </a:cubicBezTo>
                  <a:lnTo>
                    <a:pt x="495" y="694"/>
                  </a:lnTo>
                  <a:lnTo>
                    <a:pt x="495" y="694"/>
                  </a:lnTo>
                  <a:cubicBezTo>
                    <a:pt x="490" y="694"/>
                    <a:pt x="484" y="694"/>
                    <a:pt x="478" y="693"/>
                  </a:cubicBezTo>
                  <a:lnTo>
                    <a:pt x="478" y="693"/>
                  </a:lnTo>
                  <a:cubicBezTo>
                    <a:pt x="450" y="691"/>
                    <a:pt x="422" y="685"/>
                    <a:pt x="403" y="680"/>
                  </a:cubicBezTo>
                  <a:lnTo>
                    <a:pt x="403" y="680"/>
                  </a:lnTo>
                  <a:cubicBezTo>
                    <a:pt x="395" y="678"/>
                    <a:pt x="387" y="677"/>
                    <a:pt x="379" y="678"/>
                  </a:cubicBezTo>
                  <a:lnTo>
                    <a:pt x="379" y="678"/>
                  </a:lnTo>
                  <a:cubicBezTo>
                    <a:pt x="376" y="679"/>
                    <a:pt x="373" y="679"/>
                    <a:pt x="370" y="679"/>
                  </a:cubicBezTo>
                  <a:lnTo>
                    <a:pt x="370" y="679"/>
                  </a:lnTo>
                  <a:cubicBezTo>
                    <a:pt x="333" y="679"/>
                    <a:pt x="267" y="661"/>
                    <a:pt x="215" y="619"/>
                  </a:cubicBezTo>
                  <a:lnTo>
                    <a:pt x="215" y="619"/>
                  </a:lnTo>
                  <a:cubicBezTo>
                    <a:pt x="201" y="621"/>
                    <a:pt x="171" y="627"/>
                    <a:pt x="157" y="630"/>
                  </a:cubicBezTo>
                  <a:lnTo>
                    <a:pt x="157" y="630"/>
                  </a:lnTo>
                  <a:cubicBezTo>
                    <a:pt x="149" y="633"/>
                    <a:pt x="142" y="635"/>
                    <a:pt x="135" y="636"/>
                  </a:cubicBezTo>
                  <a:lnTo>
                    <a:pt x="135" y="636"/>
                  </a:lnTo>
                  <a:cubicBezTo>
                    <a:pt x="100" y="646"/>
                    <a:pt x="62" y="635"/>
                    <a:pt x="40" y="607"/>
                  </a:cubicBezTo>
                  <a:lnTo>
                    <a:pt x="40" y="607"/>
                  </a:lnTo>
                  <a:cubicBezTo>
                    <a:pt x="14" y="575"/>
                    <a:pt x="0" y="529"/>
                    <a:pt x="0" y="468"/>
                  </a:cubicBezTo>
                  <a:lnTo>
                    <a:pt x="0" y="468"/>
                  </a:lnTo>
                  <a:cubicBezTo>
                    <a:pt x="0" y="382"/>
                    <a:pt x="25" y="337"/>
                    <a:pt x="45" y="315"/>
                  </a:cubicBezTo>
                  <a:lnTo>
                    <a:pt x="45" y="315"/>
                  </a:lnTo>
                  <a:cubicBezTo>
                    <a:pt x="56" y="302"/>
                    <a:pt x="73" y="295"/>
                    <a:pt x="91" y="297"/>
                  </a:cubicBezTo>
                  <a:lnTo>
                    <a:pt x="174" y="303"/>
                  </a:lnTo>
                  <a:lnTo>
                    <a:pt x="174" y="303"/>
                  </a:lnTo>
                  <a:cubicBezTo>
                    <a:pt x="183" y="293"/>
                    <a:pt x="201" y="275"/>
                    <a:pt x="218" y="254"/>
                  </a:cubicBezTo>
                  <a:lnTo>
                    <a:pt x="218" y="254"/>
                  </a:lnTo>
                  <a:cubicBezTo>
                    <a:pt x="264" y="198"/>
                    <a:pt x="266" y="182"/>
                    <a:pt x="266" y="181"/>
                  </a:cubicBezTo>
                  <a:lnTo>
                    <a:pt x="266" y="181"/>
                  </a:lnTo>
                  <a:cubicBezTo>
                    <a:pt x="267" y="114"/>
                    <a:pt x="262" y="101"/>
                    <a:pt x="257" y="87"/>
                  </a:cubicBezTo>
                  <a:lnTo>
                    <a:pt x="257" y="87"/>
                  </a:lnTo>
                  <a:cubicBezTo>
                    <a:pt x="255" y="82"/>
                    <a:pt x="253" y="77"/>
                    <a:pt x="251" y="70"/>
                  </a:cubicBezTo>
                  <a:lnTo>
                    <a:pt x="251" y="70"/>
                  </a:lnTo>
                  <a:cubicBezTo>
                    <a:pt x="246" y="45"/>
                    <a:pt x="264" y="18"/>
                    <a:pt x="292" y="8"/>
                  </a:cubicBezTo>
                  <a:lnTo>
                    <a:pt x="292" y="8"/>
                  </a:lnTo>
                  <a:cubicBezTo>
                    <a:pt x="314" y="0"/>
                    <a:pt x="338" y="3"/>
                    <a:pt x="360" y="15"/>
                  </a:cubicBezTo>
                  <a:lnTo>
                    <a:pt x="360" y="15"/>
                  </a:lnTo>
                  <a:cubicBezTo>
                    <a:pt x="383" y="29"/>
                    <a:pt x="405" y="55"/>
                    <a:pt x="423" y="91"/>
                  </a:cubicBezTo>
                  <a:lnTo>
                    <a:pt x="423" y="91"/>
                  </a:lnTo>
                  <a:cubicBezTo>
                    <a:pt x="435" y="117"/>
                    <a:pt x="430" y="153"/>
                    <a:pt x="426" y="188"/>
                  </a:cubicBezTo>
                  <a:lnTo>
                    <a:pt x="426" y="188"/>
                  </a:lnTo>
                  <a:cubicBezTo>
                    <a:pt x="424" y="203"/>
                    <a:pt x="422" y="216"/>
                    <a:pt x="422" y="228"/>
                  </a:cubicBezTo>
                  <a:lnTo>
                    <a:pt x="422" y="228"/>
                  </a:lnTo>
                  <a:cubicBezTo>
                    <a:pt x="422" y="239"/>
                    <a:pt x="423" y="244"/>
                    <a:pt x="423" y="245"/>
                  </a:cubicBezTo>
                  <a:lnTo>
                    <a:pt x="423" y="245"/>
                  </a:lnTo>
                  <a:cubicBezTo>
                    <a:pt x="451" y="265"/>
                    <a:pt x="480" y="266"/>
                    <a:pt x="516" y="266"/>
                  </a:cubicBezTo>
                  <a:lnTo>
                    <a:pt x="516" y="266"/>
                  </a:lnTo>
                  <a:cubicBezTo>
                    <a:pt x="535" y="266"/>
                    <a:pt x="558" y="267"/>
                    <a:pt x="582" y="271"/>
                  </a:cubicBezTo>
                  <a:lnTo>
                    <a:pt x="582" y="271"/>
                  </a:lnTo>
                  <a:cubicBezTo>
                    <a:pt x="622" y="278"/>
                    <a:pt x="642" y="308"/>
                    <a:pt x="637" y="355"/>
                  </a:cubicBezTo>
                  <a:lnTo>
                    <a:pt x="637" y="355"/>
                  </a:lnTo>
                  <a:cubicBezTo>
                    <a:pt x="636" y="370"/>
                    <a:pt x="628" y="383"/>
                    <a:pt x="619" y="393"/>
                  </a:cubicBezTo>
                  <a:lnTo>
                    <a:pt x="619" y="393"/>
                  </a:lnTo>
                  <a:cubicBezTo>
                    <a:pt x="634" y="407"/>
                    <a:pt x="642" y="423"/>
                    <a:pt x="642" y="443"/>
                  </a:cubicBezTo>
                  <a:lnTo>
                    <a:pt x="642" y="443"/>
                  </a:lnTo>
                  <a:cubicBezTo>
                    <a:pt x="642" y="472"/>
                    <a:pt x="628" y="491"/>
                    <a:pt x="612" y="503"/>
                  </a:cubicBezTo>
                  <a:lnTo>
                    <a:pt x="612" y="503"/>
                  </a:lnTo>
                  <a:cubicBezTo>
                    <a:pt x="620" y="517"/>
                    <a:pt x="627" y="537"/>
                    <a:pt x="621" y="558"/>
                  </a:cubicBezTo>
                  <a:lnTo>
                    <a:pt x="621" y="558"/>
                  </a:lnTo>
                  <a:cubicBezTo>
                    <a:pt x="617" y="576"/>
                    <a:pt x="603" y="590"/>
                    <a:pt x="582" y="600"/>
                  </a:cubicBezTo>
                  <a:lnTo>
                    <a:pt x="582" y="600"/>
                  </a:lnTo>
                  <a:cubicBezTo>
                    <a:pt x="582" y="602"/>
                    <a:pt x="583" y="605"/>
                    <a:pt x="583" y="606"/>
                  </a:cubicBezTo>
                  <a:lnTo>
                    <a:pt x="583" y="606"/>
                  </a:lnTo>
                  <a:cubicBezTo>
                    <a:pt x="589" y="632"/>
                    <a:pt x="580" y="657"/>
                    <a:pt x="560" y="675"/>
                  </a:cubicBezTo>
                  <a:lnTo>
                    <a:pt x="560" y="675"/>
                  </a:lnTo>
                  <a:cubicBezTo>
                    <a:pt x="545" y="688"/>
                    <a:pt x="525" y="694"/>
                    <a:pt x="495" y="694"/>
                  </a:cubicBezTo>
                  <a:lnTo>
                    <a:pt x="385" y="6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4C0F65-A051-0D48-9BD5-C8903708099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62388" y="3010423"/>
              <a:ext cx="74257" cy="38013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9C90FE-FE8A-CE4A-84CE-7BB3C1C6B221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678851" y="5238963"/>
              <a:ext cx="430356" cy="272209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3DD4FA9-024B-2F4D-B954-1B3703081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726" y="3010423"/>
              <a:ext cx="1696" cy="59040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3C1D82-299D-3C47-8FA6-11CF92B135EF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92" y="3573239"/>
              <a:ext cx="0" cy="91019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502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975320-4A76-CC7C-2006-E7F8DDCF3A6A}"/>
              </a:ext>
            </a:extLst>
          </p:cNvPr>
          <p:cNvGrpSpPr/>
          <p:nvPr/>
        </p:nvGrpSpPr>
        <p:grpSpPr>
          <a:xfrm>
            <a:off x="1622786" y="193213"/>
            <a:ext cx="22003992" cy="11058226"/>
            <a:chOff x="212542" y="1039783"/>
            <a:chExt cx="11577264" cy="581821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4976131-D700-1045-99FA-A1C13015B357}"/>
                </a:ext>
              </a:extLst>
            </p:cNvPr>
            <p:cNvSpPr/>
            <p:nvPr/>
          </p:nvSpPr>
          <p:spPr>
            <a:xfrm>
              <a:off x="474562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E686994-E10C-F045-8B1A-08EC97615DB8}"/>
                </a:ext>
              </a:extLst>
            </p:cNvPr>
            <p:cNvSpPr/>
            <p:nvPr/>
          </p:nvSpPr>
          <p:spPr>
            <a:xfrm>
              <a:off x="2109207" y="5044504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F21EB-CD0E-5C4F-9C7D-26BCB9EDD19B}"/>
                </a:ext>
              </a:extLst>
            </p:cNvPr>
            <p:cNvSpPr/>
            <p:nvPr/>
          </p:nvSpPr>
          <p:spPr>
            <a:xfrm>
              <a:off x="212542" y="1862559"/>
              <a:ext cx="10612478" cy="4995441"/>
            </a:xfrm>
            <a:custGeom>
              <a:avLst/>
              <a:gdLst>
                <a:gd name="connsiteX0" fmla="*/ 10405199 w 10612478"/>
                <a:gd name="connsiteY0" fmla="*/ 0 h 4995441"/>
                <a:gd name="connsiteX1" fmla="*/ 10612478 w 10612478"/>
                <a:gd name="connsiteY1" fmla="*/ 354022 h 4995441"/>
                <a:gd name="connsiteX2" fmla="*/ 10530876 w 10612478"/>
                <a:gd name="connsiteY2" fmla="*/ 430514 h 4995441"/>
                <a:gd name="connsiteX3" fmla="*/ 9092015 w 10612478"/>
                <a:gd name="connsiteY3" fmla="*/ 1629672 h 4995441"/>
                <a:gd name="connsiteX4" fmla="*/ 8240374 w 10612478"/>
                <a:gd name="connsiteY4" fmla="*/ 2072165 h 4995441"/>
                <a:gd name="connsiteX5" fmla="*/ 7299030 w 10612478"/>
                <a:gd name="connsiteY5" fmla="*/ 2290364 h 4995441"/>
                <a:gd name="connsiteX6" fmla="*/ 7065280 w 10612478"/>
                <a:gd name="connsiteY6" fmla="*/ 2298890 h 4995441"/>
                <a:gd name="connsiteX7" fmla="*/ 5704975 w 10612478"/>
                <a:gd name="connsiteY7" fmla="*/ 2112719 h 4995441"/>
                <a:gd name="connsiteX8" fmla="*/ 4401178 w 10612478"/>
                <a:gd name="connsiteY8" fmla="*/ 1929434 h 4995441"/>
                <a:gd name="connsiteX9" fmla="*/ 3592867 w 10612478"/>
                <a:gd name="connsiteY9" fmla="*/ 2021765 h 4995441"/>
                <a:gd name="connsiteX10" fmla="*/ 2826057 w 10612478"/>
                <a:gd name="connsiteY10" fmla="*/ 2292333 h 4995441"/>
                <a:gd name="connsiteX11" fmla="*/ 1519418 w 10612478"/>
                <a:gd name="connsiteY11" fmla="*/ 3243775 h 4995441"/>
                <a:gd name="connsiteX12" fmla="*/ 1036615 w 10612478"/>
                <a:gd name="connsiteY12" fmla="*/ 3838983 h 4995441"/>
                <a:gd name="connsiteX13" fmla="*/ 668883 w 10612478"/>
                <a:gd name="connsiteY13" fmla="*/ 4468781 h 4995441"/>
                <a:gd name="connsiteX14" fmla="*/ 544773 w 10612478"/>
                <a:gd name="connsiteY14" fmla="*/ 4734877 h 4995441"/>
                <a:gd name="connsiteX15" fmla="*/ 436367 w 10612478"/>
                <a:gd name="connsiteY15" fmla="*/ 4995441 h 4995441"/>
                <a:gd name="connsiteX16" fmla="*/ 0 w 10612478"/>
                <a:gd name="connsiteY16" fmla="*/ 4995441 h 4995441"/>
                <a:gd name="connsiteX17" fmla="*/ 84861 w 10612478"/>
                <a:gd name="connsiteY17" fmla="*/ 4790634 h 4995441"/>
                <a:gd name="connsiteX18" fmla="*/ 337620 w 10612478"/>
                <a:gd name="connsiteY18" fmla="*/ 4262374 h 4995441"/>
                <a:gd name="connsiteX19" fmla="*/ 766712 w 10612478"/>
                <a:gd name="connsiteY19" fmla="*/ 3554438 h 4995441"/>
                <a:gd name="connsiteX20" fmla="*/ 1293226 w 10612478"/>
                <a:gd name="connsiteY20" fmla="*/ 2907912 h 4995441"/>
                <a:gd name="connsiteX21" fmla="*/ 1930434 w 10612478"/>
                <a:gd name="connsiteY21" fmla="*/ 2347833 h 4995441"/>
                <a:gd name="connsiteX22" fmla="*/ 2663867 w 10612478"/>
                <a:gd name="connsiteY22" fmla="*/ 1909738 h 4995441"/>
                <a:gd name="connsiteX23" fmla="*/ 3469019 w 10612478"/>
                <a:gd name="connsiteY23" fmla="*/ 1625543 h 4995441"/>
                <a:gd name="connsiteX24" fmla="*/ 4321246 w 10612478"/>
                <a:gd name="connsiteY24" fmla="*/ 1528276 h 4995441"/>
                <a:gd name="connsiteX25" fmla="*/ 5660810 w 10612478"/>
                <a:gd name="connsiteY25" fmla="*/ 1715392 h 4995441"/>
                <a:gd name="connsiteX26" fmla="*/ 6436152 w 10612478"/>
                <a:gd name="connsiteY26" fmla="*/ 1857475 h 4995441"/>
                <a:gd name="connsiteX27" fmla="*/ 7203864 w 10612478"/>
                <a:gd name="connsiteY27" fmla="*/ 1889610 h 4995441"/>
                <a:gd name="connsiteX28" fmla="*/ 8091837 w 10612478"/>
                <a:gd name="connsiteY28" fmla="*/ 1683472 h 4995441"/>
                <a:gd name="connsiteX29" fmla="*/ 8905293 w 10612478"/>
                <a:gd name="connsiteY29" fmla="*/ 1260702 h 4995441"/>
                <a:gd name="connsiteX30" fmla="*/ 10314231 w 10612478"/>
                <a:gd name="connsiteY30" fmla="*/ 85234 h 49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612478" h="4995441">
                  <a:moveTo>
                    <a:pt x="10405199" y="0"/>
                  </a:moveTo>
                  <a:lnTo>
                    <a:pt x="10612478" y="354022"/>
                  </a:lnTo>
                  <a:lnTo>
                    <a:pt x="10530876" y="430514"/>
                  </a:lnTo>
                  <a:cubicBezTo>
                    <a:pt x="10083955" y="849318"/>
                    <a:pt x="9621892" y="1282395"/>
                    <a:pt x="9092015" y="1629672"/>
                  </a:cubicBezTo>
                  <a:cubicBezTo>
                    <a:pt x="8810241" y="1814251"/>
                    <a:pt x="8523705" y="1963107"/>
                    <a:pt x="8240374" y="2072165"/>
                  </a:cubicBezTo>
                  <a:cubicBezTo>
                    <a:pt x="7923780" y="2193932"/>
                    <a:pt x="7607072" y="2267349"/>
                    <a:pt x="7299030" y="2290364"/>
                  </a:cubicBezTo>
                  <a:cubicBezTo>
                    <a:pt x="7220993" y="2296218"/>
                    <a:pt x="7143046" y="2298890"/>
                    <a:pt x="7065280" y="2298890"/>
                  </a:cubicBezTo>
                  <a:cubicBezTo>
                    <a:pt x="6604097" y="2298890"/>
                    <a:pt x="6148104" y="2204454"/>
                    <a:pt x="5704975" y="2112719"/>
                  </a:cubicBezTo>
                  <a:cubicBezTo>
                    <a:pt x="5278456" y="2024435"/>
                    <a:pt x="4837267" y="1933131"/>
                    <a:pt x="4401178" y="1929434"/>
                  </a:cubicBezTo>
                  <a:cubicBezTo>
                    <a:pt x="4134435" y="1927195"/>
                    <a:pt x="3862455" y="1958224"/>
                    <a:pt x="3592867" y="2021765"/>
                  </a:cubicBezTo>
                  <a:cubicBezTo>
                    <a:pt x="3330908" y="2083894"/>
                    <a:pt x="3074252" y="2174459"/>
                    <a:pt x="2826057" y="2292333"/>
                  </a:cubicBezTo>
                  <a:cubicBezTo>
                    <a:pt x="2347633" y="2518976"/>
                    <a:pt x="1895725" y="2848148"/>
                    <a:pt x="1519418" y="3243775"/>
                  </a:cubicBezTo>
                  <a:cubicBezTo>
                    <a:pt x="1339669" y="3432644"/>
                    <a:pt x="1181745" y="3627368"/>
                    <a:pt x="1036615" y="3838983"/>
                  </a:cubicBezTo>
                  <a:cubicBezTo>
                    <a:pt x="902160" y="4035002"/>
                    <a:pt x="781877" y="4241004"/>
                    <a:pt x="668883" y="4468781"/>
                  </a:cubicBezTo>
                  <a:cubicBezTo>
                    <a:pt x="625457" y="4556282"/>
                    <a:pt x="584143" y="4645230"/>
                    <a:pt x="544773" y="4734877"/>
                  </a:cubicBezTo>
                  <a:lnTo>
                    <a:pt x="436367" y="4995441"/>
                  </a:lnTo>
                  <a:lnTo>
                    <a:pt x="0" y="4995441"/>
                  </a:lnTo>
                  <a:lnTo>
                    <a:pt x="84861" y="4790634"/>
                  </a:lnTo>
                  <a:cubicBezTo>
                    <a:pt x="164798" y="4606798"/>
                    <a:pt x="248847" y="4431213"/>
                    <a:pt x="337620" y="4262374"/>
                  </a:cubicBezTo>
                  <a:cubicBezTo>
                    <a:pt x="469908" y="4010746"/>
                    <a:pt x="614271" y="3772555"/>
                    <a:pt x="766712" y="3554438"/>
                  </a:cubicBezTo>
                  <a:cubicBezTo>
                    <a:pt x="928142" y="3323155"/>
                    <a:pt x="1104164" y="3107007"/>
                    <a:pt x="1293226" y="2907912"/>
                  </a:cubicBezTo>
                  <a:cubicBezTo>
                    <a:pt x="1491831" y="2699751"/>
                    <a:pt x="1705014" y="2512379"/>
                    <a:pt x="1930434" y="2347833"/>
                  </a:cubicBezTo>
                  <a:cubicBezTo>
                    <a:pt x="2164004" y="2177033"/>
                    <a:pt x="2409377" y="2030469"/>
                    <a:pt x="2663867" y="1909738"/>
                  </a:cubicBezTo>
                  <a:cubicBezTo>
                    <a:pt x="2924473" y="1785929"/>
                    <a:pt x="3193970" y="1690803"/>
                    <a:pt x="3469019" y="1625543"/>
                  </a:cubicBezTo>
                  <a:cubicBezTo>
                    <a:pt x="3753049" y="1558603"/>
                    <a:pt x="4039788" y="1525902"/>
                    <a:pt x="4321246" y="1528276"/>
                  </a:cubicBezTo>
                  <a:cubicBezTo>
                    <a:pt x="4775365" y="1532135"/>
                    <a:pt x="5225490" y="1625408"/>
                    <a:pt x="5660810" y="1715392"/>
                  </a:cubicBezTo>
                  <a:cubicBezTo>
                    <a:pt x="5915233" y="1768033"/>
                    <a:pt x="6178299" y="1822480"/>
                    <a:pt x="6436152" y="1857475"/>
                  </a:cubicBezTo>
                  <a:cubicBezTo>
                    <a:pt x="6722372" y="1896328"/>
                    <a:pt x="6973499" y="1906823"/>
                    <a:pt x="7203864" y="1889610"/>
                  </a:cubicBezTo>
                  <a:cubicBezTo>
                    <a:pt x="7493785" y="1868024"/>
                    <a:pt x="7792529" y="1798575"/>
                    <a:pt x="8091837" y="1683472"/>
                  </a:cubicBezTo>
                  <a:cubicBezTo>
                    <a:pt x="8361989" y="1579595"/>
                    <a:pt x="8635706" y="1437349"/>
                    <a:pt x="8905293" y="1260702"/>
                  </a:cubicBezTo>
                  <a:cubicBezTo>
                    <a:pt x="9419442" y="923868"/>
                    <a:pt x="9874328" y="497536"/>
                    <a:pt x="10314231" y="852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854848B-88FC-8448-B6A1-DCEC0BC4FAB6}"/>
                </a:ext>
              </a:extLst>
            </p:cNvPr>
            <p:cNvSpPr/>
            <p:nvPr/>
          </p:nvSpPr>
          <p:spPr>
            <a:xfrm>
              <a:off x="339800" y="2050753"/>
              <a:ext cx="10336117" cy="4807247"/>
            </a:xfrm>
            <a:custGeom>
              <a:avLst/>
              <a:gdLst>
                <a:gd name="connsiteX0" fmla="*/ 10254583 w 10336117"/>
                <a:gd name="connsiteY0" fmla="*/ 0 h 4807247"/>
                <a:gd name="connsiteX1" fmla="*/ 10336117 w 10336117"/>
                <a:gd name="connsiteY1" fmla="*/ 139278 h 4807247"/>
                <a:gd name="connsiteX2" fmla="*/ 8912264 w 10336117"/>
                <a:gd name="connsiteY2" fmla="*/ 1326456 h 4807247"/>
                <a:gd name="connsiteX3" fmla="*/ 7165047 w 10336117"/>
                <a:gd name="connsiteY3" fmla="*/ 1971310 h 4807247"/>
                <a:gd name="connsiteX4" fmla="*/ 4274709 w 10336117"/>
                <a:gd name="connsiteY4" fmla="*/ 1610218 h 4807247"/>
                <a:gd name="connsiteX5" fmla="*/ 1319785 w 10336117"/>
                <a:gd name="connsiteY5" fmla="*/ 2957260 h 4807247"/>
                <a:gd name="connsiteX6" fmla="*/ 255082 w 10336117"/>
                <a:gd name="connsiteY6" fmla="*/ 4639183 h 4807247"/>
                <a:gd name="connsiteX7" fmla="*/ 189451 w 10336117"/>
                <a:gd name="connsiteY7" fmla="*/ 4807247 h 4807247"/>
                <a:gd name="connsiteX8" fmla="*/ 0 w 10336117"/>
                <a:gd name="connsiteY8" fmla="*/ 4807247 h 4807247"/>
                <a:gd name="connsiteX9" fmla="*/ 82159 w 10336117"/>
                <a:gd name="connsiteY9" fmla="*/ 4600546 h 4807247"/>
                <a:gd name="connsiteX10" fmla="*/ 1238160 w 10336117"/>
                <a:gd name="connsiteY10" fmla="*/ 2818010 h 4807247"/>
                <a:gd name="connsiteX11" fmla="*/ 4193151 w 10336117"/>
                <a:gd name="connsiteY11" fmla="*/ 1470968 h 4807247"/>
                <a:gd name="connsiteX12" fmla="*/ 7083398 w 10336117"/>
                <a:gd name="connsiteY12" fmla="*/ 1832032 h 4807247"/>
                <a:gd name="connsiteX13" fmla="*/ 8830593 w 10336117"/>
                <a:gd name="connsiteY13" fmla="*/ 1187178 h 4807247"/>
                <a:gd name="connsiteX14" fmla="*/ 10254583 w 10336117"/>
                <a:gd name="connsiteY14" fmla="*/ 0 h 48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117" h="4807247">
                  <a:moveTo>
                    <a:pt x="10254583" y="0"/>
                  </a:moveTo>
                  <a:lnTo>
                    <a:pt x="10336117" y="139278"/>
                  </a:lnTo>
                  <a:cubicBezTo>
                    <a:pt x="9885925" y="561212"/>
                    <a:pt x="9432753" y="985520"/>
                    <a:pt x="8912264" y="1326456"/>
                  </a:cubicBezTo>
                  <a:cubicBezTo>
                    <a:pt x="8391775" y="1667391"/>
                    <a:pt x="7795054" y="1924119"/>
                    <a:pt x="7165047" y="1971310"/>
                  </a:cubicBezTo>
                  <a:cubicBezTo>
                    <a:pt x="6193281" y="2043942"/>
                    <a:pt x="5249318" y="1618501"/>
                    <a:pt x="4274709" y="1610218"/>
                  </a:cubicBezTo>
                  <a:cubicBezTo>
                    <a:pt x="3149330" y="1600667"/>
                    <a:pt x="2075041" y="2163335"/>
                    <a:pt x="1319785" y="2957260"/>
                  </a:cubicBezTo>
                  <a:cubicBezTo>
                    <a:pt x="824149" y="3478274"/>
                    <a:pt x="506368" y="4030928"/>
                    <a:pt x="255082" y="4639183"/>
                  </a:cubicBezTo>
                  <a:lnTo>
                    <a:pt x="189451" y="4807247"/>
                  </a:lnTo>
                  <a:lnTo>
                    <a:pt x="0" y="4807247"/>
                  </a:lnTo>
                  <a:lnTo>
                    <a:pt x="82159" y="4600546"/>
                  </a:lnTo>
                  <a:cubicBezTo>
                    <a:pt x="370637" y="3951250"/>
                    <a:pt x="742509" y="3338918"/>
                    <a:pt x="1238160" y="2818010"/>
                  </a:cubicBezTo>
                  <a:cubicBezTo>
                    <a:pt x="1993438" y="2024247"/>
                    <a:pt x="3067726" y="1461389"/>
                    <a:pt x="4193151" y="1470968"/>
                  </a:cubicBezTo>
                  <a:cubicBezTo>
                    <a:pt x="5167761" y="1479251"/>
                    <a:pt x="6111746" y="1904692"/>
                    <a:pt x="7083398" y="1832032"/>
                  </a:cubicBezTo>
                  <a:cubicBezTo>
                    <a:pt x="7713406" y="1784949"/>
                    <a:pt x="8310105" y="1528276"/>
                    <a:pt x="8830593" y="1187178"/>
                  </a:cubicBezTo>
                  <a:cubicBezTo>
                    <a:pt x="9351084" y="846081"/>
                    <a:pt x="9804254" y="421880"/>
                    <a:pt x="10254583" y="0"/>
                  </a:cubicBezTo>
                  <a:close/>
                </a:path>
              </a:pathLst>
            </a:custGeom>
            <a:solidFill>
              <a:schemeClr val="accent2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80BECB-2BDA-E346-B7F5-62D123FF3DF7}"/>
                </a:ext>
              </a:extLst>
            </p:cNvPr>
            <p:cNvGrpSpPr/>
            <p:nvPr/>
          </p:nvGrpSpPr>
          <p:grpSpPr>
            <a:xfrm>
              <a:off x="9945271" y="1039783"/>
              <a:ext cx="1844535" cy="1783570"/>
              <a:chOff x="9006707" y="270255"/>
              <a:chExt cx="1611215" cy="1557962"/>
            </a:xfrm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8D75996-61AB-7546-9483-DB8E060740CB}"/>
                  </a:ext>
                </a:extLst>
              </p:cNvPr>
              <p:cNvSpPr/>
              <p:nvPr/>
            </p:nvSpPr>
            <p:spPr>
              <a:xfrm>
                <a:off x="9006707" y="605739"/>
                <a:ext cx="791071" cy="570610"/>
              </a:xfrm>
              <a:custGeom>
                <a:avLst/>
                <a:gdLst>
                  <a:gd name="connsiteX0" fmla="*/ 687357 w 791071"/>
                  <a:gd name="connsiteY0" fmla="*/ 489435 h 570610"/>
                  <a:gd name="connsiteX1" fmla="*/ 750604 w 791071"/>
                  <a:gd name="connsiteY1" fmla="*/ 570611 h 570610"/>
                  <a:gd name="connsiteX2" fmla="*/ 568823 w 791071"/>
                  <a:gd name="connsiteY2" fmla="*/ 40447 h 570610"/>
                  <a:gd name="connsiteX3" fmla="*/ 38428 w 791071"/>
                  <a:gd name="connsiteY3" fmla="*/ 222140 h 570610"/>
                  <a:gd name="connsiteX4" fmla="*/ 0 w 791071"/>
                  <a:gd name="connsiteY4" fmla="*/ 357093 h 570610"/>
                  <a:gd name="connsiteX5" fmla="*/ 687357 w 791071"/>
                  <a:gd name="connsiteY5" fmla="*/ 489435 h 57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1071" h="570610">
                    <a:moveTo>
                      <a:pt x="687357" y="489435"/>
                    </a:moveTo>
                    <a:cubicBezTo>
                      <a:pt x="710773" y="514596"/>
                      <a:pt x="731937" y="541758"/>
                      <a:pt x="750604" y="570611"/>
                    </a:cubicBezTo>
                    <a:cubicBezTo>
                      <a:pt x="846878" y="374037"/>
                      <a:pt x="765494" y="136675"/>
                      <a:pt x="568823" y="40447"/>
                    </a:cubicBezTo>
                    <a:cubicBezTo>
                      <a:pt x="372164" y="-55780"/>
                      <a:pt x="134690" y="25566"/>
                      <a:pt x="38428" y="222140"/>
                    </a:cubicBezTo>
                    <a:cubicBezTo>
                      <a:pt x="17682" y="264482"/>
                      <a:pt x="4676" y="310182"/>
                      <a:pt x="0" y="357093"/>
                    </a:cubicBezTo>
                    <a:cubicBezTo>
                      <a:pt x="233548" y="247238"/>
                      <a:pt x="511346" y="300723"/>
                      <a:pt x="687357" y="4894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A343AF-24F3-1B40-92EA-37D4DF359FC3}"/>
                  </a:ext>
                </a:extLst>
              </p:cNvPr>
              <p:cNvSpPr/>
              <p:nvPr/>
            </p:nvSpPr>
            <p:spPr>
              <a:xfrm>
                <a:off x="9653457" y="1035696"/>
                <a:ext cx="545428" cy="792521"/>
              </a:xfrm>
              <a:custGeom>
                <a:avLst/>
                <a:gdLst>
                  <a:gd name="connsiteX0" fmla="*/ 76537 w 545428"/>
                  <a:gd name="connsiteY0" fmla="*/ 97975 h 792521"/>
                  <a:gd name="connsiteX1" fmla="*/ 0 w 545428"/>
                  <a:gd name="connsiteY1" fmla="*/ 29099 h 792521"/>
                  <a:gd name="connsiteX2" fmla="*/ 516318 w 545428"/>
                  <a:gd name="connsiteY2" fmla="*/ 247599 h 792521"/>
                  <a:gd name="connsiteX3" fmla="*/ 297719 w 545428"/>
                  <a:gd name="connsiteY3" fmla="*/ 763679 h 792521"/>
                  <a:gd name="connsiteX4" fmla="*/ 159965 w 545428"/>
                  <a:gd name="connsiteY4" fmla="*/ 792521 h 792521"/>
                  <a:gd name="connsiteX5" fmla="*/ 76537 w 545428"/>
                  <a:gd name="connsiteY5" fmla="*/ 97975 h 79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428" h="792521">
                    <a:moveTo>
                      <a:pt x="76537" y="97975"/>
                    </a:moveTo>
                    <a:cubicBezTo>
                      <a:pt x="53046" y="72867"/>
                      <a:pt x="27440" y="49825"/>
                      <a:pt x="0" y="29099"/>
                    </a:cubicBezTo>
                    <a:cubicBezTo>
                      <a:pt x="202946" y="-53077"/>
                      <a:pt x="434108" y="44749"/>
                      <a:pt x="516318" y="247599"/>
                    </a:cubicBezTo>
                    <a:cubicBezTo>
                      <a:pt x="598527" y="450449"/>
                      <a:pt x="500665" y="681507"/>
                      <a:pt x="297719" y="763679"/>
                    </a:cubicBezTo>
                    <a:cubicBezTo>
                      <a:pt x="253889" y="781427"/>
                      <a:pt x="207240" y="791193"/>
                      <a:pt x="159965" y="792521"/>
                    </a:cubicBezTo>
                    <a:cubicBezTo>
                      <a:pt x="285968" y="567455"/>
                      <a:pt x="252264" y="286829"/>
                      <a:pt x="76537" y="979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D1C2898-B1FA-1845-A248-BF19C306B85A}"/>
                  </a:ext>
                </a:extLst>
              </p:cNvPr>
              <p:cNvSpPr/>
              <p:nvPr/>
            </p:nvSpPr>
            <p:spPr>
              <a:xfrm>
                <a:off x="9007075" y="677241"/>
                <a:ext cx="1103389" cy="1150975"/>
              </a:xfrm>
              <a:custGeom>
                <a:avLst/>
                <a:gdLst>
                  <a:gd name="connsiteX0" fmla="*/ 888175 w 1103389"/>
                  <a:gd name="connsiteY0" fmla="*/ 1075212 h 1150975"/>
                  <a:gd name="connsiteX1" fmla="*/ 834894 w 1103389"/>
                  <a:gd name="connsiteY1" fmla="*/ 416211 h 1150975"/>
                  <a:gd name="connsiteX2" fmla="*/ 831695 w 1103389"/>
                  <a:gd name="connsiteY2" fmla="*/ 423222 h 1150975"/>
                  <a:gd name="connsiteX3" fmla="*/ 785797 w 1103389"/>
                  <a:gd name="connsiteY3" fmla="*/ 361725 h 1150975"/>
                  <a:gd name="connsiteX4" fmla="*/ 727717 w 1103389"/>
                  <a:gd name="connsiteY4" fmla="*/ 311789 h 1150975"/>
                  <a:gd name="connsiteX5" fmla="*/ 734854 w 1103389"/>
                  <a:gd name="connsiteY5" fmla="*/ 308960 h 1150975"/>
                  <a:gd name="connsiteX6" fmla="*/ 81090 w 1103389"/>
                  <a:gd name="connsiteY6" fmla="*/ 209827 h 1150975"/>
                  <a:gd name="connsiteX7" fmla="*/ 167225 w 1103389"/>
                  <a:gd name="connsiteY7" fmla="*/ 0 h 1150975"/>
                  <a:gd name="connsiteX8" fmla="*/ 0 w 1103389"/>
                  <a:gd name="connsiteY8" fmla="*/ 285592 h 1150975"/>
                  <a:gd name="connsiteX9" fmla="*/ 653887 w 1103389"/>
                  <a:gd name="connsiteY9" fmla="*/ 384848 h 1150975"/>
                  <a:gd name="connsiteX10" fmla="*/ 646750 w 1103389"/>
                  <a:gd name="connsiteY10" fmla="*/ 387553 h 1150975"/>
                  <a:gd name="connsiteX11" fmla="*/ 704830 w 1103389"/>
                  <a:gd name="connsiteY11" fmla="*/ 437612 h 1150975"/>
                  <a:gd name="connsiteX12" fmla="*/ 750604 w 1103389"/>
                  <a:gd name="connsiteY12" fmla="*/ 499109 h 1150975"/>
                  <a:gd name="connsiteX13" fmla="*/ 753927 w 1103389"/>
                  <a:gd name="connsiteY13" fmla="*/ 492098 h 1150975"/>
                  <a:gd name="connsiteX14" fmla="*/ 807085 w 1103389"/>
                  <a:gd name="connsiteY14" fmla="*/ 1150976 h 1150975"/>
                  <a:gd name="connsiteX15" fmla="*/ 1065490 w 1103389"/>
                  <a:gd name="connsiteY15" fmla="*/ 1044340 h 1150975"/>
                  <a:gd name="connsiteX16" fmla="*/ 1103389 w 1103389"/>
                  <a:gd name="connsiteY16" fmla="*/ 1003752 h 1150975"/>
                  <a:gd name="connsiteX17" fmla="*/ 888175 w 1103389"/>
                  <a:gd name="connsiteY17" fmla="*/ 1075212 h 115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3389" h="1150975">
                    <a:moveTo>
                      <a:pt x="888175" y="1075212"/>
                    </a:moveTo>
                    <a:cubicBezTo>
                      <a:pt x="1005613" y="865040"/>
                      <a:pt x="984572" y="604807"/>
                      <a:pt x="834894" y="416211"/>
                    </a:cubicBezTo>
                    <a:lnTo>
                      <a:pt x="831695" y="423222"/>
                    </a:lnTo>
                    <a:cubicBezTo>
                      <a:pt x="817680" y="401794"/>
                      <a:pt x="802360" y="381255"/>
                      <a:pt x="785797" y="361725"/>
                    </a:cubicBezTo>
                    <a:cubicBezTo>
                      <a:pt x="767524" y="343857"/>
                      <a:pt x="748119" y="327178"/>
                      <a:pt x="727717" y="311789"/>
                    </a:cubicBezTo>
                    <a:lnTo>
                      <a:pt x="734854" y="308960"/>
                    </a:lnTo>
                    <a:cubicBezTo>
                      <a:pt x="557158" y="146577"/>
                      <a:pt x="298974" y="107429"/>
                      <a:pt x="81090" y="209827"/>
                    </a:cubicBezTo>
                    <a:cubicBezTo>
                      <a:pt x="88707" y="132982"/>
                      <a:pt x="118645" y="60042"/>
                      <a:pt x="167225" y="0"/>
                    </a:cubicBezTo>
                    <a:cubicBezTo>
                      <a:pt x="72440" y="66221"/>
                      <a:pt x="11345" y="170553"/>
                      <a:pt x="0" y="285592"/>
                    </a:cubicBezTo>
                    <a:cubicBezTo>
                      <a:pt x="217946" y="183170"/>
                      <a:pt x="476191" y="222369"/>
                      <a:pt x="653887" y="384848"/>
                    </a:cubicBezTo>
                    <a:lnTo>
                      <a:pt x="646750" y="387553"/>
                    </a:lnTo>
                    <a:cubicBezTo>
                      <a:pt x="667152" y="402985"/>
                      <a:pt x="686558" y="419705"/>
                      <a:pt x="704830" y="437612"/>
                    </a:cubicBezTo>
                    <a:cubicBezTo>
                      <a:pt x="721405" y="457098"/>
                      <a:pt x="736701" y="477640"/>
                      <a:pt x="750604" y="499109"/>
                    </a:cubicBezTo>
                    <a:cubicBezTo>
                      <a:pt x="751835" y="496772"/>
                      <a:pt x="752820" y="494435"/>
                      <a:pt x="753927" y="492098"/>
                    </a:cubicBezTo>
                    <a:cubicBezTo>
                      <a:pt x="903543" y="680682"/>
                      <a:pt x="924536" y="940866"/>
                      <a:pt x="807085" y="1150976"/>
                    </a:cubicBezTo>
                    <a:cubicBezTo>
                      <a:pt x="903359" y="1148160"/>
                      <a:pt x="995277" y="1110228"/>
                      <a:pt x="1065490" y="1044340"/>
                    </a:cubicBezTo>
                    <a:cubicBezTo>
                      <a:pt x="1079037" y="1031697"/>
                      <a:pt x="1091699" y="1018130"/>
                      <a:pt x="1103389" y="1003752"/>
                    </a:cubicBezTo>
                    <a:cubicBezTo>
                      <a:pt x="1040141" y="1048006"/>
                      <a:pt x="965339" y="1072838"/>
                      <a:pt x="888175" y="107521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9E3F9A2-E83E-844F-BA08-F6956EB75D39}"/>
                  </a:ext>
                </a:extLst>
              </p:cNvPr>
              <p:cNvSpPr/>
              <p:nvPr/>
            </p:nvSpPr>
            <p:spPr>
              <a:xfrm>
                <a:off x="9486520" y="270255"/>
                <a:ext cx="1131402" cy="1078917"/>
              </a:xfrm>
              <a:custGeom>
                <a:avLst/>
                <a:gdLst>
                  <a:gd name="connsiteX0" fmla="*/ 685715 w 1131402"/>
                  <a:gd name="connsiteY0" fmla="*/ 947052 h 1078917"/>
                  <a:gd name="connsiteX1" fmla="*/ 73419 w 1131402"/>
                  <a:gd name="connsiteY1" fmla="*/ 985672 h 1078917"/>
                  <a:gd name="connsiteX2" fmla="*/ 155370 w 1131402"/>
                  <a:gd name="connsiteY2" fmla="*/ 378083 h 1078917"/>
                  <a:gd name="connsiteX3" fmla="*/ 1131402 w 1131402"/>
                  <a:gd name="connsiteY3" fmla="*/ 0 h 1078917"/>
                  <a:gd name="connsiteX4" fmla="*/ 685715 w 1131402"/>
                  <a:gd name="connsiteY4" fmla="*/ 947052 h 107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402" h="1078917">
                    <a:moveTo>
                      <a:pt x="685715" y="947052"/>
                    </a:moveTo>
                    <a:cubicBezTo>
                      <a:pt x="393471" y="1219238"/>
                      <a:pt x="73419" y="985672"/>
                      <a:pt x="73419" y="985672"/>
                    </a:cubicBezTo>
                    <a:cubicBezTo>
                      <a:pt x="73419" y="985672"/>
                      <a:pt x="-137365" y="650268"/>
                      <a:pt x="155370" y="378083"/>
                    </a:cubicBezTo>
                    <a:cubicBezTo>
                      <a:pt x="448106" y="105898"/>
                      <a:pt x="1131402" y="0"/>
                      <a:pt x="1131402" y="0"/>
                    </a:cubicBezTo>
                    <a:cubicBezTo>
                      <a:pt x="1131402" y="0"/>
                      <a:pt x="977836" y="674990"/>
                      <a:pt x="685715" y="947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12759B-7732-B64D-8968-D787B82694E7}"/>
                  </a:ext>
                </a:extLst>
              </p:cNvPr>
              <p:cNvSpPr/>
              <p:nvPr/>
            </p:nvSpPr>
            <p:spPr>
              <a:xfrm>
                <a:off x="9487174" y="270255"/>
                <a:ext cx="1130624" cy="1079147"/>
              </a:xfrm>
              <a:custGeom>
                <a:avLst/>
                <a:gdLst>
                  <a:gd name="connsiteX0" fmla="*/ 368577 w 1130624"/>
                  <a:gd name="connsiteY0" fmla="*/ 553472 h 1079147"/>
                  <a:gd name="connsiteX1" fmla="*/ 1130625 w 1130624"/>
                  <a:gd name="connsiteY1" fmla="*/ 0 h 1079147"/>
                  <a:gd name="connsiteX2" fmla="*/ 1130625 w 1130624"/>
                  <a:gd name="connsiteY2" fmla="*/ 0 h 1079147"/>
                  <a:gd name="connsiteX3" fmla="*/ 154716 w 1130624"/>
                  <a:gd name="connsiteY3" fmla="*/ 378083 h 1079147"/>
                  <a:gd name="connsiteX4" fmla="*/ 73257 w 1130624"/>
                  <a:gd name="connsiteY4" fmla="*/ 985918 h 1079147"/>
                  <a:gd name="connsiteX5" fmla="*/ 367469 w 1130624"/>
                  <a:gd name="connsiteY5" fmla="*/ 1079148 h 1079147"/>
                  <a:gd name="connsiteX6" fmla="*/ 368577 w 1130624"/>
                  <a:gd name="connsiteY6" fmla="*/ 553472 h 107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624" h="1079147">
                    <a:moveTo>
                      <a:pt x="368577" y="553472"/>
                    </a:moveTo>
                    <a:cubicBezTo>
                      <a:pt x="535186" y="300843"/>
                      <a:pt x="942235" y="88679"/>
                      <a:pt x="1130625" y="0"/>
                    </a:cubicBezTo>
                    <a:lnTo>
                      <a:pt x="1130625" y="0"/>
                    </a:lnTo>
                    <a:cubicBezTo>
                      <a:pt x="1130625" y="0"/>
                      <a:pt x="446344" y="105898"/>
                      <a:pt x="154716" y="378083"/>
                    </a:cubicBezTo>
                    <a:cubicBezTo>
                      <a:pt x="-136913" y="650268"/>
                      <a:pt x="73257" y="985918"/>
                      <a:pt x="73257" y="985918"/>
                    </a:cubicBezTo>
                    <a:cubicBezTo>
                      <a:pt x="160512" y="1044238"/>
                      <a:pt x="262545" y="1076571"/>
                      <a:pt x="367469" y="1079148"/>
                    </a:cubicBezTo>
                    <a:cubicBezTo>
                      <a:pt x="299176" y="972512"/>
                      <a:pt x="221655" y="774861"/>
                      <a:pt x="368577" y="5534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E6BD06-9E02-5847-B643-434BAF2F8EF4}"/>
                  </a:ext>
                </a:extLst>
              </p:cNvPr>
              <p:cNvSpPr/>
              <p:nvPr/>
            </p:nvSpPr>
            <p:spPr>
              <a:xfrm>
                <a:off x="9385700" y="1104153"/>
                <a:ext cx="321775" cy="333928"/>
              </a:xfrm>
              <a:custGeom>
                <a:avLst/>
                <a:gdLst>
                  <a:gd name="connsiteX0" fmla="*/ 279323 w 321775"/>
                  <a:gd name="connsiteY0" fmla="*/ 333928 h 333928"/>
                  <a:gd name="connsiteX1" fmla="*/ 0 w 321775"/>
                  <a:gd name="connsiteY1" fmla="*/ 34438 h 333928"/>
                  <a:gd name="connsiteX2" fmla="*/ 114436 w 321775"/>
                  <a:gd name="connsiteY2" fmla="*/ 0 h 333928"/>
                  <a:gd name="connsiteX3" fmla="*/ 321776 w 321775"/>
                  <a:gd name="connsiteY3" fmla="*/ 222127 h 333928"/>
                  <a:gd name="connsiteX4" fmla="*/ 279323 w 321775"/>
                  <a:gd name="connsiteY4" fmla="*/ 333928 h 3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5" h="333928">
                    <a:moveTo>
                      <a:pt x="279323" y="333928"/>
                    </a:moveTo>
                    <a:lnTo>
                      <a:pt x="0" y="34438"/>
                    </a:lnTo>
                    <a:lnTo>
                      <a:pt x="114436" y="0"/>
                    </a:lnTo>
                    <a:lnTo>
                      <a:pt x="321776" y="222127"/>
                    </a:lnTo>
                    <a:lnTo>
                      <a:pt x="279323" y="333928"/>
                    </a:lnTo>
                    <a:close/>
                  </a:path>
                </a:pathLst>
              </a:custGeom>
              <a:solidFill>
                <a:srgbClr val="6D6D6D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E197DE-C873-4846-9D9F-3BA218D01312}"/>
                  </a:ext>
                </a:extLst>
              </p:cNvPr>
              <p:cNvSpPr/>
              <p:nvPr/>
            </p:nvSpPr>
            <p:spPr>
              <a:xfrm rot="16321800">
                <a:off x="9867299" y="541462"/>
                <a:ext cx="443717" cy="443515"/>
              </a:xfrm>
              <a:custGeom>
                <a:avLst/>
                <a:gdLst>
                  <a:gd name="connsiteX0" fmla="*/ 443718 w 443717"/>
                  <a:gd name="connsiteY0" fmla="*/ 221758 h 443515"/>
                  <a:gd name="connsiteX1" fmla="*/ 221858 w 443717"/>
                  <a:gd name="connsiteY1" fmla="*/ 443515 h 443515"/>
                  <a:gd name="connsiteX2" fmla="*/ -1 w 443717"/>
                  <a:gd name="connsiteY2" fmla="*/ 221758 h 443515"/>
                  <a:gd name="connsiteX3" fmla="*/ 221858 w 443717"/>
                  <a:gd name="connsiteY3" fmla="*/ 0 h 443515"/>
                  <a:gd name="connsiteX4" fmla="*/ 443718 w 443717"/>
                  <a:gd name="connsiteY4" fmla="*/ 221758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7" h="443515">
                    <a:moveTo>
                      <a:pt x="443718" y="221758"/>
                    </a:moveTo>
                    <a:cubicBezTo>
                      <a:pt x="443718" y="344231"/>
                      <a:pt x="344388" y="443515"/>
                      <a:pt x="221858" y="443515"/>
                    </a:cubicBezTo>
                    <a:cubicBezTo>
                      <a:pt x="99329" y="443515"/>
                      <a:pt x="-1" y="344231"/>
                      <a:pt x="-1" y="221758"/>
                    </a:cubicBezTo>
                    <a:cubicBezTo>
                      <a:pt x="-1" y="99284"/>
                      <a:pt x="99329" y="0"/>
                      <a:pt x="221858" y="0"/>
                    </a:cubicBezTo>
                    <a:cubicBezTo>
                      <a:pt x="344388" y="0"/>
                      <a:pt x="443718" y="99284"/>
                      <a:pt x="443718" y="221758"/>
                    </a:cubicBezTo>
                    <a:close/>
                  </a:path>
                </a:pathLst>
              </a:custGeom>
              <a:solidFill>
                <a:srgbClr val="606060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2A27FD9-9564-7944-BD24-E0ED167997EA}"/>
                  </a:ext>
                </a:extLst>
              </p:cNvPr>
              <p:cNvSpPr/>
              <p:nvPr/>
            </p:nvSpPr>
            <p:spPr>
              <a:xfrm rot="16317600">
                <a:off x="9904561" y="578689"/>
                <a:ext cx="369149" cy="368981"/>
              </a:xfrm>
              <a:custGeom>
                <a:avLst/>
                <a:gdLst>
                  <a:gd name="connsiteX0" fmla="*/ 369150 w 369149"/>
                  <a:gd name="connsiteY0" fmla="*/ 184491 h 368981"/>
                  <a:gd name="connsiteX1" fmla="*/ 184575 w 369149"/>
                  <a:gd name="connsiteY1" fmla="*/ 368981 h 368981"/>
                  <a:gd name="connsiteX2" fmla="*/ 0 w 369149"/>
                  <a:gd name="connsiteY2" fmla="*/ 184491 h 368981"/>
                  <a:gd name="connsiteX3" fmla="*/ 184575 w 369149"/>
                  <a:gd name="connsiteY3" fmla="*/ 0 h 368981"/>
                  <a:gd name="connsiteX4" fmla="*/ 369150 w 369149"/>
                  <a:gd name="connsiteY4" fmla="*/ 184491 h 36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49" h="368981">
                    <a:moveTo>
                      <a:pt x="369150" y="184491"/>
                    </a:moveTo>
                    <a:cubicBezTo>
                      <a:pt x="369150" y="286382"/>
                      <a:pt x="286513" y="368981"/>
                      <a:pt x="184575" y="368981"/>
                    </a:cubicBezTo>
                    <a:cubicBezTo>
                      <a:pt x="82637" y="368981"/>
                      <a:pt x="0" y="286382"/>
                      <a:pt x="0" y="184491"/>
                    </a:cubicBezTo>
                    <a:cubicBezTo>
                      <a:pt x="0" y="82599"/>
                      <a:pt x="82637" y="0"/>
                      <a:pt x="184575" y="0"/>
                    </a:cubicBezTo>
                    <a:cubicBezTo>
                      <a:pt x="286513" y="0"/>
                      <a:pt x="369150" y="82599"/>
                      <a:pt x="369150" y="184491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6BCB802-C0E0-DA4C-B548-741546C88F22}"/>
                  </a:ext>
                </a:extLst>
              </p:cNvPr>
              <p:cNvSpPr/>
              <p:nvPr/>
            </p:nvSpPr>
            <p:spPr>
              <a:xfrm>
                <a:off x="10072137" y="582413"/>
                <a:ext cx="200500" cy="309698"/>
              </a:xfrm>
              <a:custGeom>
                <a:avLst/>
                <a:gdLst>
                  <a:gd name="connsiteX0" fmla="*/ 52478 w 200500"/>
                  <a:gd name="connsiteY0" fmla="*/ 0 h 309698"/>
                  <a:gd name="connsiteX1" fmla="*/ 55665 w 200500"/>
                  <a:gd name="connsiteY1" fmla="*/ 260890 h 309698"/>
                  <a:gd name="connsiteX2" fmla="*/ 148088 w 200500"/>
                  <a:gd name="connsiteY2" fmla="*/ 309698 h 309698"/>
                  <a:gd name="connsiteX3" fmla="*/ 144778 w 200500"/>
                  <a:gd name="connsiteY3" fmla="*/ 48810 h 309698"/>
                  <a:gd name="connsiteX4" fmla="*/ 52109 w 200500"/>
                  <a:gd name="connsiteY4" fmla="*/ 0 h 30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00" h="309698">
                    <a:moveTo>
                      <a:pt x="52478" y="0"/>
                    </a:moveTo>
                    <a:cubicBezTo>
                      <a:pt x="-18719" y="72924"/>
                      <a:pt x="-17291" y="189728"/>
                      <a:pt x="55665" y="260890"/>
                    </a:cubicBezTo>
                    <a:cubicBezTo>
                      <a:pt x="81124" y="285721"/>
                      <a:pt x="113216" y="302669"/>
                      <a:pt x="148088" y="309698"/>
                    </a:cubicBezTo>
                    <a:cubicBezTo>
                      <a:pt x="219248" y="236741"/>
                      <a:pt x="217758" y="119937"/>
                      <a:pt x="144778" y="48810"/>
                    </a:cubicBezTo>
                    <a:cubicBezTo>
                      <a:pt x="119245" y="23937"/>
                      <a:pt x="87067" y="6985"/>
                      <a:pt x="521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EC47F14-9522-6742-ACCA-A0720A06EF47}"/>
                  </a:ext>
                </a:extLst>
              </p:cNvPr>
              <p:cNvSpPr/>
              <p:nvPr/>
            </p:nvSpPr>
            <p:spPr>
              <a:xfrm>
                <a:off x="9062694" y="1203248"/>
                <a:ext cx="520293" cy="490660"/>
              </a:xfrm>
              <a:custGeom>
                <a:avLst/>
                <a:gdLst>
                  <a:gd name="connsiteX0" fmla="*/ 442980 w 520293"/>
                  <a:gd name="connsiteY0" fmla="*/ 401859 h 490660"/>
                  <a:gd name="connsiteX1" fmla="*/ 0 w 520293"/>
                  <a:gd name="connsiteY1" fmla="*/ 490660 h 490660"/>
                  <a:gd name="connsiteX2" fmla="*/ 135355 w 520293"/>
                  <a:gd name="connsiteY2" fmla="*/ 59198 h 490660"/>
                  <a:gd name="connsiteX3" fmla="*/ 461068 w 520293"/>
                  <a:gd name="connsiteY3" fmla="*/ 76294 h 490660"/>
                  <a:gd name="connsiteX4" fmla="*/ 443964 w 520293"/>
                  <a:gd name="connsiteY4" fmla="*/ 401859 h 4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93" h="490660">
                    <a:moveTo>
                      <a:pt x="442980" y="401859"/>
                    </a:moveTo>
                    <a:cubicBezTo>
                      <a:pt x="348354" y="486970"/>
                      <a:pt x="0" y="490660"/>
                      <a:pt x="0" y="490660"/>
                    </a:cubicBezTo>
                    <a:cubicBezTo>
                      <a:pt x="0" y="490660"/>
                      <a:pt x="40114" y="144433"/>
                      <a:pt x="135355" y="59198"/>
                    </a:cubicBezTo>
                    <a:cubicBezTo>
                      <a:pt x="230017" y="-25984"/>
                      <a:pt x="375844" y="-18329"/>
                      <a:pt x="461068" y="76294"/>
                    </a:cubicBezTo>
                    <a:cubicBezTo>
                      <a:pt x="546292" y="170917"/>
                      <a:pt x="538627" y="316673"/>
                      <a:pt x="443964" y="401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039E415-78BF-9E44-AF73-59C5323EA967}"/>
                  </a:ext>
                </a:extLst>
              </p:cNvPr>
              <p:cNvSpPr/>
              <p:nvPr/>
            </p:nvSpPr>
            <p:spPr>
              <a:xfrm>
                <a:off x="9254406" y="1236506"/>
                <a:ext cx="301176" cy="284349"/>
              </a:xfrm>
              <a:custGeom>
                <a:avLst/>
                <a:gdLst>
                  <a:gd name="connsiteX0" fmla="*/ 258405 w 301176"/>
                  <a:gd name="connsiteY0" fmla="*/ 232692 h 284349"/>
                  <a:gd name="connsiteX1" fmla="*/ 0 w 301176"/>
                  <a:gd name="connsiteY1" fmla="*/ 284349 h 284349"/>
                  <a:gd name="connsiteX2" fmla="*/ 78506 w 301176"/>
                  <a:gd name="connsiteY2" fmla="*/ 33073 h 284349"/>
                  <a:gd name="connsiteX3" fmla="*/ 268089 w 301176"/>
                  <a:gd name="connsiteY3" fmla="*/ 46051 h 284349"/>
                  <a:gd name="connsiteX4" fmla="*/ 258282 w 301176"/>
                  <a:gd name="connsiteY4" fmla="*/ 232692 h 28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176" h="284349">
                    <a:moveTo>
                      <a:pt x="258405" y="232692"/>
                    </a:moveTo>
                    <a:cubicBezTo>
                      <a:pt x="203279" y="281889"/>
                      <a:pt x="0" y="284349"/>
                      <a:pt x="0" y="284349"/>
                    </a:cubicBezTo>
                    <a:cubicBezTo>
                      <a:pt x="0" y="284349"/>
                      <a:pt x="23379" y="82762"/>
                      <a:pt x="78506" y="33073"/>
                    </a:cubicBezTo>
                    <a:cubicBezTo>
                      <a:pt x="134444" y="-15672"/>
                      <a:pt x="219324" y="-9860"/>
                      <a:pt x="268089" y="46051"/>
                    </a:cubicBezTo>
                    <a:cubicBezTo>
                      <a:pt x="315759" y="100711"/>
                      <a:pt x="311427" y="183326"/>
                      <a:pt x="258282" y="2326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7005DF-73C9-0249-928C-50949C54D46E}"/>
                </a:ext>
              </a:extLst>
            </p:cNvPr>
            <p:cNvSpPr/>
            <p:nvPr/>
          </p:nvSpPr>
          <p:spPr>
            <a:xfrm>
              <a:off x="1055108" y="4927091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47D73-606D-DF44-B790-076CF4D729A8}"/>
                </a:ext>
              </a:extLst>
            </p:cNvPr>
            <p:cNvSpPr/>
            <p:nvPr/>
          </p:nvSpPr>
          <p:spPr>
            <a:xfrm>
              <a:off x="3324773" y="3390553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EFF47C-0434-C249-9898-4C276AB6AB30}"/>
                </a:ext>
              </a:extLst>
            </p:cNvPr>
            <p:cNvSpPr/>
            <p:nvPr/>
          </p:nvSpPr>
          <p:spPr>
            <a:xfrm>
              <a:off x="6284004" y="360082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1F304A-FD57-FD4D-8C28-A66EF5BD4310}"/>
                </a:ext>
              </a:extLst>
            </p:cNvPr>
            <p:cNvSpPr/>
            <p:nvPr/>
          </p:nvSpPr>
          <p:spPr>
            <a:xfrm>
              <a:off x="8971261" y="292141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613D73D1-1B64-2044-B8D4-08B0E2A6C86D}"/>
                </a:ext>
              </a:extLst>
            </p:cNvPr>
            <p:cNvSpPr txBox="1"/>
            <p:nvPr/>
          </p:nvSpPr>
          <p:spPr>
            <a:xfrm>
              <a:off x="2793398" y="5111937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2B85358-178D-3847-8570-700EE7DFCFD4}"/>
                </a:ext>
              </a:extLst>
            </p:cNvPr>
            <p:cNvSpPr/>
            <p:nvPr/>
          </p:nvSpPr>
          <p:spPr>
            <a:xfrm>
              <a:off x="7929116" y="4425127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EEE1F3D8-1704-324E-B8D3-84F8477E07E7}"/>
                </a:ext>
              </a:extLst>
            </p:cNvPr>
            <p:cNvSpPr txBox="1"/>
            <p:nvPr/>
          </p:nvSpPr>
          <p:spPr>
            <a:xfrm>
              <a:off x="8613307" y="4492560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961C08-C1D6-BC4B-A917-43EEBF4D696D}"/>
                </a:ext>
              </a:extLst>
            </p:cNvPr>
            <p:cNvSpPr txBox="1"/>
            <p:nvPr/>
          </p:nvSpPr>
          <p:spPr>
            <a:xfrm>
              <a:off x="1158753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AD2FF3-2C06-E34B-8716-489540E8131A}"/>
                </a:ext>
              </a:extLst>
            </p:cNvPr>
            <p:cNvSpPr/>
            <p:nvPr/>
          </p:nvSpPr>
          <p:spPr>
            <a:xfrm>
              <a:off x="5302473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91D48063-3108-DA49-93E7-D760AC70ACEF}"/>
                </a:ext>
              </a:extLst>
            </p:cNvPr>
            <p:cNvSpPr txBox="1"/>
            <p:nvPr/>
          </p:nvSpPr>
          <p:spPr>
            <a:xfrm>
              <a:off x="5986664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758E3A-B1CB-8C4C-B357-8FB4AC5BB52A}"/>
                </a:ext>
              </a:extLst>
            </p:cNvPr>
            <p:cNvGrpSpPr/>
            <p:nvPr/>
          </p:nvGrpSpPr>
          <p:grpSpPr>
            <a:xfrm>
              <a:off x="8167976" y="4785772"/>
              <a:ext cx="307957" cy="207921"/>
              <a:chOff x="8042443" y="3628702"/>
              <a:chExt cx="453736" cy="306345"/>
            </a:xfrm>
            <a:solidFill>
              <a:schemeClr val="tx1"/>
            </a:solidFill>
          </p:grpSpPr>
          <p:sp>
            <p:nvSpPr>
              <p:cNvPr id="85" name="Freeform 183">
                <a:extLst>
                  <a:ext uri="{FF2B5EF4-FFF2-40B4-BE49-F238E27FC236}">
                    <a16:creationId xmlns:a16="http://schemas.microsoft.com/office/drawing/2014/main" id="{5A13B79B-F23A-384C-91A3-FF07353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2443" y="3628702"/>
                <a:ext cx="453736" cy="306345"/>
              </a:xfrm>
              <a:custGeom>
                <a:avLst/>
                <a:gdLst>
                  <a:gd name="T0" fmla="*/ 389 w 694"/>
                  <a:gd name="T1" fmla="*/ 59 h 469"/>
                  <a:gd name="T2" fmla="*/ 389 w 694"/>
                  <a:gd name="T3" fmla="*/ 59 h 469"/>
                  <a:gd name="T4" fmla="*/ 45 w 694"/>
                  <a:gd name="T5" fmla="*/ 423 h 469"/>
                  <a:gd name="T6" fmla="*/ 648 w 694"/>
                  <a:gd name="T7" fmla="*/ 423 h 469"/>
                  <a:gd name="T8" fmla="*/ 648 w 694"/>
                  <a:gd name="T9" fmla="*/ 46 h 469"/>
                  <a:gd name="T10" fmla="*/ 444 w 694"/>
                  <a:gd name="T11" fmla="*/ 46 h 469"/>
                  <a:gd name="T12" fmla="*/ 430 w 694"/>
                  <a:gd name="T13" fmla="*/ 78 h 469"/>
                  <a:gd name="T14" fmla="*/ 430 w 694"/>
                  <a:gd name="T15" fmla="*/ 78 h 469"/>
                  <a:gd name="T16" fmla="*/ 402 w 694"/>
                  <a:gd name="T17" fmla="*/ 97 h 469"/>
                  <a:gd name="T18" fmla="*/ 45 w 694"/>
                  <a:gd name="T19" fmla="*/ 97 h 469"/>
                  <a:gd name="T20" fmla="*/ 45 w 694"/>
                  <a:gd name="T21" fmla="*/ 423 h 469"/>
                  <a:gd name="T22" fmla="*/ 658 w 694"/>
                  <a:gd name="T23" fmla="*/ 468 h 469"/>
                  <a:gd name="T24" fmla="*/ 35 w 694"/>
                  <a:gd name="T25" fmla="*/ 468 h 469"/>
                  <a:gd name="T26" fmla="*/ 35 w 694"/>
                  <a:gd name="T27" fmla="*/ 468 h 469"/>
                  <a:gd name="T28" fmla="*/ 0 w 694"/>
                  <a:gd name="T29" fmla="*/ 434 h 469"/>
                  <a:gd name="T30" fmla="*/ 0 w 694"/>
                  <a:gd name="T31" fmla="*/ 88 h 469"/>
                  <a:gd name="T32" fmla="*/ 0 w 694"/>
                  <a:gd name="T33" fmla="*/ 88 h 469"/>
                  <a:gd name="T34" fmla="*/ 37 w 694"/>
                  <a:gd name="T35" fmla="*/ 52 h 469"/>
                  <a:gd name="T36" fmla="*/ 392 w 694"/>
                  <a:gd name="T37" fmla="*/ 51 h 469"/>
                  <a:gd name="T38" fmla="*/ 407 w 694"/>
                  <a:gd name="T39" fmla="*/ 20 h 469"/>
                  <a:gd name="T40" fmla="*/ 407 w 694"/>
                  <a:gd name="T41" fmla="*/ 20 h 469"/>
                  <a:gd name="T42" fmla="*/ 436 w 694"/>
                  <a:gd name="T43" fmla="*/ 0 h 469"/>
                  <a:gd name="T44" fmla="*/ 658 w 694"/>
                  <a:gd name="T45" fmla="*/ 0 h 469"/>
                  <a:gd name="T46" fmla="*/ 658 w 694"/>
                  <a:gd name="T47" fmla="*/ 0 h 469"/>
                  <a:gd name="T48" fmla="*/ 693 w 694"/>
                  <a:gd name="T49" fmla="*/ 34 h 469"/>
                  <a:gd name="T50" fmla="*/ 693 w 694"/>
                  <a:gd name="T51" fmla="*/ 434 h 469"/>
                  <a:gd name="T52" fmla="*/ 693 w 694"/>
                  <a:gd name="T53" fmla="*/ 434 h 469"/>
                  <a:gd name="T54" fmla="*/ 658 w 694"/>
                  <a:gd name="T55" fmla="*/ 46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4" h="469">
                    <a:moveTo>
                      <a:pt x="389" y="59"/>
                    </a:moveTo>
                    <a:lnTo>
                      <a:pt x="389" y="59"/>
                    </a:lnTo>
                    <a:close/>
                    <a:moveTo>
                      <a:pt x="45" y="423"/>
                    </a:moveTo>
                    <a:lnTo>
                      <a:pt x="648" y="423"/>
                    </a:lnTo>
                    <a:lnTo>
                      <a:pt x="648" y="46"/>
                    </a:lnTo>
                    <a:lnTo>
                      <a:pt x="444" y="46"/>
                    </a:lnTo>
                    <a:lnTo>
                      <a:pt x="430" y="78"/>
                    </a:lnTo>
                    <a:lnTo>
                      <a:pt x="430" y="78"/>
                    </a:lnTo>
                    <a:cubicBezTo>
                      <a:pt x="425" y="89"/>
                      <a:pt x="414" y="97"/>
                      <a:pt x="402" y="97"/>
                    </a:cubicBezTo>
                    <a:lnTo>
                      <a:pt x="45" y="97"/>
                    </a:lnTo>
                    <a:lnTo>
                      <a:pt x="45" y="423"/>
                    </a:lnTo>
                    <a:close/>
                    <a:moveTo>
                      <a:pt x="658" y="468"/>
                    </a:moveTo>
                    <a:lnTo>
                      <a:pt x="35" y="468"/>
                    </a:lnTo>
                    <a:lnTo>
                      <a:pt x="35" y="468"/>
                    </a:lnTo>
                    <a:cubicBezTo>
                      <a:pt x="16" y="468"/>
                      <a:pt x="0" y="453"/>
                      <a:pt x="0" y="434"/>
                    </a:cubicBezTo>
                    <a:lnTo>
                      <a:pt x="0" y="88"/>
                    </a:lnTo>
                    <a:lnTo>
                      <a:pt x="0" y="88"/>
                    </a:lnTo>
                    <a:cubicBezTo>
                      <a:pt x="0" y="68"/>
                      <a:pt x="16" y="52"/>
                      <a:pt x="37" y="52"/>
                    </a:cubicBezTo>
                    <a:lnTo>
                      <a:pt x="392" y="51"/>
                    </a:lnTo>
                    <a:lnTo>
                      <a:pt x="407" y="20"/>
                    </a:lnTo>
                    <a:lnTo>
                      <a:pt x="407" y="20"/>
                    </a:lnTo>
                    <a:cubicBezTo>
                      <a:pt x="412" y="8"/>
                      <a:pt x="423" y="0"/>
                      <a:pt x="436" y="0"/>
                    </a:cubicBezTo>
                    <a:lnTo>
                      <a:pt x="658" y="0"/>
                    </a:lnTo>
                    <a:lnTo>
                      <a:pt x="658" y="0"/>
                    </a:lnTo>
                    <a:cubicBezTo>
                      <a:pt x="677" y="0"/>
                      <a:pt x="693" y="16"/>
                      <a:pt x="693" y="34"/>
                    </a:cubicBezTo>
                    <a:lnTo>
                      <a:pt x="693" y="434"/>
                    </a:lnTo>
                    <a:lnTo>
                      <a:pt x="693" y="434"/>
                    </a:lnTo>
                    <a:cubicBezTo>
                      <a:pt x="693" y="453"/>
                      <a:pt x="677" y="468"/>
                      <a:pt x="658" y="4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6" name="Freeform 185">
                <a:extLst>
                  <a:ext uri="{FF2B5EF4-FFF2-40B4-BE49-F238E27FC236}">
                    <a16:creationId xmlns:a16="http://schemas.microsoft.com/office/drawing/2014/main" id="{415DE941-9992-624C-B2F0-765847DC1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5897" y="3680723"/>
                <a:ext cx="92482" cy="78030"/>
              </a:xfrm>
              <a:custGeom>
                <a:avLst/>
                <a:gdLst>
                  <a:gd name="T0" fmla="*/ 45 w 142"/>
                  <a:gd name="T1" fmla="*/ 74 h 120"/>
                  <a:gd name="T2" fmla="*/ 96 w 142"/>
                  <a:gd name="T3" fmla="*/ 74 h 120"/>
                  <a:gd name="T4" fmla="*/ 96 w 142"/>
                  <a:gd name="T5" fmla="*/ 45 h 120"/>
                  <a:gd name="T6" fmla="*/ 45 w 142"/>
                  <a:gd name="T7" fmla="*/ 45 h 120"/>
                  <a:gd name="T8" fmla="*/ 45 w 142"/>
                  <a:gd name="T9" fmla="*/ 74 h 120"/>
                  <a:gd name="T10" fmla="*/ 116 w 142"/>
                  <a:gd name="T11" fmla="*/ 119 h 120"/>
                  <a:gd name="T12" fmla="*/ 25 w 142"/>
                  <a:gd name="T13" fmla="*/ 119 h 120"/>
                  <a:gd name="T14" fmla="*/ 25 w 142"/>
                  <a:gd name="T15" fmla="*/ 119 h 120"/>
                  <a:gd name="T16" fmla="*/ 0 w 142"/>
                  <a:gd name="T17" fmla="*/ 95 h 120"/>
                  <a:gd name="T18" fmla="*/ 0 w 142"/>
                  <a:gd name="T19" fmla="*/ 24 h 120"/>
                  <a:gd name="T20" fmla="*/ 0 w 142"/>
                  <a:gd name="T21" fmla="*/ 24 h 120"/>
                  <a:gd name="T22" fmla="*/ 25 w 142"/>
                  <a:gd name="T23" fmla="*/ 0 h 120"/>
                  <a:gd name="T24" fmla="*/ 116 w 142"/>
                  <a:gd name="T25" fmla="*/ 0 h 120"/>
                  <a:gd name="T26" fmla="*/ 116 w 142"/>
                  <a:gd name="T27" fmla="*/ 0 h 120"/>
                  <a:gd name="T28" fmla="*/ 141 w 142"/>
                  <a:gd name="T29" fmla="*/ 24 h 120"/>
                  <a:gd name="T30" fmla="*/ 141 w 142"/>
                  <a:gd name="T31" fmla="*/ 95 h 120"/>
                  <a:gd name="T32" fmla="*/ 141 w 142"/>
                  <a:gd name="T33" fmla="*/ 95 h 120"/>
                  <a:gd name="T34" fmla="*/ 116 w 142"/>
                  <a:gd name="T35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20">
                    <a:moveTo>
                      <a:pt x="45" y="74"/>
                    </a:moveTo>
                    <a:lnTo>
                      <a:pt x="96" y="74"/>
                    </a:lnTo>
                    <a:lnTo>
                      <a:pt x="96" y="45"/>
                    </a:lnTo>
                    <a:lnTo>
                      <a:pt x="45" y="45"/>
                    </a:lnTo>
                    <a:lnTo>
                      <a:pt x="45" y="74"/>
                    </a:lnTo>
                    <a:close/>
                    <a:moveTo>
                      <a:pt x="116" y="119"/>
                    </a:moveTo>
                    <a:lnTo>
                      <a:pt x="25" y="119"/>
                    </a:lnTo>
                    <a:lnTo>
                      <a:pt x="25" y="119"/>
                    </a:lnTo>
                    <a:cubicBezTo>
                      <a:pt x="12" y="119"/>
                      <a:pt x="0" y="108"/>
                      <a:pt x="0" y="95"/>
                    </a:cubicBezTo>
                    <a:lnTo>
                      <a:pt x="0" y="24"/>
                    </a:lnTo>
                    <a:lnTo>
                      <a:pt x="0" y="24"/>
                    </a:lnTo>
                    <a:cubicBezTo>
                      <a:pt x="0" y="11"/>
                      <a:pt x="12" y="0"/>
                      <a:pt x="25" y="0"/>
                    </a:cubicBezTo>
                    <a:lnTo>
                      <a:pt x="116" y="0"/>
                    </a:lnTo>
                    <a:lnTo>
                      <a:pt x="116" y="0"/>
                    </a:lnTo>
                    <a:cubicBezTo>
                      <a:pt x="130" y="0"/>
                      <a:pt x="141" y="11"/>
                      <a:pt x="141" y="24"/>
                    </a:cubicBezTo>
                    <a:lnTo>
                      <a:pt x="141" y="95"/>
                    </a:lnTo>
                    <a:lnTo>
                      <a:pt x="141" y="95"/>
                    </a:lnTo>
                    <a:cubicBezTo>
                      <a:pt x="141" y="108"/>
                      <a:pt x="130" y="119"/>
                      <a:pt x="11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7" name="Freeform 186">
                <a:extLst>
                  <a:ext uri="{FF2B5EF4-FFF2-40B4-BE49-F238E27FC236}">
                    <a16:creationId xmlns:a16="http://schemas.microsoft.com/office/drawing/2014/main" id="{42788030-4AC0-9F45-8412-B0B0BCFA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714" y="3712512"/>
                <a:ext cx="176294" cy="176294"/>
              </a:xfrm>
              <a:custGeom>
                <a:avLst/>
                <a:gdLst>
                  <a:gd name="T0" fmla="*/ 133 w 268"/>
                  <a:gd name="T1" fmla="*/ 45 h 267"/>
                  <a:gd name="T2" fmla="*/ 133 w 268"/>
                  <a:gd name="T3" fmla="*/ 45 h 267"/>
                  <a:gd name="T4" fmla="*/ 45 w 268"/>
                  <a:gd name="T5" fmla="*/ 133 h 267"/>
                  <a:gd name="T6" fmla="*/ 45 w 268"/>
                  <a:gd name="T7" fmla="*/ 133 h 267"/>
                  <a:gd name="T8" fmla="*/ 133 w 268"/>
                  <a:gd name="T9" fmla="*/ 222 h 267"/>
                  <a:gd name="T10" fmla="*/ 133 w 268"/>
                  <a:gd name="T11" fmla="*/ 222 h 267"/>
                  <a:gd name="T12" fmla="*/ 221 w 268"/>
                  <a:gd name="T13" fmla="*/ 133 h 267"/>
                  <a:gd name="T14" fmla="*/ 221 w 268"/>
                  <a:gd name="T15" fmla="*/ 133 h 267"/>
                  <a:gd name="T16" fmla="*/ 133 w 268"/>
                  <a:gd name="T17" fmla="*/ 45 h 267"/>
                  <a:gd name="T18" fmla="*/ 133 w 268"/>
                  <a:gd name="T19" fmla="*/ 266 h 267"/>
                  <a:gd name="T20" fmla="*/ 133 w 268"/>
                  <a:gd name="T21" fmla="*/ 266 h 267"/>
                  <a:gd name="T22" fmla="*/ 0 w 268"/>
                  <a:gd name="T23" fmla="*/ 133 h 267"/>
                  <a:gd name="T24" fmla="*/ 0 w 268"/>
                  <a:gd name="T25" fmla="*/ 133 h 267"/>
                  <a:gd name="T26" fmla="*/ 133 w 268"/>
                  <a:gd name="T27" fmla="*/ 0 h 267"/>
                  <a:gd name="T28" fmla="*/ 133 w 268"/>
                  <a:gd name="T29" fmla="*/ 0 h 267"/>
                  <a:gd name="T30" fmla="*/ 267 w 268"/>
                  <a:gd name="T31" fmla="*/ 133 h 267"/>
                  <a:gd name="T32" fmla="*/ 267 w 268"/>
                  <a:gd name="T33" fmla="*/ 133 h 267"/>
                  <a:gd name="T34" fmla="*/ 133 w 268"/>
                  <a:gd name="T35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8" h="267">
                    <a:moveTo>
                      <a:pt x="133" y="45"/>
                    </a:moveTo>
                    <a:lnTo>
                      <a:pt x="133" y="45"/>
                    </a:lnTo>
                    <a:cubicBezTo>
                      <a:pt x="84" y="45"/>
                      <a:pt x="45" y="85"/>
                      <a:pt x="45" y="133"/>
                    </a:cubicBezTo>
                    <a:lnTo>
                      <a:pt x="45" y="133"/>
                    </a:lnTo>
                    <a:cubicBezTo>
                      <a:pt x="45" y="182"/>
                      <a:pt x="84" y="222"/>
                      <a:pt x="133" y="222"/>
                    </a:cubicBezTo>
                    <a:lnTo>
                      <a:pt x="133" y="222"/>
                    </a:lnTo>
                    <a:cubicBezTo>
                      <a:pt x="182" y="222"/>
                      <a:pt x="221" y="182"/>
                      <a:pt x="221" y="133"/>
                    </a:cubicBezTo>
                    <a:lnTo>
                      <a:pt x="221" y="133"/>
                    </a:lnTo>
                    <a:cubicBezTo>
                      <a:pt x="221" y="85"/>
                      <a:pt x="182" y="45"/>
                      <a:pt x="133" y="45"/>
                    </a:cubicBezTo>
                    <a:close/>
                    <a:moveTo>
                      <a:pt x="133" y="266"/>
                    </a:moveTo>
                    <a:lnTo>
                      <a:pt x="133" y="266"/>
                    </a:lnTo>
                    <a:cubicBezTo>
                      <a:pt x="60" y="266"/>
                      <a:pt x="0" y="207"/>
                      <a:pt x="0" y="133"/>
                    </a:cubicBezTo>
                    <a:lnTo>
                      <a:pt x="0" y="133"/>
                    </a:lnTo>
                    <a:cubicBezTo>
                      <a:pt x="0" y="60"/>
                      <a:pt x="60" y="0"/>
                      <a:pt x="133" y="0"/>
                    </a:cubicBezTo>
                    <a:lnTo>
                      <a:pt x="133" y="0"/>
                    </a:lnTo>
                    <a:cubicBezTo>
                      <a:pt x="207" y="0"/>
                      <a:pt x="267" y="60"/>
                      <a:pt x="267" y="133"/>
                    </a:cubicBezTo>
                    <a:lnTo>
                      <a:pt x="267" y="133"/>
                    </a:lnTo>
                    <a:cubicBezTo>
                      <a:pt x="267" y="207"/>
                      <a:pt x="207" y="266"/>
                      <a:pt x="133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88" name="Freeform 187">
              <a:extLst>
                <a:ext uri="{FF2B5EF4-FFF2-40B4-BE49-F238E27FC236}">
                  <a16:creationId xmlns:a16="http://schemas.microsoft.com/office/drawing/2014/main" id="{ED9977B2-08C5-F44C-9901-DC816625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16" y="2400511"/>
              <a:ext cx="325611" cy="253035"/>
            </a:xfrm>
            <a:custGeom>
              <a:avLst/>
              <a:gdLst>
                <a:gd name="T0" fmla="*/ 399 w 732"/>
                <a:gd name="T1" fmla="*/ 234 h 570"/>
                <a:gd name="T2" fmla="*/ 353 w 732"/>
                <a:gd name="T3" fmla="*/ 358 h 570"/>
                <a:gd name="T4" fmla="*/ 309 w 732"/>
                <a:gd name="T5" fmla="*/ 411 h 570"/>
                <a:gd name="T6" fmla="*/ 254 w 732"/>
                <a:gd name="T7" fmla="*/ 157 h 570"/>
                <a:gd name="T8" fmla="*/ 309 w 732"/>
                <a:gd name="T9" fmla="*/ 411 h 570"/>
                <a:gd name="T10" fmla="*/ 109 w 732"/>
                <a:gd name="T11" fmla="*/ 44 h 570"/>
                <a:gd name="T12" fmla="*/ 210 w 732"/>
                <a:gd name="T13" fmla="*/ 524 h 570"/>
                <a:gd name="T14" fmla="*/ 653 w 732"/>
                <a:gd name="T15" fmla="*/ 191 h 570"/>
                <a:gd name="T16" fmla="*/ 687 w 732"/>
                <a:gd name="T17" fmla="*/ 407 h 570"/>
                <a:gd name="T18" fmla="*/ 653 w 732"/>
                <a:gd name="T19" fmla="*/ 191 h 570"/>
                <a:gd name="T20" fmla="*/ 608 w 732"/>
                <a:gd name="T21" fmla="*/ 196 h 570"/>
                <a:gd name="T22" fmla="*/ 443 w 732"/>
                <a:gd name="T23" fmla="*/ 363 h 570"/>
                <a:gd name="T24" fmla="*/ 709 w 732"/>
                <a:gd name="T25" fmla="*/ 146 h 570"/>
                <a:gd name="T26" fmla="*/ 630 w 732"/>
                <a:gd name="T27" fmla="*/ 146 h 570"/>
                <a:gd name="T28" fmla="*/ 629 w 732"/>
                <a:gd name="T29" fmla="*/ 146 h 570"/>
                <a:gd name="T30" fmla="*/ 628 w 732"/>
                <a:gd name="T31" fmla="*/ 146 h 570"/>
                <a:gd name="T32" fmla="*/ 627 w 732"/>
                <a:gd name="T33" fmla="*/ 146 h 570"/>
                <a:gd name="T34" fmla="*/ 419 w 732"/>
                <a:gd name="T35" fmla="*/ 190 h 570"/>
                <a:gd name="T36" fmla="*/ 353 w 732"/>
                <a:gd name="T37" fmla="*/ 140 h 570"/>
                <a:gd name="T38" fmla="*/ 328 w 732"/>
                <a:gd name="T39" fmla="*/ 113 h 570"/>
                <a:gd name="T40" fmla="*/ 254 w 732"/>
                <a:gd name="T41" fmla="*/ 31 h 570"/>
                <a:gd name="T42" fmla="*/ 251 w 732"/>
                <a:gd name="T43" fmla="*/ 16 h 570"/>
                <a:gd name="T44" fmla="*/ 228 w 732"/>
                <a:gd name="T45" fmla="*/ 0 h 570"/>
                <a:gd name="T46" fmla="*/ 92 w 732"/>
                <a:gd name="T47" fmla="*/ 0 h 570"/>
                <a:gd name="T48" fmla="*/ 69 w 732"/>
                <a:gd name="T49" fmla="*/ 16 h 570"/>
                <a:gd name="T50" fmla="*/ 1 w 732"/>
                <a:gd name="T51" fmla="*/ 533 h 570"/>
                <a:gd name="T52" fmla="*/ 9 w 732"/>
                <a:gd name="T53" fmla="*/ 558 h 570"/>
                <a:gd name="T54" fmla="*/ 32 w 732"/>
                <a:gd name="T55" fmla="*/ 569 h 570"/>
                <a:gd name="T56" fmla="*/ 228 w 732"/>
                <a:gd name="T57" fmla="*/ 569 h 570"/>
                <a:gd name="T58" fmla="*/ 251 w 732"/>
                <a:gd name="T59" fmla="*/ 552 h 570"/>
                <a:gd name="T60" fmla="*/ 254 w 732"/>
                <a:gd name="T61" fmla="*/ 456 h 570"/>
                <a:gd name="T62" fmla="*/ 328 w 732"/>
                <a:gd name="T63" fmla="*/ 456 h 570"/>
                <a:gd name="T64" fmla="*/ 353 w 732"/>
                <a:gd name="T65" fmla="*/ 403 h 570"/>
                <a:gd name="T66" fmla="*/ 625 w 732"/>
                <a:gd name="T67" fmla="*/ 452 h 570"/>
                <a:gd name="T68" fmla="*/ 625 w 732"/>
                <a:gd name="T69" fmla="*/ 452 h 570"/>
                <a:gd name="T70" fmla="*/ 626 w 732"/>
                <a:gd name="T71" fmla="*/ 452 h 570"/>
                <a:gd name="T72" fmla="*/ 628 w 732"/>
                <a:gd name="T73" fmla="*/ 453 h 570"/>
                <a:gd name="T74" fmla="*/ 629 w 732"/>
                <a:gd name="T75" fmla="*/ 453 h 570"/>
                <a:gd name="T76" fmla="*/ 630 w 732"/>
                <a:gd name="T77" fmla="*/ 453 h 570"/>
                <a:gd name="T78" fmla="*/ 630 w 732"/>
                <a:gd name="T79" fmla="*/ 453 h 570"/>
                <a:gd name="T80" fmla="*/ 709 w 732"/>
                <a:gd name="T81" fmla="*/ 453 h 570"/>
                <a:gd name="T82" fmla="*/ 731 w 732"/>
                <a:gd name="T83" fmla="*/ 168 h 570"/>
                <a:gd name="T84" fmla="*/ 709 w 732"/>
                <a:gd name="T85" fmla="*/ 1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570">
                  <a:moveTo>
                    <a:pt x="353" y="234"/>
                  </a:moveTo>
                  <a:lnTo>
                    <a:pt x="399" y="234"/>
                  </a:lnTo>
                  <a:lnTo>
                    <a:pt x="399" y="358"/>
                  </a:lnTo>
                  <a:lnTo>
                    <a:pt x="353" y="358"/>
                  </a:lnTo>
                  <a:lnTo>
                    <a:pt x="353" y="234"/>
                  </a:lnTo>
                  <a:close/>
                  <a:moveTo>
                    <a:pt x="309" y="411"/>
                  </a:moveTo>
                  <a:lnTo>
                    <a:pt x="254" y="411"/>
                  </a:lnTo>
                  <a:lnTo>
                    <a:pt x="254" y="157"/>
                  </a:lnTo>
                  <a:lnTo>
                    <a:pt x="309" y="157"/>
                  </a:lnTo>
                  <a:lnTo>
                    <a:pt x="309" y="411"/>
                  </a:lnTo>
                  <a:close/>
                  <a:moveTo>
                    <a:pt x="48" y="524"/>
                  </a:moveTo>
                  <a:lnTo>
                    <a:pt x="109" y="44"/>
                  </a:lnTo>
                  <a:lnTo>
                    <a:pt x="210" y="44"/>
                  </a:lnTo>
                  <a:lnTo>
                    <a:pt x="210" y="524"/>
                  </a:lnTo>
                  <a:lnTo>
                    <a:pt x="48" y="524"/>
                  </a:lnTo>
                  <a:close/>
                  <a:moveTo>
                    <a:pt x="653" y="191"/>
                  </a:moveTo>
                  <a:lnTo>
                    <a:pt x="687" y="191"/>
                  </a:lnTo>
                  <a:lnTo>
                    <a:pt x="687" y="407"/>
                  </a:lnTo>
                  <a:lnTo>
                    <a:pt x="653" y="407"/>
                  </a:lnTo>
                  <a:lnTo>
                    <a:pt x="653" y="191"/>
                  </a:lnTo>
                  <a:close/>
                  <a:moveTo>
                    <a:pt x="443" y="230"/>
                  </a:moveTo>
                  <a:lnTo>
                    <a:pt x="608" y="196"/>
                  </a:lnTo>
                  <a:lnTo>
                    <a:pt x="608" y="402"/>
                  </a:lnTo>
                  <a:lnTo>
                    <a:pt x="443" y="363"/>
                  </a:lnTo>
                  <a:lnTo>
                    <a:pt x="443" y="230"/>
                  </a:lnTo>
                  <a:close/>
                  <a:moveTo>
                    <a:pt x="709" y="146"/>
                  </a:moveTo>
                  <a:lnTo>
                    <a:pt x="630" y="146"/>
                  </a:lnTo>
                  <a:lnTo>
                    <a:pt x="630" y="146"/>
                  </a:lnTo>
                  <a:lnTo>
                    <a:pt x="629" y="146"/>
                  </a:lnTo>
                  <a:lnTo>
                    <a:pt x="629" y="146"/>
                  </a:lnTo>
                  <a:lnTo>
                    <a:pt x="628" y="146"/>
                  </a:lnTo>
                  <a:lnTo>
                    <a:pt x="628" y="146"/>
                  </a:lnTo>
                  <a:cubicBezTo>
                    <a:pt x="628" y="146"/>
                    <a:pt x="628" y="146"/>
                    <a:pt x="627" y="146"/>
                  </a:cubicBezTo>
                  <a:lnTo>
                    <a:pt x="627" y="146"/>
                  </a:lnTo>
                  <a:cubicBezTo>
                    <a:pt x="627" y="146"/>
                    <a:pt x="627" y="146"/>
                    <a:pt x="626" y="146"/>
                  </a:cubicBezTo>
                  <a:lnTo>
                    <a:pt x="419" y="190"/>
                  </a:lnTo>
                  <a:lnTo>
                    <a:pt x="353" y="190"/>
                  </a:lnTo>
                  <a:lnTo>
                    <a:pt x="353" y="140"/>
                  </a:lnTo>
                  <a:lnTo>
                    <a:pt x="353" y="140"/>
                  </a:lnTo>
                  <a:cubicBezTo>
                    <a:pt x="353" y="124"/>
                    <a:pt x="343" y="113"/>
                    <a:pt x="328" y="113"/>
                  </a:cubicBezTo>
                  <a:lnTo>
                    <a:pt x="254" y="113"/>
                  </a:lnTo>
                  <a:lnTo>
                    <a:pt x="254" y="31"/>
                  </a:lnTo>
                  <a:lnTo>
                    <a:pt x="254" y="31"/>
                  </a:lnTo>
                  <a:cubicBezTo>
                    <a:pt x="254" y="26"/>
                    <a:pt x="253" y="21"/>
                    <a:pt x="251" y="16"/>
                  </a:cubicBezTo>
                  <a:lnTo>
                    <a:pt x="251" y="16"/>
                  </a:lnTo>
                  <a:cubicBezTo>
                    <a:pt x="247" y="6"/>
                    <a:pt x="238" y="0"/>
                    <a:pt x="228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82" y="0"/>
                    <a:pt x="73" y="6"/>
                    <a:pt x="69" y="16"/>
                  </a:cubicBezTo>
                  <a:lnTo>
                    <a:pt x="69" y="16"/>
                  </a:lnTo>
                  <a:cubicBezTo>
                    <a:pt x="67" y="20"/>
                    <a:pt x="66" y="24"/>
                    <a:pt x="66" y="30"/>
                  </a:cubicBezTo>
                  <a:lnTo>
                    <a:pt x="1" y="533"/>
                  </a:lnTo>
                  <a:lnTo>
                    <a:pt x="1" y="533"/>
                  </a:lnTo>
                  <a:cubicBezTo>
                    <a:pt x="0" y="542"/>
                    <a:pt x="3" y="552"/>
                    <a:pt x="9" y="558"/>
                  </a:cubicBezTo>
                  <a:lnTo>
                    <a:pt x="9" y="558"/>
                  </a:lnTo>
                  <a:cubicBezTo>
                    <a:pt x="15" y="565"/>
                    <a:pt x="24" y="569"/>
                    <a:pt x="32" y="569"/>
                  </a:cubicBezTo>
                  <a:lnTo>
                    <a:pt x="228" y="569"/>
                  </a:lnTo>
                  <a:lnTo>
                    <a:pt x="228" y="569"/>
                  </a:lnTo>
                  <a:cubicBezTo>
                    <a:pt x="238" y="569"/>
                    <a:pt x="247" y="563"/>
                    <a:pt x="251" y="552"/>
                  </a:cubicBezTo>
                  <a:lnTo>
                    <a:pt x="251" y="552"/>
                  </a:lnTo>
                  <a:cubicBezTo>
                    <a:pt x="253" y="547"/>
                    <a:pt x="254" y="542"/>
                    <a:pt x="254" y="536"/>
                  </a:cubicBezTo>
                  <a:lnTo>
                    <a:pt x="254" y="456"/>
                  </a:lnTo>
                  <a:lnTo>
                    <a:pt x="328" y="456"/>
                  </a:lnTo>
                  <a:lnTo>
                    <a:pt x="328" y="456"/>
                  </a:lnTo>
                  <a:cubicBezTo>
                    <a:pt x="343" y="456"/>
                    <a:pt x="353" y="443"/>
                    <a:pt x="353" y="427"/>
                  </a:cubicBezTo>
                  <a:lnTo>
                    <a:pt x="353" y="403"/>
                  </a:lnTo>
                  <a:lnTo>
                    <a:pt x="418" y="403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cubicBezTo>
                    <a:pt x="626" y="452"/>
                    <a:pt x="626" y="452"/>
                    <a:pt x="626" y="452"/>
                  </a:cubicBezTo>
                  <a:lnTo>
                    <a:pt x="626" y="452"/>
                  </a:lnTo>
                  <a:cubicBezTo>
                    <a:pt x="627" y="452"/>
                    <a:pt x="627" y="453"/>
                    <a:pt x="628" y="453"/>
                  </a:cubicBezTo>
                  <a:lnTo>
                    <a:pt x="628" y="453"/>
                  </a:lnTo>
                  <a:cubicBezTo>
                    <a:pt x="628" y="453"/>
                    <a:pt x="628" y="453"/>
                    <a:pt x="629" y="453"/>
                  </a:cubicBezTo>
                  <a:lnTo>
                    <a:pt x="629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709" y="453"/>
                  </a:lnTo>
                  <a:lnTo>
                    <a:pt x="709" y="453"/>
                  </a:lnTo>
                  <a:cubicBezTo>
                    <a:pt x="721" y="453"/>
                    <a:pt x="731" y="442"/>
                    <a:pt x="731" y="430"/>
                  </a:cubicBezTo>
                  <a:lnTo>
                    <a:pt x="731" y="168"/>
                  </a:lnTo>
                  <a:lnTo>
                    <a:pt x="731" y="168"/>
                  </a:lnTo>
                  <a:cubicBezTo>
                    <a:pt x="731" y="156"/>
                    <a:pt x="721" y="146"/>
                    <a:pt x="709" y="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188">
              <a:extLst>
                <a:ext uri="{FF2B5EF4-FFF2-40B4-BE49-F238E27FC236}">
                  <a16:creationId xmlns:a16="http://schemas.microsoft.com/office/drawing/2014/main" id="{013C8F96-FCFC-BF46-9349-3CCE7B50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681" y="5358462"/>
              <a:ext cx="216535" cy="276390"/>
            </a:xfrm>
            <a:custGeom>
              <a:avLst/>
              <a:gdLst>
                <a:gd name="T0" fmla="*/ 488 w 542"/>
                <a:gd name="T1" fmla="*/ 575 h 692"/>
                <a:gd name="T2" fmla="*/ 421 w 542"/>
                <a:gd name="T3" fmla="*/ 645 h 692"/>
                <a:gd name="T4" fmla="*/ 438 w 542"/>
                <a:gd name="T5" fmla="*/ 468 h 692"/>
                <a:gd name="T6" fmla="*/ 463 w 542"/>
                <a:gd name="T7" fmla="*/ 478 h 692"/>
                <a:gd name="T8" fmla="*/ 488 w 542"/>
                <a:gd name="T9" fmla="*/ 575 h 692"/>
                <a:gd name="T10" fmla="*/ 167 w 542"/>
                <a:gd name="T11" fmla="*/ 627 h 692"/>
                <a:gd name="T12" fmla="*/ 125 w 542"/>
                <a:gd name="T13" fmla="*/ 645 h 692"/>
                <a:gd name="T14" fmla="*/ 58 w 542"/>
                <a:gd name="T15" fmla="*/ 575 h 692"/>
                <a:gd name="T16" fmla="*/ 55 w 542"/>
                <a:gd name="T17" fmla="*/ 554 h 692"/>
                <a:gd name="T18" fmla="*/ 56 w 542"/>
                <a:gd name="T19" fmla="*/ 532 h 692"/>
                <a:gd name="T20" fmla="*/ 83 w 542"/>
                <a:gd name="T21" fmla="*/ 478 h 692"/>
                <a:gd name="T22" fmla="*/ 108 w 542"/>
                <a:gd name="T23" fmla="*/ 468 h 692"/>
                <a:gd name="T24" fmla="*/ 531 w 542"/>
                <a:gd name="T25" fmla="*/ 485 h 692"/>
                <a:gd name="T26" fmla="*/ 529 w 542"/>
                <a:gd name="T27" fmla="*/ 356 h 692"/>
                <a:gd name="T28" fmla="*/ 533 w 542"/>
                <a:gd name="T29" fmla="*/ 217 h 692"/>
                <a:gd name="T30" fmla="*/ 480 w 542"/>
                <a:gd name="T31" fmla="*/ 98 h 692"/>
                <a:gd name="T32" fmla="*/ 395 w 542"/>
                <a:gd name="T33" fmla="*/ 28 h 692"/>
                <a:gd name="T34" fmla="*/ 278 w 542"/>
                <a:gd name="T35" fmla="*/ 0 h 692"/>
                <a:gd name="T36" fmla="*/ 272 w 542"/>
                <a:gd name="T37" fmla="*/ 0 h 692"/>
                <a:gd name="T38" fmla="*/ 174 w 542"/>
                <a:gd name="T39" fmla="*/ 16 h 692"/>
                <a:gd name="T40" fmla="*/ 27 w 542"/>
                <a:gd name="T41" fmla="*/ 148 h 692"/>
                <a:gd name="T42" fmla="*/ 16 w 542"/>
                <a:gd name="T43" fmla="*/ 349 h 692"/>
                <a:gd name="T44" fmla="*/ 15 w 542"/>
                <a:gd name="T45" fmla="*/ 492 h 692"/>
                <a:gd name="T46" fmla="*/ 11 w 542"/>
                <a:gd name="T47" fmla="*/ 528 h 692"/>
                <a:gd name="T48" fmla="*/ 10 w 542"/>
                <a:gd name="T49" fmla="*/ 555 h 692"/>
                <a:gd name="T50" fmla="*/ 10 w 542"/>
                <a:gd name="T51" fmla="*/ 557 h 692"/>
                <a:gd name="T52" fmla="*/ 15 w 542"/>
                <a:gd name="T53" fmla="*/ 587 h 692"/>
                <a:gd name="T54" fmla="*/ 118 w 542"/>
                <a:gd name="T55" fmla="*/ 690 h 692"/>
                <a:gd name="T56" fmla="*/ 125 w 542"/>
                <a:gd name="T57" fmla="*/ 691 h 692"/>
                <a:gd name="T58" fmla="*/ 166 w 542"/>
                <a:gd name="T59" fmla="*/ 677 h 692"/>
                <a:gd name="T60" fmla="*/ 209 w 542"/>
                <a:gd name="T61" fmla="*/ 652 h 692"/>
                <a:gd name="T62" fmla="*/ 216 w 542"/>
                <a:gd name="T63" fmla="*/ 628 h 692"/>
                <a:gd name="T64" fmla="*/ 144 w 542"/>
                <a:gd name="T65" fmla="*/ 436 h 692"/>
                <a:gd name="T66" fmla="*/ 128 w 542"/>
                <a:gd name="T67" fmla="*/ 420 h 692"/>
                <a:gd name="T68" fmla="*/ 85 w 542"/>
                <a:gd name="T69" fmla="*/ 428 h 692"/>
                <a:gd name="T70" fmla="*/ 65 w 542"/>
                <a:gd name="T71" fmla="*/ 438 h 692"/>
                <a:gd name="T72" fmla="*/ 60 w 542"/>
                <a:gd name="T73" fmla="*/ 340 h 692"/>
                <a:gd name="T74" fmla="*/ 69 w 542"/>
                <a:gd name="T75" fmla="*/ 166 h 692"/>
                <a:gd name="T76" fmla="*/ 188 w 542"/>
                <a:gd name="T77" fmla="*/ 58 h 692"/>
                <a:gd name="T78" fmla="*/ 272 w 542"/>
                <a:gd name="T79" fmla="*/ 46 h 692"/>
                <a:gd name="T80" fmla="*/ 278 w 542"/>
                <a:gd name="T81" fmla="*/ 46 h 692"/>
                <a:gd name="T82" fmla="*/ 445 w 542"/>
                <a:gd name="T83" fmla="*/ 125 h 692"/>
                <a:gd name="T84" fmla="*/ 489 w 542"/>
                <a:gd name="T85" fmla="*/ 225 h 692"/>
                <a:gd name="T86" fmla="*/ 485 w 542"/>
                <a:gd name="T87" fmla="*/ 346 h 692"/>
                <a:gd name="T88" fmla="*/ 480 w 542"/>
                <a:gd name="T89" fmla="*/ 436 h 692"/>
                <a:gd name="T90" fmla="*/ 461 w 542"/>
                <a:gd name="T91" fmla="*/ 428 h 692"/>
                <a:gd name="T92" fmla="*/ 419 w 542"/>
                <a:gd name="T93" fmla="*/ 420 h 692"/>
                <a:gd name="T94" fmla="*/ 402 w 542"/>
                <a:gd name="T95" fmla="*/ 436 h 692"/>
                <a:gd name="T96" fmla="*/ 331 w 542"/>
                <a:gd name="T97" fmla="*/ 627 h 692"/>
                <a:gd name="T98" fmla="*/ 331 w 542"/>
                <a:gd name="T99" fmla="*/ 628 h 692"/>
                <a:gd name="T100" fmla="*/ 337 w 542"/>
                <a:gd name="T101" fmla="*/ 652 h 692"/>
                <a:gd name="T102" fmla="*/ 380 w 542"/>
                <a:gd name="T103" fmla="*/ 677 h 692"/>
                <a:gd name="T104" fmla="*/ 422 w 542"/>
                <a:gd name="T105" fmla="*/ 691 h 692"/>
                <a:gd name="T106" fmla="*/ 428 w 542"/>
                <a:gd name="T107" fmla="*/ 690 h 692"/>
                <a:gd name="T108" fmla="*/ 532 w 542"/>
                <a:gd name="T109" fmla="*/ 587 h 692"/>
                <a:gd name="T110" fmla="*/ 537 w 542"/>
                <a:gd name="T111" fmla="*/ 546 h 692"/>
                <a:gd name="T112" fmla="*/ 537 w 542"/>
                <a:gd name="T113" fmla="*/ 54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2" h="692">
                  <a:moveTo>
                    <a:pt x="488" y="575"/>
                  </a:moveTo>
                  <a:lnTo>
                    <a:pt x="488" y="575"/>
                  </a:lnTo>
                  <a:cubicBezTo>
                    <a:pt x="479" y="609"/>
                    <a:pt x="454" y="635"/>
                    <a:pt x="421" y="645"/>
                  </a:cubicBezTo>
                  <a:lnTo>
                    <a:pt x="421" y="645"/>
                  </a:lnTo>
                  <a:cubicBezTo>
                    <a:pt x="412" y="643"/>
                    <a:pt x="392" y="633"/>
                    <a:pt x="379" y="627"/>
                  </a:cubicBezTo>
                  <a:lnTo>
                    <a:pt x="438" y="468"/>
                  </a:lnTo>
                  <a:lnTo>
                    <a:pt x="438" y="468"/>
                  </a:lnTo>
                  <a:cubicBezTo>
                    <a:pt x="448" y="471"/>
                    <a:pt x="459" y="476"/>
                    <a:pt x="463" y="478"/>
                  </a:cubicBezTo>
                  <a:lnTo>
                    <a:pt x="463" y="478"/>
                  </a:lnTo>
                  <a:cubicBezTo>
                    <a:pt x="488" y="504"/>
                    <a:pt x="498" y="540"/>
                    <a:pt x="488" y="575"/>
                  </a:cubicBezTo>
                  <a:close/>
                  <a:moveTo>
                    <a:pt x="108" y="468"/>
                  </a:moveTo>
                  <a:lnTo>
                    <a:pt x="167" y="627"/>
                  </a:lnTo>
                  <a:lnTo>
                    <a:pt x="167" y="627"/>
                  </a:lnTo>
                  <a:cubicBezTo>
                    <a:pt x="154" y="633"/>
                    <a:pt x="134" y="643"/>
                    <a:pt x="125" y="645"/>
                  </a:cubicBezTo>
                  <a:lnTo>
                    <a:pt x="125" y="645"/>
                  </a:lnTo>
                  <a:cubicBezTo>
                    <a:pt x="93" y="635"/>
                    <a:pt x="67" y="609"/>
                    <a:pt x="58" y="575"/>
                  </a:cubicBezTo>
                  <a:lnTo>
                    <a:pt x="58" y="575"/>
                  </a:lnTo>
                  <a:cubicBezTo>
                    <a:pt x="56" y="568"/>
                    <a:pt x="55" y="561"/>
                    <a:pt x="55" y="554"/>
                  </a:cubicBezTo>
                  <a:lnTo>
                    <a:pt x="55" y="554"/>
                  </a:lnTo>
                  <a:cubicBezTo>
                    <a:pt x="55" y="548"/>
                    <a:pt x="55" y="540"/>
                    <a:pt x="56" y="532"/>
                  </a:cubicBezTo>
                  <a:lnTo>
                    <a:pt x="56" y="532"/>
                  </a:lnTo>
                  <a:cubicBezTo>
                    <a:pt x="59" y="512"/>
                    <a:pt x="68" y="493"/>
                    <a:pt x="83" y="478"/>
                  </a:cubicBezTo>
                  <a:lnTo>
                    <a:pt x="83" y="478"/>
                  </a:lnTo>
                  <a:cubicBezTo>
                    <a:pt x="87" y="476"/>
                    <a:pt x="99" y="471"/>
                    <a:pt x="108" y="468"/>
                  </a:cubicBezTo>
                  <a:close/>
                  <a:moveTo>
                    <a:pt x="531" y="485"/>
                  </a:moveTo>
                  <a:lnTo>
                    <a:pt x="531" y="485"/>
                  </a:lnTo>
                  <a:cubicBezTo>
                    <a:pt x="526" y="444"/>
                    <a:pt x="519" y="397"/>
                    <a:pt x="529" y="356"/>
                  </a:cubicBezTo>
                  <a:lnTo>
                    <a:pt x="529" y="356"/>
                  </a:lnTo>
                  <a:cubicBezTo>
                    <a:pt x="540" y="309"/>
                    <a:pt x="541" y="261"/>
                    <a:pt x="533" y="217"/>
                  </a:cubicBezTo>
                  <a:lnTo>
                    <a:pt x="533" y="217"/>
                  </a:lnTo>
                  <a:cubicBezTo>
                    <a:pt x="525" y="172"/>
                    <a:pt x="507" y="131"/>
                    <a:pt x="480" y="98"/>
                  </a:cubicBezTo>
                  <a:lnTo>
                    <a:pt x="480" y="98"/>
                  </a:lnTo>
                  <a:cubicBezTo>
                    <a:pt x="458" y="68"/>
                    <a:pt x="429" y="44"/>
                    <a:pt x="395" y="28"/>
                  </a:cubicBezTo>
                  <a:lnTo>
                    <a:pt x="395" y="28"/>
                  </a:lnTo>
                  <a:cubicBezTo>
                    <a:pt x="361" y="11"/>
                    <a:pt x="321" y="1"/>
                    <a:pt x="278" y="0"/>
                  </a:cubicBezTo>
                  <a:lnTo>
                    <a:pt x="278" y="0"/>
                  </a:lnTo>
                  <a:cubicBezTo>
                    <a:pt x="276" y="0"/>
                    <a:pt x="274" y="0"/>
                    <a:pt x="272" y="0"/>
                  </a:cubicBezTo>
                  <a:lnTo>
                    <a:pt x="272" y="0"/>
                  </a:lnTo>
                  <a:cubicBezTo>
                    <a:pt x="238" y="0"/>
                    <a:pt x="205" y="6"/>
                    <a:pt x="174" y="16"/>
                  </a:cubicBezTo>
                  <a:lnTo>
                    <a:pt x="174" y="16"/>
                  </a:lnTo>
                  <a:cubicBezTo>
                    <a:pt x="104" y="38"/>
                    <a:pt x="54" y="84"/>
                    <a:pt x="27" y="148"/>
                  </a:cubicBezTo>
                  <a:lnTo>
                    <a:pt x="27" y="148"/>
                  </a:lnTo>
                  <a:cubicBezTo>
                    <a:pt x="4" y="205"/>
                    <a:pt x="0" y="275"/>
                    <a:pt x="16" y="349"/>
                  </a:cubicBezTo>
                  <a:lnTo>
                    <a:pt x="16" y="349"/>
                  </a:lnTo>
                  <a:cubicBezTo>
                    <a:pt x="26" y="391"/>
                    <a:pt x="19" y="447"/>
                    <a:pt x="15" y="492"/>
                  </a:cubicBezTo>
                  <a:lnTo>
                    <a:pt x="15" y="492"/>
                  </a:lnTo>
                  <a:cubicBezTo>
                    <a:pt x="13" y="505"/>
                    <a:pt x="12" y="517"/>
                    <a:pt x="11" y="528"/>
                  </a:cubicBezTo>
                  <a:lnTo>
                    <a:pt x="11" y="528"/>
                  </a:lnTo>
                  <a:cubicBezTo>
                    <a:pt x="10" y="537"/>
                    <a:pt x="10" y="546"/>
                    <a:pt x="10" y="555"/>
                  </a:cubicBezTo>
                  <a:lnTo>
                    <a:pt x="10" y="555"/>
                  </a:lnTo>
                  <a:lnTo>
                    <a:pt x="10" y="555"/>
                  </a:lnTo>
                  <a:cubicBezTo>
                    <a:pt x="10" y="556"/>
                    <a:pt x="10" y="556"/>
                    <a:pt x="10" y="557"/>
                  </a:cubicBezTo>
                  <a:lnTo>
                    <a:pt x="10" y="557"/>
                  </a:lnTo>
                  <a:cubicBezTo>
                    <a:pt x="10" y="567"/>
                    <a:pt x="12" y="577"/>
                    <a:pt x="15" y="587"/>
                  </a:cubicBezTo>
                  <a:lnTo>
                    <a:pt x="15" y="587"/>
                  </a:lnTo>
                  <a:cubicBezTo>
                    <a:pt x="28" y="638"/>
                    <a:pt x="68" y="677"/>
                    <a:pt x="118" y="690"/>
                  </a:cubicBezTo>
                  <a:lnTo>
                    <a:pt x="118" y="690"/>
                  </a:lnTo>
                  <a:cubicBezTo>
                    <a:pt x="120" y="690"/>
                    <a:pt x="122" y="691"/>
                    <a:pt x="125" y="691"/>
                  </a:cubicBezTo>
                  <a:lnTo>
                    <a:pt x="125" y="691"/>
                  </a:lnTo>
                  <a:cubicBezTo>
                    <a:pt x="131" y="691"/>
                    <a:pt x="141" y="688"/>
                    <a:pt x="166" y="677"/>
                  </a:cubicBezTo>
                  <a:lnTo>
                    <a:pt x="166" y="677"/>
                  </a:lnTo>
                  <a:cubicBezTo>
                    <a:pt x="188" y="668"/>
                    <a:pt x="202" y="659"/>
                    <a:pt x="209" y="652"/>
                  </a:cubicBezTo>
                  <a:lnTo>
                    <a:pt x="209" y="652"/>
                  </a:lnTo>
                  <a:cubicBezTo>
                    <a:pt x="219" y="643"/>
                    <a:pt x="217" y="632"/>
                    <a:pt x="216" y="628"/>
                  </a:cubicBezTo>
                  <a:lnTo>
                    <a:pt x="216" y="627"/>
                  </a:lnTo>
                  <a:lnTo>
                    <a:pt x="144" y="436"/>
                  </a:lnTo>
                  <a:lnTo>
                    <a:pt x="144" y="436"/>
                  </a:lnTo>
                  <a:cubicBezTo>
                    <a:pt x="142" y="428"/>
                    <a:pt x="136" y="423"/>
                    <a:pt x="128" y="420"/>
                  </a:cubicBezTo>
                  <a:lnTo>
                    <a:pt x="128" y="420"/>
                  </a:lnTo>
                  <a:cubicBezTo>
                    <a:pt x="122" y="419"/>
                    <a:pt x="112" y="418"/>
                    <a:pt x="85" y="428"/>
                  </a:cubicBezTo>
                  <a:lnTo>
                    <a:pt x="85" y="428"/>
                  </a:lnTo>
                  <a:cubicBezTo>
                    <a:pt x="77" y="431"/>
                    <a:pt x="70" y="435"/>
                    <a:pt x="65" y="438"/>
                  </a:cubicBezTo>
                  <a:lnTo>
                    <a:pt x="65" y="438"/>
                  </a:lnTo>
                  <a:cubicBezTo>
                    <a:pt x="66" y="404"/>
                    <a:pt x="66" y="370"/>
                    <a:pt x="60" y="340"/>
                  </a:cubicBezTo>
                  <a:lnTo>
                    <a:pt x="60" y="340"/>
                  </a:lnTo>
                  <a:cubicBezTo>
                    <a:pt x="46" y="274"/>
                    <a:pt x="49" y="214"/>
                    <a:pt x="69" y="166"/>
                  </a:cubicBezTo>
                  <a:lnTo>
                    <a:pt x="69" y="166"/>
                  </a:lnTo>
                  <a:cubicBezTo>
                    <a:pt x="90" y="112"/>
                    <a:pt x="130" y="77"/>
                    <a:pt x="188" y="58"/>
                  </a:cubicBezTo>
                  <a:lnTo>
                    <a:pt x="188" y="58"/>
                  </a:lnTo>
                  <a:cubicBezTo>
                    <a:pt x="215" y="50"/>
                    <a:pt x="243" y="46"/>
                    <a:pt x="272" y="46"/>
                  </a:cubicBezTo>
                  <a:lnTo>
                    <a:pt x="272" y="46"/>
                  </a:lnTo>
                  <a:cubicBezTo>
                    <a:pt x="274" y="46"/>
                    <a:pt x="276" y="46"/>
                    <a:pt x="278" y="46"/>
                  </a:cubicBezTo>
                  <a:lnTo>
                    <a:pt x="278" y="46"/>
                  </a:lnTo>
                  <a:cubicBezTo>
                    <a:pt x="348" y="47"/>
                    <a:pt x="406" y="74"/>
                    <a:pt x="445" y="125"/>
                  </a:cubicBezTo>
                  <a:lnTo>
                    <a:pt x="445" y="125"/>
                  </a:lnTo>
                  <a:cubicBezTo>
                    <a:pt x="467" y="153"/>
                    <a:pt x="482" y="188"/>
                    <a:pt x="489" y="225"/>
                  </a:cubicBezTo>
                  <a:lnTo>
                    <a:pt x="489" y="225"/>
                  </a:lnTo>
                  <a:cubicBezTo>
                    <a:pt x="496" y="263"/>
                    <a:pt x="495" y="305"/>
                    <a:pt x="485" y="346"/>
                  </a:cubicBezTo>
                  <a:lnTo>
                    <a:pt x="485" y="346"/>
                  </a:lnTo>
                  <a:cubicBezTo>
                    <a:pt x="478" y="376"/>
                    <a:pt x="478" y="407"/>
                    <a:pt x="480" y="436"/>
                  </a:cubicBezTo>
                  <a:lnTo>
                    <a:pt x="480" y="436"/>
                  </a:lnTo>
                  <a:cubicBezTo>
                    <a:pt x="475" y="434"/>
                    <a:pt x="469" y="431"/>
                    <a:pt x="461" y="428"/>
                  </a:cubicBezTo>
                  <a:lnTo>
                    <a:pt x="461" y="428"/>
                  </a:lnTo>
                  <a:cubicBezTo>
                    <a:pt x="434" y="418"/>
                    <a:pt x="425" y="419"/>
                    <a:pt x="419" y="420"/>
                  </a:cubicBezTo>
                  <a:lnTo>
                    <a:pt x="419" y="420"/>
                  </a:lnTo>
                  <a:cubicBezTo>
                    <a:pt x="411" y="423"/>
                    <a:pt x="405" y="428"/>
                    <a:pt x="402" y="436"/>
                  </a:cubicBezTo>
                  <a:lnTo>
                    <a:pt x="331" y="626"/>
                  </a:lnTo>
                  <a:lnTo>
                    <a:pt x="331" y="627"/>
                  </a:lnTo>
                  <a:lnTo>
                    <a:pt x="331" y="628"/>
                  </a:lnTo>
                  <a:lnTo>
                    <a:pt x="331" y="628"/>
                  </a:lnTo>
                  <a:cubicBezTo>
                    <a:pt x="330" y="632"/>
                    <a:pt x="328" y="643"/>
                    <a:pt x="337" y="652"/>
                  </a:cubicBezTo>
                  <a:lnTo>
                    <a:pt x="337" y="652"/>
                  </a:lnTo>
                  <a:cubicBezTo>
                    <a:pt x="344" y="659"/>
                    <a:pt x="358" y="668"/>
                    <a:pt x="380" y="677"/>
                  </a:cubicBezTo>
                  <a:lnTo>
                    <a:pt x="380" y="677"/>
                  </a:lnTo>
                  <a:cubicBezTo>
                    <a:pt x="405" y="688"/>
                    <a:pt x="416" y="691"/>
                    <a:pt x="422" y="691"/>
                  </a:cubicBezTo>
                  <a:lnTo>
                    <a:pt x="422" y="691"/>
                  </a:lnTo>
                  <a:cubicBezTo>
                    <a:pt x="425" y="691"/>
                    <a:pt x="427" y="690"/>
                    <a:pt x="428" y="690"/>
                  </a:cubicBezTo>
                  <a:lnTo>
                    <a:pt x="428" y="690"/>
                  </a:lnTo>
                  <a:cubicBezTo>
                    <a:pt x="479" y="677"/>
                    <a:pt x="519" y="638"/>
                    <a:pt x="532" y="587"/>
                  </a:cubicBezTo>
                  <a:lnTo>
                    <a:pt x="532" y="587"/>
                  </a:lnTo>
                  <a:cubicBezTo>
                    <a:pt x="536" y="574"/>
                    <a:pt x="537" y="560"/>
                    <a:pt x="537" y="546"/>
                  </a:cubicBezTo>
                  <a:lnTo>
                    <a:pt x="537" y="546"/>
                  </a:lnTo>
                  <a:lnTo>
                    <a:pt x="537" y="546"/>
                  </a:lnTo>
                  <a:lnTo>
                    <a:pt x="537" y="546"/>
                  </a:lnTo>
                  <a:cubicBezTo>
                    <a:pt x="537" y="528"/>
                    <a:pt x="534" y="507"/>
                    <a:pt x="531" y="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189">
              <a:extLst>
                <a:ext uri="{FF2B5EF4-FFF2-40B4-BE49-F238E27FC236}">
                  <a16:creationId xmlns:a16="http://schemas.microsoft.com/office/drawing/2014/main" id="{12D57B81-EE6D-0C47-9597-35929FCE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1" y="2359674"/>
              <a:ext cx="286381" cy="309920"/>
            </a:xfrm>
            <a:custGeom>
              <a:avLst/>
              <a:gdLst>
                <a:gd name="T0" fmla="*/ 385 w 643"/>
                <a:gd name="T1" fmla="*/ 633 h 695"/>
                <a:gd name="T2" fmla="*/ 414 w 643"/>
                <a:gd name="T3" fmla="*/ 636 h 695"/>
                <a:gd name="T4" fmla="*/ 530 w 643"/>
                <a:gd name="T5" fmla="*/ 642 h 695"/>
                <a:gd name="T6" fmla="*/ 539 w 643"/>
                <a:gd name="T7" fmla="*/ 616 h 695"/>
                <a:gd name="T8" fmla="*/ 530 w 643"/>
                <a:gd name="T9" fmla="*/ 580 h 695"/>
                <a:gd name="T10" fmla="*/ 545 w 643"/>
                <a:gd name="T11" fmla="*/ 566 h 695"/>
                <a:gd name="T12" fmla="*/ 562 w 643"/>
                <a:gd name="T13" fmla="*/ 510 h 695"/>
                <a:gd name="T14" fmla="*/ 556 w 643"/>
                <a:gd name="T15" fmla="*/ 488 h 695"/>
                <a:gd name="T16" fmla="*/ 586 w 643"/>
                <a:gd name="T17" fmla="*/ 466 h 695"/>
                <a:gd name="T18" fmla="*/ 597 w 643"/>
                <a:gd name="T19" fmla="*/ 443 h 695"/>
                <a:gd name="T20" fmla="*/ 559 w 643"/>
                <a:gd name="T21" fmla="*/ 394 h 695"/>
                <a:gd name="T22" fmla="*/ 571 w 643"/>
                <a:gd name="T23" fmla="*/ 375 h 695"/>
                <a:gd name="T24" fmla="*/ 574 w 643"/>
                <a:gd name="T25" fmla="*/ 315 h 695"/>
                <a:gd name="T26" fmla="*/ 515 w 643"/>
                <a:gd name="T27" fmla="*/ 311 h 695"/>
                <a:gd name="T28" fmla="*/ 382 w 643"/>
                <a:gd name="T29" fmla="*/ 182 h 695"/>
                <a:gd name="T30" fmla="*/ 383 w 643"/>
                <a:gd name="T31" fmla="*/ 112 h 695"/>
                <a:gd name="T32" fmla="*/ 296 w 643"/>
                <a:gd name="T33" fmla="*/ 60 h 695"/>
                <a:gd name="T34" fmla="*/ 299 w 643"/>
                <a:gd name="T35" fmla="*/ 72 h 695"/>
                <a:gd name="T36" fmla="*/ 253 w 643"/>
                <a:gd name="T37" fmla="*/ 282 h 695"/>
                <a:gd name="T38" fmla="*/ 199 w 643"/>
                <a:gd name="T39" fmla="*/ 342 h 695"/>
                <a:gd name="T40" fmla="*/ 88 w 643"/>
                <a:gd name="T41" fmla="*/ 342 h 695"/>
                <a:gd name="T42" fmla="*/ 45 w 643"/>
                <a:gd name="T43" fmla="*/ 468 h 695"/>
                <a:gd name="T44" fmla="*/ 74 w 643"/>
                <a:gd name="T45" fmla="*/ 578 h 695"/>
                <a:gd name="T46" fmla="*/ 144 w 643"/>
                <a:gd name="T47" fmla="*/ 588 h 695"/>
                <a:gd name="T48" fmla="*/ 189 w 643"/>
                <a:gd name="T49" fmla="*/ 577 h 695"/>
                <a:gd name="T50" fmla="*/ 239 w 643"/>
                <a:gd name="T51" fmla="*/ 579 h 695"/>
                <a:gd name="T52" fmla="*/ 315 w 643"/>
                <a:gd name="T53" fmla="*/ 623 h 695"/>
                <a:gd name="T54" fmla="*/ 385 w 643"/>
                <a:gd name="T55" fmla="*/ 633 h 695"/>
                <a:gd name="T56" fmla="*/ 478 w 643"/>
                <a:gd name="T57" fmla="*/ 693 h 695"/>
                <a:gd name="T58" fmla="*/ 403 w 643"/>
                <a:gd name="T59" fmla="*/ 680 h 695"/>
                <a:gd name="T60" fmla="*/ 370 w 643"/>
                <a:gd name="T61" fmla="*/ 679 h 695"/>
                <a:gd name="T62" fmla="*/ 215 w 643"/>
                <a:gd name="T63" fmla="*/ 619 h 695"/>
                <a:gd name="T64" fmla="*/ 135 w 643"/>
                <a:gd name="T65" fmla="*/ 636 h 695"/>
                <a:gd name="T66" fmla="*/ 40 w 643"/>
                <a:gd name="T67" fmla="*/ 607 h 695"/>
                <a:gd name="T68" fmla="*/ 45 w 643"/>
                <a:gd name="T69" fmla="*/ 315 h 695"/>
                <a:gd name="T70" fmla="*/ 174 w 643"/>
                <a:gd name="T71" fmla="*/ 303 h 695"/>
                <a:gd name="T72" fmla="*/ 218 w 643"/>
                <a:gd name="T73" fmla="*/ 254 h 695"/>
                <a:gd name="T74" fmla="*/ 257 w 643"/>
                <a:gd name="T75" fmla="*/ 87 h 695"/>
                <a:gd name="T76" fmla="*/ 251 w 643"/>
                <a:gd name="T77" fmla="*/ 70 h 695"/>
                <a:gd name="T78" fmla="*/ 360 w 643"/>
                <a:gd name="T79" fmla="*/ 15 h 695"/>
                <a:gd name="T80" fmla="*/ 423 w 643"/>
                <a:gd name="T81" fmla="*/ 91 h 695"/>
                <a:gd name="T82" fmla="*/ 422 w 643"/>
                <a:gd name="T83" fmla="*/ 228 h 695"/>
                <a:gd name="T84" fmla="*/ 423 w 643"/>
                <a:gd name="T85" fmla="*/ 245 h 695"/>
                <a:gd name="T86" fmla="*/ 582 w 643"/>
                <a:gd name="T87" fmla="*/ 271 h 695"/>
                <a:gd name="T88" fmla="*/ 637 w 643"/>
                <a:gd name="T89" fmla="*/ 355 h 695"/>
                <a:gd name="T90" fmla="*/ 642 w 643"/>
                <a:gd name="T91" fmla="*/ 443 h 695"/>
                <a:gd name="T92" fmla="*/ 612 w 643"/>
                <a:gd name="T93" fmla="*/ 503 h 695"/>
                <a:gd name="T94" fmla="*/ 582 w 643"/>
                <a:gd name="T95" fmla="*/ 600 h 695"/>
                <a:gd name="T96" fmla="*/ 583 w 643"/>
                <a:gd name="T97" fmla="*/ 606 h 695"/>
                <a:gd name="T98" fmla="*/ 495 w 643"/>
                <a:gd name="T9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95">
                  <a:moveTo>
                    <a:pt x="296" y="60"/>
                  </a:moveTo>
                  <a:lnTo>
                    <a:pt x="296" y="60"/>
                  </a:lnTo>
                  <a:close/>
                  <a:moveTo>
                    <a:pt x="385" y="633"/>
                  </a:moveTo>
                  <a:lnTo>
                    <a:pt x="385" y="633"/>
                  </a:lnTo>
                  <a:cubicBezTo>
                    <a:pt x="395" y="633"/>
                    <a:pt x="404" y="634"/>
                    <a:pt x="414" y="636"/>
                  </a:cubicBezTo>
                  <a:lnTo>
                    <a:pt x="414" y="636"/>
                  </a:lnTo>
                  <a:cubicBezTo>
                    <a:pt x="431" y="641"/>
                    <a:pt x="456" y="647"/>
                    <a:pt x="481" y="649"/>
                  </a:cubicBezTo>
                  <a:lnTo>
                    <a:pt x="481" y="649"/>
                  </a:lnTo>
                  <a:cubicBezTo>
                    <a:pt x="516" y="651"/>
                    <a:pt x="527" y="644"/>
                    <a:pt x="530" y="642"/>
                  </a:cubicBezTo>
                  <a:lnTo>
                    <a:pt x="530" y="642"/>
                  </a:lnTo>
                  <a:cubicBezTo>
                    <a:pt x="538" y="634"/>
                    <a:pt x="541" y="625"/>
                    <a:pt x="539" y="616"/>
                  </a:cubicBezTo>
                  <a:lnTo>
                    <a:pt x="539" y="616"/>
                  </a:lnTo>
                  <a:cubicBezTo>
                    <a:pt x="538" y="607"/>
                    <a:pt x="533" y="601"/>
                    <a:pt x="533" y="601"/>
                  </a:cubicBezTo>
                  <a:lnTo>
                    <a:pt x="533" y="601"/>
                  </a:lnTo>
                  <a:cubicBezTo>
                    <a:pt x="529" y="595"/>
                    <a:pt x="528" y="588"/>
                    <a:pt x="530" y="580"/>
                  </a:cubicBezTo>
                  <a:lnTo>
                    <a:pt x="530" y="580"/>
                  </a:lnTo>
                  <a:cubicBezTo>
                    <a:pt x="533" y="573"/>
                    <a:pt x="538" y="568"/>
                    <a:pt x="545" y="566"/>
                  </a:cubicBezTo>
                  <a:lnTo>
                    <a:pt x="545" y="566"/>
                  </a:lnTo>
                  <a:cubicBezTo>
                    <a:pt x="564" y="561"/>
                    <a:pt x="576" y="553"/>
                    <a:pt x="578" y="546"/>
                  </a:cubicBezTo>
                  <a:lnTo>
                    <a:pt x="578" y="546"/>
                  </a:lnTo>
                  <a:cubicBezTo>
                    <a:pt x="581" y="535"/>
                    <a:pt x="568" y="517"/>
                    <a:pt x="562" y="510"/>
                  </a:cubicBezTo>
                  <a:lnTo>
                    <a:pt x="562" y="510"/>
                  </a:lnTo>
                  <a:cubicBezTo>
                    <a:pt x="556" y="504"/>
                    <a:pt x="554" y="496"/>
                    <a:pt x="556" y="488"/>
                  </a:cubicBezTo>
                  <a:lnTo>
                    <a:pt x="556" y="488"/>
                  </a:lnTo>
                  <a:cubicBezTo>
                    <a:pt x="559" y="480"/>
                    <a:pt x="565" y="474"/>
                    <a:pt x="574" y="473"/>
                  </a:cubicBezTo>
                  <a:lnTo>
                    <a:pt x="574" y="473"/>
                  </a:lnTo>
                  <a:cubicBezTo>
                    <a:pt x="574" y="473"/>
                    <a:pt x="580" y="471"/>
                    <a:pt x="586" y="466"/>
                  </a:cubicBezTo>
                  <a:lnTo>
                    <a:pt x="586" y="466"/>
                  </a:lnTo>
                  <a:cubicBezTo>
                    <a:pt x="594" y="460"/>
                    <a:pt x="597" y="452"/>
                    <a:pt x="597" y="443"/>
                  </a:cubicBezTo>
                  <a:lnTo>
                    <a:pt x="597" y="443"/>
                  </a:lnTo>
                  <a:cubicBezTo>
                    <a:pt x="597" y="439"/>
                    <a:pt x="597" y="428"/>
                    <a:pt x="571" y="414"/>
                  </a:cubicBezTo>
                  <a:lnTo>
                    <a:pt x="571" y="414"/>
                  </a:lnTo>
                  <a:cubicBezTo>
                    <a:pt x="564" y="410"/>
                    <a:pt x="559" y="403"/>
                    <a:pt x="559" y="394"/>
                  </a:cubicBezTo>
                  <a:lnTo>
                    <a:pt x="559" y="394"/>
                  </a:lnTo>
                  <a:cubicBezTo>
                    <a:pt x="559" y="386"/>
                    <a:pt x="563" y="378"/>
                    <a:pt x="571" y="375"/>
                  </a:cubicBezTo>
                  <a:lnTo>
                    <a:pt x="571" y="375"/>
                  </a:lnTo>
                  <a:cubicBezTo>
                    <a:pt x="579" y="370"/>
                    <a:pt x="592" y="359"/>
                    <a:pt x="593" y="351"/>
                  </a:cubicBezTo>
                  <a:lnTo>
                    <a:pt x="593" y="351"/>
                  </a:lnTo>
                  <a:cubicBezTo>
                    <a:pt x="596" y="319"/>
                    <a:pt x="584" y="317"/>
                    <a:pt x="574" y="315"/>
                  </a:cubicBezTo>
                  <a:lnTo>
                    <a:pt x="574" y="315"/>
                  </a:lnTo>
                  <a:cubicBezTo>
                    <a:pt x="554" y="312"/>
                    <a:pt x="534" y="312"/>
                    <a:pt x="515" y="311"/>
                  </a:cubicBezTo>
                  <a:lnTo>
                    <a:pt x="515" y="311"/>
                  </a:lnTo>
                  <a:cubicBezTo>
                    <a:pt x="476" y="311"/>
                    <a:pt x="435" y="310"/>
                    <a:pt x="396" y="281"/>
                  </a:cubicBezTo>
                  <a:lnTo>
                    <a:pt x="396" y="281"/>
                  </a:lnTo>
                  <a:cubicBezTo>
                    <a:pt x="371" y="263"/>
                    <a:pt x="376" y="224"/>
                    <a:pt x="382" y="182"/>
                  </a:cubicBezTo>
                  <a:lnTo>
                    <a:pt x="382" y="182"/>
                  </a:lnTo>
                  <a:cubicBezTo>
                    <a:pt x="385" y="156"/>
                    <a:pt x="390" y="124"/>
                    <a:pt x="383" y="112"/>
                  </a:cubicBezTo>
                  <a:lnTo>
                    <a:pt x="383" y="112"/>
                  </a:lnTo>
                  <a:cubicBezTo>
                    <a:pt x="361" y="68"/>
                    <a:pt x="335" y="45"/>
                    <a:pt x="313" y="49"/>
                  </a:cubicBezTo>
                  <a:lnTo>
                    <a:pt x="313" y="49"/>
                  </a:lnTo>
                  <a:cubicBezTo>
                    <a:pt x="302" y="50"/>
                    <a:pt x="296" y="57"/>
                    <a:pt x="296" y="60"/>
                  </a:cubicBezTo>
                  <a:lnTo>
                    <a:pt x="296" y="60"/>
                  </a:lnTo>
                  <a:cubicBezTo>
                    <a:pt x="296" y="65"/>
                    <a:pt x="297" y="68"/>
                    <a:pt x="299" y="72"/>
                  </a:cubicBezTo>
                  <a:lnTo>
                    <a:pt x="299" y="72"/>
                  </a:lnTo>
                  <a:cubicBezTo>
                    <a:pt x="304" y="88"/>
                    <a:pt x="311" y="107"/>
                    <a:pt x="311" y="181"/>
                  </a:cubicBezTo>
                  <a:lnTo>
                    <a:pt x="311" y="181"/>
                  </a:lnTo>
                  <a:cubicBezTo>
                    <a:pt x="311" y="196"/>
                    <a:pt x="304" y="220"/>
                    <a:pt x="253" y="282"/>
                  </a:cubicBezTo>
                  <a:lnTo>
                    <a:pt x="253" y="282"/>
                  </a:lnTo>
                  <a:cubicBezTo>
                    <a:pt x="226" y="314"/>
                    <a:pt x="200" y="341"/>
                    <a:pt x="199" y="342"/>
                  </a:cubicBezTo>
                  <a:lnTo>
                    <a:pt x="199" y="342"/>
                  </a:lnTo>
                  <a:cubicBezTo>
                    <a:pt x="194" y="347"/>
                    <a:pt x="188" y="350"/>
                    <a:pt x="181" y="349"/>
                  </a:cubicBezTo>
                  <a:lnTo>
                    <a:pt x="88" y="342"/>
                  </a:lnTo>
                  <a:lnTo>
                    <a:pt x="88" y="342"/>
                  </a:lnTo>
                  <a:cubicBezTo>
                    <a:pt x="84" y="341"/>
                    <a:pt x="80" y="343"/>
                    <a:pt x="78" y="345"/>
                  </a:cubicBezTo>
                  <a:lnTo>
                    <a:pt x="78" y="345"/>
                  </a:lnTo>
                  <a:cubicBezTo>
                    <a:pt x="66" y="359"/>
                    <a:pt x="45" y="392"/>
                    <a:pt x="45" y="468"/>
                  </a:cubicBezTo>
                  <a:lnTo>
                    <a:pt x="45" y="468"/>
                  </a:lnTo>
                  <a:cubicBezTo>
                    <a:pt x="45" y="517"/>
                    <a:pt x="55" y="556"/>
                    <a:pt x="74" y="578"/>
                  </a:cubicBezTo>
                  <a:lnTo>
                    <a:pt x="74" y="578"/>
                  </a:lnTo>
                  <a:cubicBezTo>
                    <a:pt x="86" y="592"/>
                    <a:pt x="105" y="599"/>
                    <a:pt x="123" y="594"/>
                  </a:cubicBezTo>
                  <a:lnTo>
                    <a:pt x="123" y="594"/>
                  </a:lnTo>
                  <a:cubicBezTo>
                    <a:pt x="130" y="592"/>
                    <a:pt x="137" y="589"/>
                    <a:pt x="144" y="588"/>
                  </a:cubicBezTo>
                  <a:lnTo>
                    <a:pt x="144" y="588"/>
                  </a:lnTo>
                  <a:cubicBezTo>
                    <a:pt x="156" y="584"/>
                    <a:pt x="176" y="580"/>
                    <a:pt x="189" y="577"/>
                  </a:cubicBezTo>
                  <a:lnTo>
                    <a:pt x="189" y="577"/>
                  </a:lnTo>
                  <a:cubicBezTo>
                    <a:pt x="198" y="576"/>
                    <a:pt x="205" y="575"/>
                    <a:pt x="210" y="574"/>
                  </a:cubicBezTo>
                  <a:lnTo>
                    <a:pt x="210" y="574"/>
                  </a:lnTo>
                  <a:cubicBezTo>
                    <a:pt x="220" y="573"/>
                    <a:pt x="230" y="571"/>
                    <a:pt x="239" y="579"/>
                  </a:cubicBezTo>
                  <a:lnTo>
                    <a:pt x="239" y="579"/>
                  </a:lnTo>
                  <a:cubicBezTo>
                    <a:pt x="264" y="602"/>
                    <a:pt x="295" y="616"/>
                    <a:pt x="315" y="623"/>
                  </a:cubicBezTo>
                  <a:lnTo>
                    <a:pt x="315" y="623"/>
                  </a:lnTo>
                  <a:cubicBezTo>
                    <a:pt x="341" y="631"/>
                    <a:pt x="364" y="635"/>
                    <a:pt x="374" y="633"/>
                  </a:cubicBezTo>
                  <a:lnTo>
                    <a:pt x="374" y="633"/>
                  </a:lnTo>
                  <a:cubicBezTo>
                    <a:pt x="378" y="633"/>
                    <a:pt x="382" y="633"/>
                    <a:pt x="385" y="633"/>
                  </a:cubicBezTo>
                  <a:lnTo>
                    <a:pt x="495" y="694"/>
                  </a:lnTo>
                  <a:lnTo>
                    <a:pt x="495" y="694"/>
                  </a:lnTo>
                  <a:cubicBezTo>
                    <a:pt x="490" y="694"/>
                    <a:pt x="484" y="694"/>
                    <a:pt x="478" y="693"/>
                  </a:cubicBezTo>
                  <a:lnTo>
                    <a:pt x="478" y="693"/>
                  </a:lnTo>
                  <a:cubicBezTo>
                    <a:pt x="450" y="691"/>
                    <a:pt x="422" y="685"/>
                    <a:pt x="403" y="680"/>
                  </a:cubicBezTo>
                  <a:lnTo>
                    <a:pt x="403" y="680"/>
                  </a:lnTo>
                  <a:cubicBezTo>
                    <a:pt x="395" y="678"/>
                    <a:pt x="387" y="677"/>
                    <a:pt x="379" y="678"/>
                  </a:cubicBezTo>
                  <a:lnTo>
                    <a:pt x="379" y="678"/>
                  </a:lnTo>
                  <a:cubicBezTo>
                    <a:pt x="376" y="679"/>
                    <a:pt x="373" y="679"/>
                    <a:pt x="370" y="679"/>
                  </a:cubicBezTo>
                  <a:lnTo>
                    <a:pt x="370" y="679"/>
                  </a:lnTo>
                  <a:cubicBezTo>
                    <a:pt x="333" y="679"/>
                    <a:pt x="267" y="661"/>
                    <a:pt x="215" y="619"/>
                  </a:cubicBezTo>
                  <a:lnTo>
                    <a:pt x="215" y="619"/>
                  </a:lnTo>
                  <a:cubicBezTo>
                    <a:pt x="201" y="621"/>
                    <a:pt x="171" y="627"/>
                    <a:pt x="157" y="630"/>
                  </a:cubicBezTo>
                  <a:lnTo>
                    <a:pt x="157" y="630"/>
                  </a:lnTo>
                  <a:cubicBezTo>
                    <a:pt x="149" y="633"/>
                    <a:pt x="142" y="635"/>
                    <a:pt x="135" y="636"/>
                  </a:cubicBezTo>
                  <a:lnTo>
                    <a:pt x="135" y="636"/>
                  </a:lnTo>
                  <a:cubicBezTo>
                    <a:pt x="100" y="646"/>
                    <a:pt x="62" y="635"/>
                    <a:pt x="40" y="607"/>
                  </a:cubicBezTo>
                  <a:lnTo>
                    <a:pt x="40" y="607"/>
                  </a:lnTo>
                  <a:cubicBezTo>
                    <a:pt x="14" y="575"/>
                    <a:pt x="0" y="529"/>
                    <a:pt x="0" y="468"/>
                  </a:cubicBezTo>
                  <a:lnTo>
                    <a:pt x="0" y="468"/>
                  </a:lnTo>
                  <a:cubicBezTo>
                    <a:pt x="0" y="382"/>
                    <a:pt x="25" y="337"/>
                    <a:pt x="45" y="315"/>
                  </a:cubicBezTo>
                  <a:lnTo>
                    <a:pt x="45" y="315"/>
                  </a:lnTo>
                  <a:cubicBezTo>
                    <a:pt x="56" y="302"/>
                    <a:pt x="73" y="295"/>
                    <a:pt x="91" y="297"/>
                  </a:cubicBezTo>
                  <a:lnTo>
                    <a:pt x="174" y="303"/>
                  </a:lnTo>
                  <a:lnTo>
                    <a:pt x="174" y="303"/>
                  </a:lnTo>
                  <a:cubicBezTo>
                    <a:pt x="183" y="293"/>
                    <a:pt x="201" y="275"/>
                    <a:pt x="218" y="254"/>
                  </a:cubicBezTo>
                  <a:lnTo>
                    <a:pt x="218" y="254"/>
                  </a:lnTo>
                  <a:cubicBezTo>
                    <a:pt x="264" y="198"/>
                    <a:pt x="266" y="182"/>
                    <a:pt x="266" y="181"/>
                  </a:cubicBezTo>
                  <a:lnTo>
                    <a:pt x="266" y="181"/>
                  </a:lnTo>
                  <a:cubicBezTo>
                    <a:pt x="267" y="114"/>
                    <a:pt x="262" y="101"/>
                    <a:pt x="257" y="87"/>
                  </a:cubicBezTo>
                  <a:lnTo>
                    <a:pt x="257" y="87"/>
                  </a:lnTo>
                  <a:cubicBezTo>
                    <a:pt x="255" y="82"/>
                    <a:pt x="253" y="77"/>
                    <a:pt x="251" y="70"/>
                  </a:cubicBezTo>
                  <a:lnTo>
                    <a:pt x="251" y="70"/>
                  </a:lnTo>
                  <a:cubicBezTo>
                    <a:pt x="246" y="45"/>
                    <a:pt x="264" y="18"/>
                    <a:pt x="292" y="8"/>
                  </a:cubicBezTo>
                  <a:lnTo>
                    <a:pt x="292" y="8"/>
                  </a:lnTo>
                  <a:cubicBezTo>
                    <a:pt x="314" y="0"/>
                    <a:pt x="338" y="3"/>
                    <a:pt x="360" y="15"/>
                  </a:cubicBezTo>
                  <a:lnTo>
                    <a:pt x="360" y="15"/>
                  </a:lnTo>
                  <a:cubicBezTo>
                    <a:pt x="383" y="29"/>
                    <a:pt x="405" y="55"/>
                    <a:pt x="423" y="91"/>
                  </a:cubicBezTo>
                  <a:lnTo>
                    <a:pt x="423" y="91"/>
                  </a:lnTo>
                  <a:cubicBezTo>
                    <a:pt x="435" y="117"/>
                    <a:pt x="430" y="153"/>
                    <a:pt x="426" y="188"/>
                  </a:cubicBezTo>
                  <a:lnTo>
                    <a:pt x="426" y="188"/>
                  </a:lnTo>
                  <a:cubicBezTo>
                    <a:pt x="424" y="203"/>
                    <a:pt x="422" y="216"/>
                    <a:pt x="422" y="228"/>
                  </a:cubicBezTo>
                  <a:lnTo>
                    <a:pt x="422" y="228"/>
                  </a:lnTo>
                  <a:cubicBezTo>
                    <a:pt x="422" y="239"/>
                    <a:pt x="423" y="244"/>
                    <a:pt x="423" y="245"/>
                  </a:cubicBezTo>
                  <a:lnTo>
                    <a:pt x="423" y="245"/>
                  </a:lnTo>
                  <a:cubicBezTo>
                    <a:pt x="451" y="265"/>
                    <a:pt x="480" y="266"/>
                    <a:pt x="516" y="266"/>
                  </a:cubicBezTo>
                  <a:lnTo>
                    <a:pt x="516" y="266"/>
                  </a:lnTo>
                  <a:cubicBezTo>
                    <a:pt x="535" y="266"/>
                    <a:pt x="558" y="267"/>
                    <a:pt x="582" y="271"/>
                  </a:cubicBezTo>
                  <a:lnTo>
                    <a:pt x="582" y="271"/>
                  </a:lnTo>
                  <a:cubicBezTo>
                    <a:pt x="622" y="278"/>
                    <a:pt x="642" y="308"/>
                    <a:pt x="637" y="355"/>
                  </a:cubicBezTo>
                  <a:lnTo>
                    <a:pt x="637" y="355"/>
                  </a:lnTo>
                  <a:cubicBezTo>
                    <a:pt x="636" y="370"/>
                    <a:pt x="628" y="383"/>
                    <a:pt x="619" y="393"/>
                  </a:cubicBezTo>
                  <a:lnTo>
                    <a:pt x="619" y="393"/>
                  </a:lnTo>
                  <a:cubicBezTo>
                    <a:pt x="634" y="407"/>
                    <a:pt x="642" y="423"/>
                    <a:pt x="642" y="443"/>
                  </a:cubicBezTo>
                  <a:lnTo>
                    <a:pt x="642" y="443"/>
                  </a:lnTo>
                  <a:cubicBezTo>
                    <a:pt x="642" y="472"/>
                    <a:pt x="628" y="491"/>
                    <a:pt x="612" y="503"/>
                  </a:cubicBezTo>
                  <a:lnTo>
                    <a:pt x="612" y="503"/>
                  </a:lnTo>
                  <a:cubicBezTo>
                    <a:pt x="620" y="517"/>
                    <a:pt x="627" y="537"/>
                    <a:pt x="621" y="558"/>
                  </a:cubicBezTo>
                  <a:lnTo>
                    <a:pt x="621" y="558"/>
                  </a:lnTo>
                  <a:cubicBezTo>
                    <a:pt x="617" y="576"/>
                    <a:pt x="603" y="590"/>
                    <a:pt x="582" y="600"/>
                  </a:cubicBezTo>
                  <a:lnTo>
                    <a:pt x="582" y="600"/>
                  </a:lnTo>
                  <a:cubicBezTo>
                    <a:pt x="582" y="602"/>
                    <a:pt x="583" y="605"/>
                    <a:pt x="583" y="606"/>
                  </a:cubicBezTo>
                  <a:lnTo>
                    <a:pt x="583" y="606"/>
                  </a:lnTo>
                  <a:cubicBezTo>
                    <a:pt x="589" y="632"/>
                    <a:pt x="580" y="657"/>
                    <a:pt x="560" y="675"/>
                  </a:cubicBezTo>
                  <a:lnTo>
                    <a:pt x="560" y="675"/>
                  </a:lnTo>
                  <a:cubicBezTo>
                    <a:pt x="545" y="688"/>
                    <a:pt x="525" y="694"/>
                    <a:pt x="495" y="694"/>
                  </a:cubicBezTo>
                  <a:lnTo>
                    <a:pt x="385" y="6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4C0F65-A051-0D48-9BD5-C8903708099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62388" y="3010423"/>
              <a:ext cx="74257" cy="38013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9C90FE-FE8A-CE4A-84CE-7BB3C1C6B221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678851" y="5238963"/>
              <a:ext cx="430356" cy="272209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3DD4FA9-024B-2F4D-B954-1B3703081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726" y="3010423"/>
              <a:ext cx="1696" cy="59040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3C1D82-299D-3C47-8FA6-11CF92B135EF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92" y="3573239"/>
              <a:ext cx="0" cy="91019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85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975320-4A76-CC7C-2006-E7F8DDCF3A6A}"/>
              </a:ext>
            </a:extLst>
          </p:cNvPr>
          <p:cNvGrpSpPr/>
          <p:nvPr/>
        </p:nvGrpSpPr>
        <p:grpSpPr>
          <a:xfrm>
            <a:off x="-6592312" y="0"/>
            <a:ext cx="22003992" cy="11058226"/>
            <a:chOff x="212542" y="1039783"/>
            <a:chExt cx="11577264" cy="581821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4976131-D700-1045-99FA-A1C13015B357}"/>
                </a:ext>
              </a:extLst>
            </p:cNvPr>
            <p:cNvSpPr/>
            <p:nvPr/>
          </p:nvSpPr>
          <p:spPr>
            <a:xfrm>
              <a:off x="474562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E686994-E10C-F045-8B1A-08EC97615DB8}"/>
                </a:ext>
              </a:extLst>
            </p:cNvPr>
            <p:cNvSpPr/>
            <p:nvPr/>
          </p:nvSpPr>
          <p:spPr>
            <a:xfrm>
              <a:off x="2109207" y="5044504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F21EB-CD0E-5C4F-9C7D-26BCB9EDD19B}"/>
                </a:ext>
              </a:extLst>
            </p:cNvPr>
            <p:cNvSpPr/>
            <p:nvPr/>
          </p:nvSpPr>
          <p:spPr>
            <a:xfrm>
              <a:off x="212542" y="1862559"/>
              <a:ext cx="10612478" cy="4995441"/>
            </a:xfrm>
            <a:custGeom>
              <a:avLst/>
              <a:gdLst>
                <a:gd name="connsiteX0" fmla="*/ 10405199 w 10612478"/>
                <a:gd name="connsiteY0" fmla="*/ 0 h 4995441"/>
                <a:gd name="connsiteX1" fmla="*/ 10612478 w 10612478"/>
                <a:gd name="connsiteY1" fmla="*/ 354022 h 4995441"/>
                <a:gd name="connsiteX2" fmla="*/ 10530876 w 10612478"/>
                <a:gd name="connsiteY2" fmla="*/ 430514 h 4995441"/>
                <a:gd name="connsiteX3" fmla="*/ 9092015 w 10612478"/>
                <a:gd name="connsiteY3" fmla="*/ 1629672 h 4995441"/>
                <a:gd name="connsiteX4" fmla="*/ 8240374 w 10612478"/>
                <a:gd name="connsiteY4" fmla="*/ 2072165 h 4995441"/>
                <a:gd name="connsiteX5" fmla="*/ 7299030 w 10612478"/>
                <a:gd name="connsiteY5" fmla="*/ 2290364 h 4995441"/>
                <a:gd name="connsiteX6" fmla="*/ 7065280 w 10612478"/>
                <a:gd name="connsiteY6" fmla="*/ 2298890 h 4995441"/>
                <a:gd name="connsiteX7" fmla="*/ 5704975 w 10612478"/>
                <a:gd name="connsiteY7" fmla="*/ 2112719 h 4995441"/>
                <a:gd name="connsiteX8" fmla="*/ 4401178 w 10612478"/>
                <a:gd name="connsiteY8" fmla="*/ 1929434 h 4995441"/>
                <a:gd name="connsiteX9" fmla="*/ 3592867 w 10612478"/>
                <a:gd name="connsiteY9" fmla="*/ 2021765 h 4995441"/>
                <a:gd name="connsiteX10" fmla="*/ 2826057 w 10612478"/>
                <a:gd name="connsiteY10" fmla="*/ 2292333 h 4995441"/>
                <a:gd name="connsiteX11" fmla="*/ 1519418 w 10612478"/>
                <a:gd name="connsiteY11" fmla="*/ 3243775 h 4995441"/>
                <a:gd name="connsiteX12" fmla="*/ 1036615 w 10612478"/>
                <a:gd name="connsiteY12" fmla="*/ 3838983 h 4995441"/>
                <a:gd name="connsiteX13" fmla="*/ 668883 w 10612478"/>
                <a:gd name="connsiteY13" fmla="*/ 4468781 h 4995441"/>
                <a:gd name="connsiteX14" fmla="*/ 544773 w 10612478"/>
                <a:gd name="connsiteY14" fmla="*/ 4734877 h 4995441"/>
                <a:gd name="connsiteX15" fmla="*/ 436367 w 10612478"/>
                <a:gd name="connsiteY15" fmla="*/ 4995441 h 4995441"/>
                <a:gd name="connsiteX16" fmla="*/ 0 w 10612478"/>
                <a:gd name="connsiteY16" fmla="*/ 4995441 h 4995441"/>
                <a:gd name="connsiteX17" fmla="*/ 84861 w 10612478"/>
                <a:gd name="connsiteY17" fmla="*/ 4790634 h 4995441"/>
                <a:gd name="connsiteX18" fmla="*/ 337620 w 10612478"/>
                <a:gd name="connsiteY18" fmla="*/ 4262374 h 4995441"/>
                <a:gd name="connsiteX19" fmla="*/ 766712 w 10612478"/>
                <a:gd name="connsiteY19" fmla="*/ 3554438 h 4995441"/>
                <a:gd name="connsiteX20" fmla="*/ 1293226 w 10612478"/>
                <a:gd name="connsiteY20" fmla="*/ 2907912 h 4995441"/>
                <a:gd name="connsiteX21" fmla="*/ 1930434 w 10612478"/>
                <a:gd name="connsiteY21" fmla="*/ 2347833 h 4995441"/>
                <a:gd name="connsiteX22" fmla="*/ 2663867 w 10612478"/>
                <a:gd name="connsiteY22" fmla="*/ 1909738 h 4995441"/>
                <a:gd name="connsiteX23" fmla="*/ 3469019 w 10612478"/>
                <a:gd name="connsiteY23" fmla="*/ 1625543 h 4995441"/>
                <a:gd name="connsiteX24" fmla="*/ 4321246 w 10612478"/>
                <a:gd name="connsiteY24" fmla="*/ 1528276 h 4995441"/>
                <a:gd name="connsiteX25" fmla="*/ 5660810 w 10612478"/>
                <a:gd name="connsiteY25" fmla="*/ 1715392 h 4995441"/>
                <a:gd name="connsiteX26" fmla="*/ 6436152 w 10612478"/>
                <a:gd name="connsiteY26" fmla="*/ 1857475 h 4995441"/>
                <a:gd name="connsiteX27" fmla="*/ 7203864 w 10612478"/>
                <a:gd name="connsiteY27" fmla="*/ 1889610 h 4995441"/>
                <a:gd name="connsiteX28" fmla="*/ 8091837 w 10612478"/>
                <a:gd name="connsiteY28" fmla="*/ 1683472 h 4995441"/>
                <a:gd name="connsiteX29" fmla="*/ 8905293 w 10612478"/>
                <a:gd name="connsiteY29" fmla="*/ 1260702 h 4995441"/>
                <a:gd name="connsiteX30" fmla="*/ 10314231 w 10612478"/>
                <a:gd name="connsiteY30" fmla="*/ 85234 h 49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612478" h="4995441">
                  <a:moveTo>
                    <a:pt x="10405199" y="0"/>
                  </a:moveTo>
                  <a:lnTo>
                    <a:pt x="10612478" y="354022"/>
                  </a:lnTo>
                  <a:lnTo>
                    <a:pt x="10530876" y="430514"/>
                  </a:lnTo>
                  <a:cubicBezTo>
                    <a:pt x="10083955" y="849318"/>
                    <a:pt x="9621892" y="1282395"/>
                    <a:pt x="9092015" y="1629672"/>
                  </a:cubicBezTo>
                  <a:cubicBezTo>
                    <a:pt x="8810241" y="1814251"/>
                    <a:pt x="8523705" y="1963107"/>
                    <a:pt x="8240374" y="2072165"/>
                  </a:cubicBezTo>
                  <a:cubicBezTo>
                    <a:pt x="7923780" y="2193932"/>
                    <a:pt x="7607072" y="2267349"/>
                    <a:pt x="7299030" y="2290364"/>
                  </a:cubicBezTo>
                  <a:cubicBezTo>
                    <a:pt x="7220993" y="2296218"/>
                    <a:pt x="7143046" y="2298890"/>
                    <a:pt x="7065280" y="2298890"/>
                  </a:cubicBezTo>
                  <a:cubicBezTo>
                    <a:pt x="6604097" y="2298890"/>
                    <a:pt x="6148104" y="2204454"/>
                    <a:pt x="5704975" y="2112719"/>
                  </a:cubicBezTo>
                  <a:cubicBezTo>
                    <a:pt x="5278456" y="2024435"/>
                    <a:pt x="4837267" y="1933131"/>
                    <a:pt x="4401178" y="1929434"/>
                  </a:cubicBezTo>
                  <a:cubicBezTo>
                    <a:pt x="4134435" y="1927195"/>
                    <a:pt x="3862455" y="1958224"/>
                    <a:pt x="3592867" y="2021765"/>
                  </a:cubicBezTo>
                  <a:cubicBezTo>
                    <a:pt x="3330908" y="2083894"/>
                    <a:pt x="3074252" y="2174459"/>
                    <a:pt x="2826057" y="2292333"/>
                  </a:cubicBezTo>
                  <a:cubicBezTo>
                    <a:pt x="2347633" y="2518976"/>
                    <a:pt x="1895725" y="2848148"/>
                    <a:pt x="1519418" y="3243775"/>
                  </a:cubicBezTo>
                  <a:cubicBezTo>
                    <a:pt x="1339669" y="3432644"/>
                    <a:pt x="1181745" y="3627368"/>
                    <a:pt x="1036615" y="3838983"/>
                  </a:cubicBezTo>
                  <a:cubicBezTo>
                    <a:pt x="902160" y="4035002"/>
                    <a:pt x="781877" y="4241004"/>
                    <a:pt x="668883" y="4468781"/>
                  </a:cubicBezTo>
                  <a:cubicBezTo>
                    <a:pt x="625457" y="4556282"/>
                    <a:pt x="584143" y="4645230"/>
                    <a:pt x="544773" y="4734877"/>
                  </a:cubicBezTo>
                  <a:lnTo>
                    <a:pt x="436367" y="4995441"/>
                  </a:lnTo>
                  <a:lnTo>
                    <a:pt x="0" y="4995441"/>
                  </a:lnTo>
                  <a:lnTo>
                    <a:pt x="84861" y="4790634"/>
                  </a:lnTo>
                  <a:cubicBezTo>
                    <a:pt x="164798" y="4606798"/>
                    <a:pt x="248847" y="4431213"/>
                    <a:pt x="337620" y="4262374"/>
                  </a:cubicBezTo>
                  <a:cubicBezTo>
                    <a:pt x="469908" y="4010746"/>
                    <a:pt x="614271" y="3772555"/>
                    <a:pt x="766712" y="3554438"/>
                  </a:cubicBezTo>
                  <a:cubicBezTo>
                    <a:pt x="928142" y="3323155"/>
                    <a:pt x="1104164" y="3107007"/>
                    <a:pt x="1293226" y="2907912"/>
                  </a:cubicBezTo>
                  <a:cubicBezTo>
                    <a:pt x="1491831" y="2699751"/>
                    <a:pt x="1705014" y="2512379"/>
                    <a:pt x="1930434" y="2347833"/>
                  </a:cubicBezTo>
                  <a:cubicBezTo>
                    <a:pt x="2164004" y="2177033"/>
                    <a:pt x="2409377" y="2030469"/>
                    <a:pt x="2663867" y="1909738"/>
                  </a:cubicBezTo>
                  <a:cubicBezTo>
                    <a:pt x="2924473" y="1785929"/>
                    <a:pt x="3193970" y="1690803"/>
                    <a:pt x="3469019" y="1625543"/>
                  </a:cubicBezTo>
                  <a:cubicBezTo>
                    <a:pt x="3753049" y="1558603"/>
                    <a:pt x="4039788" y="1525902"/>
                    <a:pt x="4321246" y="1528276"/>
                  </a:cubicBezTo>
                  <a:cubicBezTo>
                    <a:pt x="4775365" y="1532135"/>
                    <a:pt x="5225490" y="1625408"/>
                    <a:pt x="5660810" y="1715392"/>
                  </a:cubicBezTo>
                  <a:cubicBezTo>
                    <a:pt x="5915233" y="1768033"/>
                    <a:pt x="6178299" y="1822480"/>
                    <a:pt x="6436152" y="1857475"/>
                  </a:cubicBezTo>
                  <a:cubicBezTo>
                    <a:pt x="6722372" y="1896328"/>
                    <a:pt x="6973499" y="1906823"/>
                    <a:pt x="7203864" y="1889610"/>
                  </a:cubicBezTo>
                  <a:cubicBezTo>
                    <a:pt x="7493785" y="1868024"/>
                    <a:pt x="7792529" y="1798575"/>
                    <a:pt x="8091837" y="1683472"/>
                  </a:cubicBezTo>
                  <a:cubicBezTo>
                    <a:pt x="8361989" y="1579595"/>
                    <a:pt x="8635706" y="1437349"/>
                    <a:pt x="8905293" y="1260702"/>
                  </a:cubicBezTo>
                  <a:cubicBezTo>
                    <a:pt x="9419442" y="923868"/>
                    <a:pt x="9874328" y="497536"/>
                    <a:pt x="10314231" y="852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854848B-88FC-8448-B6A1-DCEC0BC4FAB6}"/>
                </a:ext>
              </a:extLst>
            </p:cNvPr>
            <p:cNvSpPr/>
            <p:nvPr/>
          </p:nvSpPr>
          <p:spPr>
            <a:xfrm>
              <a:off x="339800" y="2050753"/>
              <a:ext cx="10336117" cy="4807247"/>
            </a:xfrm>
            <a:custGeom>
              <a:avLst/>
              <a:gdLst>
                <a:gd name="connsiteX0" fmla="*/ 10254583 w 10336117"/>
                <a:gd name="connsiteY0" fmla="*/ 0 h 4807247"/>
                <a:gd name="connsiteX1" fmla="*/ 10336117 w 10336117"/>
                <a:gd name="connsiteY1" fmla="*/ 139278 h 4807247"/>
                <a:gd name="connsiteX2" fmla="*/ 8912264 w 10336117"/>
                <a:gd name="connsiteY2" fmla="*/ 1326456 h 4807247"/>
                <a:gd name="connsiteX3" fmla="*/ 7165047 w 10336117"/>
                <a:gd name="connsiteY3" fmla="*/ 1971310 h 4807247"/>
                <a:gd name="connsiteX4" fmla="*/ 4274709 w 10336117"/>
                <a:gd name="connsiteY4" fmla="*/ 1610218 h 4807247"/>
                <a:gd name="connsiteX5" fmla="*/ 1319785 w 10336117"/>
                <a:gd name="connsiteY5" fmla="*/ 2957260 h 4807247"/>
                <a:gd name="connsiteX6" fmla="*/ 255082 w 10336117"/>
                <a:gd name="connsiteY6" fmla="*/ 4639183 h 4807247"/>
                <a:gd name="connsiteX7" fmla="*/ 189451 w 10336117"/>
                <a:gd name="connsiteY7" fmla="*/ 4807247 h 4807247"/>
                <a:gd name="connsiteX8" fmla="*/ 0 w 10336117"/>
                <a:gd name="connsiteY8" fmla="*/ 4807247 h 4807247"/>
                <a:gd name="connsiteX9" fmla="*/ 82159 w 10336117"/>
                <a:gd name="connsiteY9" fmla="*/ 4600546 h 4807247"/>
                <a:gd name="connsiteX10" fmla="*/ 1238160 w 10336117"/>
                <a:gd name="connsiteY10" fmla="*/ 2818010 h 4807247"/>
                <a:gd name="connsiteX11" fmla="*/ 4193151 w 10336117"/>
                <a:gd name="connsiteY11" fmla="*/ 1470968 h 4807247"/>
                <a:gd name="connsiteX12" fmla="*/ 7083398 w 10336117"/>
                <a:gd name="connsiteY12" fmla="*/ 1832032 h 4807247"/>
                <a:gd name="connsiteX13" fmla="*/ 8830593 w 10336117"/>
                <a:gd name="connsiteY13" fmla="*/ 1187178 h 4807247"/>
                <a:gd name="connsiteX14" fmla="*/ 10254583 w 10336117"/>
                <a:gd name="connsiteY14" fmla="*/ 0 h 48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117" h="4807247">
                  <a:moveTo>
                    <a:pt x="10254583" y="0"/>
                  </a:moveTo>
                  <a:lnTo>
                    <a:pt x="10336117" y="139278"/>
                  </a:lnTo>
                  <a:cubicBezTo>
                    <a:pt x="9885925" y="561212"/>
                    <a:pt x="9432753" y="985520"/>
                    <a:pt x="8912264" y="1326456"/>
                  </a:cubicBezTo>
                  <a:cubicBezTo>
                    <a:pt x="8391775" y="1667391"/>
                    <a:pt x="7795054" y="1924119"/>
                    <a:pt x="7165047" y="1971310"/>
                  </a:cubicBezTo>
                  <a:cubicBezTo>
                    <a:pt x="6193281" y="2043942"/>
                    <a:pt x="5249318" y="1618501"/>
                    <a:pt x="4274709" y="1610218"/>
                  </a:cubicBezTo>
                  <a:cubicBezTo>
                    <a:pt x="3149330" y="1600667"/>
                    <a:pt x="2075041" y="2163335"/>
                    <a:pt x="1319785" y="2957260"/>
                  </a:cubicBezTo>
                  <a:cubicBezTo>
                    <a:pt x="824149" y="3478274"/>
                    <a:pt x="506368" y="4030928"/>
                    <a:pt x="255082" y="4639183"/>
                  </a:cubicBezTo>
                  <a:lnTo>
                    <a:pt x="189451" y="4807247"/>
                  </a:lnTo>
                  <a:lnTo>
                    <a:pt x="0" y="4807247"/>
                  </a:lnTo>
                  <a:lnTo>
                    <a:pt x="82159" y="4600546"/>
                  </a:lnTo>
                  <a:cubicBezTo>
                    <a:pt x="370637" y="3951250"/>
                    <a:pt x="742509" y="3338918"/>
                    <a:pt x="1238160" y="2818010"/>
                  </a:cubicBezTo>
                  <a:cubicBezTo>
                    <a:pt x="1993438" y="2024247"/>
                    <a:pt x="3067726" y="1461389"/>
                    <a:pt x="4193151" y="1470968"/>
                  </a:cubicBezTo>
                  <a:cubicBezTo>
                    <a:pt x="5167761" y="1479251"/>
                    <a:pt x="6111746" y="1904692"/>
                    <a:pt x="7083398" y="1832032"/>
                  </a:cubicBezTo>
                  <a:cubicBezTo>
                    <a:pt x="7713406" y="1784949"/>
                    <a:pt x="8310105" y="1528276"/>
                    <a:pt x="8830593" y="1187178"/>
                  </a:cubicBezTo>
                  <a:cubicBezTo>
                    <a:pt x="9351084" y="846081"/>
                    <a:pt x="9804254" y="421880"/>
                    <a:pt x="10254583" y="0"/>
                  </a:cubicBezTo>
                  <a:close/>
                </a:path>
              </a:pathLst>
            </a:custGeom>
            <a:solidFill>
              <a:schemeClr val="accent2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80BECB-2BDA-E346-B7F5-62D123FF3DF7}"/>
                </a:ext>
              </a:extLst>
            </p:cNvPr>
            <p:cNvGrpSpPr/>
            <p:nvPr/>
          </p:nvGrpSpPr>
          <p:grpSpPr>
            <a:xfrm>
              <a:off x="9945271" y="1039783"/>
              <a:ext cx="1844535" cy="1783570"/>
              <a:chOff x="9006707" y="270255"/>
              <a:chExt cx="1611215" cy="1557962"/>
            </a:xfrm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8D75996-61AB-7546-9483-DB8E060740CB}"/>
                  </a:ext>
                </a:extLst>
              </p:cNvPr>
              <p:cNvSpPr/>
              <p:nvPr/>
            </p:nvSpPr>
            <p:spPr>
              <a:xfrm>
                <a:off x="9006707" y="605739"/>
                <a:ext cx="791071" cy="570610"/>
              </a:xfrm>
              <a:custGeom>
                <a:avLst/>
                <a:gdLst>
                  <a:gd name="connsiteX0" fmla="*/ 687357 w 791071"/>
                  <a:gd name="connsiteY0" fmla="*/ 489435 h 570610"/>
                  <a:gd name="connsiteX1" fmla="*/ 750604 w 791071"/>
                  <a:gd name="connsiteY1" fmla="*/ 570611 h 570610"/>
                  <a:gd name="connsiteX2" fmla="*/ 568823 w 791071"/>
                  <a:gd name="connsiteY2" fmla="*/ 40447 h 570610"/>
                  <a:gd name="connsiteX3" fmla="*/ 38428 w 791071"/>
                  <a:gd name="connsiteY3" fmla="*/ 222140 h 570610"/>
                  <a:gd name="connsiteX4" fmla="*/ 0 w 791071"/>
                  <a:gd name="connsiteY4" fmla="*/ 357093 h 570610"/>
                  <a:gd name="connsiteX5" fmla="*/ 687357 w 791071"/>
                  <a:gd name="connsiteY5" fmla="*/ 489435 h 57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1071" h="570610">
                    <a:moveTo>
                      <a:pt x="687357" y="489435"/>
                    </a:moveTo>
                    <a:cubicBezTo>
                      <a:pt x="710773" y="514596"/>
                      <a:pt x="731937" y="541758"/>
                      <a:pt x="750604" y="570611"/>
                    </a:cubicBezTo>
                    <a:cubicBezTo>
                      <a:pt x="846878" y="374037"/>
                      <a:pt x="765494" y="136675"/>
                      <a:pt x="568823" y="40447"/>
                    </a:cubicBezTo>
                    <a:cubicBezTo>
                      <a:pt x="372164" y="-55780"/>
                      <a:pt x="134690" y="25566"/>
                      <a:pt x="38428" y="222140"/>
                    </a:cubicBezTo>
                    <a:cubicBezTo>
                      <a:pt x="17682" y="264482"/>
                      <a:pt x="4676" y="310182"/>
                      <a:pt x="0" y="357093"/>
                    </a:cubicBezTo>
                    <a:cubicBezTo>
                      <a:pt x="233548" y="247238"/>
                      <a:pt x="511346" y="300723"/>
                      <a:pt x="687357" y="4894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A343AF-24F3-1B40-92EA-37D4DF359FC3}"/>
                  </a:ext>
                </a:extLst>
              </p:cNvPr>
              <p:cNvSpPr/>
              <p:nvPr/>
            </p:nvSpPr>
            <p:spPr>
              <a:xfrm>
                <a:off x="9653457" y="1035696"/>
                <a:ext cx="545428" cy="792521"/>
              </a:xfrm>
              <a:custGeom>
                <a:avLst/>
                <a:gdLst>
                  <a:gd name="connsiteX0" fmla="*/ 76537 w 545428"/>
                  <a:gd name="connsiteY0" fmla="*/ 97975 h 792521"/>
                  <a:gd name="connsiteX1" fmla="*/ 0 w 545428"/>
                  <a:gd name="connsiteY1" fmla="*/ 29099 h 792521"/>
                  <a:gd name="connsiteX2" fmla="*/ 516318 w 545428"/>
                  <a:gd name="connsiteY2" fmla="*/ 247599 h 792521"/>
                  <a:gd name="connsiteX3" fmla="*/ 297719 w 545428"/>
                  <a:gd name="connsiteY3" fmla="*/ 763679 h 792521"/>
                  <a:gd name="connsiteX4" fmla="*/ 159965 w 545428"/>
                  <a:gd name="connsiteY4" fmla="*/ 792521 h 792521"/>
                  <a:gd name="connsiteX5" fmla="*/ 76537 w 545428"/>
                  <a:gd name="connsiteY5" fmla="*/ 97975 h 79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428" h="792521">
                    <a:moveTo>
                      <a:pt x="76537" y="97975"/>
                    </a:moveTo>
                    <a:cubicBezTo>
                      <a:pt x="53046" y="72867"/>
                      <a:pt x="27440" y="49825"/>
                      <a:pt x="0" y="29099"/>
                    </a:cubicBezTo>
                    <a:cubicBezTo>
                      <a:pt x="202946" y="-53077"/>
                      <a:pt x="434108" y="44749"/>
                      <a:pt x="516318" y="247599"/>
                    </a:cubicBezTo>
                    <a:cubicBezTo>
                      <a:pt x="598527" y="450449"/>
                      <a:pt x="500665" y="681507"/>
                      <a:pt x="297719" y="763679"/>
                    </a:cubicBezTo>
                    <a:cubicBezTo>
                      <a:pt x="253889" y="781427"/>
                      <a:pt x="207240" y="791193"/>
                      <a:pt x="159965" y="792521"/>
                    </a:cubicBezTo>
                    <a:cubicBezTo>
                      <a:pt x="285968" y="567455"/>
                      <a:pt x="252264" y="286829"/>
                      <a:pt x="76537" y="979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D1C2898-B1FA-1845-A248-BF19C306B85A}"/>
                  </a:ext>
                </a:extLst>
              </p:cNvPr>
              <p:cNvSpPr/>
              <p:nvPr/>
            </p:nvSpPr>
            <p:spPr>
              <a:xfrm>
                <a:off x="9007075" y="677241"/>
                <a:ext cx="1103389" cy="1150975"/>
              </a:xfrm>
              <a:custGeom>
                <a:avLst/>
                <a:gdLst>
                  <a:gd name="connsiteX0" fmla="*/ 888175 w 1103389"/>
                  <a:gd name="connsiteY0" fmla="*/ 1075212 h 1150975"/>
                  <a:gd name="connsiteX1" fmla="*/ 834894 w 1103389"/>
                  <a:gd name="connsiteY1" fmla="*/ 416211 h 1150975"/>
                  <a:gd name="connsiteX2" fmla="*/ 831695 w 1103389"/>
                  <a:gd name="connsiteY2" fmla="*/ 423222 h 1150975"/>
                  <a:gd name="connsiteX3" fmla="*/ 785797 w 1103389"/>
                  <a:gd name="connsiteY3" fmla="*/ 361725 h 1150975"/>
                  <a:gd name="connsiteX4" fmla="*/ 727717 w 1103389"/>
                  <a:gd name="connsiteY4" fmla="*/ 311789 h 1150975"/>
                  <a:gd name="connsiteX5" fmla="*/ 734854 w 1103389"/>
                  <a:gd name="connsiteY5" fmla="*/ 308960 h 1150975"/>
                  <a:gd name="connsiteX6" fmla="*/ 81090 w 1103389"/>
                  <a:gd name="connsiteY6" fmla="*/ 209827 h 1150975"/>
                  <a:gd name="connsiteX7" fmla="*/ 167225 w 1103389"/>
                  <a:gd name="connsiteY7" fmla="*/ 0 h 1150975"/>
                  <a:gd name="connsiteX8" fmla="*/ 0 w 1103389"/>
                  <a:gd name="connsiteY8" fmla="*/ 285592 h 1150975"/>
                  <a:gd name="connsiteX9" fmla="*/ 653887 w 1103389"/>
                  <a:gd name="connsiteY9" fmla="*/ 384848 h 1150975"/>
                  <a:gd name="connsiteX10" fmla="*/ 646750 w 1103389"/>
                  <a:gd name="connsiteY10" fmla="*/ 387553 h 1150975"/>
                  <a:gd name="connsiteX11" fmla="*/ 704830 w 1103389"/>
                  <a:gd name="connsiteY11" fmla="*/ 437612 h 1150975"/>
                  <a:gd name="connsiteX12" fmla="*/ 750604 w 1103389"/>
                  <a:gd name="connsiteY12" fmla="*/ 499109 h 1150975"/>
                  <a:gd name="connsiteX13" fmla="*/ 753927 w 1103389"/>
                  <a:gd name="connsiteY13" fmla="*/ 492098 h 1150975"/>
                  <a:gd name="connsiteX14" fmla="*/ 807085 w 1103389"/>
                  <a:gd name="connsiteY14" fmla="*/ 1150976 h 1150975"/>
                  <a:gd name="connsiteX15" fmla="*/ 1065490 w 1103389"/>
                  <a:gd name="connsiteY15" fmla="*/ 1044340 h 1150975"/>
                  <a:gd name="connsiteX16" fmla="*/ 1103389 w 1103389"/>
                  <a:gd name="connsiteY16" fmla="*/ 1003752 h 1150975"/>
                  <a:gd name="connsiteX17" fmla="*/ 888175 w 1103389"/>
                  <a:gd name="connsiteY17" fmla="*/ 1075212 h 115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3389" h="1150975">
                    <a:moveTo>
                      <a:pt x="888175" y="1075212"/>
                    </a:moveTo>
                    <a:cubicBezTo>
                      <a:pt x="1005613" y="865040"/>
                      <a:pt x="984572" y="604807"/>
                      <a:pt x="834894" y="416211"/>
                    </a:cubicBezTo>
                    <a:lnTo>
                      <a:pt x="831695" y="423222"/>
                    </a:lnTo>
                    <a:cubicBezTo>
                      <a:pt x="817680" y="401794"/>
                      <a:pt x="802360" y="381255"/>
                      <a:pt x="785797" y="361725"/>
                    </a:cubicBezTo>
                    <a:cubicBezTo>
                      <a:pt x="767524" y="343857"/>
                      <a:pt x="748119" y="327178"/>
                      <a:pt x="727717" y="311789"/>
                    </a:cubicBezTo>
                    <a:lnTo>
                      <a:pt x="734854" y="308960"/>
                    </a:lnTo>
                    <a:cubicBezTo>
                      <a:pt x="557158" y="146577"/>
                      <a:pt x="298974" y="107429"/>
                      <a:pt x="81090" y="209827"/>
                    </a:cubicBezTo>
                    <a:cubicBezTo>
                      <a:pt x="88707" y="132982"/>
                      <a:pt x="118645" y="60042"/>
                      <a:pt x="167225" y="0"/>
                    </a:cubicBezTo>
                    <a:cubicBezTo>
                      <a:pt x="72440" y="66221"/>
                      <a:pt x="11345" y="170553"/>
                      <a:pt x="0" y="285592"/>
                    </a:cubicBezTo>
                    <a:cubicBezTo>
                      <a:pt x="217946" y="183170"/>
                      <a:pt x="476191" y="222369"/>
                      <a:pt x="653887" y="384848"/>
                    </a:cubicBezTo>
                    <a:lnTo>
                      <a:pt x="646750" y="387553"/>
                    </a:lnTo>
                    <a:cubicBezTo>
                      <a:pt x="667152" y="402985"/>
                      <a:pt x="686558" y="419705"/>
                      <a:pt x="704830" y="437612"/>
                    </a:cubicBezTo>
                    <a:cubicBezTo>
                      <a:pt x="721405" y="457098"/>
                      <a:pt x="736701" y="477640"/>
                      <a:pt x="750604" y="499109"/>
                    </a:cubicBezTo>
                    <a:cubicBezTo>
                      <a:pt x="751835" y="496772"/>
                      <a:pt x="752820" y="494435"/>
                      <a:pt x="753927" y="492098"/>
                    </a:cubicBezTo>
                    <a:cubicBezTo>
                      <a:pt x="903543" y="680682"/>
                      <a:pt x="924536" y="940866"/>
                      <a:pt x="807085" y="1150976"/>
                    </a:cubicBezTo>
                    <a:cubicBezTo>
                      <a:pt x="903359" y="1148160"/>
                      <a:pt x="995277" y="1110228"/>
                      <a:pt x="1065490" y="1044340"/>
                    </a:cubicBezTo>
                    <a:cubicBezTo>
                      <a:pt x="1079037" y="1031697"/>
                      <a:pt x="1091699" y="1018130"/>
                      <a:pt x="1103389" y="1003752"/>
                    </a:cubicBezTo>
                    <a:cubicBezTo>
                      <a:pt x="1040141" y="1048006"/>
                      <a:pt x="965339" y="1072838"/>
                      <a:pt x="888175" y="107521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9E3F9A2-E83E-844F-BA08-F6956EB75D39}"/>
                  </a:ext>
                </a:extLst>
              </p:cNvPr>
              <p:cNvSpPr/>
              <p:nvPr/>
            </p:nvSpPr>
            <p:spPr>
              <a:xfrm>
                <a:off x="9486520" y="270255"/>
                <a:ext cx="1131402" cy="1078917"/>
              </a:xfrm>
              <a:custGeom>
                <a:avLst/>
                <a:gdLst>
                  <a:gd name="connsiteX0" fmla="*/ 685715 w 1131402"/>
                  <a:gd name="connsiteY0" fmla="*/ 947052 h 1078917"/>
                  <a:gd name="connsiteX1" fmla="*/ 73419 w 1131402"/>
                  <a:gd name="connsiteY1" fmla="*/ 985672 h 1078917"/>
                  <a:gd name="connsiteX2" fmla="*/ 155370 w 1131402"/>
                  <a:gd name="connsiteY2" fmla="*/ 378083 h 1078917"/>
                  <a:gd name="connsiteX3" fmla="*/ 1131402 w 1131402"/>
                  <a:gd name="connsiteY3" fmla="*/ 0 h 1078917"/>
                  <a:gd name="connsiteX4" fmla="*/ 685715 w 1131402"/>
                  <a:gd name="connsiteY4" fmla="*/ 947052 h 107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402" h="1078917">
                    <a:moveTo>
                      <a:pt x="685715" y="947052"/>
                    </a:moveTo>
                    <a:cubicBezTo>
                      <a:pt x="393471" y="1219238"/>
                      <a:pt x="73419" y="985672"/>
                      <a:pt x="73419" y="985672"/>
                    </a:cubicBezTo>
                    <a:cubicBezTo>
                      <a:pt x="73419" y="985672"/>
                      <a:pt x="-137365" y="650268"/>
                      <a:pt x="155370" y="378083"/>
                    </a:cubicBezTo>
                    <a:cubicBezTo>
                      <a:pt x="448106" y="105898"/>
                      <a:pt x="1131402" y="0"/>
                      <a:pt x="1131402" y="0"/>
                    </a:cubicBezTo>
                    <a:cubicBezTo>
                      <a:pt x="1131402" y="0"/>
                      <a:pt x="977836" y="674990"/>
                      <a:pt x="685715" y="947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12759B-7732-B64D-8968-D787B82694E7}"/>
                  </a:ext>
                </a:extLst>
              </p:cNvPr>
              <p:cNvSpPr/>
              <p:nvPr/>
            </p:nvSpPr>
            <p:spPr>
              <a:xfrm>
                <a:off x="9487174" y="270255"/>
                <a:ext cx="1130624" cy="1079147"/>
              </a:xfrm>
              <a:custGeom>
                <a:avLst/>
                <a:gdLst>
                  <a:gd name="connsiteX0" fmla="*/ 368577 w 1130624"/>
                  <a:gd name="connsiteY0" fmla="*/ 553472 h 1079147"/>
                  <a:gd name="connsiteX1" fmla="*/ 1130625 w 1130624"/>
                  <a:gd name="connsiteY1" fmla="*/ 0 h 1079147"/>
                  <a:gd name="connsiteX2" fmla="*/ 1130625 w 1130624"/>
                  <a:gd name="connsiteY2" fmla="*/ 0 h 1079147"/>
                  <a:gd name="connsiteX3" fmla="*/ 154716 w 1130624"/>
                  <a:gd name="connsiteY3" fmla="*/ 378083 h 1079147"/>
                  <a:gd name="connsiteX4" fmla="*/ 73257 w 1130624"/>
                  <a:gd name="connsiteY4" fmla="*/ 985918 h 1079147"/>
                  <a:gd name="connsiteX5" fmla="*/ 367469 w 1130624"/>
                  <a:gd name="connsiteY5" fmla="*/ 1079148 h 1079147"/>
                  <a:gd name="connsiteX6" fmla="*/ 368577 w 1130624"/>
                  <a:gd name="connsiteY6" fmla="*/ 553472 h 107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624" h="1079147">
                    <a:moveTo>
                      <a:pt x="368577" y="553472"/>
                    </a:moveTo>
                    <a:cubicBezTo>
                      <a:pt x="535186" y="300843"/>
                      <a:pt x="942235" y="88679"/>
                      <a:pt x="1130625" y="0"/>
                    </a:cubicBezTo>
                    <a:lnTo>
                      <a:pt x="1130625" y="0"/>
                    </a:lnTo>
                    <a:cubicBezTo>
                      <a:pt x="1130625" y="0"/>
                      <a:pt x="446344" y="105898"/>
                      <a:pt x="154716" y="378083"/>
                    </a:cubicBezTo>
                    <a:cubicBezTo>
                      <a:pt x="-136913" y="650268"/>
                      <a:pt x="73257" y="985918"/>
                      <a:pt x="73257" y="985918"/>
                    </a:cubicBezTo>
                    <a:cubicBezTo>
                      <a:pt x="160512" y="1044238"/>
                      <a:pt x="262545" y="1076571"/>
                      <a:pt x="367469" y="1079148"/>
                    </a:cubicBezTo>
                    <a:cubicBezTo>
                      <a:pt x="299176" y="972512"/>
                      <a:pt x="221655" y="774861"/>
                      <a:pt x="368577" y="5534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E6BD06-9E02-5847-B643-434BAF2F8EF4}"/>
                  </a:ext>
                </a:extLst>
              </p:cNvPr>
              <p:cNvSpPr/>
              <p:nvPr/>
            </p:nvSpPr>
            <p:spPr>
              <a:xfrm>
                <a:off x="9385700" y="1104153"/>
                <a:ext cx="321775" cy="333928"/>
              </a:xfrm>
              <a:custGeom>
                <a:avLst/>
                <a:gdLst>
                  <a:gd name="connsiteX0" fmla="*/ 279323 w 321775"/>
                  <a:gd name="connsiteY0" fmla="*/ 333928 h 333928"/>
                  <a:gd name="connsiteX1" fmla="*/ 0 w 321775"/>
                  <a:gd name="connsiteY1" fmla="*/ 34438 h 333928"/>
                  <a:gd name="connsiteX2" fmla="*/ 114436 w 321775"/>
                  <a:gd name="connsiteY2" fmla="*/ 0 h 333928"/>
                  <a:gd name="connsiteX3" fmla="*/ 321776 w 321775"/>
                  <a:gd name="connsiteY3" fmla="*/ 222127 h 333928"/>
                  <a:gd name="connsiteX4" fmla="*/ 279323 w 321775"/>
                  <a:gd name="connsiteY4" fmla="*/ 333928 h 3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5" h="333928">
                    <a:moveTo>
                      <a:pt x="279323" y="333928"/>
                    </a:moveTo>
                    <a:lnTo>
                      <a:pt x="0" y="34438"/>
                    </a:lnTo>
                    <a:lnTo>
                      <a:pt x="114436" y="0"/>
                    </a:lnTo>
                    <a:lnTo>
                      <a:pt x="321776" y="222127"/>
                    </a:lnTo>
                    <a:lnTo>
                      <a:pt x="279323" y="333928"/>
                    </a:lnTo>
                    <a:close/>
                  </a:path>
                </a:pathLst>
              </a:custGeom>
              <a:solidFill>
                <a:srgbClr val="6D6D6D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E197DE-C873-4846-9D9F-3BA218D01312}"/>
                  </a:ext>
                </a:extLst>
              </p:cNvPr>
              <p:cNvSpPr/>
              <p:nvPr/>
            </p:nvSpPr>
            <p:spPr>
              <a:xfrm rot="16321800">
                <a:off x="9867299" y="541462"/>
                <a:ext cx="443717" cy="443515"/>
              </a:xfrm>
              <a:custGeom>
                <a:avLst/>
                <a:gdLst>
                  <a:gd name="connsiteX0" fmla="*/ 443718 w 443717"/>
                  <a:gd name="connsiteY0" fmla="*/ 221758 h 443515"/>
                  <a:gd name="connsiteX1" fmla="*/ 221858 w 443717"/>
                  <a:gd name="connsiteY1" fmla="*/ 443515 h 443515"/>
                  <a:gd name="connsiteX2" fmla="*/ -1 w 443717"/>
                  <a:gd name="connsiteY2" fmla="*/ 221758 h 443515"/>
                  <a:gd name="connsiteX3" fmla="*/ 221858 w 443717"/>
                  <a:gd name="connsiteY3" fmla="*/ 0 h 443515"/>
                  <a:gd name="connsiteX4" fmla="*/ 443718 w 443717"/>
                  <a:gd name="connsiteY4" fmla="*/ 221758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7" h="443515">
                    <a:moveTo>
                      <a:pt x="443718" y="221758"/>
                    </a:moveTo>
                    <a:cubicBezTo>
                      <a:pt x="443718" y="344231"/>
                      <a:pt x="344388" y="443515"/>
                      <a:pt x="221858" y="443515"/>
                    </a:cubicBezTo>
                    <a:cubicBezTo>
                      <a:pt x="99329" y="443515"/>
                      <a:pt x="-1" y="344231"/>
                      <a:pt x="-1" y="221758"/>
                    </a:cubicBezTo>
                    <a:cubicBezTo>
                      <a:pt x="-1" y="99284"/>
                      <a:pt x="99329" y="0"/>
                      <a:pt x="221858" y="0"/>
                    </a:cubicBezTo>
                    <a:cubicBezTo>
                      <a:pt x="344388" y="0"/>
                      <a:pt x="443718" y="99284"/>
                      <a:pt x="443718" y="221758"/>
                    </a:cubicBezTo>
                    <a:close/>
                  </a:path>
                </a:pathLst>
              </a:custGeom>
              <a:solidFill>
                <a:srgbClr val="606060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2A27FD9-9564-7944-BD24-E0ED167997EA}"/>
                  </a:ext>
                </a:extLst>
              </p:cNvPr>
              <p:cNvSpPr/>
              <p:nvPr/>
            </p:nvSpPr>
            <p:spPr>
              <a:xfrm rot="16317600">
                <a:off x="9904561" y="578689"/>
                <a:ext cx="369149" cy="368981"/>
              </a:xfrm>
              <a:custGeom>
                <a:avLst/>
                <a:gdLst>
                  <a:gd name="connsiteX0" fmla="*/ 369150 w 369149"/>
                  <a:gd name="connsiteY0" fmla="*/ 184491 h 368981"/>
                  <a:gd name="connsiteX1" fmla="*/ 184575 w 369149"/>
                  <a:gd name="connsiteY1" fmla="*/ 368981 h 368981"/>
                  <a:gd name="connsiteX2" fmla="*/ 0 w 369149"/>
                  <a:gd name="connsiteY2" fmla="*/ 184491 h 368981"/>
                  <a:gd name="connsiteX3" fmla="*/ 184575 w 369149"/>
                  <a:gd name="connsiteY3" fmla="*/ 0 h 368981"/>
                  <a:gd name="connsiteX4" fmla="*/ 369150 w 369149"/>
                  <a:gd name="connsiteY4" fmla="*/ 184491 h 36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49" h="368981">
                    <a:moveTo>
                      <a:pt x="369150" y="184491"/>
                    </a:moveTo>
                    <a:cubicBezTo>
                      <a:pt x="369150" y="286382"/>
                      <a:pt x="286513" y="368981"/>
                      <a:pt x="184575" y="368981"/>
                    </a:cubicBezTo>
                    <a:cubicBezTo>
                      <a:pt x="82637" y="368981"/>
                      <a:pt x="0" y="286382"/>
                      <a:pt x="0" y="184491"/>
                    </a:cubicBezTo>
                    <a:cubicBezTo>
                      <a:pt x="0" y="82599"/>
                      <a:pt x="82637" y="0"/>
                      <a:pt x="184575" y="0"/>
                    </a:cubicBezTo>
                    <a:cubicBezTo>
                      <a:pt x="286513" y="0"/>
                      <a:pt x="369150" y="82599"/>
                      <a:pt x="369150" y="184491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6BCB802-C0E0-DA4C-B548-741546C88F22}"/>
                  </a:ext>
                </a:extLst>
              </p:cNvPr>
              <p:cNvSpPr/>
              <p:nvPr/>
            </p:nvSpPr>
            <p:spPr>
              <a:xfrm>
                <a:off x="10072137" y="582413"/>
                <a:ext cx="200500" cy="309698"/>
              </a:xfrm>
              <a:custGeom>
                <a:avLst/>
                <a:gdLst>
                  <a:gd name="connsiteX0" fmla="*/ 52478 w 200500"/>
                  <a:gd name="connsiteY0" fmla="*/ 0 h 309698"/>
                  <a:gd name="connsiteX1" fmla="*/ 55665 w 200500"/>
                  <a:gd name="connsiteY1" fmla="*/ 260890 h 309698"/>
                  <a:gd name="connsiteX2" fmla="*/ 148088 w 200500"/>
                  <a:gd name="connsiteY2" fmla="*/ 309698 h 309698"/>
                  <a:gd name="connsiteX3" fmla="*/ 144778 w 200500"/>
                  <a:gd name="connsiteY3" fmla="*/ 48810 h 309698"/>
                  <a:gd name="connsiteX4" fmla="*/ 52109 w 200500"/>
                  <a:gd name="connsiteY4" fmla="*/ 0 h 30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00" h="309698">
                    <a:moveTo>
                      <a:pt x="52478" y="0"/>
                    </a:moveTo>
                    <a:cubicBezTo>
                      <a:pt x="-18719" y="72924"/>
                      <a:pt x="-17291" y="189728"/>
                      <a:pt x="55665" y="260890"/>
                    </a:cubicBezTo>
                    <a:cubicBezTo>
                      <a:pt x="81124" y="285721"/>
                      <a:pt x="113216" y="302669"/>
                      <a:pt x="148088" y="309698"/>
                    </a:cubicBezTo>
                    <a:cubicBezTo>
                      <a:pt x="219248" y="236741"/>
                      <a:pt x="217758" y="119937"/>
                      <a:pt x="144778" y="48810"/>
                    </a:cubicBezTo>
                    <a:cubicBezTo>
                      <a:pt x="119245" y="23937"/>
                      <a:pt x="87067" y="6985"/>
                      <a:pt x="521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EC47F14-9522-6742-ACCA-A0720A06EF47}"/>
                  </a:ext>
                </a:extLst>
              </p:cNvPr>
              <p:cNvSpPr/>
              <p:nvPr/>
            </p:nvSpPr>
            <p:spPr>
              <a:xfrm>
                <a:off x="9062694" y="1203248"/>
                <a:ext cx="520293" cy="490660"/>
              </a:xfrm>
              <a:custGeom>
                <a:avLst/>
                <a:gdLst>
                  <a:gd name="connsiteX0" fmla="*/ 442980 w 520293"/>
                  <a:gd name="connsiteY0" fmla="*/ 401859 h 490660"/>
                  <a:gd name="connsiteX1" fmla="*/ 0 w 520293"/>
                  <a:gd name="connsiteY1" fmla="*/ 490660 h 490660"/>
                  <a:gd name="connsiteX2" fmla="*/ 135355 w 520293"/>
                  <a:gd name="connsiteY2" fmla="*/ 59198 h 490660"/>
                  <a:gd name="connsiteX3" fmla="*/ 461068 w 520293"/>
                  <a:gd name="connsiteY3" fmla="*/ 76294 h 490660"/>
                  <a:gd name="connsiteX4" fmla="*/ 443964 w 520293"/>
                  <a:gd name="connsiteY4" fmla="*/ 401859 h 4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93" h="490660">
                    <a:moveTo>
                      <a:pt x="442980" y="401859"/>
                    </a:moveTo>
                    <a:cubicBezTo>
                      <a:pt x="348354" y="486970"/>
                      <a:pt x="0" y="490660"/>
                      <a:pt x="0" y="490660"/>
                    </a:cubicBezTo>
                    <a:cubicBezTo>
                      <a:pt x="0" y="490660"/>
                      <a:pt x="40114" y="144433"/>
                      <a:pt x="135355" y="59198"/>
                    </a:cubicBezTo>
                    <a:cubicBezTo>
                      <a:pt x="230017" y="-25984"/>
                      <a:pt x="375844" y="-18329"/>
                      <a:pt x="461068" y="76294"/>
                    </a:cubicBezTo>
                    <a:cubicBezTo>
                      <a:pt x="546292" y="170917"/>
                      <a:pt x="538627" y="316673"/>
                      <a:pt x="443964" y="401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039E415-78BF-9E44-AF73-59C5323EA967}"/>
                  </a:ext>
                </a:extLst>
              </p:cNvPr>
              <p:cNvSpPr/>
              <p:nvPr/>
            </p:nvSpPr>
            <p:spPr>
              <a:xfrm>
                <a:off x="9254406" y="1236506"/>
                <a:ext cx="301176" cy="284349"/>
              </a:xfrm>
              <a:custGeom>
                <a:avLst/>
                <a:gdLst>
                  <a:gd name="connsiteX0" fmla="*/ 258405 w 301176"/>
                  <a:gd name="connsiteY0" fmla="*/ 232692 h 284349"/>
                  <a:gd name="connsiteX1" fmla="*/ 0 w 301176"/>
                  <a:gd name="connsiteY1" fmla="*/ 284349 h 284349"/>
                  <a:gd name="connsiteX2" fmla="*/ 78506 w 301176"/>
                  <a:gd name="connsiteY2" fmla="*/ 33073 h 284349"/>
                  <a:gd name="connsiteX3" fmla="*/ 268089 w 301176"/>
                  <a:gd name="connsiteY3" fmla="*/ 46051 h 284349"/>
                  <a:gd name="connsiteX4" fmla="*/ 258282 w 301176"/>
                  <a:gd name="connsiteY4" fmla="*/ 232692 h 28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176" h="284349">
                    <a:moveTo>
                      <a:pt x="258405" y="232692"/>
                    </a:moveTo>
                    <a:cubicBezTo>
                      <a:pt x="203279" y="281889"/>
                      <a:pt x="0" y="284349"/>
                      <a:pt x="0" y="284349"/>
                    </a:cubicBezTo>
                    <a:cubicBezTo>
                      <a:pt x="0" y="284349"/>
                      <a:pt x="23379" y="82762"/>
                      <a:pt x="78506" y="33073"/>
                    </a:cubicBezTo>
                    <a:cubicBezTo>
                      <a:pt x="134444" y="-15672"/>
                      <a:pt x="219324" y="-9860"/>
                      <a:pt x="268089" y="46051"/>
                    </a:cubicBezTo>
                    <a:cubicBezTo>
                      <a:pt x="315759" y="100711"/>
                      <a:pt x="311427" y="183326"/>
                      <a:pt x="258282" y="2326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7005DF-73C9-0249-928C-50949C54D46E}"/>
                </a:ext>
              </a:extLst>
            </p:cNvPr>
            <p:cNvSpPr/>
            <p:nvPr/>
          </p:nvSpPr>
          <p:spPr>
            <a:xfrm>
              <a:off x="1055108" y="4927091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47D73-606D-DF44-B790-076CF4D729A8}"/>
                </a:ext>
              </a:extLst>
            </p:cNvPr>
            <p:cNvSpPr/>
            <p:nvPr/>
          </p:nvSpPr>
          <p:spPr>
            <a:xfrm>
              <a:off x="3324773" y="3390553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EFF47C-0434-C249-9898-4C276AB6AB30}"/>
                </a:ext>
              </a:extLst>
            </p:cNvPr>
            <p:cNvSpPr/>
            <p:nvPr/>
          </p:nvSpPr>
          <p:spPr>
            <a:xfrm>
              <a:off x="6284004" y="360082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1F304A-FD57-FD4D-8C28-A66EF5BD4310}"/>
                </a:ext>
              </a:extLst>
            </p:cNvPr>
            <p:cNvSpPr/>
            <p:nvPr/>
          </p:nvSpPr>
          <p:spPr>
            <a:xfrm>
              <a:off x="8971261" y="292141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613D73D1-1B64-2044-B8D4-08B0E2A6C86D}"/>
                </a:ext>
              </a:extLst>
            </p:cNvPr>
            <p:cNvSpPr txBox="1"/>
            <p:nvPr/>
          </p:nvSpPr>
          <p:spPr>
            <a:xfrm>
              <a:off x="2793398" y="5111937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2B85358-178D-3847-8570-700EE7DFCFD4}"/>
                </a:ext>
              </a:extLst>
            </p:cNvPr>
            <p:cNvSpPr/>
            <p:nvPr/>
          </p:nvSpPr>
          <p:spPr>
            <a:xfrm>
              <a:off x="7929116" y="4425127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EEE1F3D8-1704-324E-B8D3-84F8477E07E7}"/>
                </a:ext>
              </a:extLst>
            </p:cNvPr>
            <p:cNvSpPr txBox="1"/>
            <p:nvPr/>
          </p:nvSpPr>
          <p:spPr>
            <a:xfrm>
              <a:off x="8613307" y="4492560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961C08-C1D6-BC4B-A917-43EEBF4D696D}"/>
                </a:ext>
              </a:extLst>
            </p:cNvPr>
            <p:cNvSpPr txBox="1"/>
            <p:nvPr/>
          </p:nvSpPr>
          <p:spPr>
            <a:xfrm>
              <a:off x="1158753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AD2FF3-2C06-E34B-8716-489540E8131A}"/>
                </a:ext>
              </a:extLst>
            </p:cNvPr>
            <p:cNvSpPr/>
            <p:nvPr/>
          </p:nvSpPr>
          <p:spPr>
            <a:xfrm>
              <a:off x="5302473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91D48063-3108-DA49-93E7-D760AC70ACEF}"/>
                </a:ext>
              </a:extLst>
            </p:cNvPr>
            <p:cNvSpPr txBox="1"/>
            <p:nvPr/>
          </p:nvSpPr>
          <p:spPr>
            <a:xfrm>
              <a:off x="5986664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758E3A-B1CB-8C4C-B357-8FB4AC5BB52A}"/>
                </a:ext>
              </a:extLst>
            </p:cNvPr>
            <p:cNvGrpSpPr/>
            <p:nvPr/>
          </p:nvGrpSpPr>
          <p:grpSpPr>
            <a:xfrm>
              <a:off x="8167976" y="4785772"/>
              <a:ext cx="307957" cy="207921"/>
              <a:chOff x="8042443" y="3628702"/>
              <a:chExt cx="453736" cy="306345"/>
            </a:xfrm>
            <a:solidFill>
              <a:schemeClr val="tx1"/>
            </a:solidFill>
          </p:grpSpPr>
          <p:sp>
            <p:nvSpPr>
              <p:cNvPr id="85" name="Freeform 183">
                <a:extLst>
                  <a:ext uri="{FF2B5EF4-FFF2-40B4-BE49-F238E27FC236}">
                    <a16:creationId xmlns:a16="http://schemas.microsoft.com/office/drawing/2014/main" id="{5A13B79B-F23A-384C-91A3-FF07353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2443" y="3628702"/>
                <a:ext cx="453736" cy="306345"/>
              </a:xfrm>
              <a:custGeom>
                <a:avLst/>
                <a:gdLst>
                  <a:gd name="T0" fmla="*/ 389 w 694"/>
                  <a:gd name="T1" fmla="*/ 59 h 469"/>
                  <a:gd name="T2" fmla="*/ 389 w 694"/>
                  <a:gd name="T3" fmla="*/ 59 h 469"/>
                  <a:gd name="T4" fmla="*/ 45 w 694"/>
                  <a:gd name="T5" fmla="*/ 423 h 469"/>
                  <a:gd name="T6" fmla="*/ 648 w 694"/>
                  <a:gd name="T7" fmla="*/ 423 h 469"/>
                  <a:gd name="T8" fmla="*/ 648 w 694"/>
                  <a:gd name="T9" fmla="*/ 46 h 469"/>
                  <a:gd name="T10" fmla="*/ 444 w 694"/>
                  <a:gd name="T11" fmla="*/ 46 h 469"/>
                  <a:gd name="T12" fmla="*/ 430 w 694"/>
                  <a:gd name="T13" fmla="*/ 78 h 469"/>
                  <a:gd name="T14" fmla="*/ 430 w 694"/>
                  <a:gd name="T15" fmla="*/ 78 h 469"/>
                  <a:gd name="T16" fmla="*/ 402 w 694"/>
                  <a:gd name="T17" fmla="*/ 97 h 469"/>
                  <a:gd name="T18" fmla="*/ 45 w 694"/>
                  <a:gd name="T19" fmla="*/ 97 h 469"/>
                  <a:gd name="T20" fmla="*/ 45 w 694"/>
                  <a:gd name="T21" fmla="*/ 423 h 469"/>
                  <a:gd name="T22" fmla="*/ 658 w 694"/>
                  <a:gd name="T23" fmla="*/ 468 h 469"/>
                  <a:gd name="T24" fmla="*/ 35 w 694"/>
                  <a:gd name="T25" fmla="*/ 468 h 469"/>
                  <a:gd name="T26" fmla="*/ 35 w 694"/>
                  <a:gd name="T27" fmla="*/ 468 h 469"/>
                  <a:gd name="T28" fmla="*/ 0 w 694"/>
                  <a:gd name="T29" fmla="*/ 434 h 469"/>
                  <a:gd name="T30" fmla="*/ 0 w 694"/>
                  <a:gd name="T31" fmla="*/ 88 h 469"/>
                  <a:gd name="T32" fmla="*/ 0 w 694"/>
                  <a:gd name="T33" fmla="*/ 88 h 469"/>
                  <a:gd name="T34" fmla="*/ 37 w 694"/>
                  <a:gd name="T35" fmla="*/ 52 h 469"/>
                  <a:gd name="T36" fmla="*/ 392 w 694"/>
                  <a:gd name="T37" fmla="*/ 51 h 469"/>
                  <a:gd name="T38" fmla="*/ 407 w 694"/>
                  <a:gd name="T39" fmla="*/ 20 h 469"/>
                  <a:gd name="T40" fmla="*/ 407 w 694"/>
                  <a:gd name="T41" fmla="*/ 20 h 469"/>
                  <a:gd name="T42" fmla="*/ 436 w 694"/>
                  <a:gd name="T43" fmla="*/ 0 h 469"/>
                  <a:gd name="T44" fmla="*/ 658 w 694"/>
                  <a:gd name="T45" fmla="*/ 0 h 469"/>
                  <a:gd name="T46" fmla="*/ 658 w 694"/>
                  <a:gd name="T47" fmla="*/ 0 h 469"/>
                  <a:gd name="T48" fmla="*/ 693 w 694"/>
                  <a:gd name="T49" fmla="*/ 34 h 469"/>
                  <a:gd name="T50" fmla="*/ 693 w 694"/>
                  <a:gd name="T51" fmla="*/ 434 h 469"/>
                  <a:gd name="T52" fmla="*/ 693 w 694"/>
                  <a:gd name="T53" fmla="*/ 434 h 469"/>
                  <a:gd name="T54" fmla="*/ 658 w 694"/>
                  <a:gd name="T55" fmla="*/ 46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4" h="469">
                    <a:moveTo>
                      <a:pt x="389" y="59"/>
                    </a:moveTo>
                    <a:lnTo>
                      <a:pt x="389" y="59"/>
                    </a:lnTo>
                    <a:close/>
                    <a:moveTo>
                      <a:pt x="45" y="423"/>
                    </a:moveTo>
                    <a:lnTo>
                      <a:pt x="648" y="423"/>
                    </a:lnTo>
                    <a:lnTo>
                      <a:pt x="648" y="46"/>
                    </a:lnTo>
                    <a:lnTo>
                      <a:pt x="444" y="46"/>
                    </a:lnTo>
                    <a:lnTo>
                      <a:pt x="430" y="78"/>
                    </a:lnTo>
                    <a:lnTo>
                      <a:pt x="430" y="78"/>
                    </a:lnTo>
                    <a:cubicBezTo>
                      <a:pt x="425" y="89"/>
                      <a:pt x="414" y="97"/>
                      <a:pt x="402" y="97"/>
                    </a:cubicBezTo>
                    <a:lnTo>
                      <a:pt x="45" y="97"/>
                    </a:lnTo>
                    <a:lnTo>
                      <a:pt x="45" y="423"/>
                    </a:lnTo>
                    <a:close/>
                    <a:moveTo>
                      <a:pt x="658" y="468"/>
                    </a:moveTo>
                    <a:lnTo>
                      <a:pt x="35" y="468"/>
                    </a:lnTo>
                    <a:lnTo>
                      <a:pt x="35" y="468"/>
                    </a:lnTo>
                    <a:cubicBezTo>
                      <a:pt x="16" y="468"/>
                      <a:pt x="0" y="453"/>
                      <a:pt x="0" y="434"/>
                    </a:cubicBezTo>
                    <a:lnTo>
                      <a:pt x="0" y="88"/>
                    </a:lnTo>
                    <a:lnTo>
                      <a:pt x="0" y="88"/>
                    </a:lnTo>
                    <a:cubicBezTo>
                      <a:pt x="0" y="68"/>
                      <a:pt x="16" y="52"/>
                      <a:pt x="37" y="52"/>
                    </a:cubicBezTo>
                    <a:lnTo>
                      <a:pt x="392" y="51"/>
                    </a:lnTo>
                    <a:lnTo>
                      <a:pt x="407" y="20"/>
                    </a:lnTo>
                    <a:lnTo>
                      <a:pt x="407" y="20"/>
                    </a:lnTo>
                    <a:cubicBezTo>
                      <a:pt x="412" y="8"/>
                      <a:pt x="423" y="0"/>
                      <a:pt x="436" y="0"/>
                    </a:cubicBezTo>
                    <a:lnTo>
                      <a:pt x="658" y="0"/>
                    </a:lnTo>
                    <a:lnTo>
                      <a:pt x="658" y="0"/>
                    </a:lnTo>
                    <a:cubicBezTo>
                      <a:pt x="677" y="0"/>
                      <a:pt x="693" y="16"/>
                      <a:pt x="693" y="34"/>
                    </a:cubicBezTo>
                    <a:lnTo>
                      <a:pt x="693" y="434"/>
                    </a:lnTo>
                    <a:lnTo>
                      <a:pt x="693" y="434"/>
                    </a:lnTo>
                    <a:cubicBezTo>
                      <a:pt x="693" y="453"/>
                      <a:pt x="677" y="468"/>
                      <a:pt x="658" y="4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6" name="Freeform 185">
                <a:extLst>
                  <a:ext uri="{FF2B5EF4-FFF2-40B4-BE49-F238E27FC236}">
                    <a16:creationId xmlns:a16="http://schemas.microsoft.com/office/drawing/2014/main" id="{415DE941-9992-624C-B2F0-765847DC1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5897" y="3680723"/>
                <a:ext cx="92482" cy="78030"/>
              </a:xfrm>
              <a:custGeom>
                <a:avLst/>
                <a:gdLst>
                  <a:gd name="T0" fmla="*/ 45 w 142"/>
                  <a:gd name="T1" fmla="*/ 74 h 120"/>
                  <a:gd name="T2" fmla="*/ 96 w 142"/>
                  <a:gd name="T3" fmla="*/ 74 h 120"/>
                  <a:gd name="T4" fmla="*/ 96 w 142"/>
                  <a:gd name="T5" fmla="*/ 45 h 120"/>
                  <a:gd name="T6" fmla="*/ 45 w 142"/>
                  <a:gd name="T7" fmla="*/ 45 h 120"/>
                  <a:gd name="T8" fmla="*/ 45 w 142"/>
                  <a:gd name="T9" fmla="*/ 74 h 120"/>
                  <a:gd name="T10" fmla="*/ 116 w 142"/>
                  <a:gd name="T11" fmla="*/ 119 h 120"/>
                  <a:gd name="T12" fmla="*/ 25 w 142"/>
                  <a:gd name="T13" fmla="*/ 119 h 120"/>
                  <a:gd name="T14" fmla="*/ 25 w 142"/>
                  <a:gd name="T15" fmla="*/ 119 h 120"/>
                  <a:gd name="T16" fmla="*/ 0 w 142"/>
                  <a:gd name="T17" fmla="*/ 95 h 120"/>
                  <a:gd name="T18" fmla="*/ 0 w 142"/>
                  <a:gd name="T19" fmla="*/ 24 h 120"/>
                  <a:gd name="T20" fmla="*/ 0 w 142"/>
                  <a:gd name="T21" fmla="*/ 24 h 120"/>
                  <a:gd name="T22" fmla="*/ 25 w 142"/>
                  <a:gd name="T23" fmla="*/ 0 h 120"/>
                  <a:gd name="T24" fmla="*/ 116 w 142"/>
                  <a:gd name="T25" fmla="*/ 0 h 120"/>
                  <a:gd name="T26" fmla="*/ 116 w 142"/>
                  <a:gd name="T27" fmla="*/ 0 h 120"/>
                  <a:gd name="T28" fmla="*/ 141 w 142"/>
                  <a:gd name="T29" fmla="*/ 24 h 120"/>
                  <a:gd name="T30" fmla="*/ 141 w 142"/>
                  <a:gd name="T31" fmla="*/ 95 h 120"/>
                  <a:gd name="T32" fmla="*/ 141 w 142"/>
                  <a:gd name="T33" fmla="*/ 95 h 120"/>
                  <a:gd name="T34" fmla="*/ 116 w 142"/>
                  <a:gd name="T35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20">
                    <a:moveTo>
                      <a:pt x="45" y="74"/>
                    </a:moveTo>
                    <a:lnTo>
                      <a:pt x="96" y="74"/>
                    </a:lnTo>
                    <a:lnTo>
                      <a:pt x="96" y="45"/>
                    </a:lnTo>
                    <a:lnTo>
                      <a:pt x="45" y="45"/>
                    </a:lnTo>
                    <a:lnTo>
                      <a:pt x="45" y="74"/>
                    </a:lnTo>
                    <a:close/>
                    <a:moveTo>
                      <a:pt x="116" y="119"/>
                    </a:moveTo>
                    <a:lnTo>
                      <a:pt x="25" y="119"/>
                    </a:lnTo>
                    <a:lnTo>
                      <a:pt x="25" y="119"/>
                    </a:lnTo>
                    <a:cubicBezTo>
                      <a:pt x="12" y="119"/>
                      <a:pt x="0" y="108"/>
                      <a:pt x="0" y="95"/>
                    </a:cubicBezTo>
                    <a:lnTo>
                      <a:pt x="0" y="24"/>
                    </a:lnTo>
                    <a:lnTo>
                      <a:pt x="0" y="24"/>
                    </a:lnTo>
                    <a:cubicBezTo>
                      <a:pt x="0" y="11"/>
                      <a:pt x="12" y="0"/>
                      <a:pt x="25" y="0"/>
                    </a:cubicBezTo>
                    <a:lnTo>
                      <a:pt x="116" y="0"/>
                    </a:lnTo>
                    <a:lnTo>
                      <a:pt x="116" y="0"/>
                    </a:lnTo>
                    <a:cubicBezTo>
                      <a:pt x="130" y="0"/>
                      <a:pt x="141" y="11"/>
                      <a:pt x="141" y="24"/>
                    </a:cubicBezTo>
                    <a:lnTo>
                      <a:pt x="141" y="95"/>
                    </a:lnTo>
                    <a:lnTo>
                      <a:pt x="141" y="95"/>
                    </a:lnTo>
                    <a:cubicBezTo>
                      <a:pt x="141" y="108"/>
                      <a:pt x="130" y="119"/>
                      <a:pt x="11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7" name="Freeform 186">
                <a:extLst>
                  <a:ext uri="{FF2B5EF4-FFF2-40B4-BE49-F238E27FC236}">
                    <a16:creationId xmlns:a16="http://schemas.microsoft.com/office/drawing/2014/main" id="{42788030-4AC0-9F45-8412-B0B0BCFA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714" y="3712512"/>
                <a:ext cx="176294" cy="176294"/>
              </a:xfrm>
              <a:custGeom>
                <a:avLst/>
                <a:gdLst>
                  <a:gd name="T0" fmla="*/ 133 w 268"/>
                  <a:gd name="T1" fmla="*/ 45 h 267"/>
                  <a:gd name="T2" fmla="*/ 133 w 268"/>
                  <a:gd name="T3" fmla="*/ 45 h 267"/>
                  <a:gd name="T4" fmla="*/ 45 w 268"/>
                  <a:gd name="T5" fmla="*/ 133 h 267"/>
                  <a:gd name="T6" fmla="*/ 45 w 268"/>
                  <a:gd name="T7" fmla="*/ 133 h 267"/>
                  <a:gd name="T8" fmla="*/ 133 w 268"/>
                  <a:gd name="T9" fmla="*/ 222 h 267"/>
                  <a:gd name="T10" fmla="*/ 133 w 268"/>
                  <a:gd name="T11" fmla="*/ 222 h 267"/>
                  <a:gd name="T12" fmla="*/ 221 w 268"/>
                  <a:gd name="T13" fmla="*/ 133 h 267"/>
                  <a:gd name="T14" fmla="*/ 221 w 268"/>
                  <a:gd name="T15" fmla="*/ 133 h 267"/>
                  <a:gd name="T16" fmla="*/ 133 w 268"/>
                  <a:gd name="T17" fmla="*/ 45 h 267"/>
                  <a:gd name="T18" fmla="*/ 133 w 268"/>
                  <a:gd name="T19" fmla="*/ 266 h 267"/>
                  <a:gd name="T20" fmla="*/ 133 w 268"/>
                  <a:gd name="T21" fmla="*/ 266 h 267"/>
                  <a:gd name="T22" fmla="*/ 0 w 268"/>
                  <a:gd name="T23" fmla="*/ 133 h 267"/>
                  <a:gd name="T24" fmla="*/ 0 w 268"/>
                  <a:gd name="T25" fmla="*/ 133 h 267"/>
                  <a:gd name="T26" fmla="*/ 133 w 268"/>
                  <a:gd name="T27" fmla="*/ 0 h 267"/>
                  <a:gd name="T28" fmla="*/ 133 w 268"/>
                  <a:gd name="T29" fmla="*/ 0 h 267"/>
                  <a:gd name="T30" fmla="*/ 267 w 268"/>
                  <a:gd name="T31" fmla="*/ 133 h 267"/>
                  <a:gd name="T32" fmla="*/ 267 w 268"/>
                  <a:gd name="T33" fmla="*/ 133 h 267"/>
                  <a:gd name="T34" fmla="*/ 133 w 268"/>
                  <a:gd name="T35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8" h="267">
                    <a:moveTo>
                      <a:pt x="133" y="45"/>
                    </a:moveTo>
                    <a:lnTo>
                      <a:pt x="133" y="45"/>
                    </a:lnTo>
                    <a:cubicBezTo>
                      <a:pt x="84" y="45"/>
                      <a:pt x="45" y="85"/>
                      <a:pt x="45" y="133"/>
                    </a:cubicBezTo>
                    <a:lnTo>
                      <a:pt x="45" y="133"/>
                    </a:lnTo>
                    <a:cubicBezTo>
                      <a:pt x="45" y="182"/>
                      <a:pt x="84" y="222"/>
                      <a:pt x="133" y="222"/>
                    </a:cubicBezTo>
                    <a:lnTo>
                      <a:pt x="133" y="222"/>
                    </a:lnTo>
                    <a:cubicBezTo>
                      <a:pt x="182" y="222"/>
                      <a:pt x="221" y="182"/>
                      <a:pt x="221" y="133"/>
                    </a:cubicBezTo>
                    <a:lnTo>
                      <a:pt x="221" y="133"/>
                    </a:lnTo>
                    <a:cubicBezTo>
                      <a:pt x="221" y="85"/>
                      <a:pt x="182" y="45"/>
                      <a:pt x="133" y="45"/>
                    </a:cubicBezTo>
                    <a:close/>
                    <a:moveTo>
                      <a:pt x="133" y="266"/>
                    </a:moveTo>
                    <a:lnTo>
                      <a:pt x="133" y="266"/>
                    </a:lnTo>
                    <a:cubicBezTo>
                      <a:pt x="60" y="266"/>
                      <a:pt x="0" y="207"/>
                      <a:pt x="0" y="133"/>
                    </a:cubicBezTo>
                    <a:lnTo>
                      <a:pt x="0" y="133"/>
                    </a:lnTo>
                    <a:cubicBezTo>
                      <a:pt x="0" y="60"/>
                      <a:pt x="60" y="0"/>
                      <a:pt x="133" y="0"/>
                    </a:cubicBezTo>
                    <a:lnTo>
                      <a:pt x="133" y="0"/>
                    </a:lnTo>
                    <a:cubicBezTo>
                      <a:pt x="207" y="0"/>
                      <a:pt x="267" y="60"/>
                      <a:pt x="267" y="133"/>
                    </a:cubicBezTo>
                    <a:lnTo>
                      <a:pt x="267" y="133"/>
                    </a:lnTo>
                    <a:cubicBezTo>
                      <a:pt x="267" y="207"/>
                      <a:pt x="207" y="266"/>
                      <a:pt x="133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88" name="Freeform 187">
              <a:extLst>
                <a:ext uri="{FF2B5EF4-FFF2-40B4-BE49-F238E27FC236}">
                  <a16:creationId xmlns:a16="http://schemas.microsoft.com/office/drawing/2014/main" id="{ED9977B2-08C5-F44C-9901-DC816625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16" y="2400511"/>
              <a:ext cx="325611" cy="253035"/>
            </a:xfrm>
            <a:custGeom>
              <a:avLst/>
              <a:gdLst>
                <a:gd name="T0" fmla="*/ 399 w 732"/>
                <a:gd name="T1" fmla="*/ 234 h 570"/>
                <a:gd name="T2" fmla="*/ 353 w 732"/>
                <a:gd name="T3" fmla="*/ 358 h 570"/>
                <a:gd name="T4" fmla="*/ 309 w 732"/>
                <a:gd name="T5" fmla="*/ 411 h 570"/>
                <a:gd name="T6" fmla="*/ 254 w 732"/>
                <a:gd name="T7" fmla="*/ 157 h 570"/>
                <a:gd name="T8" fmla="*/ 309 w 732"/>
                <a:gd name="T9" fmla="*/ 411 h 570"/>
                <a:gd name="T10" fmla="*/ 109 w 732"/>
                <a:gd name="T11" fmla="*/ 44 h 570"/>
                <a:gd name="T12" fmla="*/ 210 w 732"/>
                <a:gd name="T13" fmla="*/ 524 h 570"/>
                <a:gd name="T14" fmla="*/ 653 w 732"/>
                <a:gd name="T15" fmla="*/ 191 h 570"/>
                <a:gd name="T16" fmla="*/ 687 w 732"/>
                <a:gd name="T17" fmla="*/ 407 h 570"/>
                <a:gd name="T18" fmla="*/ 653 w 732"/>
                <a:gd name="T19" fmla="*/ 191 h 570"/>
                <a:gd name="T20" fmla="*/ 608 w 732"/>
                <a:gd name="T21" fmla="*/ 196 h 570"/>
                <a:gd name="T22" fmla="*/ 443 w 732"/>
                <a:gd name="T23" fmla="*/ 363 h 570"/>
                <a:gd name="T24" fmla="*/ 709 w 732"/>
                <a:gd name="T25" fmla="*/ 146 h 570"/>
                <a:gd name="T26" fmla="*/ 630 w 732"/>
                <a:gd name="T27" fmla="*/ 146 h 570"/>
                <a:gd name="T28" fmla="*/ 629 w 732"/>
                <a:gd name="T29" fmla="*/ 146 h 570"/>
                <a:gd name="T30" fmla="*/ 628 w 732"/>
                <a:gd name="T31" fmla="*/ 146 h 570"/>
                <a:gd name="T32" fmla="*/ 627 w 732"/>
                <a:gd name="T33" fmla="*/ 146 h 570"/>
                <a:gd name="T34" fmla="*/ 419 w 732"/>
                <a:gd name="T35" fmla="*/ 190 h 570"/>
                <a:gd name="T36" fmla="*/ 353 w 732"/>
                <a:gd name="T37" fmla="*/ 140 h 570"/>
                <a:gd name="T38" fmla="*/ 328 w 732"/>
                <a:gd name="T39" fmla="*/ 113 h 570"/>
                <a:gd name="T40" fmla="*/ 254 w 732"/>
                <a:gd name="T41" fmla="*/ 31 h 570"/>
                <a:gd name="T42" fmla="*/ 251 w 732"/>
                <a:gd name="T43" fmla="*/ 16 h 570"/>
                <a:gd name="T44" fmla="*/ 228 w 732"/>
                <a:gd name="T45" fmla="*/ 0 h 570"/>
                <a:gd name="T46" fmla="*/ 92 w 732"/>
                <a:gd name="T47" fmla="*/ 0 h 570"/>
                <a:gd name="T48" fmla="*/ 69 w 732"/>
                <a:gd name="T49" fmla="*/ 16 h 570"/>
                <a:gd name="T50" fmla="*/ 1 w 732"/>
                <a:gd name="T51" fmla="*/ 533 h 570"/>
                <a:gd name="T52" fmla="*/ 9 w 732"/>
                <a:gd name="T53" fmla="*/ 558 h 570"/>
                <a:gd name="T54" fmla="*/ 32 w 732"/>
                <a:gd name="T55" fmla="*/ 569 h 570"/>
                <a:gd name="T56" fmla="*/ 228 w 732"/>
                <a:gd name="T57" fmla="*/ 569 h 570"/>
                <a:gd name="T58" fmla="*/ 251 w 732"/>
                <a:gd name="T59" fmla="*/ 552 h 570"/>
                <a:gd name="T60" fmla="*/ 254 w 732"/>
                <a:gd name="T61" fmla="*/ 456 h 570"/>
                <a:gd name="T62" fmla="*/ 328 w 732"/>
                <a:gd name="T63" fmla="*/ 456 h 570"/>
                <a:gd name="T64" fmla="*/ 353 w 732"/>
                <a:gd name="T65" fmla="*/ 403 h 570"/>
                <a:gd name="T66" fmla="*/ 625 w 732"/>
                <a:gd name="T67" fmla="*/ 452 h 570"/>
                <a:gd name="T68" fmla="*/ 625 w 732"/>
                <a:gd name="T69" fmla="*/ 452 h 570"/>
                <a:gd name="T70" fmla="*/ 626 w 732"/>
                <a:gd name="T71" fmla="*/ 452 h 570"/>
                <a:gd name="T72" fmla="*/ 628 w 732"/>
                <a:gd name="T73" fmla="*/ 453 h 570"/>
                <a:gd name="T74" fmla="*/ 629 w 732"/>
                <a:gd name="T75" fmla="*/ 453 h 570"/>
                <a:gd name="T76" fmla="*/ 630 w 732"/>
                <a:gd name="T77" fmla="*/ 453 h 570"/>
                <a:gd name="T78" fmla="*/ 630 w 732"/>
                <a:gd name="T79" fmla="*/ 453 h 570"/>
                <a:gd name="T80" fmla="*/ 709 w 732"/>
                <a:gd name="T81" fmla="*/ 453 h 570"/>
                <a:gd name="T82" fmla="*/ 731 w 732"/>
                <a:gd name="T83" fmla="*/ 168 h 570"/>
                <a:gd name="T84" fmla="*/ 709 w 732"/>
                <a:gd name="T85" fmla="*/ 1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570">
                  <a:moveTo>
                    <a:pt x="353" y="234"/>
                  </a:moveTo>
                  <a:lnTo>
                    <a:pt x="399" y="234"/>
                  </a:lnTo>
                  <a:lnTo>
                    <a:pt x="399" y="358"/>
                  </a:lnTo>
                  <a:lnTo>
                    <a:pt x="353" y="358"/>
                  </a:lnTo>
                  <a:lnTo>
                    <a:pt x="353" y="234"/>
                  </a:lnTo>
                  <a:close/>
                  <a:moveTo>
                    <a:pt x="309" y="411"/>
                  </a:moveTo>
                  <a:lnTo>
                    <a:pt x="254" y="411"/>
                  </a:lnTo>
                  <a:lnTo>
                    <a:pt x="254" y="157"/>
                  </a:lnTo>
                  <a:lnTo>
                    <a:pt x="309" y="157"/>
                  </a:lnTo>
                  <a:lnTo>
                    <a:pt x="309" y="411"/>
                  </a:lnTo>
                  <a:close/>
                  <a:moveTo>
                    <a:pt x="48" y="524"/>
                  </a:moveTo>
                  <a:lnTo>
                    <a:pt x="109" y="44"/>
                  </a:lnTo>
                  <a:lnTo>
                    <a:pt x="210" y="44"/>
                  </a:lnTo>
                  <a:lnTo>
                    <a:pt x="210" y="524"/>
                  </a:lnTo>
                  <a:lnTo>
                    <a:pt x="48" y="524"/>
                  </a:lnTo>
                  <a:close/>
                  <a:moveTo>
                    <a:pt x="653" y="191"/>
                  </a:moveTo>
                  <a:lnTo>
                    <a:pt x="687" y="191"/>
                  </a:lnTo>
                  <a:lnTo>
                    <a:pt x="687" y="407"/>
                  </a:lnTo>
                  <a:lnTo>
                    <a:pt x="653" y="407"/>
                  </a:lnTo>
                  <a:lnTo>
                    <a:pt x="653" y="191"/>
                  </a:lnTo>
                  <a:close/>
                  <a:moveTo>
                    <a:pt x="443" y="230"/>
                  </a:moveTo>
                  <a:lnTo>
                    <a:pt x="608" y="196"/>
                  </a:lnTo>
                  <a:lnTo>
                    <a:pt x="608" y="402"/>
                  </a:lnTo>
                  <a:lnTo>
                    <a:pt x="443" y="363"/>
                  </a:lnTo>
                  <a:lnTo>
                    <a:pt x="443" y="230"/>
                  </a:lnTo>
                  <a:close/>
                  <a:moveTo>
                    <a:pt x="709" y="146"/>
                  </a:moveTo>
                  <a:lnTo>
                    <a:pt x="630" y="146"/>
                  </a:lnTo>
                  <a:lnTo>
                    <a:pt x="630" y="146"/>
                  </a:lnTo>
                  <a:lnTo>
                    <a:pt x="629" y="146"/>
                  </a:lnTo>
                  <a:lnTo>
                    <a:pt x="629" y="146"/>
                  </a:lnTo>
                  <a:lnTo>
                    <a:pt x="628" y="146"/>
                  </a:lnTo>
                  <a:lnTo>
                    <a:pt x="628" y="146"/>
                  </a:lnTo>
                  <a:cubicBezTo>
                    <a:pt x="628" y="146"/>
                    <a:pt x="628" y="146"/>
                    <a:pt x="627" y="146"/>
                  </a:cubicBezTo>
                  <a:lnTo>
                    <a:pt x="627" y="146"/>
                  </a:lnTo>
                  <a:cubicBezTo>
                    <a:pt x="627" y="146"/>
                    <a:pt x="627" y="146"/>
                    <a:pt x="626" y="146"/>
                  </a:cubicBezTo>
                  <a:lnTo>
                    <a:pt x="419" y="190"/>
                  </a:lnTo>
                  <a:lnTo>
                    <a:pt x="353" y="190"/>
                  </a:lnTo>
                  <a:lnTo>
                    <a:pt x="353" y="140"/>
                  </a:lnTo>
                  <a:lnTo>
                    <a:pt x="353" y="140"/>
                  </a:lnTo>
                  <a:cubicBezTo>
                    <a:pt x="353" y="124"/>
                    <a:pt x="343" y="113"/>
                    <a:pt x="328" y="113"/>
                  </a:cubicBezTo>
                  <a:lnTo>
                    <a:pt x="254" y="113"/>
                  </a:lnTo>
                  <a:lnTo>
                    <a:pt x="254" y="31"/>
                  </a:lnTo>
                  <a:lnTo>
                    <a:pt x="254" y="31"/>
                  </a:lnTo>
                  <a:cubicBezTo>
                    <a:pt x="254" y="26"/>
                    <a:pt x="253" y="21"/>
                    <a:pt x="251" y="16"/>
                  </a:cubicBezTo>
                  <a:lnTo>
                    <a:pt x="251" y="16"/>
                  </a:lnTo>
                  <a:cubicBezTo>
                    <a:pt x="247" y="6"/>
                    <a:pt x="238" y="0"/>
                    <a:pt x="228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82" y="0"/>
                    <a:pt x="73" y="6"/>
                    <a:pt x="69" y="16"/>
                  </a:cubicBezTo>
                  <a:lnTo>
                    <a:pt x="69" y="16"/>
                  </a:lnTo>
                  <a:cubicBezTo>
                    <a:pt x="67" y="20"/>
                    <a:pt x="66" y="24"/>
                    <a:pt x="66" y="30"/>
                  </a:cubicBezTo>
                  <a:lnTo>
                    <a:pt x="1" y="533"/>
                  </a:lnTo>
                  <a:lnTo>
                    <a:pt x="1" y="533"/>
                  </a:lnTo>
                  <a:cubicBezTo>
                    <a:pt x="0" y="542"/>
                    <a:pt x="3" y="552"/>
                    <a:pt x="9" y="558"/>
                  </a:cubicBezTo>
                  <a:lnTo>
                    <a:pt x="9" y="558"/>
                  </a:lnTo>
                  <a:cubicBezTo>
                    <a:pt x="15" y="565"/>
                    <a:pt x="24" y="569"/>
                    <a:pt x="32" y="569"/>
                  </a:cubicBezTo>
                  <a:lnTo>
                    <a:pt x="228" y="569"/>
                  </a:lnTo>
                  <a:lnTo>
                    <a:pt x="228" y="569"/>
                  </a:lnTo>
                  <a:cubicBezTo>
                    <a:pt x="238" y="569"/>
                    <a:pt x="247" y="563"/>
                    <a:pt x="251" y="552"/>
                  </a:cubicBezTo>
                  <a:lnTo>
                    <a:pt x="251" y="552"/>
                  </a:lnTo>
                  <a:cubicBezTo>
                    <a:pt x="253" y="547"/>
                    <a:pt x="254" y="542"/>
                    <a:pt x="254" y="536"/>
                  </a:cubicBezTo>
                  <a:lnTo>
                    <a:pt x="254" y="456"/>
                  </a:lnTo>
                  <a:lnTo>
                    <a:pt x="328" y="456"/>
                  </a:lnTo>
                  <a:lnTo>
                    <a:pt x="328" y="456"/>
                  </a:lnTo>
                  <a:cubicBezTo>
                    <a:pt x="343" y="456"/>
                    <a:pt x="353" y="443"/>
                    <a:pt x="353" y="427"/>
                  </a:cubicBezTo>
                  <a:lnTo>
                    <a:pt x="353" y="403"/>
                  </a:lnTo>
                  <a:lnTo>
                    <a:pt x="418" y="403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cubicBezTo>
                    <a:pt x="626" y="452"/>
                    <a:pt x="626" y="452"/>
                    <a:pt x="626" y="452"/>
                  </a:cubicBezTo>
                  <a:lnTo>
                    <a:pt x="626" y="452"/>
                  </a:lnTo>
                  <a:cubicBezTo>
                    <a:pt x="627" y="452"/>
                    <a:pt x="627" y="453"/>
                    <a:pt x="628" y="453"/>
                  </a:cubicBezTo>
                  <a:lnTo>
                    <a:pt x="628" y="453"/>
                  </a:lnTo>
                  <a:cubicBezTo>
                    <a:pt x="628" y="453"/>
                    <a:pt x="628" y="453"/>
                    <a:pt x="629" y="453"/>
                  </a:cubicBezTo>
                  <a:lnTo>
                    <a:pt x="629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709" y="453"/>
                  </a:lnTo>
                  <a:lnTo>
                    <a:pt x="709" y="453"/>
                  </a:lnTo>
                  <a:cubicBezTo>
                    <a:pt x="721" y="453"/>
                    <a:pt x="731" y="442"/>
                    <a:pt x="731" y="430"/>
                  </a:cubicBezTo>
                  <a:lnTo>
                    <a:pt x="731" y="168"/>
                  </a:lnTo>
                  <a:lnTo>
                    <a:pt x="731" y="168"/>
                  </a:lnTo>
                  <a:cubicBezTo>
                    <a:pt x="731" y="156"/>
                    <a:pt x="721" y="146"/>
                    <a:pt x="709" y="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188">
              <a:extLst>
                <a:ext uri="{FF2B5EF4-FFF2-40B4-BE49-F238E27FC236}">
                  <a16:creationId xmlns:a16="http://schemas.microsoft.com/office/drawing/2014/main" id="{013C8F96-FCFC-BF46-9349-3CCE7B50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681" y="5358462"/>
              <a:ext cx="216535" cy="276390"/>
            </a:xfrm>
            <a:custGeom>
              <a:avLst/>
              <a:gdLst>
                <a:gd name="T0" fmla="*/ 488 w 542"/>
                <a:gd name="T1" fmla="*/ 575 h 692"/>
                <a:gd name="T2" fmla="*/ 421 w 542"/>
                <a:gd name="T3" fmla="*/ 645 h 692"/>
                <a:gd name="T4" fmla="*/ 438 w 542"/>
                <a:gd name="T5" fmla="*/ 468 h 692"/>
                <a:gd name="T6" fmla="*/ 463 w 542"/>
                <a:gd name="T7" fmla="*/ 478 h 692"/>
                <a:gd name="T8" fmla="*/ 488 w 542"/>
                <a:gd name="T9" fmla="*/ 575 h 692"/>
                <a:gd name="T10" fmla="*/ 167 w 542"/>
                <a:gd name="T11" fmla="*/ 627 h 692"/>
                <a:gd name="T12" fmla="*/ 125 w 542"/>
                <a:gd name="T13" fmla="*/ 645 h 692"/>
                <a:gd name="T14" fmla="*/ 58 w 542"/>
                <a:gd name="T15" fmla="*/ 575 h 692"/>
                <a:gd name="T16" fmla="*/ 55 w 542"/>
                <a:gd name="T17" fmla="*/ 554 h 692"/>
                <a:gd name="T18" fmla="*/ 56 w 542"/>
                <a:gd name="T19" fmla="*/ 532 h 692"/>
                <a:gd name="T20" fmla="*/ 83 w 542"/>
                <a:gd name="T21" fmla="*/ 478 h 692"/>
                <a:gd name="T22" fmla="*/ 108 w 542"/>
                <a:gd name="T23" fmla="*/ 468 h 692"/>
                <a:gd name="T24" fmla="*/ 531 w 542"/>
                <a:gd name="T25" fmla="*/ 485 h 692"/>
                <a:gd name="T26" fmla="*/ 529 w 542"/>
                <a:gd name="T27" fmla="*/ 356 h 692"/>
                <a:gd name="T28" fmla="*/ 533 w 542"/>
                <a:gd name="T29" fmla="*/ 217 h 692"/>
                <a:gd name="T30" fmla="*/ 480 w 542"/>
                <a:gd name="T31" fmla="*/ 98 h 692"/>
                <a:gd name="T32" fmla="*/ 395 w 542"/>
                <a:gd name="T33" fmla="*/ 28 h 692"/>
                <a:gd name="T34" fmla="*/ 278 w 542"/>
                <a:gd name="T35" fmla="*/ 0 h 692"/>
                <a:gd name="T36" fmla="*/ 272 w 542"/>
                <a:gd name="T37" fmla="*/ 0 h 692"/>
                <a:gd name="T38" fmla="*/ 174 w 542"/>
                <a:gd name="T39" fmla="*/ 16 h 692"/>
                <a:gd name="T40" fmla="*/ 27 w 542"/>
                <a:gd name="T41" fmla="*/ 148 h 692"/>
                <a:gd name="T42" fmla="*/ 16 w 542"/>
                <a:gd name="T43" fmla="*/ 349 h 692"/>
                <a:gd name="T44" fmla="*/ 15 w 542"/>
                <a:gd name="T45" fmla="*/ 492 h 692"/>
                <a:gd name="T46" fmla="*/ 11 w 542"/>
                <a:gd name="T47" fmla="*/ 528 h 692"/>
                <a:gd name="T48" fmla="*/ 10 w 542"/>
                <a:gd name="T49" fmla="*/ 555 h 692"/>
                <a:gd name="T50" fmla="*/ 10 w 542"/>
                <a:gd name="T51" fmla="*/ 557 h 692"/>
                <a:gd name="T52" fmla="*/ 15 w 542"/>
                <a:gd name="T53" fmla="*/ 587 h 692"/>
                <a:gd name="T54" fmla="*/ 118 w 542"/>
                <a:gd name="T55" fmla="*/ 690 h 692"/>
                <a:gd name="T56" fmla="*/ 125 w 542"/>
                <a:gd name="T57" fmla="*/ 691 h 692"/>
                <a:gd name="T58" fmla="*/ 166 w 542"/>
                <a:gd name="T59" fmla="*/ 677 h 692"/>
                <a:gd name="T60" fmla="*/ 209 w 542"/>
                <a:gd name="T61" fmla="*/ 652 h 692"/>
                <a:gd name="T62" fmla="*/ 216 w 542"/>
                <a:gd name="T63" fmla="*/ 628 h 692"/>
                <a:gd name="T64" fmla="*/ 144 w 542"/>
                <a:gd name="T65" fmla="*/ 436 h 692"/>
                <a:gd name="T66" fmla="*/ 128 w 542"/>
                <a:gd name="T67" fmla="*/ 420 h 692"/>
                <a:gd name="T68" fmla="*/ 85 w 542"/>
                <a:gd name="T69" fmla="*/ 428 h 692"/>
                <a:gd name="T70" fmla="*/ 65 w 542"/>
                <a:gd name="T71" fmla="*/ 438 h 692"/>
                <a:gd name="T72" fmla="*/ 60 w 542"/>
                <a:gd name="T73" fmla="*/ 340 h 692"/>
                <a:gd name="T74" fmla="*/ 69 w 542"/>
                <a:gd name="T75" fmla="*/ 166 h 692"/>
                <a:gd name="T76" fmla="*/ 188 w 542"/>
                <a:gd name="T77" fmla="*/ 58 h 692"/>
                <a:gd name="T78" fmla="*/ 272 w 542"/>
                <a:gd name="T79" fmla="*/ 46 h 692"/>
                <a:gd name="T80" fmla="*/ 278 w 542"/>
                <a:gd name="T81" fmla="*/ 46 h 692"/>
                <a:gd name="T82" fmla="*/ 445 w 542"/>
                <a:gd name="T83" fmla="*/ 125 h 692"/>
                <a:gd name="T84" fmla="*/ 489 w 542"/>
                <a:gd name="T85" fmla="*/ 225 h 692"/>
                <a:gd name="T86" fmla="*/ 485 w 542"/>
                <a:gd name="T87" fmla="*/ 346 h 692"/>
                <a:gd name="T88" fmla="*/ 480 w 542"/>
                <a:gd name="T89" fmla="*/ 436 h 692"/>
                <a:gd name="T90" fmla="*/ 461 w 542"/>
                <a:gd name="T91" fmla="*/ 428 h 692"/>
                <a:gd name="T92" fmla="*/ 419 w 542"/>
                <a:gd name="T93" fmla="*/ 420 h 692"/>
                <a:gd name="T94" fmla="*/ 402 w 542"/>
                <a:gd name="T95" fmla="*/ 436 h 692"/>
                <a:gd name="T96" fmla="*/ 331 w 542"/>
                <a:gd name="T97" fmla="*/ 627 h 692"/>
                <a:gd name="T98" fmla="*/ 331 w 542"/>
                <a:gd name="T99" fmla="*/ 628 h 692"/>
                <a:gd name="T100" fmla="*/ 337 w 542"/>
                <a:gd name="T101" fmla="*/ 652 h 692"/>
                <a:gd name="T102" fmla="*/ 380 w 542"/>
                <a:gd name="T103" fmla="*/ 677 h 692"/>
                <a:gd name="T104" fmla="*/ 422 w 542"/>
                <a:gd name="T105" fmla="*/ 691 h 692"/>
                <a:gd name="T106" fmla="*/ 428 w 542"/>
                <a:gd name="T107" fmla="*/ 690 h 692"/>
                <a:gd name="T108" fmla="*/ 532 w 542"/>
                <a:gd name="T109" fmla="*/ 587 h 692"/>
                <a:gd name="T110" fmla="*/ 537 w 542"/>
                <a:gd name="T111" fmla="*/ 546 h 692"/>
                <a:gd name="T112" fmla="*/ 537 w 542"/>
                <a:gd name="T113" fmla="*/ 54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2" h="692">
                  <a:moveTo>
                    <a:pt x="488" y="575"/>
                  </a:moveTo>
                  <a:lnTo>
                    <a:pt x="488" y="575"/>
                  </a:lnTo>
                  <a:cubicBezTo>
                    <a:pt x="479" y="609"/>
                    <a:pt x="454" y="635"/>
                    <a:pt x="421" y="645"/>
                  </a:cubicBezTo>
                  <a:lnTo>
                    <a:pt x="421" y="645"/>
                  </a:lnTo>
                  <a:cubicBezTo>
                    <a:pt x="412" y="643"/>
                    <a:pt x="392" y="633"/>
                    <a:pt x="379" y="627"/>
                  </a:cubicBezTo>
                  <a:lnTo>
                    <a:pt x="438" y="468"/>
                  </a:lnTo>
                  <a:lnTo>
                    <a:pt x="438" y="468"/>
                  </a:lnTo>
                  <a:cubicBezTo>
                    <a:pt x="448" y="471"/>
                    <a:pt x="459" y="476"/>
                    <a:pt x="463" y="478"/>
                  </a:cubicBezTo>
                  <a:lnTo>
                    <a:pt x="463" y="478"/>
                  </a:lnTo>
                  <a:cubicBezTo>
                    <a:pt x="488" y="504"/>
                    <a:pt x="498" y="540"/>
                    <a:pt x="488" y="575"/>
                  </a:cubicBezTo>
                  <a:close/>
                  <a:moveTo>
                    <a:pt x="108" y="468"/>
                  </a:moveTo>
                  <a:lnTo>
                    <a:pt x="167" y="627"/>
                  </a:lnTo>
                  <a:lnTo>
                    <a:pt x="167" y="627"/>
                  </a:lnTo>
                  <a:cubicBezTo>
                    <a:pt x="154" y="633"/>
                    <a:pt x="134" y="643"/>
                    <a:pt x="125" y="645"/>
                  </a:cubicBezTo>
                  <a:lnTo>
                    <a:pt x="125" y="645"/>
                  </a:lnTo>
                  <a:cubicBezTo>
                    <a:pt x="93" y="635"/>
                    <a:pt x="67" y="609"/>
                    <a:pt x="58" y="575"/>
                  </a:cubicBezTo>
                  <a:lnTo>
                    <a:pt x="58" y="575"/>
                  </a:lnTo>
                  <a:cubicBezTo>
                    <a:pt x="56" y="568"/>
                    <a:pt x="55" y="561"/>
                    <a:pt x="55" y="554"/>
                  </a:cubicBezTo>
                  <a:lnTo>
                    <a:pt x="55" y="554"/>
                  </a:lnTo>
                  <a:cubicBezTo>
                    <a:pt x="55" y="548"/>
                    <a:pt x="55" y="540"/>
                    <a:pt x="56" y="532"/>
                  </a:cubicBezTo>
                  <a:lnTo>
                    <a:pt x="56" y="532"/>
                  </a:lnTo>
                  <a:cubicBezTo>
                    <a:pt x="59" y="512"/>
                    <a:pt x="68" y="493"/>
                    <a:pt x="83" y="478"/>
                  </a:cubicBezTo>
                  <a:lnTo>
                    <a:pt x="83" y="478"/>
                  </a:lnTo>
                  <a:cubicBezTo>
                    <a:pt x="87" y="476"/>
                    <a:pt x="99" y="471"/>
                    <a:pt x="108" y="468"/>
                  </a:cubicBezTo>
                  <a:close/>
                  <a:moveTo>
                    <a:pt x="531" y="485"/>
                  </a:moveTo>
                  <a:lnTo>
                    <a:pt x="531" y="485"/>
                  </a:lnTo>
                  <a:cubicBezTo>
                    <a:pt x="526" y="444"/>
                    <a:pt x="519" y="397"/>
                    <a:pt x="529" y="356"/>
                  </a:cubicBezTo>
                  <a:lnTo>
                    <a:pt x="529" y="356"/>
                  </a:lnTo>
                  <a:cubicBezTo>
                    <a:pt x="540" y="309"/>
                    <a:pt x="541" y="261"/>
                    <a:pt x="533" y="217"/>
                  </a:cubicBezTo>
                  <a:lnTo>
                    <a:pt x="533" y="217"/>
                  </a:lnTo>
                  <a:cubicBezTo>
                    <a:pt x="525" y="172"/>
                    <a:pt x="507" y="131"/>
                    <a:pt x="480" y="98"/>
                  </a:cubicBezTo>
                  <a:lnTo>
                    <a:pt x="480" y="98"/>
                  </a:lnTo>
                  <a:cubicBezTo>
                    <a:pt x="458" y="68"/>
                    <a:pt x="429" y="44"/>
                    <a:pt x="395" y="28"/>
                  </a:cubicBezTo>
                  <a:lnTo>
                    <a:pt x="395" y="28"/>
                  </a:lnTo>
                  <a:cubicBezTo>
                    <a:pt x="361" y="11"/>
                    <a:pt x="321" y="1"/>
                    <a:pt x="278" y="0"/>
                  </a:cubicBezTo>
                  <a:lnTo>
                    <a:pt x="278" y="0"/>
                  </a:lnTo>
                  <a:cubicBezTo>
                    <a:pt x="276" y="0"/>
                    <a:pt x="274" y="0"/>
                    <a:pt x="272" y="0"/>
                  </a:cubicBezTo>
                  <a:lnTo>
                    <a:pt x="272" y="0"/>
                  </a:lnTo>
                  <a:cubicBezTo>
                    <a:pt x="238" y="0"/>
                    <a:pt x="205" y="6"/>
                    <a:pt x="174" y="16"/>
                  </a:cubicBezTo>
                  <a:lnTo>
                    <a:pt x="174" y="16"/>
                  </a:lnTo>
                  <a:cubicBezTo>
                    <a:pt x="104" y="38"/>
                    <a:pt x="54" y="84"/>
                    <a:pt x="27" y="148"/>
                  </a:cubicBezTo>
                  <a:lnTo>
                    <a:pt x="27" y="148"/>
                  </a:lnTo>
                  <a:cubicBezTo>
                    <a:pt x="4" y="205"/>
                    <a:pt x="0" y="275"/>
                    <a:pt x="16" y="349"/>
                  </a:cubicBezTo>
                  <a:lnTo>
                    <a:pt x="16" y="349"/>
                  </a:lnTo>
                  <a:cubicBezTo>
                    <a:pt x="26" y="391"/>
                    <a:pt x="19" y="447"/>
                    <a:pt x="15" y="492"/>
                  </a:cubicBezTo>
                  <a:lnTo>
                    <a:pt x="15" y="492"/>
                  </a:lnTo>
                  <a:cubicBezTo>
                    <a:pt x="13" y="505"/>
                    <a:pt x="12" y="517"/>
                    <a:pt x="11" y="528"/>
                  </a:cubicBezTo>
                  <a:lnTo>
                    <a:pt x="11" y="528"/>
                  </a:lnTo>
                  <a:cubicBezTo>
                    <a:pt x="10" y="537"/>
                    <a:pt x="10" y="546"/>
                    <a:pt x="10" y="555"/>
                  </a:cubicBezTo>
                  <a:lnTo>
                    <a:pt x="10" y="555"/>
                  </a:lnTo>
                  <a:lnTo>
                    <a:pt x="10" y="555"/>
                  </a:lnTo>
                  <a:cubicBezTo>
                    <a:pt x="10" y="556"/>
                    <a:pt x="10" y="556"/>
                    <a:pt x="10" y="557"/>
                  </a:cubicBezTo>
                  <a:lnTo>
                    <a:pt x="10" y="557"/>
                  </a:lnTo>
                  <a:cubicBezTo>
                    <a:pt x="10" y="567"/>
                    <a:pt x="12" y="577"/>
                    <a:pt x="15" y="587"/>
                  </a:cubicBezTo>
                  <a:lnTo>
                    <a:pt x="15" y="587"/>
                  </a:lnTo>
                  <a:cubicBezTo>
                    <a:pt x="28" y="638"/>
                    <a:pt x="68" y="677"/>
                    <a:pt x="118" y="690"/>
                  </a:cubicBezTo>
                  <a:lnTo>
                    <a:pt x="118" y="690"/>
                  </a:lnTo>
                  <a:cubicBezTo>
                    <a:pt x="120" y="690"/>
                    <a:pt x="122" y="691"/>
                    <a:pt x="125" y="691"/>
                  </a:cubicBezTo>
                  <a:lnTo>
                    <a:pt x="125" y="691"/>
                  </a:lnTo>
                  <a:cubicBezTo>
                    <a:pt x="131" y="691"/>
                    <a:pt x="141" y="688"/>
                    <a:pt x="166" y="677"/>
                  </a:cubicBezTo>
                  <a:lnTo>
                    <a:pt x="166" y="677"/>
                  </a:lnTo>
                  <a:cubicBezTo>
                    <a:pt x="188" y="668"/>
                    <a:pt x="202" y="659"/>
                    <a:pt x="209" y="652"/>
                  </a:cubicBezTo>
                  <a:lnTo>
                    <a:pt x="209" y="652"/>
                  </a:lnTo>
                  <a:cubicBezTo>
                    <a:pt x="219" y="643"/>
                    <a:pt x="217" y="632"/>
                    <a:pt x="216" y="628"/>
                  </a:cubicBezTo>
                  <a:lnTo>
                    <a:pt x="216" y="627"/>
                  </a:lnTo>
                  <a:lnTo>
                    <a:pt x="144" y="436"/>
                  </a:lnTo>
                  <a:lnTo>
                    <a:pt x="144" y="436"/>
                  </a:lnTo>
                  <a:cubicBezTo>
                    <a:pt x="142" y="428"/>
                    <a:pt x="136" y="423"/>
                    <a:pt x="128" y="420"/>
                  </a:cubicBezTo>
                  <a:lnTo>
                    <a:pt x="128" y="420"/>
                  </a:lnTo>
                  <a:cubicBezTo>
                    <a:pt x="122" y="419"/>
                    <a:pt x="112" y="418"/>
                    <a:pt x="85" y="428"/>
                  </a:cubicBezTo>
                  <a:lnTo>
                    <a:pt x="85" y="428"/>
                  </a:lnTo>
                  <a:cubicBezTo>
                    <a:pt x="77" y="431"/>
                    <a:pt x="70" y="435"/>
                    <a:pt x="65" y="438"/>
                  </a:cubicBezTo>
                  <a:lnTo>
                    <a:pt x="65" y="438"/>
                  </a:lnTo>
                  <a:cubicBezTo>
                    <a:pt x="66" y="404"/>
                    <a:pt x="66" y="370"/>
                    <a:pt x="60" y="340"/>
                  </a:cubicBezTo>
                  <a:lnTo>
                    <a:pt x="60" y="340"/>
                  </a:lnTo>
                  <a:cubicBezTo>
                    <a:pt x="46" y="274"/>
                    <a:pt x="49" y="214"/>
                    <a:pt x="69" y="166"/>
                  </a:cubicBezTo>
                  <a:lnTo>
                    <a:pt x="69" y="166"/>
                  </a:lnTo>
                  <a:cubicBezTo>
                    <a:pt x="90" y="112"/>
                    <a:pt x="130" y="77"/>
                    <a:pt x="188" y="58"/>
                  </a:cubicBezTo>
                  <a:lnTo>
                    <a:pt x="188" y="58"/>
                  </a:lnTo>
                  <a:cubicBezTo>
                    <a:pt x="215" y="50"/>
                    <a:pt x="243" y="46"/>
                    <a:pt x="272" y="46"/>
                  </a:cubicBezTo>
                  <a:lnTo>
                    <a:pt x="272" y="46"/>
                  </a:lnTo>
                  <a:cubicBezTo>
                    <a:pt x="274" y="46"/>
                    <a:pt x="276" y="46"/>
                    <a:pt x="278" y="46"/>
                  </a:cubicBezTo>
                  <a:lnTo>
                    <a:pt x="278" y="46"/>
                  </a:lnTo>
                  <a:cubicBezTo>
                    <a:pt x="348" y="47"/>
                    <a:pt x="406" y="74"/>
                    <a:pt x="445" y="125"/>
                  </a:cubicBezTo>
                  <a:lnTo>
                    <a:pt x="445" y="125"/>
                  </a:lnTo>
                  <a:cubicBezTo>
                    <a:pt x="467" y="153"/>
                    <a:pt x="482" y="188"/>
                    <a:pt x="489" y="225"/>
                  </a:cubicBezTo>
                  <a:lnTo>
                    <a:pt x="489" y="225"/>
                  </a:lnTo>
                  <a:cubicBezTo>
                    <a:pt x="496" y="263"/>
                    <a:pt x="495" y="305"/>
                    <a:pt x="485" y="346"/>
                  </a:cubicBezTo>
                  <a:lnTo>
                    <a:pt x="485" y="346"/>
                  </a:lnTo>
                  <a:cubicBezTo>
                    <a:pt x="478" y="376"/>
                    <a:pt x="478" y="407"/>
                    <a:pt x="480" y="436"/>
                  </a:cubicBezTo>
                  <a:lnTo>
                    <a:pt x="480" y="436"/>
                  </a:lnTo>
                  <a:cubicBezTo>
                    <a:pt x="475" y="434"/>
                    <a:pt x="469" y="431"/>
                    <a:pt x="461" y="428"/>
                  </a:cubicBezTo>
                  <a:lnTo>
                    <a:pt x="461" y="428"/>
                  </a:lnTo>
                  <a:cubicBezTo>
                    <a:pt x="434" y="418"/>
                    <a:pt x="425" y="419"/>
                    <a:pt x="419" y="420"/>
                  </a:cubicBezTo>
                  <a:lnTo>
                    <a:pt x="419" y="420"/>
                  </a:lnTo>
                  <a:cubicBezTo>
                    <a:pt x="411" y="423"/>
                    <a:pt x="405" y="428"/>
                    <a:pt x="402" y="436"/>
                  </a:cubicBezTo>
                  <a:lnTo>
                    <a:pt x="331" y="626"/>
                  </a:lnTo>
                  <a:lnTo>
                    <a:pt x="331" y="627"/>
                  </a:lnTo>
                  <a:lnTo>
                    <a:pt x="331" y="628"/>
                  </a:lnTo>
                  <a:lnTo>
                    <a:pt x="331" y="628"/>
                  </a:lnTo>
                  <a:cubicBezTo>
                    <a:pt x="330" y="632"/>
                    <a:pt x="328" y="643"/>
                    <a:pt x="337" y="652"/>
                  </a:cubicBezTo>
                  <a:lnTo>
                    <a:pt x="337" y="652"/>
                  </a:lnTo>
                  <a:cubicBezTo>
                    <a:pt x="344" y="659"/>
                    <a:pt x="358" y="668"/>
                    <a:pt x="380" y="677"/>
                  </a:cubicBezTo>
                  <a:lnTo>
                    <a:pt x="380" y="677"/>
                  </a:lnTo>
                  <a:cubicBezTo>
                    <a:pt x="405" y="688"/>
                    <a:pt x="416" y="691"/>
                    <a:pt x="422" y="691"/>
                  </a:cubicBezTo>
                  <a:lnTo>
                    <a:pt x="422" y="691"/>
                  </a:lnTo>
                  <a:cubicBezTo>
                    <a:pt x="425" y="691"/>
                    <a:pt x="427" y="690"/>
                    <a:pt x="428" y="690"/>
                  </a:cubicBezTo>
                  <a:lnTo>
                    <a:pt x="428" y="690"/>
                  </a:lnTo>
                  <a:cubicBezTo>
                    <a:pt x="479" y="677"/>
                    <a:pt x="519" y="638"/>
                    <a:pt x="532" y="587"/>
                  </a:cubicBezTo>
                  <a:lnTo>
                    <a:pt x="532" y="587"/>
                  </a:lnTo>
                  <a:cubicBezTo>
                    <a:pt x="536" y="574"/>
                    <a:pt x="537" y="560"/>
                    <a:pt x="537" y="546"/>
                  </a:cubicBezTo>
                  <a:lnTo>
                    <a:pt x="537" y="546"/>
                  </a:lnTo>
                  <a:lnTo>
                    <a:pt x="537" y="546"/>
                  </a:lnTo>
                  <a:lnTo>
                    <a:pt x="537" y="546"/>
                  </a:lnTo>
                  <a:cubicBezTo>
                    <a:pt x="537" y="528"/>
                    <a:pt x="534" y="507"/>
                    <a:pt x="531" y="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189">
              <a:extLst>
                <a:ext uri="{FF2B5EF4-FFF2-40B4-BE49-F238E27FC236}">
                  <a16:creationId xmlns:a16="http://schemas.microsoft.com/office/drawing/2014/main" id="{12D57B81-EE6D-0C47-9597-35929FCE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1" y="2359674"/>
              <a:ext cx="286381" cy="309920"/>
            </a:xfrm>
            <a:custGeom>
              <a:avLst/>
              <a:gdLst>
                <a:gd name="T0" fmla="*/ 385 w 643"/>
                <a:gd name="T1" fmla="*/ 633 h 695"/>
                <a:gd name="T2" fmla="*/ 414 w 643"/>
                <a:gd name="T3" fmla="*/ 636 h 695"/>
                <a:gd name="T4" fmla="*/ 530 w 643"/>
                <a:gd name="T5" fmla="*/ 642 h 695"/>
                <a:gd name="T6" fmla="*/ 539 w 643"/>
                <a:gd name="T7" fmla="*/ 616 h 695"/>
                <a:gd name="T8" fmla="*/ 530 w 643"/>
                <a:gd name="T9" fmla="*/ 580 h 695"/>
                <a:gd name="T10" fmla="*/ 545 w 643"/>
                <a:gd name="T11" fmla="*/ 566 h 695"/>
                <a:gd name="T12" fmla="*/ 562 w 643"/>
                <a:gd name="T13" fmla="*/ 510 h 695"/>
                <a:gd name="T14" fmla="*/ 556 w 643"/>
                <a:gd name="T15" fmla="*/ 488 h 695"/>
                <a:gd name="T16" fmla="*/ 586 w 643"/>
                <a:gd name="T17" fmla="*/ 466 h 695"/>
                <a:gd name="T18" fmla="*/ 597 w 643"/>
                <a:gd name="T19" fmla="*/ 443 h 695"/>
                <a:gd name="T20" fmla="*/ 559 w 643"/>
                <a:gd name="T21" fmla="*/ 394 h 695"/>
                <a:gd name="T22" fmla="*/ 571 w 643"/>
                <a:gd name="T23" fmla="*/ 375 h 695"/>
                <a:gd name="T24" fmla="*/ 574 w 643"/>
                <a:gd name="T25" fmla="*/ 315 h 695"/>
                <a:gd name="T26" fmla="*/ 515 w 643"/>
                <a:gd name="T27" fmla="*/ 311 h 695"/>
                <a:gd name="T28" fmla="*/ 382 w 643"/>
                <a:gd name="T29" fmla="*/ 182 h 695"/>
                <a:gd name="T30" fmla="*/ 383 w 643"/>
                <a:gd name="T31" fmla="*/ 112 h 695"/>
                <a:gd name="T32" fmla="*/ 296 w 643"/>
                <a:gd name="T33" fmla="*/ 60 h 695"/>
                <a:gd name="T34" fmla="*/ 299 w 643"/>
                <a:gd name="T35" fmla="*/ 72 h 695"/>
                <a:gd name="T36" fmla="*/ 253 w 643"/>
                <a:gd name="T37" fmla="*/ 282 h 695"/>
                <a:gd name="T38" fmla="*/ 199 w 643"/>
                <a:gd name="T39" fmla="*/ 342 h 695"/>
                <a:gd name="T40" fmla="*/ 88 w 643"/>
                <a:gd name="T41" fmla="*/ 342 h 695"/>
                <a:gd name="T42" fmla="*/ 45 w 643"/>
                <a:gd name="T43" fmla="*/ 468 h 695"/>
                <a:gd name="T44" fmla="*/ 74 w 643"/>
                <a:gd name="T45" fmla="*/ 578 h 695"/>
                <a:gd name="T46" fmla="*/ 144 w 643"/>
                <a:gd name="T47" fmla="*/ 588 h 695"/>
                <a:gd name="T48" fmla="*/ 189 w 643"/>
                <a:gd name="T49" fmla="*/ 577 h 695"/>
                <a:gd name="T50" fmla="*/ 239 w 643"/>
                <a:gd name="T51" fmla="*/ 579 h 695"/>
                <a:gd name="T52" fmla="*/ 315 w 643"/>
                <a:gd name="T53" fmla="*/ 623 h 695"/>
                <a:gd name="T54" fmla="*/ 385 w 643"/>
                <a:gd name="T55" fmla="*/ 633 h 695"/>
                <a:gd name="T56" fmla="*/ 478 w 643"/>
                <a:gd name="T57" fmla="*/ 693 h 695"/>
                <a:gd name="T58" fmla="*/ 403 w 643"/>
                <a:gd name="T59" fmla="*/ 680 h 695"/>
                <a:gd name="T60" fmla="*/ 370 w 643"/>
                <a:gd name="T61" fmla="*/ 679 h 695"/>
                <a:gd name="T62" fmla="*/ 215 w 643"/>
                <a:gd name="T63" fmla="*/ 619 h 695"/>
                <a:gd name="T64" fmla="*/ 135 w 643"/>
                <a:gd name="T65" fmla="*/ 636 h 695"/>
                <a:gd name="T66" fmla="*/ 40 w 643"/>
                <a:gd name="T67" fmla="*/ 607 h 695"/>
                <a:gd name="T68" fmla="*/ 45 w 643"/>
                <a:gd name="T69" fmla="*/ 315 h 695"/>
                <a:gd name="T70" fmla="*/ 174 w 643"/>
                <a:gd name="T71" fmla="*/ 303 h 695"/>
                <a:gd name="T72" fmla="*/ 218 w 643"/>
                <a:gd name="T73" fmla="*/ 254 h 695"/>
                <a:gd name="T74" fmla="*/ 257 w 643"/>
                <a:gd name="T75" fmla="*/ 87 h 695"/>
                <a:gd name="T76" fmla="*/ 251 w 643"/>
                <a:gd name="T77" fmla="*/ 70 h 695"/>
                <a:gd name="T78" fmla="*/ 360 w 643"/>
                <a:gd name="T79" fmla="*/ 15 h 695"/>
                <a:gd name="T80" fmla="*/ 423 w 643"/>
                <a:gd name="T81" fmla="*/ 91 h 695"/>
                <a:gd name="T82" fmla="*/ 422 w 643"/>
                <a:gd name="T83" fmla="*/ 228 h 695"/>
                <a:gd name="T84" fmla="*/ 423 w 643"/>
                <a:gd name="T85" fmla="*/ 245 h 695"/>
                <a:gd name="T86" fmla="*/ 582 w 643"/>
                <a:gd name="T87" fmla="*/ 271 h 695"/>
                <a:gd name="T88" fmla="*/ 637 w 643"/>
                <a:gd name="T89" fmla="*/ 355 h 695"/>
                <a:gd name="T90" fmla="*/ 642 w 643"/>
                <a:gd name="T91" fmla="*/ 443 h 695"/>
                <a:gd name="T92" fmla="*/ 612 w 643"/>
                <a:gd name="T93" fmla="*/ 503 h 695"/>
                <a:gd name="T94" fmla="*/ 582 w 643"/>
                <a:gd name="T95" fmla="*/ 600 h 695"/>
                <a:gd name="T96" fmla="*/ 583 w 643"/>
                <a:gd name="T97" fmla="*/ 606 h 695"/>
                <a:gd name="T98" fmla="*/ 495 w 643"/>
                <a:gd name="T9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95">
                  <a:moveTo>
                    <a:pt x="296" y="60"/>
                  </a:moveTo>
                  <a:lnTo>
                    <a:pt x="296" y="60"/>
                  </a:lnTo>
                  <a:close/>
                  <a:moveTo>
                    <a:pt x="385" y="633"/>
                  </a:moveTo>
                  <a:lnTo>
                    <a:pt x="385" y="633"/>
                  </a:lnTo>
                  <a:cubicBezTo>
                    <a:pt x="395" y="633"/>
                    <a:pt x="404" y="634"/>
                    <a:pt x="414" y="636"/>
                  </a:cubicBezTo>
                  <a:lnTo>
                    <a:pt x="414" y="636"/>
                  </a:lnTo>
                  <a:cubicBezTo>
                    <a:pt x="431" y="641"/>
                    <a:pt x="456" y="647"/>
                    <a:pt x="481" y="649"/>
                  </a:cubicBezTo>
                  <a:lnTo>
                    <a:pt x="481" y="649"/>
                  </a:lnTo>
                  <a:cubicBezTo>
                    <a:pt x="516" y="651"/>
                    <a:pt x="527" y="644"/>
                    <a:pt x="530" y="642"/>
                  </a:cubicBezTo>
                  <a:lnTo>
                    <a:pt x="530" y="642"/>
                  </a:lnTo>
                  <a:cubicBezTo>
                    <a:pt x="538" y="634"/>
                    <a:pt x="541" y="625"/>
                    <a:pt x="539" y="616"/>
                  </a:cubicBezTo>
                  <a:lnTo>
                    <a:pt x="539" y="616"/>
                  </a:lnTo>
                  <a:cubicBezTo>
                    <a:pt x="538" y="607"/>
                    <a:pt x="533" y="601"/>
                    <a:pt x="533" y="601"/>
                  </a:cubicBezTo>
                  <a:lnTo>
                    <a:pt x="533" y="601"/>
                  </a:lnTo>
                  <a:cubicBezTo>
                    <a:pt x="529" y="595"/>
                    <a:pt x="528" y="588"/>
                    <a:pt x="530" y="580"/>
                  </a:cubicBezTo>
                  <a:lnTo>
                    <a:pt x="530" y="580"/>
                  </a:lnTo>
                  <a:cubicBezTo>
                    <a:pt x="533" y="573"/>
                    <a:pt x="538" y="568"/>
                    <a:pt x="545" y="566"/>
                  </a:cubicBezTo>
                  <a:lnTo>
                    <a:pt x="545" y="566"/>
                  </a:lnTo>
                  <a:cubicBezTo>
                    <a:pt x="564" y="561"/>
                    <a:pt x="576" y="553"/>
                    <a:pt x="578" y="546"/>
                  </a:cubicBezTo>
                  <a:lnTo>
                    <a:pt x="578" y="546"/>
                  </a:lnTo>
                  <a:cubicBezTo>
                    <a:pt x="581" y="535"/>
                    <a:pt x="568" y="517"/>
                    <a:pt x="562" y="510"/>
                  </a:cubicBezTo>
                  <a:lnTo>
                    <a:pt x="562" y="510"/>
                  </a:lnTo>
                  <a:cubicBezTo>
                    <a:pt x="556" y="504"/>
                    <a:pt x="554" y="496"/>
                    <a:pt x="556" y="488"/>
                  </a:cubicBezTo>
                  <a:lnTo>
                    <a:pt x="556" y="488"/>
                  </a:lnTo>
                  <a:cubicBezTo>
                    <a:pt x="559" y="480"/>
                    <a:pt x="565" y="474"/>
                    <a:pt x="574" y="473"/>
                  </a:cubicBezTo>
                  <a:lnTo>
                    <a:pt x="574" y="473"/>
                  </a:lnTo>
                  <a:cubicBezTo>
                    <a:pt x="574" y="473"/>
                    <a:pt x="580" y="471"/>
                    <a:pt x="586" y="466"/>
                  </a:cubicBezTo>
                  <a:lnTo>
                    <a:pt x="586" y="466"/>
                  </a:lnTo>
                  <a:cubicBezTo>
                    <a:pt x="594" y="460"/>
                    <a:pt x="597" y="452"/>
                    <a:pt x="597" y="443"/>
                  </a:cubicBezTo>
                  <a:lnTo>
                    <a:pt x="597" y="443"/>
                  </a:lnTo>
                  <a:cubicBezTo>
                    <a:pt x="597" y="439"/>
                    <a:pt x="597" y="428"/>
                    <a:pt x="571" y="414"/>
                  </a:cubicBezTo>
                  <a:lnTo>
                    <a:pt x="571" y="414"/>
                  </a:lnTo>
                  <a:cubicBezTo>
                    <a:pt x="564" y="410"/>
                    <a:pt x="559" y="403"/>
                    <a:pt x="559" y="394"/>
                  </a:cubicBezTo>
                  <a:lnTo>
                    <a:pt x="559" y="394"/>
                  </a:lnTo>
                  <a:cubicBezTo>
                    <a:pt x="559" y="386"/>
                    <a:pt x="563" y="378"/>
                    <a:pt x="571" y="375"/>
                  </a:cubicBezTo>
                  <a:lnTo>
                    <a:pt x="571" y="375"/>
                  </a:lnTo>
                  <a:cubicBezTo>
                    <a:pt x="579" y="370"/>
                    <a:pt x="592" y="359"/>
                    <a:pt x="593" y="351"/>
                  </a:cubicBezTo>
                  <a:lnTo>
                    <a:pt x="593" y="351"/>
                  </a:lnTo>
                  <a:cubicBezTo>
                    <a:pt x="596" y="319"/>
                    <a:pt x="584" y="317"/>
                    <a:pt x="574" y="315"/>
                  </a:cubicBezTo>
                  <a:lnTo>
                    <a:pt x="574" y="315"/>
                  </a:lnTo>
                  <a:cubicBezTo>
                    <a:pt x="554" y="312"/>
                    <a:pt x="534" y="312"/>
                    <a:pt x="515" y="311"/>
                  </a:cubicBezTo>
                  <a:lnTo>
                    <a:pt x="515" y="311"/>
                  </a:lnTo>
                  <a:cubicBezTo>
                    <a:pt x="476" y="311"/>
                    <a:pt x="435" y="310"/>
                    <a:pt x="396" y="281"/>
                  </a:cubicBezTo>
                  <a:lnTo>
                    <a:pt x="396" y="281"/>
                  </a:lnTo>
                  <a:cubicBezTo>
                    <a:pt x="371" y="263"/>
                    <a:pt x="376" y="224"/>
                    <a:pt x="382" y="182"/>
                  </a:cubicBezTo>
                  <a:lnTo>
                    <a:pt x="382" y="182"/>
                  </a:lnTo>
                  <a:cubicBezTo>
                    <a:pt x="385" y="156"/>
                    <a:pt x="390" y="124"/>
                    <a:pt x="383" y="112"/>
                  </a:cubicBezTo>
                  <a:lnTo>
                    <a:pt x="383" y="112"/>
                  </a:lnTo>
                  <a:cubicBezTo>
                    <a:pt x="361" y="68"/>
                    <a:pt x="335" y="45"/>
                    <a:pt x="313" y="49"/>
                  </a:cubicBezTo>
                  <a:lnTo>
                    <a:pt x="313" y="49"/>
                  </a:lnTo>
                  <a:cubicBezTo>
                    <a:pt x="302" y="50"/>
                    <a:pt x="296" y="57"/>
                    <a:pt x="296" y="60"/>
                  </a:cubicBezTo>
                  <a:lnTo>
                    <a:pt x="296" y="60"/>
                  </a:lnTo>
                  <a:cubicBezTo>
                    <a:pt x="296" y="65"/>
                    <a:pt x="297" y="68"/>
                    <a:pt x="299" y="72"/>
                  </a:cubicBezTo>
                  <a:lnTo>
                    <a:pt x="299" y="72"/>
                  </a:lnTo>
                  <a:cubicBezTo>
                    <a:pt x="304" y="88"/>
                    <a:pt x="311" y="107"/>
                    <a:pt x="311" y="181"/>
                  </a:cubicBezTo>
                  <a:lnTo>
                    <a:pt x="311" y="181"/>
                  </a:lnTo>
                  <a:cubicBezTo>
                    <a:pt x="311" y="196"/>
                    <a:pt x="304" y="220"/>
                    <a:pt x="253" y="282"/>
                  </a:cubicBezTo>
                  <a:lnTo>
                    <a:pt x="253" y="282"/>
                  </a:lnTo>
                  <a:cubicBezTo>
                    <a:pt x="226" y="314"/>
                    <a:pt x="200" y="341"/>
                    <a:pt x="199" y="342"/>
                  </a:cubicBezTo>
                  <a:lnTo>
                    <a:pt x="199" y="342"/>
                  </a:lnTo>
                  <a:cubicBezTo>
                    <a:pt x="194" y="347"/>
                    <a:pt x="188" y="350"/>
                    <a:pt x="181" y="349"/>
                  </a:cubicBezTo>
                  <a:lnTo>
                    <a:pt x="88" y="342"/>
                  </a:lnTo>
                  <a:lnTo>
                    <a:pt x="88" y="342"/>
                  </a:lnTo>
                  <a:cubicBezTo>
                    <a:pt x="84" y="341"/>
                    <a:pt x="80" y="343"/>
                    <a:pt x="78" y="345"/>
                  </a:cubicBezTo>
                  <a:lnTo>
                    <a:pt x="78" y="345"/>
                  </a:lnTo>
                  <a:cubicBezTo>
                    <a:pt x="66" y="359"/>
                    <a:pt x="45" y="392"/>
                    <a:pt x="45" y="468"/>
                  </a:cubicBezTo>
                  <a:lnTo>
                    <a:pt x="45" y="468"/>
                  </a:lnTo>
                  <a:cubicBezTo>
                    <a:pt x="45" y="517"/>
                    <a:pt x="55" y="556"/>
                    <a:pt x="74" y="578"/>
                  </a:cubicBezTo>
                  <a:lnTo>
                    <a:pt x="74" y="578"/>
                  </a:lnTo>
                  <a:cubicBezTo>
                    <a:pt x="86" y="592"/>
                    <a:pt x="105" y="599"/>
                    <a:pt x="123" y="594"/>
                  </a:cubicBezTo>
                  <a:lnTo>
                    <a:pt x="123" y="594"/>
                  </a:lnTo>
                  <a:cubicBezTo>
                    <a:pt x="130" y="592"/>
                    <a:pt x="137" y="589"/>
                    <a:pt x="144" y="588"/>
                  </a:cubicBezTo>
                  <a:lnTo>
                    <a:pt x="144" y="588"/>
                  </a:lnTo>
                  <a:cubicBezTo>
                    <a:pt x="156" y="584"/>
                    <a:pt x="176" y="580"/>
                    <a:pt x="189" y="577"/>
                  </a:cubicBezTo>
                  <a:lnTo>
                    <a:pt x="189" y="577"/>
                  </a:lnTo>
                  <a:cubicBezTo>
                    <a:pt x="198" y="576"/>
                    <a:pt x="205" y="575"/>
                    <a:pt x="210" y="574"/>
                  </a:cubicBezTo>
                  <a:lnTo>
                    <a:pt x="210" y="574"/>
                  </a:lnTo>
                  <a:cubicBezTo>
                    <a:pt x="220" y="573"/>
                    <a:pt x="230" y="571"/>
                    <a:pt x="239" y="579"/>
                  </a:cubicBezTo>
                  <a:lnTo>
                    <a:pt x="239" y="579"/>
                  </a:lnTo>
                  <a:cubicBezTo>
                    <a:pt x="264" y="602"/>
                    <a:pt x="295" y="616"/>
                    <a:pt x="315" y="623"/>
                  </a:cubicBezTo>
                  <a:lnTo>
                    <a:pt x="315" y="623"/>
                  </a:lnTo>
                  <a:cubicBezTo>
                    <a:pt x="341" y="631"/>
                    <a:pt x="364" y="635"/>
                    <a:pt x="374" y="633"/>
                  </a:cubicBezTo>
                  <a:lnTo>
                    <a:pt x="374" y="633"/>
                  </a:lnTo>
                  <a:cubicBezTo>
                    <a:pt x="378" y="633"/>
                    <a:pt x="382" y="633"/>
                    <a:pt x="385" y="633"/>
                  </a:cubicBezTo>
                  <a:lnTo>
                    <a:pt x="495" y="694"/>
                  </a:lnTo>
                  <a:lnTo>
                    <a:pt x="495" y="694"/>
                  </a:lnTo>
                  <a:cubicBezTo>
                    <a:pt x="490" y="694"/>
                    <a:pt x="484" y="694"/>
                    <a:pt x="478" y="693"/>
                  </a:cubicBezTo>
                  <a:lnTo>
                    <a:pt x="478" y="693"/>
                  </a:lnTo>
                  <a:cubicBezTo>
                    <a:pt x="450" y="691"/>
                    <a:pt x="422" y="685"/>
                    <a:pt x="403" y="680"/>
                  </a:cubicBezTo>
                  <a:lnTo>
                    <a:pt x="403" y="680"/>
                  </a:lnTo>
                  <a:cubicBezTo>
                    <a:pt x="395" y="678"/>
                    <a:pt x="387" y="677"/>
                    <a:pt x="379" y="678"/>
                  </a:cubicBezTo>
                  <a:lnTo>
                    <a:pt x="379" y="678"/>
                  </a:lnTo>
                  <a:cubicBezTo>
                    <a:pt x="376" y="679"/>
                    <a:pt x="373" y="679"/>
                    <a:pt x="370" y="679"/>
                  </a:cubicBezTo>
                  <a:lnTo>
                    <a:pt x="370" y="679"/>
                  </a:lnTo>
                  <a:cubicBezTo>
                    <a:pt x="333" y="679"/>
                    <a:pt x="267" y="661"/>
                    <a:pt x="215" y="619"/>
                  </a:cubicBezTo>
                  <a:lnTo>
                    <a:pt x="215" y="619"/>
                  </a:lnTo>
                  <a:cubicBezTo>
                    <a:pt x="201" y="621"/>
                    <a:pt x="171" y="627"/>
                    <a:pt x="157" y="630"/>
                  </a:cubicBezTo>
                  <a:lnTo>
                    <a:pt x="157" y="630"/>
                  </a:lnTo>
                  <a:cubicBezTo>
                    <a:pt x="149" y="633"/>
                    <a:pt x="142" y="635"/>
                    <a:pt x="135" y="636"/>
                  </a:cubicBezTo>
                  <a:lnTo>
                    <a:pt x="135" y="636"/>
                  </a:lnTo>
                  <a:cubicBezTo>
                    <a:pt x="100" y="646"/>
                    <a:pt x="62" y="635"/>
                    <a:pt x="40" y="607"/>
                  </a:cubicBezTo>
                  <a:lnTo>
                    <a:pt x="40" y="607"/>
                  </a:lnTo>
                  <a:cubicBezTo>
                    <a:pt x="14" y="575"/>
                    <a:pt x="0" y="529"/>
                    <a:pt x="0" y="468"/>
                  </a:cubicBezTo>
                  <a:lnTo>
                    <a:pt x="0" y="468"/>
                  </a:lnTo>
                  <a:cubicBezTo>
                    <a:pt x="0" y="382"/>
                    <a:pt x="25" y="337"/>
                    <a:pt x="45" y="315"/>
                  </a:cubicBezTo>
                  <a:lnTo>
                    <a:pt x="45" y="315"/>
                  </a:lnTo>
                  <a:cubicBezTo>
                    <a:pt x="56" y="302"/>
                    <a:pt x="73" y="295"/>
                    <a:pt x="91" y="297"/>
                  </a:cubicBezTo>
                  <a:lnTo>
                    <a:pt x="174" y="303"/>
                  </a:lnTo>
                  <a:lnTo>
                    <a:pt x="174" y="303"/>
                  </a:lnTo>
                  <a:cubicBezTo>
                    <a:pt x="183" y="293"/>
                    <a:pt x="201" y="275"/>
                    <a:pt x="218" y="254"/>
                  </a:cubicBezTo>
                  <a:lnTo>
                    <a:pt x="218" y="254"/>
                  </a:lnTo>
                  <a:cubicBezTo>
                    <a:pt x="264" y="198"/>
                    <a:pt x="266" y="182"/>
                    <a:pt x="266" y="181"/>
                  </a:cubicBezTo>
                  <a:lnTo>
                    <a:pt x="266" y="181"/>
                  </a:lnTo>
                  <a:cubicBezTo>
                    <a:pt x="267" y="114"/>
                    <a:pt x="262" y="101"/>
                    <a:pt x="257" y="87"/>
                  </a:cubicBezTo>
                  <a:lnTo>
                    <a:pt x="257" y="87"/>
                  </a:lnTo>
                  <a:cubicBezTo>
                    <a:pt x="255" y="82"/>
                    <a:pt x="253" y="77"/>
                    <a:pt x="251" y="70"/>
                  </a:cubicBezTo>
                  <a:lnTo>
                    <a:pt x="251" y="70"/>
                  </a:lnTo>
                  <a:cubicBezTo>
                    <a:pt x="246" y="45"/>
                    <a:pt x="264" y="18"/>
                    <a:pt x="292" y="8"/>
                  </a:cubicBezTo>
                  <a:lnTo>
                    <a:pt x="292" y="8"/>
                  </a:lnTo>
                  <a:cubicBezTo>
                    <a:pt x="314" y="0"/>
                    <a:pt x="338" y="3"/>
                    <a:pt x="360" y="15"/>
                  </a:cubicBezTo>
                  <a:lnTo>
                    <a:pt x="360" y="15"/>
                  </a:lnTo>
                  <a:cubicBezTo>
                    <a:pt x="383" y="29"/>
                    <a:pt x="405" y="55"/>
                    <a:pt x="423" y="91"/>
                  </a:cubicBezTo>
                  <a:lnTo>
                    <a:pt x="423" y="91"/>
                  </a:lnTo>
                  <a:cubicBezTo>
                    <a:pt x="435" y="117"/>
                    <a:pt x="430" y="153"/>
                    <a:pt x="426" y="188"/>
                  </a:cubicBezTo>
                  <a:lnTo>
                    <a:pt x="426" y="188"/>
                  </a:lnTo>
                  <a:cubicBezTo>
                    <a:pt x="424" y="203"/>
                    <a:pt x="422" y="216"/>
                    <a:pt x="422" y="228"/>
                  </a:cubicBezTo>
                  <a:lnTo>
                    <a:pt x="422" y="228"/>
                  </a:lnTo>
                  <a:cubicBezTo>
                    <a:pt x="422" y="239"/>
                    <a:pt x="423" y="244"/>
                    <a:pt x="423" y="245"/>
                  </a:cubicBezTo>
                  <a:lnTo>
                    <a:pt x="423" y="245"/>
                  </a:lnTo>
                  <a:cubicBezTo>
                    <a:pt x="451" y="265"/>
                    <a:pt x="480" y="266"/>
                    <a:pt x="516" y="266"/>
                  </a:cubicBezTo>
                  <a:lnTo>
                    <a:pt x="516" y="266"/>
                  </a:lnTo>
                  <a:cubicBezTo>
                    <a:pt x="535" y="266"/>
                    <a:pt x="558" y="267"/>
                    <a:pt x="582" y="271"/>
                  </a:cubicBezTo>
                  <a:lnTo>
                    <a:pt x="582" y="271"/>
                  </a:lnTo>
                  <a:cubicBezTo>
                    <a:pt x="622" y="278"/>
                    <a:pt x="642" y="308"/>
                    <a:pt x="637" y="355"/>
                  </a:cubicBezTo>
                  <a:lnTo>
                    <a:pt x="637" y="355"/>
                  </a:lnTo>
                  <a:cubicBezTo>
                    <a:pt x="636" y="370"/>
                    <a:pt x="628" y="383"/>
                    <a:pt x="619" y="393"/>
                  </a:cubicBezTo>
                  <a:lnTo>
                    <a:pt x="619" y="393"/>
                  </a:lnTo>
                  <a:cubicBezTo>
                    <a:pt x="634" y="407"/>
                    <a:pt x="642" y="423"/>
                    <a:pt x="642" y="443"/>
                  </a:cubicBezTo>
                  <a:lnTo>
                    <a:pt x="642" y="443"/>
                  </a:lnTo>
                  <a:cubicBezTo>
                    <a:pt x="642" y="472"/>
                    <a:pt x="628" y="491"/>
                    <a:pt x="612" y="503"/>
                  </a:cubicBezTo>
                  <a:lnTo>
                    <a:pt x="612" y="503"/>
                  </a:lnTo>
                  <a:cubicBezTo>
                    <a:pt x="620" y="517"/>
                    <a:pt x="627" y="537"/>
                    <a:pt x="621" y="558"/>
                  </a:cubicBezTo>
                  <a:lnTo>
                    <a:pt x="621" y="558"/>
                  </a:lnTo>
                  <a:cubicBezTo>
                    <a:pt x="617" y="576"/>
                    <a:pt x="603" y="590"/>
                    <a:pt x="582" y="600"/>
                  </a:cubicBezTo>
                  <a:lnTo>
                    <a:pt x="582" y="600"/>
                  </a:lnTo>
                  <a:cubicBezTo>
                    <a:pt x="582" y="602"/>
                    <a:pt x="583" y="605"/>
                    <a:pt x="583" y="606"/>
                  </a:cubicBezTo>
                  <a:lnTo>
                    <a:pt x="583" y="606"/>
                  </a:lnTo>
                  <a:cubicBezTo>
                    <a:pt x="589" y="632"/>
                    <a:pt x="580" y="657"/>
                    <a:pt x="560" y="675"/>
                  </a:cubicBezTo>
                  <a:lnTo>
                    <a:pt x="560" y="675"/>
                  </a:lnTo>
                  <a:cubicBezTo>
                    <a:pt x="545" y="688"/>
                    <a:pt x="525" y="694"/>
                    <a:pt x="495" y="694"/>
                  </a:cubicBezTo>
                  <a:lnTo>
                    <a:pt x="385" y="6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4C0F65-A051-0D48-9BD5-C8903708099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62388" y="3010423"/>
              <a:ext cx="74257" cy="38013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9C90FE-FE8A-CE4A-84CE-7BB3C1C6B221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678851" y="5238963"/>
              <a:ext cx="430356" cy="272209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3DD4FA9-024B-2F4D-B954-1B3703081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726" y="3010423"/>
              <a:ext cx="1696" cy="59040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3C1D82-299D-3C47-8FA6-11CF92B135EF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92" y="3573239"/>
              <a:ext cx="0" cy="91019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3265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975320-4A76-CC7C-2006-E7F8DDCF3A6A}"/>
              </a:ext>
            </a:extLst>
          </p:cNvPr>
          <p:cNvGrpSpPr/>
          <p:nvPr/>
        </p:nvGrpSpPr>
        <p:grpSpPr>
          <a:xfrm>
            <a:off x="-12467572" y="-1975804"/>
            <a:ext cx="22003992" cy="11058226"/>
            <a:chOff x="212542" y="1039783"/>
            <a:chExt cx="11577264" cy="581821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4976131-D700-1045-99FA-A1C13015B357}"/>
                </a:ext>
              </a:extLst>
            </p:cNvPr>
            <p:cNvSpPr/>
            <p:nvPr/>
          </p:nvSpPr>
          <p:spPr>
            <a:xfrm>
              <a:off x="474562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E686994-E10C-F045-8B1A-08EC97615DB8}"/>
                </a:ext>
              </a:extLst>
            </p:cNvPr>
            <p:cNvSpPr/>
            <p:nvPr/>
          </p:nvSpPr>
          <p:spPr>
            <a:xfrm>
              <a:off x="2109207" y="5044504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F21EB-CD0E-5C4F-9C7D-26BCB9EDD19B}"/>
                </a:ext>
              </a:extLst>
            </p:cNvPr>
            <p:cNvSpPr/>
            <p:nvPr/>
          </p:nvSpPr>
          <p:spPr>
            <a:xfrm>
              <a:off x="212542" y="1862559"/>
              <a:ext cx="10612478" cy="4995441"/>
            </a:xfrm>
            <a:custGeom>
              <a:avLst/>
              <a:gdLst>
                <a:gd name="connsiteX0" fmla="*/ 10405199 w 10612478"/>
                <a:gd name="connsiteY0" fmla="*/ 0 h 4995441"/>
                <a:gd name="connsiteX1" fmla="*/ 10612478 w 10612478"/>
                <a:gd name="connsiteY1" fmla="*/ 354022 h 4995441"/>
                <a:gd name="connsiteX2" fmla="*/ 10530876 w 10612478"/>
                <a:gd name="connsiteY2" fmla="*/ 430514 h 4995441"/>
                <a:gd name="connsiteX3" fmla="*/ 9092015 w 10612478"/>
                <a:gd name="connsiteY3" fmla="*/ 1629672 h 4995441"/>
                <a:gd name="connsiteX4" fmla="*/ 8240374 w 10612478"/>
                <a:gd name="connsiteY4" fmla="*/ 2072165 h 4995441"/>
                <a:gd name="connsiteX5" fmla="*/ 7299030 w 10612478"/>
                <a:gd name="connsiteY5" fmla="*/ 2290364 h 4995441"/>
                <a:gd name="connsiteX6" fmla="*/ 7065280 w 10612478"/>
                <a:gd name="connsiteY6" fmla="*/ 2298890 h 4995441"/>
                <a:gd name="connsiteX7" fmla="*/ 5704975 w 10612478"/>
                <a:gd name="connsiteY7" fmla="*/ 2112719 h 4995441"/>
                <a:gd name="connsiteX8" fmla="*/ 4401178 w 10612478"/>
                <a:gd name="connsiteY8" fmla="*/ 1929434 h 4995441"/>
                <a:gd name="connsiteX9" fmla="*/ 3592867 w 10612478"/>
                <a:gd name="connsiteY9" fmla="*/ 2021765 h 4995441"/>
                <a:gd name="connsiteX10" fmla="*/ 2826057 w 10612478"/>
                <a:gd name="connsiteY10" fmla="*/ 2292333 h 4995441"/>
                <a:gd name="connsiteX11" fmla="*/ 1519418 w 10612478"/>
                <a:gd name="connsiteY11" fmla="*/ 3243775 h 4995441"/>
                <a:gd name="connsiteX12" fmla="*/ 1036615 w 10612478"/>
                <a:gd name="connsiteY12" fmla="*/ 3838983 h 4995441"/>
                <a:gd name="connsiteX13" fmla="*/ 668883 w 10612478"/>
                <a:gd name="connsiteY13" fmla="*/ 4468781 h 4995441"/>
                <a:gd name="connsiteX14" fmla="*/ 544773 w 10612478"/>
                <a:gd name="connsiteY14" fmla="*/ 4734877 h 4995441"/>
                <a:gd name="connsiteX15" fmla="*/ 436367 w 10612478"/>
                <a:gd name="connsiteY15" fmla="*/ 4995441 h 4995441"/>
                <a:gd name="connsiteX16" fmla="*/ 0 w 10612478"/>
                <a:gd name="connsiteY16" fmla="*/ 4995441 h 4995441"/>
                <a:gd name="connsiteX17" fmla="*/ 84861 w 10612478"/>
                <a:gd name="connsiteY17" fmla="*/ 4790634 h 4995441"/>
                <a:gd name="connsiteX18" fmla="*/ 337620 w 10612478"/>
                <a:gd name="connsiteY18" fmla="*/ 4262374 h 4995441"/>
                <a:gd name="connsiteX19" fmla="*/ 766712 w 10612478"/>
                <a:gd name="connsiteY19" fmla="*/ 3554438 h 4995441"/>
                <a:gd name="connsiteX20" fmla="*/ 1293226 w 10612478"/>
                <a:gd name="connsiteY20" fmla="*/ 2907912 h 4995441"/>
                <a:gd name="connsiteX21" fmla="*/ 1930434 w 10612478"/>
                <a:gd name="connsiteY21" fmla="*/ 2347833 h 4995441"/>
                <a:gd name="connsiteX22" fmla="*/ 2663867 w 10612478"/>
                <a:gd name="connsiteY22" fmla="*/ 1909738 h 4995441"/>
                <a:gd name="connsiteX23" fmla="*/ 3469019 w 10612478"/>
                <a:gd name="connsiteY23" fmla="*/ 1625543 h 4995441"/>
                <a:gd name="connsiteX24" fmla="*/ 4321246 w 10612478"/>
                <a:gd name="connsiteY24" fmla="*/ 1528276 h 4995441"/>
                <a:gd name="connsiteX25" fmla="*/ 5660810 w 10612478"/>
                <a:gd name="connsiteY25" fmla="*/ 1715392 h 4995441"/>
                <a:gd name="connsiteX26" fmla="*/ 6436152 w 10612478"/>
                <a:gd name="connsiteY26" fmla="*/ 1857475 h 4995441"/>
                <a:gd name="connsiteX27" fmla="*/ 7203864 w 10612478"/>
                <a:gd name="connsiteY27" fmla="*/ 1889610 h 4995441"/>
                <a:gd name="connsiteX28" fmla="*/ 8091837 w 10612478"/>
                <a:gd name="connsiteY28" fmla="*/ 1683472 h 4995441"/>
                <a:gd name="connsiteX29" fmla="*/ 8905293 w 10612478"/>
                <a:gd name="connsiteY29" fmla="*/ 1260702 h 4995441"/>
                <a:gd name="connsiteX30" fmla="*/ 10314231 w 10612478"/>
                <a:gd name="connsiteY30" fmla="*/ 85234 h 49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612478" h="4995441">
                  <a:moveTo>
                    <a:pt x="10405199" y="0"/>
                  </a:moveTo>
                  <a:lnTo>
                    <a:pt x="10612478" y="354022"/>
                  </a:lnTo>
                  <a:lnTo>
                    <a:pt x="10530876" y="430514"/>
                  </a:lnTo>
                  <a:cubicBezTo>
                    <a:pt x="10083955" y="849318"/>
                    <a:pt x="9621892" y="1282395"/>
                    <a:pt x="9092015" y="1629672"/>
                  </a:cubicBezTo>
                  <a:cubicBezTo>
                    <a:pt x="8810241" y="1814251"/>
                    <a:pt x="8523705" y="1963107"/>
                    <a:pt x="8240374" y="2072165"/>
                  </a:cubicBezTo>
                  <a:cubicBezTo>
                    <a:pt x="7923780" y="2193932"/>
                    <a:pt x="7607072" y="2267349"/>
                    <a:pt x="7299030" y="2290364"/>
                  </a:cubicBezTo>
                  <a:cubicBezTo>
                    <a:pt x="7220993" y="2296218"/>
                    <a:pt x="7143046" y="2298890"/>
                    <a:pt x="7065280" y="2298890"/>
                  </a:cubicBezTo>
                  <a:cubicBezTo>
                    <a:pt x="6604097" y="2298890"/>
                    <a:pt x="6148104" y="2204454"/>
                    <a:pt x="5704975" y="2112719"/>
                  </a:cubicBezTo>
                  <a:cubicBezTo>
                    <a:pt x="5278456" y="2024435"/>
                    <a:pt x="4837267" y="1933131"/>
                    <a:pt x="4401178" y="1929434"/>
                  </a:cubicBezTo>
                  <a:cubicBezTo>
                    <a:pt x="4134435" y="1927195"/>
                    <a:pt x="3862455" y="1958224"/>
                    <a:pt x="3592867" y="2021765"/>
                  </a:cubicBezTo>
                  <a:cubicBezTo>
                    <a:pt x="3330908" y="2083894"/>
                    <a:pt x="3074252" y="2174459"/>
                    <a:pt x="2826057" y="2292333"/>
                  </a:cubicBezTo>
                  <a:cubicBezTo>
                    <a:pt x="2347633" y="2518976"/>
                    <a:pt x="1895725" y="2848148"/>
                    <a:pt x="1519418" y="3243775"/>
                  </a:cubicBezTo>
                  <a:cubicBezTo>
                    <a:pt x="1339669" y="3432644"/>
                    <a:pt x="1181745" y="3627368"/>
                    <a:pt x="1036615" y="3838983"/>
                  </a:cubicBezTo>
                  <a:cubicBezTo>
                    <a:pt x="902160" y="4035002"/>
                    <a:pt x="781877" y="4241004"/>
                    <a:pt x="668883" y="4468781"/>
                  </a:cubicBezTo>
                  <a:cubicBezTo>
                    <a:pt x="625457" y="4556282"/>
                    <a:pt x="584143" y="4645230"/>
                    <a:pt x="544773" y="4734877"/>
                  </a:cubicBezTo>
                  <a:lnTo>
                    <a:pt x="436367" y="4995441"/>
                  </a:lnTo>
                  <a:lnTo>
                    <a:pt x="0" y="4995441"/>
                  </a:lnTo>
                  <a:lnTo>
                    <a:pt x="84861" y="4790634"/>
                  </a:lnTo>
                  <a:cubicBezTo>
                    <a:pt x="164798" y="4606798"/>
                    <a:pt x="248847" y="4431213"/>
                    <a:pt x="337620" y="4262374"/>
                  </a:cubicBezTo>
                  <a:cubicBezTo>
                    <a:pt x="469908" y="4010746"/>
                    <a:pt x="614271" y="3772555"/>
                    <a:pt x="766712" y="3554438"/>
                  </a:cubicBezTo>
                  <a:cubicBezTo>
                    <a:pt x="928142" y="3323155"/>
                    <a:pt x="1104164" y="3107007"/>
                    <a:pt x="1293226" y="2907912"/>
                  </a:cubicBezTo>
                  <a:cubicBezTo>
                    <a:pt x="1491831" y="2699751"/>
                    <a:pt x="1705014" y="2512379"/>
                    <a:pt x="1930434" y="2347833"/>
                  </a:cubicBezTo>
                  <a:cubicBezTo>
                    <a:pt x="2164004" y="2177033"/>
                    <a:pt x="2409377" y="2030469"/>
                    <a:pt x="2663867" y="1909738"/>
                  </a:cubicBezTo>
                  <a:cubicBezTo>
                    <a:pt x="2924473" y="1785929"/>
                    <a:pt x="3193970" y="1690803"/>
                    <a:pt x="3469019" y="1625543"/>
                  </a:cubicBezTo>
                  <a:cubicBezTo>
                    <a:pt x="3753049" y="1558603"/>
                    <a:pt x="4039788" y="1525902"/>
                    <a:pt x="4321246" y="1528276"/>
                  </a:cubicBezTo>
                  <a:cubicBezTo>
                    <a:pt x="4775365" y="1532135"/>
                    <a:pt x="5225490" y="1625408"/>
                    <a:pt x="5660810" y="1715392"/>
                  </a:cubicBezTo>
                  <a:cubicBezTo>
                    <a:pt x="5915233" y="1768033"/>
                    <a:pt x="6178299" y="1822480"/>
                    <a:pt x="6436152" y="1857475"/>
                  </a:cubicBezTo>
                  <a:cubicBezTo>
                    <a:pt x="6722372" y="1896328"/>
                    <a:pt x="6973499" y="1906823"/>
                    <a:pt x="7203864" y="1889610"/>
                  </a:cubicBezTo>
                  <a:cubicBezTo>
                    <a:pt x="7493785" y="1868024"/>
                    <a:pt x="7792529" y="1798575"/>
                    <a:pt x="8091837" y="1683472"/>
                  </a:cubicBezTo>
                  <a:cubicBezTo>
                    <a:pt x="8361989" y="1579595"/>
                    <a:pt x="8635706" y="1437349"/>
                    <a:pt x="8905293" y="1260702"/>
                  </a:cubicBezTo>
                  <a:cubicBezTo>
                    <a:pt x="9419442" y="923868"/>
                    <a:pt x="9874328" y="497536"/>
                    <a:pt x="10314231" y="852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854848B-88FC-8448-B6A1-DCEC0BC4FAB6}"/>
                </a:ext>
              </a:extLst>
            </p:cNvPr>
            <p:cNvSpPr/>
            <p:nvPr/>
          </p:nvSpPr>
          <p:spPr>
            <a:xfrm>
              <a:off x="339800" y="2050753"/>
              <a:ext cx="10336117" cy="4807247"/>
            </a:xfrm>
            <a:custGeom>
              <a:avLst/>
              <a:gdLst>
                <a:gd name="connsiteX0" fmla="*/ 10254583 w 10336117"/>
                <a:gd name="connsiteY0" fmla="*/ 0 h 4807247"/>
                <a:gd name="connsiteX1" fmla="*/ 10336117 w 10336117"/>
                <a:gd name="connsiteY1" fmla="*/ 139278 h 4807247"/>
                <a:gd name="connsiteX2" fmla="*/ 8912264 w 10336117"/>
                <a:gd name="connsiteY2" fmla="*/ 1326456 h 4807247"/>
                <a:gd name="connsiteX3" fmla="*/ 7165047 w 10336117"/>
                <a:gd name="connsiteY3" fmla="*/ 1971310 h 4807247"/>
                <a:gd name="connsiteX4" fmla="*/ 4274709 w 10336117"/>
                <a:gd name="connsiteY4" fmla="*/ 1610218 h 4807247"/>
                <a:gd name="connsiteX5" fmla="*/ 1319785 w 10336117"/>
                <a:gd name="connsiteY5" fmla="*/ 2957260 h 4807247"/>
                <a:gd name="connsiteX6" fmla="*/ 255082 w 10336117"/>
                <a:gd name="connsiteY6" fmla="*/ 4639183 h 4807247"/>
                <a:gd name="connsiteX7" fmla="*/ 189451 w 10336117"/>
                <a:gd name="connsiteY7" fmla="*/ 4807247 h 4807247"/>
                <a:gd name="connsiteX8" fmla="*/ 0 w 10336117"/>
                <a:gd name="connsiteY8" fmla="*/ 4807247 h 4807247"/>
                <a:gd name="connsiteX9" fmla="*/ 82159 w 10336117"/>
                <a:gd name="connsiteY9" fmla="*/ 4600546 h 4807247"/>
                <a:gd name="connsiteX10" fmla="*/ 1238160 w 10336117"/>
                <a:gd name="connsiteY10" fmla="*/ 2818010 h 4807247"/>
                <a:gd name="connsiteX11" fmla="*/ 4193151 w 10336117"/>
                <a:gd name="connsiteY11" fmla="*/ 1470968 h 4807247"/>
                <a:gd name="connsiteX12" fmla="*/ 7083398 w 10336117"/>
                <a:gd name="connsiteY12" fmla="*/ 1832032 h 4807247"/>
                <a:gd name="connsiteX13" fmla="*/ 8830593 w 10336117"/>
                <a:gd name="connsiteY13" fmla="*/ 1187178 h 4807247"/>
                <a:gd name="connsiteX14" fmla="*/ 10254583 w 10336117"/>
                <a:gd name="connsiteY14" fmla="*/ 0 h 48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117" h="4807247">
                  <a:moveTo>
                    <a:pt x="10254583" y="0"/>
                  </a:moveTo>
                  <a:lnTo>
                    <a:pt x="10336117" y="139278"/>
                  </a:lnTo>
                  <a:cubicBezTo>
                    <a:pt x="9885925" y="561212"/>
                    <a:pt x="9432753" y="985520"/>
                    <a:pt x="8912264" y="1326456"/>
                  </a:cubicBezTo>
                  <a:cubicBezTo>
                    <a:pt x="8391775" y="1667391"/>
                    <a:pt x="7795054" y="1924119"/>
                    <a:pt x="7165047" y="1971310"/>
                  </a:cubicBezTo>
                  <a:cubicBezTo>
                    <a:pt x="6193281" y="2043942"/>
                    <a:pt x="5249318" y="1618501"/>
                    <a:pt x="4274709" y="1610218"/>
                  </a:cubicBezTo>
                  <a:cubicBezTo>
                    <a:pt x="3149330" y="1600667"/>
                    <a:pt x="2075041" y="2163335"/>
                    <a:pt x="1319785" y="2957260"/>
                  </a:cubicBezTo>
                  <a:cubicBezTo>
                    <a:pt x="824149" y="3478274"/>
                    <a:pt x="506368" y="4030928"/>
                    <a:pt x="255082" y="4639183"/>
                  </a:cubicBezTo>
                  <a:lnTo>
                    <a:pt x="189451" y="4807247"/>
                  </a:lnTo>
                  <a:lnTo>
                    <a:pt x="0" y="4807247"/>
                  </a:lnTo>
                  <a:lnTo>
                    <a:pt x="82159" y="4600546"/>
                  </a:lnTo>
                  <a:cubicBezTo>
                    <a:pt x="370637" y="3951250"/>
                    <a:pt x="742509" y="3338918"/>
                    <a:pt x="1238160" y="2818010"/>
                  </a:cubicBezTo>
                  <a:cubicBezTo>
                    <a:pt x="1993438" y="2024247"/>
                    <a:pt x="3067726" y="1461389"/>
                    <a:pt x="4193151" y="1470968"/>
                  </a:cubicBezTo>
                  <a:cubicBezTo>
                    <a:pt x="5167761" y="1479251"/>
                    <a:pt x="6111746" y="1904692"/>
                    <a:pt x="7083398" y="1832032"/>
                  </a:cubicBezTo>
                  <a:cubicBezTo>
                    <a:pt x="7713406" y="1784949"/>
                    <a:pt x="8310105" y="1528276"/>
                    <a:pt x="8830593" y="1187178"/>
                  </a:cubicBezTo>
                  <a:cubicBezTo>
                    <a:pt x="9351084" y="846081"/>
                    <a:pt x="9804254" y="421880"/>
                    <a:pt x="10254583" y="0"/>
                  </a:cubicBezTo>
                  <a:close/>
                </a:path>
              </a:pathLst>
            </a:custGeom>
            <a:solidFill>
              <a:schemeClr val="accent2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80BECB-2BDA-E346-B7F5-62D123FF3DF7}"/>
                </a:ext>
              </a:extLst>
            </p:cNvPr>
            <p:cNvGrpSpPr/>
            <p:nvPr/>
          </p:nvGrpSpPr>
          <p:grpSpPr>
            <a:xfrm>
              <a:off x="9945271" y="1039783"/>
              <a:ext cx="1844535" cy="1783570"/>
              <a:chOff x="9006707" y="270255"/>
              <a:chExt cx="1611215" cy="1557962"/>
            </a:xfrm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8D75996-61AB-7546-9483-DB8E060740CB}"/>
                  </a:ext>
                </a:extLst>
              </p:cNvPr>
              <p:cNvSpPr/>
              <p:nvPr/>
            </p:nvSpPr>
            <p:spPr>
              <a:xfrm>
                <a:off x="9006707" y="605739"/>
                <a:ext cx="791071" cy="570610"/>
              </a:xfrm>
              <a:custGeom>
                <a:avLst/>
                <a:gdLst>
                  <a:gd name="connsiteX0" fmla="*/ 687357 w 791071"/>
                  <a:gd name="connsiteY0" fmla="*/ 489435 h 570610"/>
                  <a:gd name="connsiteX1" fmla="*/ 750604 w 791071"/>
                  <a:gd name="connsiteY1" fmla="*/ 570611 h 570610"/>
                  <a:gd name="connsiteX2" fmla="*/ 568823 w 791071"/>
                  <a:gd name="connsiteY2" fmla="*/ 40447 h 570610"/>
                  <a:gd name="connsiteX3" fmla="*/ 38428 w 791071"/>
                  <a:gd name="connsiteY3" fmla="*/ 222140 h 570610"/>
                  <a:gd name="connsiteX4" fmla="*/ 0 w 791071"/>
                  <a:gd name="connsiteY4" fmla="*/ 357093 h 570610"/>
                  <a:gd name="connsiteX5" fmla="*/ 687357 w 791071"/>
                  <a:gd name="connsiteY5" fmla="*/ 489435 h 57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1071" h="570610">
                    <a:moveTo>
                      <a:pt x="687357" y="489435"/>
                    </a:moveTo>
                    <a:cubicBezTo>
                      <a:pt x="710773" y="514596"/>
                      <a:pt x="731937" y="541758"/>
                      <a:pt x="750604" y="570611"/>
                    </a:cubicBezTo>
                    <a:cubicBezTo>
                      <a:pt x="846878" y="374037"/>
                      <a:pt x="765494" y="136675"/>
                      <a:pt x="568823" y="40447"/>
                    </a:cubicBezTo>
                    <a:cubicBezTo>
                      <a:pt x="372164" y="-55780"/>
                      <a:pt x="134690" y="25566"/>
                      <a:pt x="38428" y="222140"/>
                    </a:cubicBezTo>
                    <a:cubicBezTo>
                      <a:pt x="17682" y="264482"/>
                      <a:pt x="4676" y="310182"/>
                      <a:pt x="0" y="357093"/>
                    </a:cubicBezTo>
                    <a:cubicBezTo>
                      <a:pt x="233548" y="247238"/>
                      <a:pt x="511346" y="300723"/>
                      <a:pt x="687357" y="4894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A343AF-24F3-1B40-92EA-37D4DF359FC3}"/>
                  </a:ext>
                </a:extLst>
              </p:cNvPr>
              <p:cNvSpPr/>
              <p:nvPr/>
            </p:nvSpPr>
            <p:spPr>
              <a:xfrm>
                <a:off x="9653457" y="1035696"/>
                <a:ext cx="545428" cy="792521"/>
              </a:xfrm>
              <a:custGeom>
                <a:avLst/>
                <a:gdLst>
                  <a:gd name="connsiteX0" fmla="*/ 76537 w 545428"/>
                  <a:gd name="connsiteY0" fmla="*/ 97975 h 792521"/>
                  <a:gd name="connsiteX1" fmla="*/ 0 w 545428"/>
                  <a:gd name="connsiteY1" fmla="*/ 29099 h 792521"/>
                  <a:gd name="connsiteX2" fmla="*/ 516318 w 545428"/>
                  <a:gd name="connsiteY2" fmla="*/ 247599 h 792521"/>
                  <a:gd name="connsiteX3" fmla="*/ 297719 w 545428"/>
                  <a:gd name="connsiteY3" fmla="*/ 763679 h 792521"/>
                  <a:gd name="connsiteX4" fmla="*/ 159965 w 545428"/>
                  <a:gd name="connsiteY4" fmla="*/ 792521 h 792521"/>
                  <a:gd name="connsiteX5" fmla="*/ 76537 w 545428"/>
                  <a:gd name="connsiteY5" fmla="*/ 97975 h 79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428" h="792521">
                    <a:moveTo>
                      <a:pt x="76537" y="97975"/>
                    </a:moveTo>
                    <a:cubicBezTo>
                      <a:pt x="53046" y="72867"/>
                      <a:pt x="27440" y="49825"/>
                      <a:pt x="0" y="29099"/>
                    </a:cubicBezTo>
                    <a:cubicBezTo>
                      <a:pt x="202946" y="-53077"/>
                      <a:pt x="434108" y="44749"/>
                      <a:pt x="516318" y="247599"/>
                    </a:cubicBezTo>
                    <a:cubicBezTo>
                      <a:pt x="598527" y="450449"/>
                      <a:pt x="500665" y="681507"/>
                      <a:pt x="297719" y="763679"/>
                    </a:cubicBezTo>
                    <a:cubicBezTo>
                      <a:pt x="253889" y="781427"/>
                      <a:pt x="207240" y="791193"/>
                      <a:pt x="159965" y="792521"/>
                    </a:cubicBezTo>
                    <a:cubicBezTo>
                      <a:pt x="285968" y="567455"/>
                      <a:pt x="252264" y="286829"/>
                      <a:pt x="76537" y="979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D1C2898-B1FA-1845-A248-BF19C306B85A}"/>
                  </a:ext>
                </a:extLst>
              </p:cNvPr>
              <p:cNvSpPr/>
              <p:nvPr/>
            </p:nvSpPr>
            <p:spPr>
              <a:xfrm>
                <a:off x="9007075" y="677241"/>
                <a:ext cx="1103389" cy="1150975"/>
              </a:xfrm>
              <a:custGeom>
                <a:avLst/>
                <a:gdLst>
                  <a:gd name="connsiteX0" fmla="*/ 888175 w 1103389"/>
                  <a:gd name="connsiteY0" fmla="*/ 1075212 h 1150975"/>
                  <a:gd name="connsiteX1" fmla="*/ 834894 w 1103389"/>
                  <a:gd name="connsiteY1" fmla="*/ 416211 h 1150975"/>
                  <a:gd name="connsiteX2" fmla="*/ 831695 w 1103389"/>
                  <a:gd name="connsiteY2" fmla="*/ 423222 h 1150975"/>
                  <a:gd name="connsiteX3" fmla="*/ 785797 w 1103389"/>
                  <a:gd name="connsiteY3" fmla="*/ 361725 h 1150975"/>
                  <a:gd name="connsiteX4" fmla="*/ 727717 w 1103389"/>
                  <a:gd name="connsiteY4" fmla="*/ 311789 h 1150975"/>
                  <a:gd name="connsiteX5" fmla="*/ 734854 w 1103389"/>
                  <a:gd name="connsiteY5" fmla="*/ 308960 h 1150975"/>
                  <a:gd name="connsiteX6" fmla="*/ 81090 w 1103389"/>
                  <a:gd name="connsiteY6" fmla="*/ 209827 h 1150975"/>
                  <a:gd name="connsiteX7" fmla="*/ 167225 w 1103389"/>
                  <a:gd name="connsiteY7" fmla="*/ 0 h 1150975"/>
                  <a:gd name="connsiteX8" fmla="*/ 0 w 1103389"/>
                  <a:gd name="connsiteY8" fmla="*/ 285592 h 1150975"/>
                  <a:gd name="connsiteX9" fmla="*/ 653887 w 1103389"/>
                  <a:gd name="connsiteY9" fmla="*/ 384848 h 1150975"/>
                  <a:gd name="connsiteX10" fmla="*/ 646750 w 1103389"/>
                  <a:gd name="connsiteY10" fmla="*/ 387553 h 1150975"/>
                  <a:gd name="connsiteX11" fmla="*/ 704830 w 1103389"/>
                  <a:gd name="connsiteY11" fmla="*/ 437612 h 1150975"/>
                  <a:gd name="connsiteX12" fmla="*/ 750604 w 1103389"/>
                  <a:gd name="connsiteY12" fmla="*/ 499109 h 1150975"/>
                  <a:gd name="connsiteX13" fmla="*/ 753927 w 1103389"/>
                  <a:gd name="connsiteY13" fmla="*/ 492098 h 1150975"/>
                  <a:gd name="connsiteX14" fmla="*/ 807085 w 1103389"/>
                  <a:gd name="connsiteY14" fmla="*/ 1150976 h 1150975"/>
                  <a:gd name="connsiteX15" fmla="*/ 1065490 w 1103389"/>
                  <a:gd name="connsiteY15" fmla="*/ 1044340 h 1150975"/>
                  <a:gd name="connsiteX16" fmla="*/ 1103389 w 1103389"/>
                  <a:gd name="connsiteY16" fmla="*/ 1003752 h 1150975"/>
                  <a:gd name="connsiteX17" fmla="*/ 888175 w 1103389"/>
                  <a:gd name="connsiteY17" fmla="*/ 1075212 h 115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3389" h="1150975">
                    <a:moveTo>
                      <a:pt x="888175" y="1075212"/>
                    </a:moveTo>
                    <a:cubicBezTo>
                      <a:pt x="1005613" y="865040"/>
                      <a:pt x="984572" y="604807"/>
                      <a:pt x="834894" y="416211"/>
                    </a:cubicBezTo>
                    <a:lnTo>
                      <a:pt x="831695" y="423222"/>
                    </a:lnTo>
                    <a:cubicBezTo>
                      <a:pt x="817680" y="401794"/>
                      <a:pt x="802360" y="381255"/>
                      <a:pt x="785797" y="361725"/>
                    </a:cubicBezTo>
                    <a:cubicBezTo>
                      <a:pt x="767524" y="343857"/>
                      <a:pt x="748119" y="327178"/>
                      <a:pt x="727717" y="311789"/>
                    </a:cubicBezTo>
                    <a:lnTo>
                      <a:pt x="734854" y="308960"/>
                    </a:lnTo>
                    <a:cubicBezTo>
                      <a:pt x="557158" y="146577"/>
                      <a:pt x="298974" y="107429"/>
                      <a:pt x="81090" y="209827"/>
                    </a:cubicBezTo>
                    <a:cubicBezTo>
                      <a:pt x="88707" y="132982"/>
                      <a:pt x="118645" y="60042"/>
                      <a:pt x="167225" y="0"/>
                    </a:cubicBezTo>
                    <a:cubicBezTo>
                      <a:pt x="72440" y="66221"/>
                      <a:pt x="11345" y="170553"/>
                      <a:pt x="0" y="285592"/>
                    </a:cubicBezTo>
                    <a:cubicBezTo>
                      <a:pt x="217946" y="183170"/>
                      <a:pt x="476191" y="222369"/>
                      <a:pt x="653887" y="384848"/>
                    </a:cubicBezTo>
                    <a:lnTo>
                      <a:pt x="646750" y="387553"/>
                    </a:lnTo>
                    <a:cubicBezTo>
                      <a:pt x="667152" y="402985"/>
                      <a:pt x="686558" y="419705"/>
                      <a:pt x="704830" y="437612"/>
                    </a:cubicBezTo>
                    <a:cubicBezTo>
                      <a:pt x="721405" y="457098"/>
                      <a:pt x="736701" y="477640"/>
                      <a:pt x="750604" y="499109"/>
                    </a:cubicBezTo>
                    <a:cubicBezTo>
                      <a:pt x="751835" y="496772"/>
                      <a:pt x="752820" y="494435"/>
                      <a:pt x="753927" y="492098"/>
                    </a:cubicBezTo>
                    <a:cubicBezTo>
                      <a:pt x="903543" y="680682"/>
                      <a:pt x="924536" y="940866"/>
                      <a:pt x="807085" y="1150976"/>
                    </a:cubicBezTo>
                    <a:cubicBezTo>
                      <a:pt x="903359" y="1148160"/>
                      <a:pt x="995277" y="1110228"/>
                      <a:pt x="1065490" y="1044340"/>
                    </a:cubicBezTo>
                    <a:cubicBezTo>
                      <a:pt x="1079037" y="1031697"/>
                      <a:pt x="1091699" y="1018130"/>
                      <a:pt x="1103389" y="1003752"/>
                    </a:cubicBezTo>
                    <a:cubicBezTo>
                      <a:pt x="1040141" y="1048006"/>
                      <a:pt x="965339" y="1072838"/>
                      <a:pt x="888175" y="107521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9E3F9A2-E83E-844F-BA08-F6956EB75D39}"/>
                  </a:ext>
                </a:extLst>
              </p:cNvPr>
              <p:cNvSpPr/>
              <p:nvPr/>
            </p:nvSpPr>
            <p:spPr>
              <a:xfrm>
                <a:off x="9486520" y="270255"/>
                <a:ext cx="1131402" cy="1078917"/>
              </a:xfrm>
              <a:custGeom>
                <a:avLst/>
                <a:gdLst>
                  <a:gd name="connsiteX0" fmla="*/ 685715 w 1131402"/>
                  <a:gd name="connsiteY0" fmla="*/ 947052 h 1078917"/>
                  <a:gd name="connsiteX1" fmla="*/ 73419 w 1131402"/>
                  <a:gd name="connsiteY1" fmla="*/ 985672 h 1078917"/>
                  <a:gd name="connsiteX2" fmla="*/ 155370 w 1131402"/>
                  <a:gd name="connsiteY2" fmla="*/ 378083 h 1078917"/>
                  <a:gd name="connsiteX3" fmla="*/ 1131402 w 1131402"/>
                  <a:gd name="connsiteY3" fmla="*/ 0 h 1078917"/>
                  <a:gd name="connsiteX4" fmla="*/ 685715 w 1131402"/>
                  <a:gd name="connsiteY4" fmla="*/ 947052 h 107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402" h="1078917">
                    <a:moveTo>
                      <a:pt x="685715" y="947052"/>
                    </a:moveTo>
                    <a:cubicBezTo>
                      <a:pt x="393471" y="1219238"/>
                      <a:pt x="73419" y="985672"/>
                      <a:pt x="73419" y="985672"/>
                    </a:cubicBezTo>
                    <a:cubicBezTo>
                      <a:pt x="73419" y="985672"/>
                      <a:pt x="-137365" y="650268"/>
                      <a:pt x="155370" y="378083"/>
                    </a:cubicBezTo>
                    <a:cubicBezTo>
                      <a:pt x="448106" y="105898"/>
                      <a:pt x="1131402" y="0"/>
                      <a:pt x="1131402" y="0"/>
                    </a:cubicBezTo>
                    <a:cubicBezTo>
                      <a:pt x="1131402" y="0"/>
                      <a:pt x="977836" y="674990"/>
                      <a:pt x="685715" y="947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12759B-7732-B64D-8968-D787B82694E7}"/>
                  </a:ext>
                </a:extLst>
              </p:cNvPr>
              <p:cNvSpPr/>
              <p:nvPr/>
            </p:nvSpPr>
            <p:spPr>
              <a:xfrm>
                <a:off x="9487174" y="270255"/>
                <a:ext cx="1130624" cy="1079147"/>
              </a:xfrm>
              <a:custGeom>
                <a:avLst/>
                <a:gdLst>
                  <a:gd name="connsiteX0" fmla="*/ 368577 w 1130624"/>
                  <a:gd name="connsiteY0" fmla="*/ 553472 h 1079147"/>
                  <a:gd name="connsiteX1" fmla="*/ 1130625 w 1130624"/>
                  <a:gd name="connsiteY1" fmla="*/ 0 h 1079147"/>
                  <a:gd name="connsiteX2" fmla="*/ 1130625 w 1130624"/>
                  <a:gd name="connsiteY2" fmla="*/ 0 h 1079147"/>
                  <a:gd name="connsiteX3" fmla="*/ 154716 w 1130624"/>
                  <a:gd name="connsiteY3" fmla="*/ 378083 h 1079147"/>
                  <a:gd name="connsiteX4" fmla="*/ 73257 w 1130624"/>
                  <a:gd name="connsiteY4" fmla="*/ 985918 h 1079147"/>
                  <a:gd name="connsiteX5" fmla="*/ 367469 w 1130624"/>
                  <a:gd name="connsiteY5" fmla="*/ 1079148 h 1079147"/>
                  <a:gd name="connsiteX6" fmla="*/ 368577 w 1130624"/>
                  <a:gd name="connsiteY6" fmla="*/ 553472 h 107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624" h="1079147">
                    <a:moveTo>
                      <a:pt x="368577" y="553472"/>
                    </a:moveTo>
                    <a:cubicBezTo>
                      <a:pt x="535186" y="300843"/>
                      <a:pt x="942235" y="88679"/>
                      <a:pt x="1130625" y="0"/>
                    </a:cubicBezTo>
                    <a:lnTo>
                      <a:pt x="1130625" y="0"/>
                    </a:lnTo>
                    <a:cubicBezTo>
                      <a:pt x="1130625" y="0"/>
                      <a:pt x="446344" y="105898"/>
                      <a:pt x="154716" y="378083"/>
                    </a:cubicBezTo>
                    <a:cubicBezTo>
                      <a:pt x="-136913" y="650268"/>
                      <a:pt x="73257" y="985918"/>
                      <a:pt x="73257" y="985918"/>
                    </a:cubicBezTo>
                    <a:cubicBezTo>
                      <a:pt x="160512" y="1044238"/>
                      <a:pt x="262545" y="1076571"/>
                      <a:pt x="367469" y="1079148"/>
                    </a:cubicBezTo>
                    <a:cubicBezTo>
                      <a:pt x="299176" y="972512"/>
                      <a:pt x="221655" y="774861"/>
                      <a:pt x="368577" y="5534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E6BD06-9E02-5847-B643-434BAF2F8EF4}"/>
                  </a:ext>
                </a:extLst>
              </p:cNvPr>
              <p:cNvSpPr/>
              <p:nvPr/>
            </p:nvSpPr>
            <p:spPr>
              <a:xfrm>
                <a:off x="9385700" y="1104153"/>
                <a:ext cx="321775" cy="333928"/>
              </a:xfrm>
              <a:custGeom>
                <a:avLst/>
                <a:gdLst>
                  <a:gd name="connsiteX0" fmla="*/ 279323 w 321775"/>
                  <a:gd name="connsiteY0" fmla="*/ 333928 h 333928"/>
                  <a:gd name="connsiteX1" fmla="*/ 0 w 321775"/>
                  <a:gd name="connsiteY1" fmla="*/ 34438 h 333928"/>
                  <a:gd name="connsiteX2" fmla="*/ 114436 w 321775"/>
                  <a:gd name="connsiteY2" fmla="*/ 0 h 333928"/>
                  <a:gd name="connsiteX3" fmla="*/ 321776 w 321775"/>
                  <a:gd name="connsiteY3" fmla="*/ 222127 h 333928"/>
                  <a:gd name="connsiteX4" fmla="*/ 279323 w 321775"/>
                  <a:gd name="connsiteY4" fmla="*/ 333928 h 3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5" h="333928">
                    <a:moveTo>
                      <a:pt x="279323" y="333928"/>
                    </a:moveTo>
                    <a:lnTo>
                      <a:pt x="0" y="34438"/>
                    </a:lnTo>
                    <a:lnTo>
                      <a:pt x="114436" y="0"/>
                    </a:lnTo>
                    <a:lnTo>
                      <a:pt x="321776" y="222127"/>
                    </a:lnTo>
                    <a:lnTo>
                      <a:pt x="279323" y="333928"/>
                    </a:lnTo>
                    <a:close/>
                  </a:path>
                </a:pathLst>
              </a:custGeom>
              <a:solidFill>
                <a:srgbClr val="6D6D6D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E197DE-C873-4846-9D9F-3BA218D01312}"/>
                  </a:ext>
                </a:extLst>
              </p:cNvPr>
              <p:cNvSpPr/>
              <p:nvPr/>
            </p:nvSpPr>
            <p:spPr>
              <a:xfrm rot="16321800">
                <a:off x="9867299" y="541462"/>
                <a:ext cx="443717" cy="443515"/>
              </a:xfrm>
              <a:custGeom>
                <a:avLst/>
                <a:gdLst>
                  <a:gd name="connsiteX0" fmla="*/ 443718 w 443717"/>
                  <a:gd name="connsiteY0" fmla="*/ 221758 h 443515"/>
                  <a:gd name="connsiteX1" fmla="*/ 221858 w 443717"/>
                  <a:gd name="connsiteY1" fmla="*/ 443515 h 443515"/>
                  <a:gd name="connsiteX2" fmla="*/ -1 w 443717"/>
                  <a:gd name="connsiteY2" fmla="*/ 221758 h 443515"/>
                  <a:gd name="connsiteX3" fmla="*/ 221858 w 443717"/>
                  <a:gd name="connsiteY3" fmla="*/ 0 h 443515"/>
                  <a:gd name="connsiteX4" fmla="*/ 443718 w 443717"/>
                  <a:gd name="connsiteY4" fmla="*/ 221758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7" h="443515">
                    <a:moveTo>
                      <a:pt x="443718" y="221758"/>
                    </a:moveTo>
                    <a:cubicBezTo>
                      <a:pt x="443718" y="344231"/>
                      <a:pt x="344388" y="443515"/>
                      <a:pt x="221858" y="443515"/>
                    </a:cubicBezTo>
                    <a:cubicBezTo>
                      <a:pt x="99329" y="443515"/>
                      <a:pt x="-1" y="344231"/>
                      <a:pt x="-1" y="221758"/>
                    </a:cubicBezTo>
                    <a:cubicBezTo>
                      <a:pt x="-1" y="99284"/>
                      <a:pt x="99329" y="0"/>
                      <a:pt x="221858" y="0"/>
                    </a:cubicBezTo>
                    <a:cubicBezTo>
                      <a:pt x="344388" y="0"/>
                      <a:pt x="443718" y="99284"/>
                      <a:pt x="443718" y="221758"/>
                    </a:cubicBezTo>
                    <a:close/>
                  </a:path>
                </a:pathLst>
              </a:custGeom>
              <a:solidFill>
                <a:srgbClr val="606060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2A27FD9-9564-7944-BD24-E0ED167997EA}"/>
                  </a:ext>
                </a:extLst>
              </p:cNvPr>
              <p:cNvSpPr/>
              <p:nvPr/>
            </p:nvSpPr>
            <p:spPr>
              <a:xfrm rot="16317600">
                <a:off x="9904561" y="578689"/>
                <a:ext cx="369149" cy="368981"/>
              </a:xfrm>
              <a:custGeom>
                <a:avLst/>
                <a:gdLst>
                  <a:gd name="connsiteX0" fmla="*/ 369150 w 369149"/>
                  <a:gd name="connsiteY0" fmla="*/ 184491 h 368981"/>
                  <a:gd name="connsiteX1" fmla="*/ 184575 w 369149"/>
                  <a:gd name="connsiteY1" fmla="*/ 368981 h 368981"/>
                  <a:gd name="connsiteX2" fmla="*/ 0 w 369149"/>
                  <a:gd name="connsiteY2" fmla="*/ 184491 h 368981"/>
                  <a:gd name="connsiteX3" fmla="*/ 184575 w 369149"/>
                  <a:gd name="connsiteY3" fmla="*/ 0 h 368981"/>
                  <a:gd name="connsiteX4" fmla="*/ 369150 w 369149"/>
                  <a:gd name="connsiteY4" fmla="*/ 184491 h 36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49" h="368981">
                    <a:moveTo>
                      <a:pt x="369150" y="184491"/>
                    </a:moveTo>
                    <a:cubicBezTo>
                      <a:pt x="369150" y="286382"/>
                      <a:pt x="286513" y="368981"/>
                      <a:pt x="184575" y="368981"/>
                    </a:cubicBezTo>
                    <a:cubicBezTo>
                      <a:pt x="82637" y="368981"/>
                      <a:pt x="0" y="286382"/>
                      <a:pt x="0" y="184491"/>
                    </a:cubicBezTo>
                    <a:cubicBezTo>
                      <a:pt x="0" y="82599"/>
                      <a:pt x="82637" y="0"/>
                      <a:pt x="184575" y="0"/>
                    </a:cubicBezTo>
                    <a:cubicBezTo>
                      <a:pt x="286513" y="0"/>
                      <a:pt x="369150" y="82599"/>
                      <a:pt x="369150" y="184491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6BCB802-C0E0-DA4C-B548-741546C88F22}"/>
                  </a:ext>
                </a:extLst>
              </p:cNvPr>
              <p:cNvSpPr/>
              <p:nvPr/>
            </p:nvSpPr>
            <p:spPr>
              <a:xfrm>
                <a:off x="10072137" y="582413"/>
                <a:ext cx="200500" cy="309698"/>
              </a:xfrm>
              <a:custGeom>
                <a:avLst/>
                <a:gdLst>
                  <a:gd name="connsiteX0" fmla="*/ 52478 w 200500"/>
                  <a:gd name="connsiteY0" fmla="*/ 0 h 309698"/>
                  <a:gd name="connsiteX1" fmla="*/ 55665 w 200500"/>
                  <a:gd name="connsiteY1" fmla="*/ 260890 h 309698"/>
                  <a:gd name="connsiteX2" fmla="*/ 148088 w 200500"/>
                  <a:gd name="connsiteY2" fmla="*/ 309698 h 309698"/>
                  <a:gd name="connsiteX3" fmla="*/ 144778 w 200500"/>
                  <a:gd name="connsiteY3" fmla="*/ 48810 h 309698"/>
                  <a:gd name="connsiteX4" fmla="*/ 52109 w 200500"/>
                  <a:gd name="connsiteY4" fmla="*/ 0 h 30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00" h="309698">
                    <a:moveTo>
                      <a:pt x="52478" y="0"/>
                    </a:moveTo>
                    <a:cubicBezTo>
                      <a:pt x="-18719" y="72924"/>
                      <a:pt x="-17291" y="189728"/>
                      <a:pt x="55665" y="260890"/>
                    </a:cubicBezTo>
                    <a:cubicBezTo>
                      <a:pt x="81124" y="285721"/>
                      <a:pt x="113216" y="302669"/>
                      <a:pt x="148088" y="309698"/>
                    </a:cubicBezTo>
                    <a:cubicBezTo>
                      <a:pt x="219248" y="236741"/>
                      <a:pt x="217758" y="119937"/>
                      <a:pt x="144778" y="48810"/>
                    </a:cubicBezTo>
                    <a:cubicBezTo>
                      <a:pt x="119245" y="23937"/>
                      <a:pt x="87067" y="6985"/>
                      <a:pt x="521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EC47F14-9522-6742-ACCA-A0720A06EF47}"/>
                  </a:ext>
                </a:extLst>
              </p:cNvPr>
              <p:cNvSpPr/>
              <p:nvPr/>
            </p:nvSpPr>
            <p:spPr>
              <a:xfrm>
                <a:off x="9062694" y="1203248"/>
                <a:ext cx="520293" cy="490660"/>
              </a:xfrm>
              <a:custGeom>
                <a:avLst/>
                <a:gdLst>
                  <a:gd name="connsiteX0" fmla="*/ 442980 w 520293"/>
                  <a:gd name="connsiteY0" fmla="*/ 401859 h 490660"/>
                  <a:gd name="connsiteX1" fmla="*/ 0 w 520293"/>
                  <a:gd name="connsiteY1" fmla="*/ 490660 h 490660"/>
                  <a:gd name="connsiteX2" fmla="*/ 135355 w 520293"/>
                  <a:gd name="connsiteY2" fmla="*/ 59198 h 490660"/>
                  <a:gd name="connsiteX3" fmla="*/ 461068 w 520293"/>
                  <a:gd name="connsiteY3" fmla="*/ 76294 h 490660"/>
                  <a:gd name="connsiteX4" fmla="*/ 443964 w 520293"/>
                  <a:gd name="connsiteY4" fmla="*/ 401859 h 4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93" h="490660">
                    <a:moveTo>
                      <a:pt x="442980" y="401859"/>
                    </a:moveTo>
                    <a:cubicBezTo>
                      <a:pt x="348354" y="486970"/>
                      <a:pt x="0" y="490660"/>
                      <a:pt x="0" y="490660"/>
                    </a:cubicBezTo>
                    <a:cubicBezTo>
                      <a:pt x="0" y="490660"/>
                      <a:pt x="40114" y="144433"/>
                      <a:pt x="135355" y="59198"/>
                    </a:cubicBezTo>
                    <a:cubicBezTo>
                      <a:pt x="230017" y="-25984"/>
                      <a:pt x="375844" y="-18329"/>
                      <a:pt x="461068" y="76294"/>
                    </a:cubicBezTo>
                    <a:cubicBezTo>
                      <a:pt x="546292" y="170917"/>
                      <a:pt x="538627" y="316673"/>
                      <a:pt x="443964" y="401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039E415-78BF-9E44-AF73-59C5323EA967}"/>
                  </a:ext>
                </a:extLst>
              </p:cNvPr>
              <p:cNvSpPr/>
              <p:nvPr/>
            </p:nvSpPr>
            <p:spPr>
              <a:xfrm>
                <a:off x="9254406" y="1236506"/>
                <a:ext cx="301176" cy="284349"/>
              </a:xfrm>
              <a:custGeom>
                <a:avLst/>
                <a:gdLst>
                  <a:gd name="connsiteX0" fmla="*/ 258405 w 301176"/>
                  <a:gd name="connsiteY0" fmla="*/ 232692 h 284349"/>
                  <a:gd name="connsiteX1" fmla="*/ 0 w 301176"/>
                  <a:gd name="connsiteY1" fmla="*/ 284349 h 284349"/>
                  <a:gd name="connsiteX2" fmla="*/ 78506 w 301176"/>
                  <a:gd name="connsiteY2" fmla="*/ 33073 h 284349"/>
                  <a:gd name="connsiteX3" fmla="*/ 268089 w 301176"/>
                  <a:gd name="connsiteY3" fmla="*/ 46051 h 284349"/>
                  <a:gd name="connsiteX4" fmla="*/ 258282 w 301176"/>
                  <a:gd name="connsiteY4" fmla="*/ 232692 h 28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176" h="284349">
                    <a:moveTo>
                      <a:pt x="258405" y="232692"/>
                    </a:moveTo>
                    <a:cubicBezTo>
                      <a:pt x="203279" y="281889"/>
                      <a:pt x="0" y="284349"/>
                      <a:pt x="0" y="284349"/>
                    </a:cubicBezTo>
                    <a:cubicBezTo>
                      <a:pt x="0" y="284349"/>
                      <a:pt x="23379" y="82762"/>
                      <a:pt x="78506" y="33073"/>
                    </a:cubicBezTo>
                    <a:cubicBezTo>
                      <a:pt x="134444" y="-15672"/>
                      <a:pt x="219324" y="-9860"/>
                      <a:pt x="268089" y="46051"/>
                    </a:cubicBezTo>
                    <a:cubicBezTo>
                      <a:pt x="315759" y="100711"/>
                      <a:pt x="311427" y="183326"/>
                      <a:pt x="258282" y="2326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7005DF-73C9-0249-928C-50949C54D46E}"/>
                </a:ext>
              </a:extLst>
            </p:cNvPr>
            <p:cNvSpPr/>
            <p:nvPr/>
          </p:nvSpPr>
          <p:spPr>
            <a:xfrm>
              <a:off x="1055108" y="4927091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47D73-606D-DF44-B790-076CF4D729A8}"/>
                </a:ext>
              </a:extLst>
            </p:cNvPr>
            <p:cNvSpPr/>
            <p:nvPr/>
          </p:nvSpPr>
          <p:spPr>
            <a:xfrm>
              <a:off x="3324773" y="3390553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EFF47C-0434-C249-9898-4C276AB6AB30}"/>
                </a:ext>
              </a:extLst>
            </p:cNvPr>
            <p:cNvSpPr/>
            <p:nvPr/>
          </p:nvSpPr>
          <p:spPr>
            <a:xfrm>
              <a:off x="6284004" y="360082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1F304A-FD57-FD4D-8C28-A66EF5BD4310}"/>
                </a:ext>
              </a:extLst>
            </p:cNvPr>
            <p:cNvSpPr/>
            <p:nvPr/>
          </p:nvSpPr>
          <p:spPr>
            <a:xfrm>
              <a:off x="8971261" y="292141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613D73D1-1B64-2044-B8D4-08B0E2A6C86D}"/>
                </a:ext>
              </a:extLst>
            </p:cNvPr>
            <p:cNvSpPr txBox="1"/>
            <p:nvPr/>
          </p:nvSpPr>
          <p:spPr>
            <a:xfrm>
              <a:off x="2793398" y="5111937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2B85358-178D-3847-8570-700EE7DFCFD4}"/>
                </a:ext>
              </a:extLst>
            </p:cNvPr>
            <p:cNvSpPr/>
            <p:nvPr/>
          </p:nvSpPr>
          <p:spPr>
            <a:xfrm>
              <a:off x="7929116" y="4425127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EEE1F3D8-1704-324E-B8D3-84F8477E07E7}"/>
                </a:ext>
              </a:extLst>
            </p:cNvPr>
            <p:cNvSpPr txBox="1"/>
            <p:nvPr/>
          </p:nvSpPr>
          <p:spPr>
            <a:xfrm>
              <a:off x="8613307" y="4492560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961C08-C1D6-BC4B-A917-43EEBF4D696D}"/>
                </a:ext>
              </a:extLst>
            </p:cNvPr>
            <p:cNvSpPr txBox="1"/>
            <p:nvPr/>
          </p:nvSpPr>
          <p:spPr>
            <a:xfrm>
              <a:off x="1158753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AD2FF3-2C06-E34B-8716-489540E8131A}"/>
                </a:ext>
              </a:extLst>
            </p:cNvPr>
            <p:cNvSpPr/>
            <p:nvPr/>
          </p:nvSpPr>
          <p:spPr>
            <a:xfrm>
              <a:off x="5302473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91D48063-3108-DA49-93E7-D760AC70ACEF}"/>
                </a:ext>
              </a:extLst>
            </p:cNvPr>
            <p:cNvSpPr txBox="1"/>
            <p:nvPr/>
          </p:nvSpPr>
          <p:spPr>
            <a:xfrm>
              <a:off x="5986664" y="2144521"/>
              <a:ext cx="2403635" cy="696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758E3A-B1CB-8C4C-B357-8FB4AC5BB52A}"/>
                </a:ext>
              </a:extLst>
            </p:cNvPr>
            <p:cNvGrpSpPr/>
            <p:nvPr/>
          </p:nvGrpSpPr>
          <p:grpSpPr>
            <a:xfrm>
              <a:off x="8167976" y="4785772"/>
              <a:ext cx="307957" cy="207921"/>
              <a:chOff x="8042443" y="3628702"/>
              <a:chExt cx="453736" cy="306345"/>
            </a:xfrm>
            <a:solidFill>
              <a:schemeClr val="tx1"/>
            </a:solidFill>
          </p:grpSpPr>
          <p:sp>
            <p:nvSpPr>
              <p:cNvPr id="85" name="Freeform 183">
                <a:extLst>
                  <a:ext uri="{FF2B5EF4-FFF2-40B4-BE49-F238E27FC236}">
                    <a16:creationId xmlns:a16="http://schemas.microsoft.com/office/drawing/2014/main" id="{5A13B79B-F23A-384C-91A3-FF07353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2443" y="3628702"/>
                <a:ext cx="453736" cy="306345"/>
              </a:xfrm>
              <a:custGeom>
                <a:avLst/>
                <a:gdLst>
                  <a:gd name="T0" fmla="*/ 389 w 694"/>
                  <a:gd name="T1" fmla="*/ 59 h 469"/>
                  <a:gd name="T2" fmla="*/ 389 w 694"/>
                  <a:gd name="T3" fmla="*/ 59 h 469"/>
                  <a:gd name="T4" fmla="*/ 45 w 694"/>
                  <a:gd name="T5" fmla="*/ 423 h 469"/>
                  <a:gd name="T6" fmla="*/ 648 w 694"/>
                  <a:gd name="T7" fmla="*/ 423 h 469"/>
                  <a:gd name="T8" fmla="*/ 648 w 694"/>
                  <a:gd name="T9" fmla="*/ 46 h 469"/>
                  <a:gd name="T10" fmla="*/ 444 w 694"/>
                  <a:gd name="T11" fmla="*/ 46 h 469"/>
                  <a:gd name="T12" fmla="*/ 430 w 694"/>
                  <a:gd name="T13" fmla="*/ 78 h 469"/>
                  <a:gd name="T14" fmla="*/ 430 w 694"/>
                  <a:gd name="T15" fmla="*/ 78 h 469"/>
                  <a:gd name="T16" fmla="*/ 402 w 694"/>
                  <a:gd name="T17" fmla="*/ 97 h 469"/>
                  <a:gd name="T18" fmla="*/ 45 w 694"/>
                  <a:gd name="T19" fmla="*/ 97 h 469"/>
                  <a:gd name="T20" fmla="*/ 45 w 694"/>
                  <a:gd name="T21" fmla="*/ 423 h 469"/>
                  <a:gd name="T22" fmla="*/ 658 w 694"/>
                  <a:gd name="T23" fmla="*/ 468 h 469"/>
                  <a:gd name="T24" fmla="*/ 35 w 694"/>
                  <a:gd name="T25" fmla="*/ 468 h 469"/>
                  <a:gd name="T26" fmla="*/ 35 w 694"/>
                  <a:gd name="T27" fmla="*/ 468 h 469"/>
                  <a:gd name="T28" fmla="*/ 0 w 694"/>
                  <a:gd name="T29" fmla="*/ 434 h 469"/>
                  <a:gd name="T30" fmla="*/ 0 w 694"/>
                  <a:gd name="T31" fmla="*/ 88 h 469"/>
                  <a:gd name="T32" fmla="*/ 0 w 694"/>
                  <a:gd name="T33" fmla="*/ 88 h 469"/>
                  <a:gd name="T34" fmla="*/ 37 w 694"/>
                  <a:gd name="T35" fmla="*/ 52 h 469"/>
                  <a:gd name="T36" fmla="*/ 392 w 694"/>
                  <a:gd name="T37" fmla="*/ 51 h 469"/>
                  <a:gd name="T38" fmla="*/ 407 w 694"/>
                  <a:gd name="T39" fmla="*/ 20 h 469"/>
                  <a:gd name="T40" fmla="*/ 407 w 694"/>
                  <a:gd name="T41" fmla="*/ 20 h 469"/>
                  <a:gd name="T42" fmla="*/ 436 w 694"/>
                  <a:gd name="T43" fmla="*/ 0 h 469"/>
                  <a:gd name="T44" fmla="*/ 658 w 694"/>
                  <a:gd name="T45" fmla="*/ 0 h 469"/>
                  <a:gd name="T46" fmla="*/ 658 w 694"/>
                  <a:gd name="T47" fmla="*/ 0 h 469"/>
                  <a:gd name="T48" fmla="*/ 693 w 694"/>
                  <a:gd name="T49" fmla="*/ 34 h 469"/>
                  <a:gd name="T50" fmla="*/ 693 w 694"/>
                  <a:gd name="T51" fmla="*/ 434 h 469"/>
                  <a:gd name="T52" fmla="*/ 693 w 694"/>
                  <a:gd name="T53" fmla="*/ 434 h 469"/>
                  <a:gd name="T54" fmla="*/ 658 w 694"/>
                  <a:gd name="T55" fmla="*/ 46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4" h="469">
                    <a:moveTo>
                      <a:pt x="389" y="59"/>
                    </a:moveTo>
                    <a:lnTo>
                      <a:pt x="389" y="59"/>
                    </a:lnTo>
                    <a:close/>
                    <a:moveTo>
                      <a:pt x="45" y="423"/>
                    </a:moveTo>
                    <a:lnTo>
                      <a:pt x="648" y="423"/>
                    </a:lnTo>
                    <a:lnTo>
                      <a:pt x="648" y="46"/>
                    </a:lnTo>
                    <a:lnTo>
                      <a:pt x="444" y="46"/>
                    </a:lnTo>
                    <a:lnTo>
                      <a:pt x="430" y="78"/>
                    </a:lnTo>
                    <a:lnTo>
                      <a:pt x="430" y="78"/>
                    </a:lnTo>
                    <a:cubicBezTo>
                      <a:pt x="425" y="89"/>
                      <a:pt x="414" y="97"/>
                      <a:pt x="402" y="97"/>
                    </a:cubicBezTo>
                    <a:lnTo>
                      <a:pt x="45" y="97"/>
                    </a:lnTo>
                    <a:lnTo>
                      <a:pt x="45" y="423"/>
                    </a:lnTo>
                    <a:close/>
                    <a:moveTo>
                      <a:pt x="658" y="468"/>
                    </a:moveTo>
                    <a:lnTo>
                      <a:pt x="35" y="468"/>
                    </a:lnTo>
                    <a:lnTo>
                      <a:pt x="35" y="468"/>
                    </a:lnTo>
                    <a:cubicBezTo>
                      <a:pt x="16" y="468"/>
                      <a:pt x="0" y="453"/>
                      <a:pt x="0" y="434"/>
                    </a:cubicBezTo>
                    <a:lnTo>
                      <a:pt x="0" y="88"/>
                    </a:lnTo>
                    <a:lnTo>
                      <a:pt x="0" y="88"/>
                    </a:lnTo>
                    <a:cubicBezTo>
                      <a:pt x="0" y="68"/>
                      <a:pt x="16" y="52"/>
                      <a:pt x="37" y="52"/>
                    </a:cubicBezTo>
                    <a:lnTo>
                      <a:pt x="392" y="51"/>
                    </a:lnTo>
                    <a:lnTo>
                      <a:pt x="407" y="20"/>
                    </a:lnTo>
                    <a:lnTo>
                      <a:pt x="407" y="20"/>
                    </a:lnTo>
                    <a:cubicBezTo>
                      <a:pt x="412" y="8"/>
                      <a:pt x="423" y="0"/>
                      <a:pt x="436" y="0"/>
                    </a:cubicBezTo>
                    <a:lnTo>
                      <a:pt x="658" y="0"/>
                    </a:lnTo>
                    <a:lnTo>
                      <a:pt x="658" y="0"/>
                    </a:lnTo>
                    <a:cubicBezTo>
                      <a:pt x="677" y="0"/>
                      <a:pt x="693" y="16"/>
                      <a:pt x="693" y="34"/>
                    </a:cubicBezTo>
                    <a:lnTo>
                      <a:pt x="693" y="434"/>
                    </a:lnTo>
                    <a:lnTo>
                      <a:pt x="693" y="434"/>
                    </a:lnTo>
                    <a:cubicBezTo>
                      <a:pt x="693" y="453"/>
                      <a:pt x="677" y="468"/>
                      <a:pt x="658" y="4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6" name="Freeform 185">
                <a:extLst>
                  <a:ext uri="{FF2B5EF4-FFF2-40B4-BE49-F238E27FC236}">
                    <a16:creationId xmlns:a16="http://schemas.microsoft.com/office/drawing/2014/main" id="{415DE941-9992-624C-B2F0-765847DC1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5897" y="3680723"/>
                <a:ext cx="92482" cy="78030"/>
              </a:xfrm>
              <a:custGeom>
                <a:avLst/>
                <a:gdLst>
                  <a:gd name="T0" fmla="*/ 45 w 142"/>
                  <a:gd name="T1" fmla="*/ 74 h 120"/>
                  <a:gd name="T2" fmla="*/ 96 w 142"/>
                  <a:gd name="T3" fmla="*/ 74 h 120"/>
                  <a:gd name="T4" fmla="*/ 96 w 142"/>
                  <a:gd name="T5" fmla="*/ 45 h 120"/>
                  <a:gd name="T6" fmla="*/ 45 w 142"/>
                  <a:gd name="T7" fmla="*/ 45 h 120"/>
                  <a:gd name="T8" fmla="*/ 45 w 142"/>
                  <a:gd name="T9" fmla="*/ 74 h 120"/>
                  <a:gd name="T10" fmla="*/ 116 w 142"/>
                  <a:gd name="T11" fmla="*/ 119 h 120"/>
                  <a:gd name="T12" fmla="*/ 25 w 142"/>
                  <a:gd name="T13" fmla="*/ 119 h 120"/>
                  <a:gd name="T14" fmla="*/ 25 w 142"/>
                  <a:gd name="T15" fmla="*/ 119 h 120"/>
                  <a:gd name="T16" fmla="*/ 0 w 142"/>
                  <a:gd name="T17" fmla="*/ 95 h 120"/>
                  <a:gd name="T18" fmla="*/ 0 w 142"/>
                  <a:gd name="T19" fmla="*/ 24 h 120"/>
                  <a:gd name="T20" fmla="*/ 0 w 142"/>
                  <a:gd name="T21" fmla="*/ 24 h 120"/>
                  <a:gd name="T22" fmla="*/ 25 w 142"/>
                  <a:gd name="T23" fmla="*/ 0 h 120"/>
                  <a:gd name="T24" fmla="*/ 116 w 142"/>
                  <a:gd name="T25" fmla="*/ 0 h 120"/>
                  <a:gd name="T26" fmla="*/ 116 w 142"/>
                  <a:gd name="T27" fmla="*/ 0 h 120"/>
                  <a:gd name="T28" fmla="*/ 141 w 142"/>
                  <a:gd name="T29" fmla="*/ 24 h 120"/>
                  <a:gd name="T30" fmla="*/ 141 w 142"/>
                  <a:gd name="T31" fmla="*/ 95 h 120"/>
                  <a:gd name="T32" fmla="*/ 141 w 142"/>
                  <a:gd name="T33" fmla="*/ 95 h 120"/>
                  <a:gd name="T34" fmla="*/ 116 w 142"/>
                  <a:gd name="T35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20">
                    <a:moveTo>
                      <a:pt x="45" y="74"/>
                    </a:moveTo>
                    <a:lnTo>
                      <a:pt x="96" y="74"/>
                    </a:lnTo>
                    <a:lnTo>
                      <a:pt x="96" y="45"/>
                    </a:lnTo>
                    <a:lnTo>
                      <a:pt x="45" y="45"/>
                    </a:lnTo>
                    <a:lnTo>
                      <a:pt x="45" y="74"/>
                    </a:lnTo>
                    <a:close/>
                    <a:moveTo>
                      <a:pt x="116" y="119"/>
                    </a:moveTo>
                    <a:lnTo>
                      <a:pt x="25" y="119"/>
                    </a:lnTo>
                    <a:lnTo>
                      <a:pt x="25" y="119"/>
                    </a:lnTo>
                    <a:cubicBezTo>
                      <a:pt x="12" y="119"/>
                      <a:pt x="0" y="108"/>
                      <a:pt x="0" y="95"/>
                    </a:cubicBezTo>
                    <a:lnTo>
                      <a:pt x="0" y="24"/>
                    </a:lnTo>
                    <a:lnTo>
                      <a:pt x="0" y="24"/>
                    </a:lnTo>
                    <a:cubicBezTo>
                      <a:pt x="0" y="11"/>
                      <a:pt x="12" y="0"/>
                      <a:pt x="25" y="0"/>
                    </a:cubicBezTo>
                    <a:lnTo>
                      <a:pt x="116" y="0"/>
                    </a:lnTo>
                    <a:lnTo>
                      <a:pt x="116" y="0"/>
                    </a:lnTo>
                    <a:cubicBezTo>
                      <a:pt x="130" y="0"/>
                      <a:pt x="141" y="11"/>
                      <a:pt x="141" y="24"/>
                    </a:cubicBezTo>
                    <a:lnTo>
                      <a:pt x="141" y="95"/>
                    </a:lnTo>
                    <a:lnTo>
                      <a:pt x="141" y="95"/>
                    </a:lnTo>
                    <a:cubicBezTo>
                      <a:pt x="141" y="108"/>
                      <a:pt x="130" y="119"/>
                      <a:pt x="11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7" name="Freeform 186">
                <a:extLst>
                  <a:ext uri="{FF2B5EF4-FFF2-40B4-BE49-F238E27FC236}">
                    <a16:creationId xmlns:a16="http://schemas.microsoft.com/office/drawing/2014/main" id="{42788030-4AC0-9F45-8412-B0B0BCFA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714" y="3712512"/>
                <a:ext cx="176294" cy="176294"/>
              </a:xfrm>
              <a:custGeom>
                <a:avLst/>
                <a:gdLst>
                  <a:gd name="T0" fmla="*/ 133 w 268"/>
                  <a:gd name="T1" fmla="*/ 45 h 267"/>
                  <a:gd name="T2" fmla="*/ 133 w 268"/>
                  <a:gd name="T3" fmla="*/ 45 h 267"/>
                  <a:gd name="T4" fmla="*/ 45 w 268"/>
                  <a:gd name="T5" fmla="*/ 133 h 267"/>
                  <a:gd name="T6" fmla="*/ 45 w 268"/>
                  <a:gd name="T7" fmla="*/ 133 h 267"/>
                  <a:gd name="T8" fmla="*/ 133 w 268"/>
                  <a:gd name="T9" fmla="*/ 222 h 267"/>
                  <a:gd name="T10" fmla="*/ 133 w 268"/>
                  <a:gd name="T11" fmla="*/ 222 h 267"/>
                  <a:gd name="T12" fmla="*/ 221 w 268"/>
                  <a:gd name="T13" fmla="*/ 133 h 267"/>
                  <a:gd name="T14" fmla="*/ 221 w 268"/>
                  <a:gd name="T15" fmla="*/ 133 h 267"/>
                  <a:gd name="T16" fmla="*/ 133 w 268"/>
                  <a:gd name="T17" fmla="*/ 45 h 267"/>
                  <a:gd name="T18" fmla="*/ 133 w 268"/>
                  <a:gd name="T19" fmla="*/ 266 h 267"/>
                  <a:gd name="T20" fmla="*/ 133 w 268"/>
                  <a:gd name="T21" fmla="*/ 266 h 267"/>
                  <a:gd name="T22" fmla="*/ 0 w 268"/>
                  <a:gd name="T23" fmla="*/ 133 h 267"/>
                  <a:gd name="T24" fmla="*/ 0 w 268"/>
                  <a:gd name="T25" fmla="*/ 133 h 267"/>
                  <a:gd name="T26" fmla="*/ 133 w 268"/>
                  <a:gd name="T27" fmla="*/ 0 h 267"/>
                  <a:gd name="T28" fmla="*/ 133 w 268"/>
                  <a:gd name="T29" fmla="*/ 0 h 267"/>
                  <a:gd name="T30" fmla="*/ 267 w 268"/>
                  <a:gd name="T31" fmla="*/ 133 h 267"/>
                  <a:gd name="T32" fmla="*/ 267 w 268"/>
                  <a:gd name="T33" fmla="*/ 133 h 267"/>
                  <a:gd name="T34" fmla="*/ 133 w 268"/>
                  <a:gd name="T35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8" h="267">
                    <a:moveTo>
                      <a:pt x="133" y="45"/>
                    </a:moveTo>
                    <a:lnTo>
                      <a:pt x="133" y="45"/>
                    </a:lnTo>
                    <a:cubicBezTo>
                      <a:pt x="84" y="45"/>
                      <a:pt x="45" y="85"/>
                      <a:pt x="45" y="133"/>
                    </a:cubicBezTo>
                    <a:lnTo>
                      <a:pt x="45" y="133"/>
                    </a:lnTo>
                    <a:cubicBezTo>
                      <a:pt x="45" y="182"/>
                      <a:pt x="84" y="222"/>
                      <a:pt x="133" y="222"/>
                    </a:cubicBezTo>
                    <a:lnTo>
                      <a:pt x="133" y="222"/>
                    </a:lnTo>
                    <a:cubicBezTo>
                      <a:pt x="182" y="222"/>
                      <a:pt x="221" y="182"/>
                      <a:pt x="221" y="133"/>
                    </a:cubicBezTo>
                    <a:lnTo>
                      <a:pt x="221" y="133"/>
                    </a:lnTo>
                    <a:cubicBezTo>
                      <a:pt x="221" y="85"/>
                      <a:pt x="182" y="45"/>
                      <a:pt x="133" y="45"/>
                    </a:cubicBezTo>
                    <a:close/>
                    <a:moveTo>
                      <a:pt x="133" y="266"/>
                    </a:moveTo>
                    <a:lnTo>
                      <a:pt x="133" y="266"/>
                    </a:lnTo>
                    <a:cubicBezTo>
                      <a:pt x="60" y="266"/>
                      <a:pt x="0" y="207"/>
                      <a:pt x="0" y="133"/>
                    </a:cubicBezTo>
                    <a:lnTo>
                      <a:pt x="0" y="133"/>
                    </a:lnTo>
                    <a:cubicBezTo>
                      <a:pt x="0" y="60"/>
                      <a:pt x="60" y="0"/>
                      <a:pt x="133" y="0"/>
                    </a:cubicBezTo>
                    <a:lnTo>
                      <a:pt x="133" y="0"/>
                    </a:lnTo>
                    <a:cubicBezTo>
                      <a:pt x="207" y="0"/>
                      <a:pt x="267" y="60"/>
                      <a:pt x="267" y="133"/>
                    </a:cubicBezTo>
                    <a:lnTo>
                      <a:pt x="267" y="133"/>
                    </a:lnTo>
                    <a:cubicBezTo>
                      <a:pt x="267" y="207"/>
                      <a:pt x="207" y="266"/>
                      <a:pt x="133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88" name="Freeform 187">
              <a:extLst>
                <a:ext uri="{FF2B5EF4-FFF2-40B4-BE49-F238E27FC236}">
                  <a16:creationId xmlns:a16="http://schemas.microsoft.com/office/drawing/2014/main" id="{ED9977B2-08C5-F44C-9901-DC816625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16" y="2400511"/>
              <a:ext cx="325611" cy="253035"/>
            </a:xfrm>
            <a:custGeom>
              <a:avLst/>
              <a:gdLst>
                <a:gd name="T0" fmla="*/ 399 w 732"/>
                <a:gd name="T1" fmla="*/ 234 h 570"/>
                <a:gd name="T2" fmla="*/ 353 w 732"/>
                <a:gd name="T3" fmla="*/ 358 h 570"/>
                <a:gd name="T4" fmla="*/ 309 w 732"/>
                <a:gd name="T5" fmla="*/ 411 h 570"/>
                <a:gd name="T6" fmla="*/ 254 w 732"/>
                <a:gd name="T7" fmla="*/ 157 h 570"/>
                <a:gd name="T8" fmla="*/ 309 w 732"/>
                <a:gd name="T9" fmla="*/ 411 h 570"/>
                <a:gd name="T10" fmla="*/ 109 w 732"/>
                <a:gd name="T11" fmla="*/ 44 h 570"/>
                <a:gd name="T12" fmla="*/ 210 w 732"/>
                <a:gd name="T13" fmla="*/ 524 h 570"/>
                <a:gd name="T14" fmla="*/ 653 w 732"/>
                <a:gd name="T15" fmla="*/ 191 h 570"/>
                <a:gd name="T16" fmla="*/ 687 w 732"/>
                <a:gd name="T17" fmla="*/ 407 h 570"/>
                <a:gd name="T18" fmla="*/ 653 w 732"/>
                <a:gd name="T19" fmla="*/ 191 h 570"/>
                <a:gd name="T20" fmla="*/ 608 w 732"/>
                <a:gd name="T21" fmla="*/ 196 h 570"/>
                <a:gd name="T22" fmla="*/ 443 w 732"/>
                <a:gd name="T23" fmla="*/ 363 h 570"/>
                <a:gd name="T24" fmla="*/ 709 w 732"/>
                <a:gd name="T25" fmla="*/ 146 h 570"/>
                <a:gd name="T26" fmla="*/ 630 w 732"/>
                <a:gd name="T27" fmla="*/ 146 h 570"/>
                <a:gd name="T28" fmla="*/ 629 w 732"/>
                <a:gd name="T29" fmla="*/ 146 h 570"/>
                <a:gd name="T30" fmla="*/ 628 w 732"/>
                <a:gd name="T31" fmla="*/ 146 h 570"/>
                <a:gd name="T32" fmla="*/ 627 w 732"/>
                <a:gd name="T33" fmla="*/ 146 h 570"/>
                <a:gd name="T34" fmla="*/ 419 w 732"/>
                <a:gd name="T35" fmla="*/ 190 h 570"/>
                <a:gd name="T36" fmla="*/ 353 w 732"/>
                <a:gd name="T37" fmla="*/ 140 h 570"/>
                <a:gd name="T38" fmla="*/ 328 w 732"/>
                <a:gd name="T39" fmla="*/ 113 h 570"/>
                <a:gd name="T40" fmla="*/ 254 w 732"/>
                <a:gd name="T41" fmla="*/ 31 h 570"/>
                <a:gd name="T42" fmla="*/ 251 w 732"/>
                <a:gd name="T43" fmla="*/ 16 h 570"/>
                <a:gd name="T44" fmla="*/ 228 w 732"/>
                <a:gd name="T45" fmla="*/ 0 h 570"/>
                <a:gd name="T46" fmla="*/ 92 w 732"/>
                <a:gd name="T47" fmla="*/ 0 h 570"/>
                <a:gd name="T48" fmla="*/ 69 w 732"/>
                <a:gd name="T49" fmla="*/ 16 h 570"/>
                <a:gd name="T50" fmla="*/ 1 w 732"/>
                <a:gd name="T51" fmla="*/ 533 h 570"/>
                <a:gd name="T52" fmla="*/ 9 w 732"/>
                <a:gd name="T53" fmla="*/ 558 h 570"/>
                <a:gd name="T54" fmla="*/ 32 w 732"/>
                <a:gd name="T55" fmla="*/ 569 h 570"/>
                <a:gd name="T56" fmla="*/ 228 w 732"/>
                <a:gd name="T57" fmla="*/ 569 h 570"/>
                <a:gd name="T58" fmla="*/ 251 w 732"/>
                <a:gd name="T59" fmla="*/ 552 h 570"/>
                <a:gd name="T60" fmla="*/ 254 w 732"/>
                <a:gd name="T61" fmla="*/ 456 h 570"/>
                <a:gd name="T62" fmla="*/ 328 w 732"/>
                <a:gd name="T63" fmla="*/ 456 h 570"/>
                <a:gd name="T64" fmla="*/ 353 w 732"/>
                <a:gd name="T65" fmla="*/ 403 h 570"/>
                <a:gd name="T66" fmla="*/ 625 w 732"/>
                <a:gd name="T67" fmla="*/ 452 h 570"/>
                <a:gd name="T68" fmla="*/ 625 w 732"/>
                <a:gd name="T69" fmla="*/ 452 h 570"/>
                <a:gd name="T70" fmla="*/ 626 w 732"/>
                <a:gd name="T71" fmla="*/ 452 h 570"/>
                <a:gd name="T72" fmla="*/ 628 w 732"/>
                <a:gd name="T73" fmla="*/ 453 h 570"/>
                <a:gd name="T74" fmla="*/ 629 w 732"/>
                <a:gd name="T75" fmla="*/ 453 h 570"/>
                <a:gd name="T76" fmla="*/ 630 w 732"/>
                <a:gd name="T77" fmla="*/ 453 h 570"/>
                <a:gd name="T78" fmla="*/ 630 w 732"/>
                <a:gd name="T79" fmla="*/ 453 h 570"/>
                <a:gd name="T80" fmla="*/ 709 w 732"/>
                <a:gd name="T81" fmla="*/ 453 h 570"/>
                <a:gd name="T82" fmla="*/ 731 w 732"/>
                <a:gd name="T83" fmla="*/ 168 h 570"/>
                <a:gd name="T84" fmla="*/ 709 w 732"/>
                <a:gd name="T85" fmla="*/ 1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570">
                  <a:moveTo>
                    <a:pt x="353" y="234"/>
                  </a:moveTo>
                  <a:lnTo>
                    <a:pt x="399" y="234"/>
                  </a:lnTo>
                  <a:lnTo>
                    <a:pt x="399" y="358"/>
                  </a:lnTo>
                  <a:lnTo>
                    <a:pt x="353" y="358"/>
                  </a:lnTo>
                  <a:lnTo>
                    <a:pt x="353" y="234"/>
                  </a:lnTo>
                  <a:close/>
                  <a:moveTo>
                    <a:pt x="309" y="411"/>
                  </a:moveTo>
                  <a:lnTo>
                    <a:pt x="254" y="411"/>
                  </a:lnTo>
                  <a:lnTo>
                    <a:pt x="254" y="157"/>
                  </a:lnTo>
                  <a:lnTo>
                    <a:pt x="309" y="157"/>
                  </a:lnTo>
                  <a:lnTo>
                    <a:pt x="309" y="411"/>
                  </a:lnTo>
                  <a:close/>
                  <a:moveTo>
                    <a:pt x="48" y="524"/>
                  </a:moveTo>
                  <a:lnTo>
                    <a:pt x="109" y="44"/>
                  </a:lnTo>
                  <a:lnTo>
                    <a:pt x="210" y="44"/>
                  </a:lnTo>
                  <a:lnTo>
                    <a:pt x="210" y="524"/>
                  </a:lnTo>
                  <a:lnTo>
                    <a:pt x="48" y="524"/>
                  </a:lnTo>
                  <a:close/>
                  <a:moveTo>
                    <a:pt x="653" y="191"/>
                  </a:moveTo>
                  <a:lnTo>
                    <a:pt x="687" y="191"/>
                  </a:lnTo>
                  <a:lnTo>
                    <a:pt x="687" y="407"/>
                  </a:lnTo>
                  <a:lnTo>
                    <a:pt x="653" y="407"/>
                  </a:lnTo>
                  <a:lnTo>
                    <a:pt x="653" y="191"/>
                  </a:lnTo>
                  <a:close/>
                  <a:moveTo>
                    <a:pt x="443" y="230"/>
                  </a:moveTo>
                  <a:lnTo>
                    <a:pt x="608" y="196"/>
                  </a:lnTo>
                  <a:lnTo>
                    <a:pt x="608" y="402"/>
                  </a:lnTo>
                  <a:lnTo>
                    <a:pt x="443" y="363"/>
                  </a:lnTo>
                  <a:lnTo>
                    <a:pt x="443" y="230"/>
                  </a:lnTo>
                  <a:close/>
                  <a:moveTo>
                    <a:pt x="709" y="146"/>
                  </a:moveTo>
                  <a:lnTo>
                    <a:pt x="630" y="146"/>
                  </a:lnTo>
                  <a:lnTo>
                    <a:pt x="630" y="146"/>
                  </a:lnTo>
                  <a:lnTo>
                    <a:pt x="629" y="146"/>
                  </a:lnTo>
                  <a:lnTo>
                    <a:pt x="629" y="146"/>
                  </a:lnTo>
                  <a:lnTo>
                    <a:pt x="628" y="146"/>
                  </a:lnTo>
                  <a:lnTo>
                    <a:pt x="628" y="146"/>
                  </a:lnTo>
                  <a:cubicBezTo>
                    <a:pt x="628" y="146"/>
                    <a:pt x="628" y="146"/>
                    <a:pt x="627" y="146"/>
                  </a:cubicBezTo>
                  <a:lnTo>
                    <a:pt x="627" y="146"/>
                  </a:lnTo>
                  <a:cubicBezTo>
                    <a:pt x="627" y="146"/>
                    <a:pt x="627" y="146"/>
                    <a:pt x="626" y="146"/>
                  </a:cubicBezTo>
                  <a:lnTo>
                    <a:pt x="419" y="190"/>
                  </a:lnTo>
                  <a:lnTo>
                    <a:pt x="353" y="190"/>
                  </a:lnTo>
                  <a:lnTo>
                    <a:pt x="353" y="140"/>
                  </a:lnTo>
                  <a:lnTo>
                    <a:pt x="353" y="140"/>
                  </a:lnTo>
                  <a:cubicBezTo>
                    <a:pt x="353" y="124"/>
                    <a:pt x="343" y="113"/>
                    <a:pt x="328" y="113"/>
                  </a:cubicBezTo>
                  <a:lnTo>
                    <a:pt x="254" y="113"/>
                  </a:lnTo>
                  <a:lnTo>
                    <a:pt x="254" y="31"/>
                  </a:lnTo>
                  <a:lnTo>
                    <a:pt x="254" y="31"/>
                  </a:lnTo>
                  <a:cubicBezTo>
                    <a:pt x="254" y="26"/>
                    <a:pt x="253" y="21"/>
                    <a:pt x="251" y="16"/>
                  </a:cubicBezTo>
                  <a:lnTo>
                    <a:pt x="251" y="16"/>
                  </a:lnTo>
                  <a:cubicBezTo>
                    <a:pt x="247" y="6"/>
                    <a:pt x="238" y="0"/>
                    <a:pt x="228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82" y="0"/>
                    <a:pt x="73" y="6"/>
                    <a:pt x="69" y="16"/>
                  </a:cubicBezTo>
                  <a:lnTo>
                    <a:pt x="69" y="16"/>
                  </a:lnTo>
                  <a:cubicBezTo>
                    <a:pt x="67" y="20"/>
                    <a:pt x="66" y="24"/>
                    <a:pt x="66" y="30"/>
                  </a:cubicBezTo>
                  <a:lnTo>
                    <a:pt x="1" y="533"/>
                  </a:lnTo>
                  <a:lnTo>
                    <a:pt x="1" y="533"/>
                  </a:lnTo>
                  <a:cubicBezTo>
                    <a:pt x="0" y="542"/>
                    <a:pt x="3" y="552"/>
                    <a:pt x="9" y="558"/>
                  </a:cubicBezTo>
                  <a:lnTo>
                    <a:pt x="9" y="558"/>
                  </a:lnTo>
                  <a:cubicBezTo>
                    <a:pt x="15" y="565"/>
                    <a:pt x="24" y="569"/>
                    <a:pt x="32" y="569"/>
                  </a:cubicBezTo>
                  <a:lnTo>
                    <a:pt x="228" y="569"/>
                  </a:lnTo>
                  <a:lnTo>
                    <a:pt x="228" y="569"/>
                  </a:lnTo>
                  <a:cubicBezTo>
                    <a:pt x="238" y="569"/>
                    <a:pt x="247" y="563"/>
                    <a:pt x="251" y="552"/>
                  </a:cubicBezTo>
                  <a:lnTo>
                    <a:pt x="251" y="552"/>
                  </a:lnTo>
                  <a:cubicBezTo>
                    <a:pt x="253" y="547"/>
                    <a:pt x="254" y="542"/>
                    <a:pt x="254" y="536"/>
                  </a:cubicBezTo>
                  <a:lnTo>
                    <a:pt x="254" y="456"/>
                  </a:lnTo>
                  <a:lnTo>
                    <a:pt x="328" y="456"/>
                  </a:lnTo>
                  <a:lnTo>
                    <a:pt x="328" y="456"/>
                  </a:lnTo>
                  <a:cubicBezTo>
                    <a:pt x="343" y="456"/>
                    <a:pt x="353" y="443"/>
                    <a:pt x="353" y="427"/>
                  </a:cubicBezTo>
                  <a:lnTo>
                    <a:pt x="353" y="403"/>
                  </a:lnTo>
                  <a:lnTo>
                    <a:pt x="418" y="403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cubicBezTo>
                    <a:pt x="626" y="452"/>
                    <a:pt x="626" y="452"/>
                    <a:pt x="626" y="452"/>
                  </a:cubicBezTo>
                  <a:lnTo>
                    <a:pt x="626" y="452"/>
                  </a:lnTo>
                  <a:cubicBezTo>
                    <a:pt x="627" y="452"/>
                    <a:pt x="627" y="453"/>
                    <a:pt x="628" y="453"/>
                  </a:cubicBezTo>
                  <a:lnTo>
                    <a:pt x="628" y="453"/>
                  </a:lnTo>
                  <a:cubicBezTo>
                    <a:pt x="628" y="453"/>
                    <a:pt x="628" y="453"/>
                    <a:pt x="629" y="453"/>
                  </a:cubicBezTo>
                  <a:lnTo>
                    <a:pt x="629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709" y="453"/>
                  </a:lnTo>
                  <a:lnTo>
                    <a:pt x="709" y="453"/>
                  </a:lnTo>
                  <a:cubicBezTo>
                    <a:pt x="721" y="453"/>
                    <a:pt x="731" y="442"/>
                    <a:pt x="731" y="430"/>
                  </a:cubicBezTo>
                  <a:lnTo>
                    <a:pt x="731" y="168"/>
                  </a:lnTo>
                  <a:lnTo>
                    <a:pt x="731" y="168"/>
                  </a:lnTo>
                  <a:cubicBezTo>
                    <a:pt x="731" y="156"/>
                    <a:pt x="721" y="146"/>
                    <a:pt x="709" y="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188">
              <a:extLst>
                <a:ext uri="{FF2B5EF4-FFF2-40B4-BE49-F238E27FC236}">
                  <a16:creationId xmlns:a16="http://schemas.microsoft.com/office/drawing/2014/main" id="{013C8F96-FCFC-BF46-9349-3CCE7B50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681" y="5358462"/>
              <a:ext cx="216535" cy="276390"/>
            </a:xfrm>
            <a:custGeom>
              <a:avLst/>
              <a:gdLst>
                <a:gd name="T0" fmla="*/ 488 w 542"/>
                <a:gd name="T1" fmla="*/ 575 h 692"/>
                <a:gd name="T2" fmla="*/ 421 w 542"/>
                <a:gd name="T3" fmla="*/ 645 h 692"/>
                <a:gd name="T4" fmla="*/ 438 w 542"/>
                <a:gd name="T5" fmla="*/ 468 h 692"/>
                <a:gd name="T6" fmla="*/ 463 w 542"/>
                <a:gd name="T7" fmla="*/ 478 h 692"/>
                <a:gd name="T8" fmla="*/ 488 w 542"/>
                <a:gd name="T9" fmla="*/ 575 h 692"/>
                <a:gd name="T10" fmla="*/ 167 w 542"/>
                <a:gd name="T11" fmla="*/ 627 h 692"/>
                <a:gd name="T12" fmla="*/ 125 w 542"/>
                <a:gd name="T13" fmla="*/ 645 h 692"/>
                <a:gd name="T14" fmla="*/ 58 w 542"/>
                <a:gd name="T15" fmla="*/ 575 h 692"/>
                <a:gd name="T16" fmla="*/ 55 w 542"/>
                <a:gd name="T17" fmla="*/ 554 h 692"/>
                <a:gd name="T18" fmla="*/ 56 w 542"/>
                <a:gd name="T19" fmla="*/ 532 h 692"/>
                <a:gd name="T20" fmla="*/ 83 w 542"/>
                <a:gd name="T21" fmla="*/ 478 h 692"/>
                <a:gd name="T22" fmla="*/ 108 w 542"/>
                <a:gd name="T23" fmla="*/ 468 h 692"/>
                <a:gd name="T24" fmla="*/ 531 w 542"/>
                <a:gd name="T25" fmla="*/ 485 h 692"/>
                <a:gd name="T26" fmla="*/ 529 w 542"/>
                <a:gd name="T27" fmla="*/ 356 h 692"/>
                <a:gd name="T28" fmla="*/ 533 w 542"/>
                <a:gd name="T29" fmla="*/ 217 h 692"/>
                <a:gd name="T30" fmla="*/ 480 w 542"/>
                <a:gd name="T31" fmla="*/ 98 h 692"/>
                <a:gd name="T32" fmla="*/ 395 w 542"/>
                <a:gd name="T33" fmla="*/ 28 h 692"/>
                <a:gd name="T34" fmla="*/ 278 w 542"/>
                <a:gd name="T35" fmla="*/ 0 h 692"/>
                <a:gd name="T36" fmla="*/ 272 w 542"/>
                <a:gd name="T37" fmla="*/ 0 h 692"/>
                <a:gd name="T38" fmla="*/ 174 w 542"/>
                <a:gd name="T39" fmla="*/ 16 h 692"/>
                <a:gd name="T40" fmla="*/ 27 w 542"/>
                <a:gd name="T41" fmla="*/ 148 h 692"/>
                <a:gd name="T42" fmla="*/ 16 w 542"/>
                <a:gd name="T43" fmla="*/ 349 h 692"/>
                <a:gd name="T44" fmla="*/ 15 w 542"/>
                <a:gd name="T45" fmla="*/ 492 h 692"/>
                <a:gd name="T46" fmla="*/ 11 w 542"/>
                <a:gd name="T47" fmla="*/ 528 h 692"/>
                <a:gd name="T48" fmla="*/ 10 w 542"/>
                <a:gd name="T49" fmla="*/ 555 h 692"/>
                <a:gd name="T50" fmla="*/ 10 w 542"/>
                <a:gd name="T51" fmla="*/ 557 h 692"/>
                <a:gd name="T52" fmla="*/ 15 w 542"/>
                <a:gd name="T53" fmla="*/ 587 h 692"/>
                <a:gd name="T54" fmla="*/ 118 w 542"/>
                <a:gd name="T55" fmla="*/ 690 h 692"/>
                <a:gd name="T56" fmla="*/ 125 w 542"/>
                <a:gd name="T57" fmla="*/ 691 h 692"/>
                <a:gd name="T58" fmla="*/ 166 w 542"/>
                <a:gd name="T59" fmla="*/ 677 h 692"/>
                <a:gd name="T60" fmla="*/ 209 w 542"/>
                <a:gd name="T61" fmla="*/ 652 h 692"/>
                <a:gd name="T62" fmla="*/ 216 w 542"/>
                <a:gd name="T63" fmla="*/ 628 h 692"/>
                <a:gd name="T64" fmla="*/ 144 w 542"/>
                <a:gd name="T65" fmla="*/ 436 h 692"/>
                <a:gd name="T66" fmla="*/ 128 w 542"/>
                <a:gd name="T67" fmla="*/ 420 h 692"/>
                <a:gd name="T68" fmla="*/ 85 w 542"/>
                <a:gd name="T69" fmla="*/ 428 h 692"/>
                <a:gd name="T70" fmla="*/ 65 w 542"/>
                <a:gd name="T71" fmla="*/ 438 h 692"/>
                <a:gd name="T72" fmla="*/ 60 w 542"/>
                <a:gd name="T73" fmla="*/ 340 h 692"/>
                <a:gd name="T74" fmla="*/ 69 w 542"/>
                <a:gd name="T75" fmla="*/ 166 h 692"/>
                <a:gd name="T76" fmla="*/ 188 w 542"/>
                <a:gd name="T77" fmla="*/ 58 h 692"/>
                <a:gd name="T78" fmla="*/ 272 w 542"/>
                <a:gd name="T79" fmla="*/ 46 h 692"/>
                <a:gd name="T80" fmla="*/ 278 w 542"/>
                <a:gd name="T81" fmla="*/ 46 h 692"/>
                <a:gd name="T82" fmla="*/ 445 w 542"/>
                <a:gd name="T83" fmla="*/ 125 h 692"/>
                <a:gd name="T84" fmla="*/ 489 w 542"/>
                <a:gd name="T85" fmla="*/ 225 h 692"/>
                <a:gd name="T86" fmla="*/ 485 w 542"/>
                <a:gd name="T87" fmla="*/ 346 h 692"/>
                <a:gd name="T88" fmla="*/ 480 w 542"/>
                <a:gd name="T89" fmla="*/ 436 h 692"/>
                <a:gd name="T90" fmla="*/ 461 w 542"/>
                <a:gd name="T91" fmla="*/ 428 h 692"/>
                <a:gd name="T92" fmla="*/ 419 w 542"/>
                <a:gd name="T93" fmla="*/ 420 h 692"/>
                <a:gd name="T94" fmla="*/ 402 w 542"/>
                <a:gd name="T95" fmla="*/ 436 h 692"/>
                <a:gd name="T96" fmla="*/ 331 w 542"/>
                <a:gd name="T97" fmla="*/ 627 h 692"/>
                <a:gd name="T98" fmla="*/ 331 w 542"/>
                <a:gd name="T99" fmla="*/ 628 h 692"/>
                <a:gd name="T100" fmla="*/ 337 w 542"/>
                <a:gd name="T101" fmla="*/ 652 h 692"/>
                <a:gd name="T102" fmla="*/ 380 w 542"/>
                <a:gd name="T103" fmla="*/ 677 h 692"/>
                <a:gd name="T104" fmla="*/ 422 w 542"/>
                <a:gd name="T105" fmla="*/ 691 h 692"/>
                <a:gd name="T106" fmla="*/ 428 w 542"/>
                <a:gd name="T107" fmla="*/ 690 h 692"/>
                <a:gd name="T108" fmla="*/ 532 w 542"/>
                <a:gd name="T109" fmla="*/ 587 h 692"/>
                <a:gd name="T110" fmla="*/ 537 w 542"/>
                <a:gd name="T111" fmla="*/ 546 h 692"/>
                <a:gd name="T112" fmla="*/ 537 w 542"/>
                <a:gd name="T113" fmla="*/ 54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2" h="692">
                  <a:moveTo>
                    <a:pt x="488" y="575"/>
                  </a:moveTo>
                  <a:lnTo>
                    <a:pt x="488" y="575"/>
                  </a:lnTo>
                  <a:cubicBezTo>
                    <a:pt x="479" y="609"/>
                    <a:pt x="454" y="635"/>
                    <a:pt x="421" y="645"/>
                  </a:cubicBezTo>
                  <a:lnTo>
                    <a:pt x="421" y="645"/>
                  </a:lnTo>
                  <a:cubicBezTo>
                    <a:pt x="412" y="643"/>
                    <a:pt x="392" y="633"/>
                    <a:pt x="379" y="627"/>
                  </a:cubicBezTo>
                  <a:lnTo>
                    <a:pt x="438" y="468"/>
                  </a:lnTo>
                  <a:lnTo>
                    <a:pt x="438" y="468"/>
                  </a:lnTo>
                  <a:cubicBezTo>
                    <a:pt x="448" y="471"/>
                    <a:pt x="459" y="476"/>
                    <a:pt x="463" y="478"/>
                  </a:cubicBezTo>
                  <a:lnTo>
                    <a:pt x="463" y="478"/>
                  </a:lnTo>
                  <a:cubicBezTo>
                    <a:pt x="488" y="504"/>
                    <a:pt x="498" y="540"/>
                    <a:pt x="488" y="575"/>
                  </a:cubicBezTo>
                  <a:close/>
                  <a:moveTo>
                    <a:pt x="108" y="468"/>
                  </a:moveTo>
                  <a:lnTo>
                    <a:pt x="167" y="627"/>
                  </a:lnTo>
                  <a:lnTo>
                    <a:pt x="167" y="627"/>
                  </a:lnTo>
                  <a:cubicBezTo>
                    <a:pt x="154" y="633"/>
                    <a:pt x="134" y="643"/>
                    <a:pt x="125" y="645"/>
                  </a:cubicBezTo>
                  <a:lnTo>
                    <a:pt x="125" y="645"/>
                  </a:lnTo>
                  <a:cubicBezTo>
                    <a:pt x="93" y="635"/>
                    <a:pt x="67" y="609"/>
                    <a:pt x="58" y="575"/>
                  </a:cubicBezTo>
                  <a:lnTo>
                    <a:pt x="58" y="575"/>
                  </a:lnTo>
                  <a:cubicBezTo>
                    <a:pt x="56" y="568"/>
                    <a:pt x="55" y="561"/>
                    <a:pt x="55" y="554"/>
                  </a:cubicBezTo>
                  <a:lnTo>
                    <a:pt x="55" y="554"/>
                  </a:lnTo>
                  <a:cubicBezTo>
                    <a:pt x="55" y="548"/>
                    <a:pt x="55" y="540"/>
                    <a:pt x="56" y="532"/>
                  </a:cubicBezTo>
                  <a:lnTo>
                    <a:pt x="56" y="532"/>
                  </a:lnTo>
                  <a:cubicBezTo>
                    <a:pt x="59" y="512"/>
                    <a:pt x="68" y="493"/>
                    <a:pt x="83" y="478"/>
                  </a:cubicBezTo>
                  <a:lnTo>
                    <a:pt x="83" y="478"/>
                  </a:lnTo>
                  <a:cubicBezTo>
                    <a:pt x="87" y="476"/>
                    <a:pt x="99" y="471"/>
                    <a:pt x="108" y="468"/>
                  </a:cubicBezTo>
                  <a:close/>
                  <a:moveTo>
                    <a:pt x="531" y="485"/>
                  </a:moveTo>
                  <a:lnTo>
                    <a:pt x="531" y="485"/>
                  </a:lnTo>
                  <a:cubicBezTo>
                    <a:pt x="526" y="444"/>
                    <a:pt x="519" y="397"/>
                    <a:pt x="529" y="356"/>
                  </a:cubicBezTo>
                  <a:lnTo>
                    <a:pt x="529" y="356"/>
                  </a:lnTo>
                  <a:cubicBezTo>
                    <a:pt x="540" y="309"/>
                    <a:pt x="541" y="261"/>
                    <a:pt x="533" y="217"/>
                  </a:cubicBezTo>
                  <a:lnTo>
                    <a:pt x="533" y="217"/>
                  </a:lnTo>
                  <a:cubicBezTo>
                    <a:pt x="525" y="172"/>
                    <a:pt x="507" y="131"/>
                    <a:pt x="480" y="98"/>
                  </a:cubicBezTo>
                  <a:lnTo>
                    <a:pt x="480" y="98"/>
                  </a:lnTo>
                  <a:cubicBezTo>
                    <a:pt x="458" y="68"/>
                    <a:pt x="429" y="44"/>
                    <a:pt x="395" y="28"/>
                  </a:cubicBezTo>
                  <a:lnTo>
                    <a:pt x="395" y="28"/>
                  </a:lnTo>
                  <a:cubicBezTo>
                    <a:pt x="361" y="11"/>
                    <a:pt x="321" y="1"/>
                    <a:pt x="278" y="0"/>
                  </a:cubicBezTo>
                  <a:lnTo>
                    <a:pt x="278" y="0"/>
                  </a:lnTo>
                  <a:cubicBezTo>
                    <a:pt x="276" y="0"/>
                    <a:pt x="274" y="0"/>
                    <a:pt x="272" y="0"/>
                  </a:cubicBezTo>
                  <a:lnTo>
                    <a:pt x="272" y="0"/>
                  </a:lnTo>
                  <a:cubicBezTo>
                    <a:pt x="238" y="0"/>
                    <a:pt x="205" y="6"/>
                    <a:pt x="174" y="16"/>
                  </a:cubicBezTo>
                  <a:lnTo>
                    <a:pt x="174" y="16"/>
                  </a:lnTo>
                  <a:cubicBezTo>
                    <a:pt x="104" y="38"/>
                    <a:pt x="54" y="84"/>
                    <a:pt x="27" y="148"/>
                  </a:cubicBezTo>
                  <a:lnTo>
                    <a:pt x="27" y="148"/>
                  </a:lnTo>
                  <a:cubicBezTo>
                    <a:pt x="4" y="205"/>
                    <a:pt x="0" y="275"/>
                    <a:pt x="16" y="349"/>
                  </a:cubicBezTo>
                  <a:lnTo>
                    <a:pt x="16" y="349"/>
                  </a:lnTo>
                  <a:cubicBezTo>
                    <a:pt x="26" y="391"/>
                    <a:pt x="19" y="447"/>
                    <a:pt x="15" y="492"/>
                  </a:cubicBezTo>
                  <a:lnTo>
                    <a:pt x="15" y="492"/>
                  </a:lnTo>
                  <a:cubicBezTo>
                    <a:pt x="13" y="505"/>
                    <a:pt x="12" y="517"/>
                    <a:pt x="11" y="528"/>
                  </a:cubicBezTo>
                  <a:lnTo>
                    <a:pt x="11" y="528"/>
                  </a:lnTo>
                  <a:cubicBezTo>
                    <a:pt x="10" y="537"/>
                    <a:pt x="10" y="546"/>
                    <a:pt x="10" y="555"/>
                  </a:cubicBezTo>
                  <a:lnTo>
                    <a:pt x="10" y="555"/>
                  </a:lnTo>
                  <a:lnTo>
                    <a:pt x="10" y="555"/>
                  </a:lnTo>
                  <a:cubicBezTo>
                    <a:pt x="10" y="556"/>
                    <a:pt x="10" y="556"/>
                    <a:pt x="10" y="557"/>
                  </a:cubicBezTo>
                  <a:lnTo>
                    <a:pt x="10" y="557"/>
                  </a:lnTo>
                  <a:cubicBezTo>
                    <a:pt x="10" y="567"/>
                    <a:pt x="12" y="577"/>
                    <a:pt x="15" y="587"/>
                  </a:cubicBezTo>
                  <a:lnTo>
                    <a:pt x="15" y="587"/>
                  </a:lnTo>
                  <a:cubicBezTo>
                    <a:pt x="28" y="638"/>
                    <a:pt x="68" y="677"/>
                    <a:pt x="118" y="690"/>
                  </a:cubicBezTo>
                  <a:lnTo>
                    <a:pt x="118" y="690"/>
                  </a:lnTo>
                  <a:cubicBezTo>
                    <a:pt x="120" y="690"/>
                    <a:pt x="122" y="691"/>
                    <a:pt x="125" y="691"/>
                  </a:cubicBezTo>
                  <a:lnTo>
                    <a:pt x="125" y="691"/>
                  </a:lnTo>
                  <a:cubicBezTo>
                    <a:pt x="131" y="691"/>
                    <a:pt x="141" y="688"/>
                    <a:pt x="166" y="677"/>
                  </a:cubicBezTo>
                  <a:lnTo>
                    <a:pt x="166" y="677"/>
                  </a:lnTo>
                  <a:cubicBezTo>
                    <a:pt x="188" y="668"/>
                    <a:pt x="202" y="659"/>
                    <a:pt x="209" y="652"/>
                  </a:cubicBezTo>
                  <a:lnTo>
                    <a:pt x="209" y="652"/>
                  </a:lnTo>
                  <a:cubicBezTo>
                    <a:pt x="219" y="643"/>
                    <a:pt x="217" y="632"/>
                    <a:pt x="216" y="628"/>
                  </a:cubicBezTo>
                  <a:lnTo>
                    <a:pt x="216" y="627"/>
                  </a:lnTo>
                  <a:lnTo>
                    <a:pt x="144" y="436"/>
                  </a:lnTo>
                  <a:lnTo>
                    <a:pt x="144" y="436"/>
                  </a:lnTo>
                  <a:cubicBezTo>
                    <a:pt x="142" y="428"/>
                    <a:pt x="136" y="423"/>
                    <a:pt x="128" y="420"/>
                  </a:cubicBezTo>
                  <a:lnTo>
                    <a:pt x="128" y="420"/>
                  </a:lnTo>
                  <a:cubicBezTo>
                    <a:pt x="122" y="419"/>
                    <a:pt x="112" y="418"/>
                    <a:pt x="85" y="428"/>
                  </a:cubicBezTo>
                  <a:lnTo>
                    <a:pt x="85" y="428"/>
                  </a:lnTo>
                  <a:cubicBezTo>
                    <a:pt x="77" y="431"/>
                    <a:pt x="70" y="435"/>
                    <a:pt x="65" y="438"/>
                  </a:cubicBezTo>
                  <a:lnTo>
                    <a:pt x="65" y="438"/>
                  </a:lnTo>
                  <a:cubicBezTo>
                    <a:pt x="66" y="404"/>
                    <a:pt x="66" y="370"/>
                    <a:pt x="60" y="340"/>
                  </a:cubicBezTo>
                  <a:lnTo>
                    <a:pt x="60" y="340"/>
                  </a:lnTo>
                  <a:cubicBezTo>
                    <a:pt x="46" y="274"/>
                    <a:pt x="49" y="214"/>
                    <a:pt x="69" y="166"/>
                  </a:cubicBezTo>
                  <a:lnTo>
                    <a:pt x="69" y="166"/>
                  </a:lnTo>
                  <a:cubicBezTo>
                    <a:pt x="90" y="112"/>
                    <a:pt x="130" y="77"/>
                    <a:pt x="188" y="58"/>
                  </a:cubicBezTo>
                  <a:lnTo>
                    <a:pt x="188" y="58"/>
                  </a:lnTo>
                  <a:cubicBezTo>
                    <a:pt x="215" y="50"/>
                    <a:pt x="243" y="46"/>
                    <a:pt x="272" y="46"/>
                  </a:cubicBezTo>
                  <a:lnTo>
                    <a:pt x="272" y="46"/>
                  </a:lnTo>
                  <a:cubicBezTo>
                    <a:pt x="274" y="46"/>
                    <a:pt x="276" y="46"/>
                    <a:pt x="278" y="46"/>
                  </a:cubicBezTo>
                  <a:lnTo>
                    <a:pt x="278" y="46"/>
                  </a:lnTo>
                  <a:cubicBezTo>
                    <a:pt x="348" y="47"/>
                    <a:pt x="406" y="74"/>
                    <a:pt x="445" y="125"/>
                  </a:cubicBezTo>
                  <a:lnTo>
                    <a:pt x="445" y="125"/>
                  </a:lnTo>
                  <a:cubicBezTo>
                    <a:pt x="467" y="153"/>
                    <a:pt x="482" y="188"/>
                    <a:pt x="489" y="225"/>
                  </a:cubicBezTo>
                  <a:lnTo>
                    <a:pt x="489" y="225"/>
                  </a:lnTo>
                  <a:cubicBezTo>
                    <a:pt x="496" y="263"/>
                    <a:pt x="495" y="305"/>
                    <a:pt x="485" y="346"/>
                  </a:cubicBezTo>
                  <a:lnTo>
                    <a:pt x="485" y="346"/>
                  </a:lnTo>
                  <a:cubicBezTo>
                    <a:pt x="478" y="376"/>
                    <a:pt x="478" y="407"/>
                    <a:pt x="480" y="436"/>
                  </a:cubicBezTo>
                  <a:lnTo>
                    <a:pt x="480" y="436"/>
                  </a:lnTo>
                  <a:cubicBezTo>
                    <a:pt x="475" y="434"/>
                    <a:pt x="469" y="431"/>
                    <a:pt x="461" y="428"/>
                  </a:cubicBezTo>
                  <a:lnTo>
                    <a:pt x="461" y="428"/>
                  </a:lnTo>
                  <a:cubicBezTo>
                    <a:pt x="434" y="418"/>
                    <a:pt x="425" y="419"/>
                    <a:pt x="419" y="420"/>
                  </a:cubicBezTo>
                  <a:lnTo>
                    <a:pt x="419" y="420"/>
                  </a:lnTo>
                  <a:cubicBezTo>
                    <a:pt x="411" y="423"/>
                    <a:pt x="405" y="428"/>
                    <a:pt x="402" y="436"/>
                  </a:cubicBezTo>
                  <a:lnTo>
                    <a:pt x="331" y="626"/>
                  </a:lnTo>
                  <a:lnTo>
                    <a:pt x="331" y="627"/>
                  </a:lnTo>
                  <a:lnTo>
                    <a:pt x="331" y="628"/>
                  </a:lnTo>
                  <a:lnTo>
                    <a:pt x="331" y="628"/>
                  </a:lnTo>
                  <a:cubicBezTo>
                    <a:pt x="330" y="632"/>
                    <a:pt x="328" y="643"/>
                    <a:pt x="337" y="652"/>
                  </a:cubicBezTo>
                  <a:lnTo>
                    <a:pt x="337" y="652"/>
                  </a:lnTo>
                  <a:cubicBezTo>
                    <a:pt x="344" y="659"/>
                    <a:pt x="358" y="668"/>
                    <a:pt x="380" y="677"/>
                  </a:cubicBezTo>
                  <a:lnTo>
                    <a:pt x="380" y="677"/>
                  </a:lnTo>
                  <a:cubicBezTo>
                    <a:pt x="405" y="688"/>
                    <a:pt x="416" y="691"/>
                    <a:pt x="422" y="691"/>
                  </a:cubicBezTo>
                  <a:lnTo>
                    <a:pt x="422" y="691"/>
                  </a:lnTo>
                  <a:cubicBezTo>
                    <a:pt x="425" y="691"/>
                    <a:pt x="427" y="690"/>
                    <a:pt x="428" y="690"/>
                  </a:cubicBezTo>
                  <a:lnTo>
                    <a:pt x="428" y="690"/>
                  </a:lnTo>
                  <a:cubicBezTo>
                    <a:pt x="479" y="677"/>
                    <a:pt x="519" y="638"/>
                    <a:pt x="532" y="587"/>
                  </a:cubicBezTo>
                  <a:lnTo>
                    <a:pt x="532" y="587"/>
                  </a:lnTo>
                  <a:cubicBezTo>
                    <a:pt x="536" y="574"/>
                    <a:pt x="537" y="560"/>
                    <a:pt x="537" y="546"/>
                  </a:cubicBezTo>
                  <a:lnTo>
                    <a:pt x="537" y="546"/>
                  </a:lnTo>
                  <a:lnTo>
                    <a:pt x="537" y="546"/>
                  </a:lnTo>
                  <a:lnTo>
                    <a:pt x="537" y="546"/>
                  </a:lnTo>
                  <a:cubicBezTo>
                    <a:pt x="537" y="528"/>
                    <a:pt x="534" y="507"/>
                    <a:pt x="531" y="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189">
              <a:extLst>
                <a:ext uri="{FF2B5EF4-FFF2-40B4-BE49-F238E27FC236}">
                  <a16:creationId xmlns:a16="http://schemas.microsoft.com/office/drawing/2014/main" id="{12D57B81-EE6D-0C47-9597-35929FCE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1" y="2359674"/>
              <a:ext cx="286381" cy="309920"/>
            </a:xfrm>
            <a:custGeom>
              <a:avLst/>
              <a:gdLst>
                <a:gd name="T0" fmla="*/ 385 w 643"/>
                <a:gd name="T1" fmla="*/ 633 h 695"/>
                <a:gd name="T2" fmla="*/ 414 w 643"/>
                <a:gd name="T3" fmla="*/ 636 h 695"/>
                <a:gd name="T4" fmla="*/ 530 w 643"/>
                <a:gd name="T5" fmla="*/ 642 h 695"/>
                <a:gd name="T6" fmla="*/ 539 w 643"/>
                <a:gd name="T7" fmla="*/ 616 h 695"/>
                <a:gd name="T8" fmla="*/ 530 w 643"/>
                <a:gd name="T9" fmla="*/ 580 h 695"/>
                <a:gd name="T10" fmla="*/ 545 w 643"/>
                <a:gd name="T11" fmla="*/ 566 h 695"/>
                <a:gd name="T12" fmla="*/ 562 w 643"/>
                <a:gd name="T13" fmla="*/ 510 h 695"/>
                <a:gd name="T14" fmla="*/ 556 w 643"/>
                <a:gd name="T15" fmla="*/ 488 h 695"/>
                <a:gd name="T16" fmla="*/ 586 w 643"/>
                <a:gd name="T17" fmla="*/ 466 h 695"/>
                <a:gd name="T18" fmla="*/ 597 w 643"/>
                <a:gd name="T19" fmla="*/ 443 h 695"/>
                <a:gd name="T20" fmla="*/ 559 w 643"/>
                <a:gd name="T21" fmla="*/ 394 h 695"/>
                <a:gd name="T22" fmla="*/ 571 w 643"/>
                <a:gd name="T23" fmla="*/ 375 h 695"/>
                <a:gd name="T24" fmla="*/ 574 w 643"/>
                <a:gd name="T25" fmla="*/ 315 h 695"/>
                <a:gd name="T26" fmla="*/ 515 w 643"/>
                <a:gd name="T27" fmla="*/ 311 h 695"/>
                <a:gd name="T28" fmla="*/ 382 w 643"/>
                <a:gd name="T29" fmla="*/ 182 h 695"/>
                <a:gd name="T30" fmla="*/ 383 w 643"/>
                <a:gd name="T31" fmla="*/ 112 h 695"/>
                <a:gd name="T32" fmla="*/ 296 w 643"/>
                <a:gd name="T33" fmla="*/ 60 h 695"/>
                <a:gd name="T34" fmla="*/ 299 w 643"/>
                <a:gd name="T35" fmla="*/ 72 h 695"/>
                <a:gd name="T36" fmla="*/ 253 w 643"/>
                <a:gd name="T37" fmla="*/ 282 h 695"/>
                <a:gd name="T38" fmla="*/ 199 w 643"/>
                <a:gd name="T39" fmla="*/ 342 h 695"/>
                <a:gd name="T40" fmla="*/ 88 w 643"/>
                <a:gd name="T41" fmla="*/ 342 h 695"/>
                <a:gd name="T42" fmla="*/ 45 w 643"/>
                <a:gd name="T43" fmla="*/ 468 h 695"/>
                <a:gd name="T44" fmla="*/ 74 w 643"/>
                <a:gd name="T45" fmla="*/ 578 h 695"/>
                <a:gd name="T46" fmla="*/ 144 w 643"/>
                <a:gd name="T47" fmla="*/ 588 h 695"/>
                <a:gd name="T48" fmla="*/ 189 w 643"/>
                <a:gd name="T49" fmla="*/ 577 h 695"/>
                <a:gd name="T50" fmla="*/ 239 w 643"/>
                <a:gd name="T51" fmla="*/ 579 h 695"/>
                <a:gd name="T52" fmla="*/ 315 w 643"/>
                <a:gd name="T53" fmla="*/ 623 h 695"/>
                <a:gd name="T54" fmla="*/ 385 w 643"/>
                <a:gd name="T55" fmla="*/ 633 h 695"/>
                <a:gd name="T56" fmla="*/ 478 w 643"/>
                <a:gd name="T57" fmla="*/ 693 h 695"/>
                <a:gd name="T58" fmla="*/ 403 w 643"/>
                <a:gd name="T59" fmla="*/ 680 h 695"/>
                <a:gd name="T60" fmla="*/ 370 w 643"/>
                <a:gd name="T61" fmla="*/ 679 h 695"/>
                <a:gd name="T62" fmla="*/ 215 w 643"/>
                <a:gd name="T63" fmla="*/ 619 h 695"/>
                <a:gd name="T64" fmla="*/ 135 w 643"/>
                <a:gd name="T65" fmla="*/ 636 h 695"/>
                <a:gd name="T66" fmla="*/ 40 w 643"/>
                <a:gd name="T67" fmla="*/ 607 h 695"/>
                <a:gd name="T68" fmla="*/ 45 w 643"/>
                <a:gd name="T69" fmla="*/ 315 h 695"/>
                <a:gd name="T70" fmla="*/ 174 w 643"/>
                <a:gd name="T71" fmla="*/ 303 h 695"/>
                <a:gd name="T72" fmla="*/ 218 w 643"/>
                <a:gd name="T73" fmla="*/ 254 h 695"/>
                <a:gd name="T74" fmla="*/ 257 w 643"/>
                <a:gd name="T75" fmla="*/ 87 h 695"/>
                <a:gd name="T76" fmla="*/ 251 w 643"/>
                <a:gd name="T77" fmla="*/ 70 h 695"/>
                <a:gd name="T78" fmla="*/ 360 w 643"/>
                <a:gd name="T79" fmla="*/ 15 h 695"/>
                <a:gd name="T80" fmla="*/ 423 w 643"/>
                <a:gd name="T81" fmla="*/ 91 h 695"/>
                <a:gd name="T82" fmla="*/ 422 w 643"/>
                <a:gd name="T83" fmla="*/ 228 h 695"/>
                <a:gd name="T84" fmla="*/ 423 w 643"/>
                <a:gd name="T85" fmla="*/ 245 h 695"/>
                <a:gd name="T86" fmla="*/ 582 w 643"/>
                <a:gd name="T87" fmla="*/ 271 h 695"/>
                <a:gd name="T88" fmla="*/ 637 w 643"/>
                <a:gd name="T89" fmla="*/ 355 h 695"/>
                <a:gd name="T90" fmla="*/ 642 w 643"/>
                <a:gd name="T91" fmla="*/ 443 h 695"/>
                <a:gd name="T92" fmla="*/ 612 w 643"/>
                <a:gd name="T93" fmla="*/ 503 h 695"/>
                <a:gd name="T94" fmla="*/ 582 w 643"/>
                <a:gd name="T95" fmla="*/ 600 h 695"/>
                <a:gd name="T96" fmla="*/ 583 w 643"/>
                <a:gd name="T97" fmla="*/ 606 h 695"/>
                <a:gd name="T98" fmla="*/ 495 w 643"/>
                <a:gd name="T9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95">
                  <a:moveTo>
                    <a:pt x="296" y="60"/>
                  </a:moveTo>
                  <a:lnTo>
                    <a:pt x="296" y="60"/>
                  </a:lnTo>
                  <a:close/>
                  <a:moveTo>
                    <a:pt x="385" y="633"/>
                  </a:moveTo>
                  <a:lnTo>
                    <a:pt x="385" y="633"/>
                  </a:lnTo>
                  <a:cubicBezTo>
                    <a:pt x="395" y="633"/>
                    <a:pt x="404" y="634"/>
                    <a:pt x="414" y="636"/>
                  </a:cubicBezTo>
                  <a:lnTo>
                    <a:pt x="414" y="636"/>
                  </a:lnTo>
                  <a:cubicBezTo>
                    <a:pt x="431" y="641"/>
                    <a:pt x="456" y="647"/>
                    <a:pt x="481" y="649"/>
                  </a:cubicBezTo>
                  <a:lnTo>
                    <a:pt x="481" y="649"/>
                  </a:lnTo>
                  <a:cubicBezTo>
                    <a:pt x="516" y="651"/>
                    <a:pt x="527" y="644"/>
                    <a:pt x="530" y="642"/>
                  </a:cubicBezTo>
                  <a:lnTo>
                    <a:pt x="530" y="642"/>
                  </a:lnTo>
                  <a:cubicBezTo>
                    <a:pt x="538" y="634"/>
                    <a:pt x="541" y="625"/>
                    <a:pt x="539" y="616"/>
                  </a:cubicBezTo>
                  <a:lnTo>
                    <a:pt x="539" y="616"/>
                  </a:lnTo>
                  <a:cubicBezTo>
                    <a:pt x="538" y="607"/>
                    <a:pt x="533" y="601"/>
                    <a:pt x="533" y="601"/>
                  </a:cubicBezTo>
                  <a:lnTo>
                    <a:pt x="533" y="601"/>
                  </a:lnTo>
                  <a:cubicBezTo>
                    <a:pt x="529" y="595"/>
                    <a:pt x="528" y="588"/>
                    <a:pt x="530" y="580"/>
                  </a:cubicBezTo>
                  <a:lnTo>
                    <a:pt x="530" y="580"/>
                  </a:lnTo>
                  <a:cubicBezTo>
                    <a:pt x="533" y="573"/>
                    <a:pt x="538" y="568"/>
                    <a:pt x="545" y="566"/>
                  </a:cubicBezTo>
                  <a:lnTo>
                    <a:pt x="545" y="566"/>
                  </a:lnTo>
                  <a:cubicBezTo>
                    <a:pt x="564" y="561"/>
                    <a:pt x="576" y="553"/>
                    <a:pt x="578" y="546"/>
                  </a:cubicBezTo>
                  <a:lnTo>
                    <a:pt x="578" y="546"/>
                  </a:lnTo>
                  <a:cubicBezTo>
                    <a:pt x="581" y="535"/>
                    <a:pt x="568" y="517"/>
                    <a:pt x="562" y="510"/>
                  </a:cubicBezTo>
                  <a:lnTo>
                    <a:pt x="562" y="510"/>
                  </a:lnTo>
                  <a:cubicBezTo>
                    <a:pt x="556" y="504"/>
                    <a:pt x="554" y="496"/>
                    <a:pt x="556" y="488"/>
                  </a:cubicBezTo>
                  <a:lnTo>
                    <a:pt x="556" y="488"/>
                  </a:lnTo>
                  <a:cubicBezTo>
                    <a:pt x="559" y="480"/>
                    <a:pt x="565" y="474"/>
                    <a:pt x="574" y="473"/>
                  </a:cubicBezTo>
                  <a:lnTo>
                    <a:pt x="574" y="473"/>
                  </a:lnTo>
                  <a:cubicBezTo>
                    <a:pt x="574" y="473"/>
                    <a:pt x="580" y="471"/>
                    <a:pt x="586" y="466"/>
                  </a:cubicBezTo>
                  <a:lnTo>
                    <a:pt x="586" y="466"/>
                  </a:lnTo>
                  <a:cubicBezTo>
                    <a:pt x="594" y="460"/>
                    <a:pt x="597" y="452"/>
                    <a:pt x="597" y="443"/>
                  </a:cubicBezTo>
                  <a:lnTo>
                    <a:pt x="597" y="443"/>
                  </a:lnTo>
                  <a:cubicBezTo>
                    <a:pt x="597" y="439"/>
                    <a:pt x="597" y="428"/>
                    <a:pt x="571" y="414"/>
                  </a:cubicBezTo>
                  <a:lnTo>
                    <a:pt x="571" y="414"/>
                  </a:lnTo>
                  <a:cubicBezTo>
                    <a:pt x="564" y="410"/>
                    <a:pt x="559" y="403"/>
                    <a:pt x="559" y="394"/>
                  </a:cubicBezTo>
                  <a:lnTo>
                    <a:pt x="559" y="394"/>
                  </a:lnTo>
                  <a:cubicBezTo>
                    <a:pt x="559" y="386"/>
                    <a:pt x="563" y="378"/>
                    <a:pt x="571" y="375"/>
                  </a:cubicBezTo>
                  <a:lnTo>
                    <a:pt x="571" y="375"/>
                  </a:lnTo>
                  <a:cubicBezTo>
                    <a:pt x="579" y="370"/>
                    <a:pt x="592" y="359"/>
                    <a:pt x="593" y="351"/>
                  </a:cubicBezTo>
                  <a:lnTo>
                    <a:pt x="593" y="351"/>
                  </a:lnTo>
                  <a:cubicBezTo>
                    <a:pt x="596" y="319"/>
                    <a:pt x="584" y="317"/>
                    <a:pt x="574" y="315"/>
                  </a:cubicBezTo>
                  <a:lnTo>
                    <a:pt x="574" y="315"/>
                  </a:lnTo>
                  <a:cubicBezTo>
                    <a:pt x="554" y="312"/>
                    <a:pt x="534" y="312"/>
                    <a:pt x="515" y="311"/>
                  </a:cubicBezTo>
                  <a:lnTo>
                    <a:pt x="515" y="311"/>
                  </a:lnTo>
                  <a:cubicBezTo>
                    <a:pt x="476" y="311"/>
                    <a:pt x="435" y="310"/>
                    <a:pt x="396" y="281"/>
                  </a:cubicBezTo>
                  <a:lnTo>
                    <a:pt x="396" y="281"/>
                  </a:lnTo>
                  <a:cubicBezTo>
                    <a:pt x="371" y="263"/>
                    <a:pt x="376" y="224"/>
                    <a:pt x="382" y="182"/>
                  </a:cubicBezTo>
                  <a:lnTo>
                    <a:pt x="382" y="182"/>
                  </a:lnTo>
                  <a:cubicBezTo>
                    <a:pt x="385" y="156"/>
                    <a:pt x="390" y="124"/>
                    <a:pt x="383" y="112"/>
                  </a:cubicBezTo>
                  <a:lnTo>
                    <a:pt x="383" y="112"/>
                  </a:lnTo>
                  <a:cubicBezTo>
                    <a:pt x="361" y="68"/>
                    <a:pt x="335" y="45"/>
                    <a:pt x="313" y="49"/>
                  </a:cubicBezTo>
                  <a:lnTo>
                    <a:pt x="313" y="49"/>
                  </a:lnTo>
                  <a:cubicBezTo>
                    <a:pt x="302" y="50"/>
                    <a:pt x="296" y="57"/>
                    <a:pt x="296" y="60"/>
                  </a:cubicBezTo>
                  <a:lnTo>
                    <a:pt x="296" y="60"/>
                  </a:lnTo>
                  <a:cubicBezTo>
                    <a:pt x="296" y="65"/>
                    <a:pt x="297" y="68"/>
                    <a:pt x="299" y="72"/>
                  </a:cubicBezTo>
                  <a:lnTo>
                    <a:pt x="299" y="72"/>
                  </a:lnTo>
                  <a:cubicBezTo>
                    <a:pt x="304" y="88"/>
                    <a:pt x="311" y="107"/>
                    <a:pt x="311" y="181"/>
                  </a:cubicBezTo>
                  <a:lnTo>
                    <a:pt x="311" y="181"/>
                  </a:lnTo>
                  <a:cubicBezTo>
                    <a:pt x="311" y="196"/>
                    <a:pt x="304" y="220"/>
                    <a:pt x="253" y="282"/>
                  </a:cubicBezTo>
                  <a:lnTo>
                    <a:pt x="253" y="282"/>
                  </a:lnTo>
                  <a:cubicBezTo>
                    <a:pt x="226" y="314"/>
                    <a:pt x="200" y="341"/>
                    <a:pt x="199" y="342"/>
                  </a:cubicBezTo>
                  <a:lnTo>
                    <a:pt x="199" y="342"/>
                  </a:lnTo>
                  <a:cubicBezTo>
                    <a:pt x="194" y="347"/>
                    <a:pt x="188" y="350"/>
                    <a:pt x="181" y="349"/>
                  </a:cubicBezTo>
                  <a:lnTo>
                    <a:pt x="88" y="342"/>
                  </a:lnTo>
                  <a:lnTo>
                    <a:pt x="88" y="342"/>
                  </a:lnTo>
                  <a:cubicBezTo>
                    <a:pt x="84" y="341"/>
                    <a:pt x="80" y="343"/>
                    <a:pt x="78" y="345"/>
                  </a:cubicBezTo>
                  <a:lnTo>
                    <a:pt x="78" y="345"/>
                  </a:lnTo>
                  <a:cubicBezTo>
                    <a:pt x="66" y="359"/>
                    <a:pt x="45" y="392"/>
                    <a:pt x="45" y="468"/>
                  </a:cubicBezTo>
                  <a:lnTo>
                    <a:pt x="45" y="468"/>
                  </a:lnTo>
                  <a:cubicBezTo>
                    <a:pt x="45" y="517"/>
                    <a:pt x="55" y="556"/>
                    <a:pt x="74" y="578"/>
                  </a:cubicBezTo>
                  <a:lnTo>
                    <a:pt x="74" y="578"/>
                  </a:lnTo>
                  <a:cubicBezTo>
                    <a:pt x="86" y="592"/>
                    <a:pt x="105" y="599"/>
                    <a:pt x="123" y="594"/>
                  </a:cubicBezTo>
                  <a:lnTo>
                    <a:pt x="123" y="594"/>
                  </a:lnTo>
                  <a:cubicBezTo>
                    <a:pt x="130" y="592"/>
                    <a:pt x="137" y="589"/>
                    <a:pt x="144" y="588"/>
                  </a:cubicBezTo>
                  <a:lnTo>
                    <a:pt x="144" y="588"/>
                  </a:lnTo>
                  <a:cubicBezTo>
                    <a:pt x="156" y="584"/>
                    <a:pt x="176" y="580"/>
                    <a:pt x="189" y="577"/>
                  </a:cubicBezTo>
                  <a:lnTo>
                    <a:pt x="189" y="577"/>
                  </a:lnTo>
                  <a:cubicBezTo>
                    <a:pt x="198" y="576"/>
                    <a:pt x="205" y="575"/>
                    <a:pt x="210" y="574"/>
                  </a:cubicBezTo>
                  <a:lnTo>
                    <a:pt x="210" y="574"/>
                  </a:lnTo>
                  <a:cubicBezTo>
                    <a:pt x="220" y="573"/>
                    <a:pt x="230" y="571"/>
                    <a:pt x="239" y="579"/>
                  </a:cubicBezTo>
                  <a:lnTo>
                    <a:pt x="239" y="579"/>
                  </a:lnTo>
                  <a:cubicBezTo>
                    <a:pt x="264" y="602"/>
                    <a:pt x="295" y="616"/>
                    <a:pt x="315" y="623"/>
                  </a:cubicBezTo>
                  <a:lnTo>
                    <a:pt x="315" y="623"/>
                  </a:lnTo>
                  <a:cubicBezTo>
                    <a:pt x="341" y="631"/>
                    <a:pt x="364" y="635"/>
                    <a:pt x="374" y="633"/>
                  </a:cubicBezTo>
                  <a:lnTo>
                    <a:pt x="374" y="633"/>
                  </a:lnTo>
                  <a:cubicBezTo>
                    <a:pt x="378" y="633"/>
                    <a:pt x="382" y="633"/>
                    <a:pt x="385" y="633"/>
                  </a:cubicBezTo>
                  <a:lnTo>
                    <a:pt x="495" y="694"/>
                  </a:lnTo>
                  <a:lnTo>
                    <a:pt x="495" y="694"/>
                  </a:lnTo>
                  <a:cubicBezTo>
                    <a:pt x="490" y="694"/>
                    <a:pt x="484" y="694"/>
                    <a:pt x="478" y="693"/>
                  </a:cubicBezTo>
                  <a:lnTo>
                    <a:pt x="478" y="693"/>
                  </a:lnTo>
                  <a:cubicBezTo>
                    <a:pt x="450" y="691"/>
                    <a:pt x="422" y="685"/>
                    <a:pt x="403" y="680"/>
                  </a:cubicBezTo>
                  <a:lnTo>
                    <a:pt x="403" y="680"/>
                  </a:lnTo>
                  <a:cubicBezTo>
                    <a:pt x="395" y="678"/>
                    <a:pt x="387" y="677"/>
                    <a:pt x="379" y="678"/>
                  </a:cubicBezTo>
                  <a:lnTo>
                    <a:pt x="379" y="678"/>
                  </a:lnTo>
                  <a:cubicBezTo>
                    <a:pt x="376" y="679"/>
                    <a:pt x="373" y="679"/>
                    <a:pt x="370" y="679"/>
                  </a:cubicBezTo>
                  <a:lnTo>
                    <a:pt x="370" y="679"/>
                  </a:lnTo>
                  <a:cubicBezTo>
                    <a:pt x="333" y="679"/>
                    <a:pt x="267" y="661"/>
                    <a:pt x="215" y="619"/>
                  </a:cubicBezTo>
                  <a:lnTo>
                    <a:pt x="215" y="619"/>
                  </a:lnTo>
                  <a:cubicBezTo>
                    <a:pt x="201" y="621"/>
                    <a:pt x="171" y="627"/>
                    <a:pt x="157" y="630"/>
                  </a:cubicBezTo>
                  <a:lnTo>
                    <a:pt x="157" y="630"/>
                  </a:lnTo>
                  <a:cubicBezTo>
                    <a:pt x="149" y="633"/>
                    <a:pt x="142" y="635"/>
                    <a:pt x="135" y="636"/>
                  </a:cubicBezTo>
                  <a:lnTo>
                    <a:pt x="135" y="636"/>
                  </a:lnTo>
                  <a:cubicBezTo>
                    <a:pt x="100" y="646"/>
                    <a:pt x="62" y="635"/>
                    <a:pt x="40" y="607"/>
                  </a:cubicBezTo>
                  <a:lnTo>
                    <a:pt x="40" y="607"/>
                  </a:lnTo>
                  <a:cubicBezTo>
                    <a:pt x="14" y="575"/>
                    <a:pt x="0" y="529"/>
                    <a:pt x="0" y="468"/>
                  </a:cubicBezTo>
                  <a:lnTo>
                    <a:pt x="0" y="468"/>
                  </a:lnTo>
                  <a:cubicBezTo>
                    <a:pt x="0" y="382"/>
                    <a:pt x="25" y="337"/>
                    <a:pt x="45" y="315"/>
                  </a:cubicBezTo>
                  <a:lnTo>
                    <a:pt x="45" y="315"/>
                  </a:lnTo>
                  <a:cubicBezTo>
                    <a:pt x="56" y="302"/>
                    <a:pt x="73" y="295"/>
                    <a:pt x="91" y="297"/>
                  </a:cubicBezTo>
                  <a:lnTo>
                    <a:pt x="174" y="303"/>
                  </a:lnTo>
                  <a:lnTo>
                    <a:pt x="174" y="303"/>
                  </a:lnTo>
                  <a:cubicBezTo>
                    <a:pt x="183" y="293"/>
                    <a:pt x="201" y="275"/>
                    <a:pt x="218" y="254"/>
                  </a:cubicBezTo>
                  <a:lnTo>
                    <a:pt x="218" y="254"/>
                  </a:lnTo>
                  <a:cubicBezTo>
                    <a:pt x="264" y="198"/>
                    <a:pt x="266" y="182"/>
                    <a:pt x="266" y="181"/>
                  </a:cubicBezTo>
                  <a:lnTo>
                    <a:pt x="266" y="181"/>
                  </a:lnTo>
                  <a:cubicBezTo>
                    <a:pt x="267" y="114"/>
                    <a:pt x="262" y="101"/>
                    <a:pt x="257" y="87"/>
                  </a:cubicBezTo>
                  <a:lnTo>
                    <a:pt x="257" y="87"/>
                  </a:lnTo>
                  <a:cubicBezTo>
                    <a:pt x="255" y="82"/>
                    <a:pt x="253" y="77"/>
                    <a:pt x="251" y="70"/>
                  </a:cubicBezTo>
                  <a:lnTo>
                    <a:pt x="251" y="70"/>
                  </a:lnTo>
                  <a:cubicBezTo>
                    <a:pt x="246" y="45"/>
                    <a:pt x="264" y="18"/>
                    <a:pt x="292" y="8"/>
                  </a:cubicBezTo>
                  <a:lnTo>
                    <a:pt x="292" y="8"/>
                  </a:lnTo>
                  <a:cubicBezTo>
                    <a:pt x="314" y="0"/>
                    <a:pt x="338" y="3"/>
                    <a:pt x="360" y="15"/>
                  </a:cubicBezTo>
                  <a:lnTo>
                    <a:pt x="360" y="15"/>
                  </a:lnTo>
                  <a:cubicBezTo>
                    <a:pt x="383" y="29"/>
                    <a:pt x="405" y="55"/>
                    <a:pt x="423" y="91"/>
                  </a:cubicBezTo>
                  <a:lnTo>
                    <a:pt x="423" y="91"/>
                  </a:lnTo>
                  <a:cubicBezTo>
                    <a:pt x="435" y="117"/>
                    <a:pt x="430" y="153"/>
                    <a:pt x="426" y="188"/>
                  </a:cubicBezTo>
                  <a:lnTo>
                    <a:pt x="426" y="188"/>
                  </a:lnTo>
                  <a:cubicBezTo>
                    <a:pt x="424" y="203"/>
                    <a:pt x="422" y="216"/>
                    <a:pt x="422" y="228"/>
                  </a:cubicBezTo>
                  <a:lnTo>
                    <a:pt x="422" y="228"/>
                  </a:lnTo>
                  <a:cubicBezTo>
                    <a:pt x="422" y="239"/>
                    <a:pt x="423" y="244"/>
                    <a:pt x="423" y="245"/>
                  </a:cubicBezTo>
                  <a:lnTo>
                    <a:pt x="423" y="245"/>
                  </a:lnTo>
                  <a:cubicBezTo>
                    <a:pt x="451" y="265"/>
                    <a:pt x="480" y="266"/>
                    <a:pt x="516" y="266"/>
                  </a:cubicBezTo>
                  <a:lnTo>
                    <a:pt x="516" y="266"/>
                  </a:lnTo>
                  <a:cubicBezTo>
                    <a:pt x="535" y="266"/>
                    <a:pt x="558" y="267"/>
                    <a:pt x="582" y="271"/>
                  </a:cubicBezTo>
                  <a:lnTo>
                    <a:pt x="582" y="271"/>
                  </a:lnTo>
                  <a:cubicBezTo>
                    <a:pt x="622" y="278"/>
                    <a:pt x="642" y="308"/>
                    <a:pt x="637" y="355"/>
                  </a:cubicBezTo>
                  <a:lnTo>
                    <a:pt x="637" y="355"/>
                  </a:lnTo>
                  <a:cubicBezTo>
                    <a:pt x="636" y="370"/>
                    <a:pt x="628" y="383"/>
                    <a:pt x="619" y="393"/>
                  </a:cubicBezTo>
                  <a:lnTo>
                    <a:pt x="619" y="393"/>
                  </a:lnTo>
                  <a:cubicBezTo>
                    <a:pt x="634" y="407"/>
                    <a:pt x="642" y="423"/>
                    <a:pt x="642" y="443"/>
                  </a:cubicBezTo>
                  <a:lnTo>
                    <a:pt x="642" y="443"/>
                  </a:lnTo>
                  <a:cubicBezTo>
                    <a:pt x="642" y="472"/>
                    <a:pt x="628" y="491"/>
                    <a:pt x="612" y="503"/>
                  </a:cubicBezTo>
                  <a:lnTo>
                    <a:pt x="612" y="503"/>
                  </a:lnTo>
                  <a:cubicBezTo>
                    <a:pt x="620" y="517"/>
                    <a:pt x="627" y="537"/>
                    <a:pt x="621" y="558"/>
                  </a:cubicBezTo>
                  <a:lnTo>
                    <a:pt x="621" y="558"/>
                  </a:lnTo>
                  <a:cubicBezTo>
                    <a:pt x="617" y="576"/>
                    <a:pt x="603" y="590"/>
                    <a:pt x="582" y="600"/>
                  </a:cubicBezTo>
                  <a:lnTo>
                    <a:pt x="582" y="600"/>
                  </a:lnTo>
                  <a:cubicBezTo>
                    <a:pt x="582" y="602"/>
                    <a:pt x="583" y="605"/>
                    <a:pt x="583" y="606"/>
                  </a:cubicBezTo>
                  <a:lnTo>
                    <a:pt x="583" y="606"/>
                  </a:lnTo>
                  <a:cubicBezTo>
                    <a:pt x="589" y="632"/>
                    <a:pt x="580" y="657"/>
                    <a:pt x="560" y="675"/>
                  </a:cubicBezTo>
                  <a:lnTo>
                    <a:pt x="560" y="675"/>
                  </a:lnTo>
                  <a:cubicBezTo>
                    <a:pt x="545" y="688"/>
                    <a:pt x="525" y="694"/>
                    <a:pt x="495" y="694"/>
                  </a:cubicBezTo>
                  <a:lnTo>
                    <a:pt x="385" y="6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4C0F65-A051-0D48-9BD5-C8903708099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62388" y="3010423"/>
              <a:ext cx="74257" cy="38013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9C90FE-FE8A-CE4A-84CE-7BB3C1C6B221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678851" y="5238963"/>
              <a:ext cx="430356" cy="272209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3DD4FA9-024B-2F4D-B954-1B3703081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726" y="3010423"/>
              <a:ext cx="1696" cy="59040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3C1D82-299D-3C47-8FA6-11CF92B135EF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92" y="3573239"/>
              <a:ext cx="0" cy="91019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490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975320-4A76-CC7C-2006-E7F8DDCF3A6A}"/>
              </a:ext>
            </a:extLst>
          </p:cNvPr>
          <p:cNvGrpSpPr/>
          <p:nvPr/>
        </p:nvGrpSpPr>
        <p:grpSpPr>
          <a:xfrm>
            <a:off x="212542" y="1039783"/>
            <a:ext cx="11577264" cy="5818217"/>
            <a:chOff x="212542" y="1039783"/>
            <a:chExt cx="11577264" cy="581821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B4976131-D700-1045-99FA-A1C13015B357}"/>
                </a:ext>
              </a:extLst>
            </p:cNvPr>
            <p:cNvSpPr/>
            <p:nvPr/>
          </p:nvSpPr>
          <p:spPr>
            <a:xfrm>
              <a:off x="474562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BE686994-E10C-F045-8B1A-08EC97615DB8}"/>
                </a:ext>
              </a:extLst>
            </p:cNvPr>
            <p:cNvSpPr/>
            <p:nvPr/>
          </p:nvSpPr>
          <p:spPr>
            <a:xfrm>
              <a:off x="2109207" y="5044504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62F21EB-CD0E-5C4F-9C7D-26BCB9EDD19B}"/>
                </a:ext>
              </a:extLst>
            </p:cNvPr>
            <p:cNvSpPr/>
            <p:nvPr/>
          </p:nvSpPr>
          <p:spPr>
            <a:xfrm>
              <a:off x="212542" y="1862559"/>
              <a:ext cx="10612478" cy="4995441"/>
            </a:xfrm>
            <a:custGeom>
              <a:avLst/>
              <a:gdLst>
                <a:gd name="connsiteX0" fmla="*/ 10405199 w 10612478"/>
                <a:gd name="connsiteY0" fmla="*/ 0 h 4995441"/>
                <a:gd name="connsiteX1" fmla="*/ 10612478 w 10612478"/>
                <a:gd name="connsiteY1" fmla="*/ 354022 h 4995441"/>
                <a:gd name="connsiteX2" fmla="*/ 10530876 w 10612478"/>
                <a:gd name="connsiteY2" fmla="*/ 430514 h 4995441"/>
                <a:gd name="connsiteX3" fmla="*/ 9092015 w 10612478"/>
                <a:gd name="connsiteY3" fmla="*/ 1629672 h 4995441"/>
                <a:gd name="connsiteX4" fmla="*/ 8240374 w 10612478"/>
                <a:gd name="connsiteY4" fmla="*/ 2072165 h 4995441"/>
                <a:gd name="connsiteX5" fmla="*/ 7299030 w 10612478"/>
                <a:gd name="connsiteY5" fmla="*/ 2290364 h 4995441"/>
                <a:gd name="connsiteX6" fmla="*/ 7065280 w 10612478"/>
                <a:gd name="connsiteY6" fmla="*/ 2298890 h 4995441"/>
                <a:gd name="connsiteX7" fmla="*/ 5704975 w 10612478"/>
                <a:gd name="connsiteY7" fmla="*/ 2112719 h 4995441"/>
                <a:gd name="connsiteX8" fmla="*/ 4401178 w 10612478"/>
                <a:gd name="connsiteY8" fmla="*/ 1929434 h 4995441"/>
                <a:gd name="connsiteX9" fmla="*/ 3592867 w 10612478"/>
                <a:gd name="connsiteY9" fmla="*/ 2021765 h 4995441"/>
                <a:gd name="connsiteX10" fmla="*/ 2826057 w 10612478"/>
                <a:gd name="connsiteY10" fmla="*/ 2292333 h 4995441"/>
                <a:gd name="connsiteX11" fmla="*/ 1519418 w 10612478"/>
                <a:gd name="connsiteY11" fmla="*/ 3243775 h 4995441"/>
                <a:gd name="connsiteX12" fmla="*/ 1036615 w 10612478"/>
                <a:gd name="connsiteY12" fmla="*/ 3838983 h 4995441"/>
                <a:gd name="connsiteX13" fmla="*/ 668883 w 10612478"/>
                <a:gd name="connsiteY13" fmla="*/ 4468781 h 4995441"/>
                <a:gd name="connsiteX14" fmla="*/ 544773 w 10612478"/>
                <a:gd name="connsiteY14" fmla="*/ 4734877 h 4995441"/>
                <a:gd name="connsiteX15" fmla="*/ 436367 w 10612478"/>
                <a:gd name="connsiteY15" fmla="*/ 4995441 h 4995441"/>
                <a:gd name="connsiteX16" fmla="*/ 0 w 10612478"/>
                <a:gd name="connsiteY16" fmla="*/ 4995441 h 4995441"/>
                <a:gd name="connsiteX17" fmla="*/ 84861 w 10612478"/>
                <a:gd name="connsiteY17" fmla="*/ 4790634 h 4995441"/>
                <a:gd name="connsiteX18" fmla="*/ 337620 w 10612478"/>
                <a:gd name="connsiteY18" fmla="*/ 4262374 h 4995441"/>
                <a:gd name="connsiteX19" fmla="*/ 766712 w 10612478"/>
                <a:gd name="connsiteY19" fmla="*/ 3554438 h 4995441"/>
                <a:gd name="connsiteX20" fmla="*/ 1293226 w 10612478"/>
                <a:gd name="connsiteY20" fmla="*/ 2907912 h 4995441"/>
                <a:gd name="connsiteX21" fmla="*/ 1930434 w 10612478"/>
                <a:gd name="connsiteY21" fmla="*/ 2347833 h 4995441"/>
                <a:gd name="connsiteX22" fmla="*/ 2663867 w 10612478"/>
                <a:gd name="connsiteY22" fmla="*/ 1909738 h 4995441"/>
                <a:gd name="connsiteX23" fmla="*/ 3469019 w 10612478"/>
                <a:gd name="connsiteY23" fmla="*/ 1625543 h 4995441"/>
                <a:gd name="connsiteX24" fmla="*/ 4321246 w 10612478"/>
                <a:gd name="connsiteY24" fmla="*/ 1528276 h 4995441"/>
                <a:gd name="connsiteX25" fmla="*/ 5660810 w 10612478"/>
                <a:gd name="connsiteY25" fmla="*/ 1715392 h 4995441"/>
                <a:gd name="connsiteX26" fmla="*/ 6436152 w 10612478"/>
                <a:gd name="connsiteY26" fmla="*/ 1857475 h 4995441"/>
                <a:gd name="connsiteX27" fmla="*/ 7203864 w 10612478"/>
                <a:gd name="connsiteY27" fmla="*/ 1889610 h 4995441"/>
                <a:gd name="connsiteX28" fmla="*/ 8091837 w 10612478"/>
                <a:gd name="connsiteY28" fmla="*/ 1683472 h 4995441"/>
                <a:gd name="connsiteX29" fmla="*/ 8905293 w 10612478"/>
                <a:gd name="connsiteY29" fmla="*/ 1260702 h 4995441"/>
                <a:gd name="connsiteX30" fmla="*/ 10314231 w 10612478"/>
                <a:gd name="connsiteY30" fmla="*/ 85234 h 499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612478" h="4995441">
                  <a:moveTo>
                    <a:pt x="10405199" y="0"/>
                  </a:moveTo>
                  <a:lnTo>
                    <a:pt x="10612478" y="354022"/>
                  </a:lnTo>
                  <a:lnTo>
                    <a:pt x="10530876" y="430514"/>
                  </a:lnTo>
                  <a:cubicBezTo>
                    <a:pt x="10083955" y="849318"/>
                    <a:pt x="9621892" y="1282395"/>
                    <a:pt x="9092015" y="1629672"/>
                  </a:cubicBezTo>
                  <a:cubicBezTo>
                    <a:pt x="8810241" y="1814251"/>
                    <a:pt x="8523705" y="1963107"/>
                    <a:pt x="8240374" y="2072165"/>
                  </a:cubicBezTo>
                  <a:cubicBezTo>
                    <a:pt x="7923780" y="2193932"/>
                    <a:pt x="7607072" y="2267349"/>
                    <a:pt x="7299030" y="2290364"/>
                  </a:cubicBezTo>
                  <a:cubicBezTo>
                    <a:pt x="7220993" y="2296218"/>
                    <a:pt x="7143046" y="2298890"/>
                    <a:pt x="7065280" y="2298890"/>
                  </a:cubicBezTo>
                  <a:cubicBezTo>
                    <a:pt x="6604097" y="2298890"/>
                    <a:pt x="6148104" y="2204454"/>
                    <a:pt x="5704975" y="2112719"/>
                  </a:cubicBezTo>
                  <a:cubicBezTo>
                    <a:pt x="5278456" y="2024435"/>
                    <a:pt x="4837267" y="1933131"/>
                    <a:pt x="4401178" y="1929434"/>
                  </a:cubicBezTo>
                  <a:cubicBezTo>
                    <a:pt x="4134435" y="1927195"/>
                    <a:pt x="3862455" y="1958224"/>
                    <a:pt x="3592867" y="2021765"/>
                  </a:cubicBezTo>
                  <a:cubicBezTo>
                    <a:pt x="3330908" y="2083894"/>
                    <a:pt x="3074252" y="2174459"/>
                    <a:pt x="2826057" y="2292333"/>
                  </a:cubicBezTo>
                  <a:cubicBezTo>
                    <a:pt x="2347633" y="2518976"/>
                    <a:pt x="1895725" y="2848148"/>
                    <a:pt x="1519418" y="3243775"/>
                  </a:cubicBezTo>
                  <a:cubicBezTo>
                    <a:pt x="1339669" y="3432644"/>
                    <a:pt x="1181745" y="3627368"/>
                    <a:pt x="1036615" y="3838983"/>
                  </a:cubicBezTo>
                  <a:cubicBezTo>
                    <a:pt x="902160" y="4035002"/>
                    <a:pt x="781877" y="4241004"/>
                    <a:pt x="668883" y="4468781"/>
                  </a:cubicBezTo>
                  <a:cubicBezTo>
                    <a:pt x="625457" y="4556282"/>
                    <a:pt x="584143" y="4645230"/>
                    <a:pt x="544773" y="4734877"/>
                  </a:cubicBezTo>
                  <a:lnTo>
                    <a:pt x="436367" y="4995441"/>
                  </a:lnTo>
                  <a:lnTo>
                    <a:pt x="0" y="4995441"/>
                  </a:lnTo>
                  <a:lnTo>
                    <a:pt x="84861" y="4790634"/>
                  </a:lnTo>
                  <a:cubicBezTo>
                    <a:pt x="164798" y="4606798"/>
                    <a:pt x="248847" y="4431213"/>
                    <a:pt x="337620" y="4262374"/>
                  </a:cubicBezTo>
                  <a:cubicBezTo>
                    <a:pt x="469908" y="4010746"/>
                    <a:pt x="614271" y="3772555"/>
                    <a:pt x="766712" y="3554438"/>
                  </a:cubicBezTo>
                  <a:cubicBezTo>
                    <a:pt x="928142" y="3323155"/>
                    <a:pt x="1104164" y="3107007"/>
                    <a:pt x="1293226" y="2907912"/>
                  </a:cubicBezTo>
                  <a:cubicBezTo>
                    <a:pt x="1491831" y="2699751"/>
                    <a:pt x="1705014" y="2512379"/>
                    <a:pt x="1930434" y="2347833"/>
                  </a:cubicBezTo>
                  <a:cubicBezTo>
                    <a:pt x="2164004" y="2177033"/>
                    <a:pt x="2409377" y="2030469"/>
                    <a:pt x="2663867" y="1909738"/>
                  </a:cubicBezTo>
                  <a:cubicBezTo>
                    <a:pt x="2924473" y="1785929"/>
                    <a:pt x="3193970" y="1690803"/>
                    <a:pt x="3469019" y="1625543"/>
                  </a:cubicBezTo>
                  <a:cubicBezTo>
                    <a:pt x="3753049" y="1558603"/>
                    <a:pt x="4039788" y="1525902"/>
                    <a:pt x="4321246" y="1528276"/>
                  </a:cubicBezTo>
                  <a:cubicBezTo>
                    <a:pt x="4775365" y="1532135"/>
                    <a:pt x="5225490" y="1625408"/>
                    <a:pt x="5660810" y="1715392"/>
                  </a:cubicBezTo>
                  <a:cubicBezTo>
                    <a:pt x="5915233" y="1768033"/>
                    <a:pt x="6178299" y="1822480"/>
                    <a:pt x="6436152" y="1857475"/>
                  </a:cubicBezTo>
                  <a:cubicBezTo>
                    <a:pt x="6722372" y="1896328"/>
                    <a:pt x="6973499" y="1906823"/>
                    <a:pt x="7203864" y="1889610"/>
                  </a:cubicBezTo>
                  <a:cubicBezTo>
                    <a:pt x="7493785" y="1868024"/>
                    <a:pt x="7792529" y="1798575"/>
                    <a:pt x="8091837" y="1683472"/>
                  </a:cubicBezTo>
                  <a:cubicBezTo>
                    <a:pt x="8361989" y="1579595"/>
                    <a:pt x="8635706" y="1437349"/>
                    <a:pt x="8905293" y="1260702"/>
                  </a:cubicBezTo>
                  <a:cubicBezTo>
                    <a:pt x="9419442" y="923868"/>
                    <a:pt x="9874328" y="497536"/>
                    <a:pt x="10314231" y="8523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5854848B-88FC-8448-B6A1-DCEC0BC4FAB6}"/>
                </a:ext>
              </a:extLst>
            </p:cNvPr>
            <p:cNvSpPr/>
            <p:nvPr/>
          </p:nvSpPr>
          <p:spPr>
            <a:xfrm>
              <a:off x="339800" y="2050753"/>
              <a:ext cx="10336117" cy="4807247"/>
            </a:xfrm>
            <a:custGeom>
              <a:avLst/>
              <a:gdLst>
                <a:gd name="connsiteX0" fmla="*/ 10254583 w 10336117"/>
                <a:gd name="connsiteY0" fmla="*/ 0 h 4807247"/>
                <a:gd name="connsiteX1" fmla="*/ 10336117 w 10336117"/>
                <a:gd name="connsiteY1" fmla="*/ 139278 h 4807247"/>
                <a:gd name="connsiteX2" fmla="*/ 8912264 w 10336117"/>
                <a:gd name="connsiteY2" fmla="*/ 1326456 h 4807247"/>
                <a:gd name="connsiteX3" fmla="*/ 7165047 w 10336117"/>
                <a:gd name="connsiteY3" fmla="*/ 1971310 h 4807247"/>
                <a:gd name="connsiteX4" fmla="*/ 4274709 w 10336117"/>
                <a:gd name="connsiteY4" fmla="*/ 1610218 h 4807247"/>
                <a:gd name="connsiteX5" fmla="*/ 1319785 w 10336117"/>
                <a:gd name="connsiteY5" fmla="*/ 2957260 h 4807247"/>
                <a:gd name="connsiteX6" fmla="*/ 255082 w 10336117"/>
                <a:gd name="connsiteY6" fmla="*/ 4639183 h 4807247"/>
                <a:gd name="connsiteX7" fmla="*/ 189451 w 10336117"/>
                <a:gd name="connsiteY7" fmla="*/ 4807247 h 4807247"/>
                <a:gd name="connsiteX8" fmla="*/ 0 w 10336117"/>
                <a:gd name="connsiteY8" fmla="*/ 4807247 h 4807247"/>
                <a:gd name="connsiteX9" fmla="*/ 82159 w 10336117"/>
                <a:gd name="connsiteY9" fmla="*/ 4600546 h 4807247"/>
                <a:gd name="connsiteX10" fmla="*/ 1238160 w 10336117"/>
                <a:gd name="connsiteY10" fmla="*/ 2818010 h 4807247"/>
                <a:gd name="connsiteX11" fmla="*/ 4193151 w 10336117"/>
                <a:gd name="connsiteY11" fmla="*/ 1470968 h 4807247"/>
                <a:gd name="connsiteX12" fmla="*/ 7083398 w 10336117"/>
                <a:gd name="connsiteY12" fmla="*/ 1832032 h 4807247"/>
                <a:gd name="connsiteX13" fmla="*/ 8830593 w 10336117"/>
                <a:gd name="connsiteY13" fmla="*/ 1187178 h 4807247"/>
                <a:gd name="connsiteX14" fmla="*/ 10254583 w 10336117"/>
                <a:gd name="connsiteY14" fmla="*/ 0 h 48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336117" h="4807247">
                  <a:moveTo>
                    <a:pt x="10254583" y="0"/>
                  </a:moveTo>
                  <a:lnTo>
                    <a:pt x="10336117" y="139278"/>
                  </a:lnTo>
                  <a:cubicBezTo>
                    <a:pt x="9885925" y="561212"/>
                    <a:pt x="9432753" y="985520"/>
                    <a:pt x="8912264" y="1326456"/>
                  </a:cubicBezTo>
                  <a:cubicBezTo>
                    <a:pt x="8391775" y="1667391"/>
                    <a:pt x="7795054" y="1924119"/>
                    <a:pt x="7165047" y="1971310"/>
                  </a:cubicBezTo>
                  <a:cubicBezTo>
                    <a:pt x="6193281" y="2043942"/>
                    <a:pt x="5249318" y="1618501"/>
                    <a:pt x="4274709" y="1610218"/>
                  </a:cubicBezTo>
                  <a:cubicBezTo>
                    <a:pt x="3149330" y="1600667"/>
                    <a:pt x="2075041" y="2163335"/>
                    <a:pt x="1319785" y="2957260"/>
                  </a:cubicBezTo>
                  <a:cubicBezTo>
                    <a:pt x="824149" y="3478274"/>
                    <a:pt x="506368" y="4030928"/>
                    <a:pt x="255082" y="4639183"/>
                  </a:cubicBezTo>
                  <a:lnTo>
                    <a:pt x="189451" y="4807247"/>
                  </a:lnTo>
                  <a:lnTo>
                    <a:pt x="0" y="4807247"/>
                  </a:lnTo>
                  <a:lnTo>
                    <a:pt x="82159" y="4600546"/>
                  </a:lnTo>
                  <a:cubicBezTo>
                    <a:pt x="370637" y="3951250"/>
                    <a:pt x="742509" y="3338918"/>
                    <a:pt x="1238160" y="2818010"/>
                  </a:cubicBezTo>
                  <a:cubicBezTo>
                    <a:pt x="1993438" y="2024247"/>
                    <a:pt x="3067726" y="1461389"/>
                    <a:pt x="4193151" y="1470968"/>
                  </a:cubicBezTo>
                  <a:cubicBezTo>
                    <a:pt x="5167761" y="1479251"/>
                    <a:pt x="6111746" y="1904692"/>
                    <a:pt x="7083398" y="1832032"/>
                  </a:cubicBezTo>
                  <a:cubicBezTo>
                    <a:pt x="7713406" y="1784949"/>
                    <a:pt x="8310105" y="1528276"/>
                    <a:pt x="8830593" y="1187178"/>
                  </a:cubicBezTo>
                  <a:cubicBezTo>
                    <a:pt x="9351084" y="846081"/>
                    <a:pt x="9804254" y="421880"/>
                    <a:pt x="10254583" y="0"/>
                  </a:cubicBezTo>
                  <a:close/>
                </a:path>
              </a:pathLst>
            </a:custGeom>
            <a:solidFill>
              <a:schemeClr val="accent2"/>
            </a:solidFill>
            <a:ln w="22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380BECB-2BDA-E346-B7F5-62D123FF3DF7}"/>
                </a:ext>
              </a:extLst>
            </p:cNvPr>
            <p:cNvGrpSpPr/>
            <p:nvPr/>
          </p:nvGrpSpPr>
          <p:grpSpPr>
            <a:xfrm>
              <a:off x="9945271" y="1039783"/>
              <a:ext cx="1844535" cy="1783570"/>
              <a:chOff x="9006707" y="270255"/>
              <a:chExt cx="1611215" cy="1557962"/>
            </a:xfrm>
            <a:effectLst>
              <a:outerShdw blurRad="127000" sx="102000" sy="102000" algn="ctr" rotWithShape="0">
                <a:prstClr val="black">
                  <a:alpha val="30000"/>
                </a:prstClr>
              </a:outerShdw>
            </a:effectLst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38D75996-61AB-7546-9483-DB8E060740CB}"/>
                  </a:ext>
                </a:extLst>
              </p:cNvPr>
              <p:cNvSpPr/>
              <p:nvPr/>
            </p:nvSpPr>
            <p:spPr>
              <a:xfrm>
                <a:off x="9006707" y="605739"/>
                <a:ext cx="791071" cy="570610"/>
              </a:xfrm>
              <a:custGeom>
                <a:avLst/>
                <a:gdLst>
                  <a:gd name="connsiteX0" fmla="*/ 687357 w 791071"/>
                  <a:gd name="connsiteY0" fmla="*/ 489435 h 570610"/>
                  <a:gd name="connsiteX1" fmla="*/ 750604 w 791071"/>
                  <a:gd name="connsiteY1" fmla="*/ 570611 h 570610"/>
                  <a:gd name="connsiteX2" fmla="*/ 568823 w 791071"/>
                  <a:gd name="connsiteY2" fmla="*/ 40447 h 570610"/>
                  <a:gd name="connsiteX3" fmla="*/ 38428 w 791071"/>
                  <a:gd name="connsiteY3" fmla="*/ 222140 h 570610"/>
                  <a:gd name="connsiteX4" fmla="*/ 0 w 791071"/>
                  <a:gd name="connsiteY4" fmla="*/ 357093 h 570610"/>
                  <a:gd name="connsiteX5" fmla="*/ 687357 w 791071"/>
                  <a:gd name="connsiteY5" fmla="*/ 489435 h 570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1071" h="570610">
                    <a:moveTo>
                      <a:pt x="687357" y="489435"/>
                    </a:moveTo>
                    <a:cubicBezTo>
                      <a:pt x="710773" y="514596"/>
                      <a:pt x="731937" y="541758"/>
                      <a:pt x="750604" y="570611"/>
                    </a:cubicBezTo>
                    <a:cubicBezTo>
                      <a:pt x="846878" y="374037"/>
                      <a:pt x="765494" y="136675"/>
                      <a:pt x="568823" y="40447"/>
                    </a:cubicBezTo>
                    <a:cubicBezTo>
                      <a:pt x="372164" y="-55780"/>
                      <a:pt x="134690" y="25566"/>
                      <a:pt x="38428" y="222140"/>
                    </a:cubicBezTo>
                    <a:cubicBezTo>
                      <a:pt x="17682" y="264482"/>
                      <a:pt x="4676" y="310182"/>
                      <a:pt x="0" y="357093"/>
                    </a:cubicBezTo>
                    <a:cubicBezTo>
                      <a:pt x="233548" y="247238"/>
                      <a:pt x="511346" y="300723"/>
                      <a:pt x="687357" y="48943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A343AF-24F3-1B40-92EA-37D4DF359FC3}"/>
                  </a:ext>
                </a:extLst>
              </p:cNvPr>
              <p:cNvSpPr/>
              <p:nvPr/>
            </p:nvSpPr>
            <p:spPr>
              <a:xfrm>
                <a:off x="9653457" y="1035696"/>
                <a:ext cx="545428" cy="792521"/>
              </a:xfrm>
              <a:custGeom>
                <a:avLst/>
                <a:gdLst>
                  <a:gd name="connsiteX0" fmla="*/ 76537 w 545428"/>
                  <a:gd name="connsiteY0" fmla="*/ 97975 h 792521"/>
                  <a:gd name="connsiteX1" fmla="*/ 0 w 545428"/>
                  <a:gd name="connsiteY1" fmla="*/ 29099 h 792521"/>
                  <a:gd name="connsiteX2" fmla="*/ 516318 w 545428"/>
                  <a:gd name="connsiteY2" fmla="*/ 247599 h 792521"/>
                  <a:gd name="connsiteX3" fmla="*/ 297719 w 545428"/>
                  <a:gd name="connsiteY3" fmla="*/ 763679 h 792521"/>
                  <a:gd name="connsiteX4" fmla="*/ 159965 w 545428"/>
                  <a:gd name="connsiteY4" fmla="*/ 792521 h 792521"/>
                  <a:gd name="connsiteX5" fmla="*/ 76537 w 545428"/>
                  <a:gd name="connsiteY5" fmla="*/ 97975 h 79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5428" h="792521">
                    <a:moveTo>
                      <a:pt x="76537" y="97975"/>
                    </a:moveTo>
                    <a:cubicBezTo>
                      <a:pt x="53046" y="72867"/>
                      <a:pt x="27440" y="49825"/>
                      <a:pt x="0" y="29099"/>
                    </a:cubicBezTo>
                    <a:cubicBezTo>
                      <a:pt x="202946" y="-53077"/>
                      <a:pt x="434108" y="44749"/>
                      <a:pt x="516318" y="247599"/>
                    </a:cubicBezTo>
                    <a:cubicBezTo>
                      <a:pt x="598527" y="450449"/>
                      <a:pt x="500665" y="681507"/>
                      <a:pt x="297719" y="763679"/>
                    </a:cubicBezTo>
                    <a:cubicBezTo>
                      <a:pt x="253889" y="781427"/>
                      <a:pt x="207240" y="791193"/>
                      <a:pt x="159965" y="792521"/>
                    </a:cubicBezTo>
                    <a:cubicBezTo>
                      <a:pt x="285968" y="567455"/>
                      <a:pt x="252264" y="286829"/>
                      <a:pt x="76537" y="979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AD1C2898-B1FA-1845-A248-BF19C306B85A}"/>
                  </a:ext>
                </a:extLst>
              </p:cNvPr>
              <p:cNvSpPr/>
              <p:nvPr/>
            </p:nvSpPr>
            <p:spPr>
              <a:xfrm>
                <a:off x="9007075" y="677241"/>
                <a:ext cx="1103389" cy="1150975"/>
              </a:xfrm>
              <a:custGeom>
                <a:avLst/>
                <a:gdLst>
                  <a:gd name="connsiteX0" fmla="*/ 888175 w 1103389"/>
                  <a:gd name="connsiteY0" fmla="*/ 1075212 h 1150975"/>
                  <a:gd name="connsiteX1" fmla="*/ 834894 w 1103389"/>
                  <a:gd name="connsiteY1" fmla="*/ 416211 h 1150975"/>
                  <a:gd name="connsiteX2" fmla="*/ 831695 w 1103389"/>
                  <a:gd name="connsiteY2" fmla="*/ 423222 h 1150975"/>
                  <a:gd name="connsiteX3" fmla="*/ 785797 w 1103389"/>
                  <a:gd name="connsiteY3" fmla="*/ 361725 h 1150975"/>
                  <a:gd name="connsiteX4" fmla="*/ 727717 w 1103389"/>
                  <a:gd name="connsiteY4" fmla="*/ 311789 h 1150975"/>
                  <a:gd name="connsiteX5" fmla="*/ 734854 w 1103389"/>
                  <a:gd name="connsiteY5" fmla="*/ 308960 h 1150975"/>
                  <a:gd name="connsiteX6" fmla="*/ 81090 w 1103389"/>
                  <a:gd name="connsiteY6" fmla="*/ 209827 h 1150975"/>
                  <a:gd name="connsiteX7" fmla="*/ 167225 w 1103389"/>
                  <a:gd name="connsiteY7" fmla="*/ 0 h 1150975"/>
                  <a:gd name="connsiteX8" fmla="*/ 0 w 1103389"/>
                  <a:gd name="connsiteY8" fmla="*/ 285592 h 1150975"/>
                  <a:gd name="connsiteX9" fmla="*/ 653887 w 1103389"/>
                  <a:gd name="connsiteY9" fmla="*/ 384848 h 1150975"/>
                  <a:gd name="connsiteX10" fmla="*/ 646750 w 1103389"/>
                  <a:gd name="connsiteY10" fmla="*/ 387553 h 1150975"/>
                  <a:gd name="connsiteX11" fmla="*/ 704830 w 1103389"/>
                  <a:gd name="connsiteY11" fmla="*/ 437612 h 1150975"/>
                  <a:gd name="connsiteX12" fmla="*/ 750604 w 1103389"/>
                  <a:gd name="connsiteY12" fmla="*/ 499109 h 1150975"/>
                  <a:gd name="connsiteX13" fmla="*/ 753927 w 1103389"/>
                  <a:gd name="connsiteY13" fmla="*/ 492098 h 1150975"/>
                  <a:gd name="connsiteX14" fmla="*/ 807085 w 1103389"/>
                  <a:gd name="connsiteY14" fmla="*/ 1150976 h 1150975"/>
                  <a:gd name="connsiteX15" fmla="*/ 1065490 w 1103389"/>
                  <a:gd name="connsiteY15" fmla="*/ 1044340 h 1150975"/>
                  <a:gd name="connsiteX16" fmla="*/ 1103389 w 1103389"/>
                  <a:gd name="connsiteY16" fmla="*/ 1003752 h 1150975"/>
                  <a:gd name="connsiteX17" fmla="*/ 888175 w 1103389"/>
                  <a:gd name="connsiteY17" fmla="*/ 1075212 h 115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03389" h="1150975">
                    <a:moveTo>
                      <a:pt x="888175" y="1075212"/>
                    </a:moveTo>
                    <a:cubicBezTo>
                      <a:pt x="1005613" y="865040"/>
                      <a:pt x="984572" y="604807"/>
                      <a:pt x="834894" y="416211"/>
                    </a:cubicBezTo>
                    <a:lnTo>
                      <a:pt x="831695" y="423222"/>
                    </a:lnTo>
                    <a:cubicBezTo>
                      <a:pt x="817680" y="401794"/>
                      <a:pt x="802360" y="381255"/>
                      <a:pt x="785797" y="361725"/>
                    </a:cubicBezTo>
                    <a:cubicBezTo>
                      <a:pt x="767524" y="343857"/>
                      <a:pt x="748119" y="327178"/>
                      <a:pt x="727717" y="311789"/>
                    </a:cubicBezTo>
                    <a:lnTo>
                      <a:pt x="734854" y="308960"/>
                    </a:lnTo>
                    <a:cubicBezTo>
                      <a:pt x="557158" y="146577"/>
                      <a:pt x="298974" y="107429"/>
                      <a:pt x="81090" y="209827"/>
                    </a:cubicBezTo>
                    <a:cubicBezTo>
                      <a:pt x="88707" y="132982"/>
                      <a:pt x="118645" y="60042"/>
                      <a:pt x="167225" y="0"/>
                    </a:cubicBezTo>
                    <a:cubicBezTo>
                      <a:pt x="72440" y="66221"/>
                      <a:pt x="11345" y="170553"/>
                      <a:pt x="0" y="285592"/>
                    </a:cubicBezTo>
                    <a:cubicBezTo>
                      <a:pt x="217946" y="183170"/>
                      <a:pt x="476191" y="222369"/>
                      <a:pt x="653887" y="384848"/>
                    </a:cubicBezTo>
                    <a:lnTo>
                      <a:pt x="646750" y="387553"/>
                    </a:lnTo>
                    <a:cubicBezTo>
                      <a:pt x="667152" y="402985"/>
                      <a:pt x="686558" y="419705"/>
                      <a:pt x="704830" y="437612"/>
                    </a:cubicBezTo>
                    <a:cubicBezTo>
                      <a:pt x="721405" y="457098"/>
                      <a:pt x="736701" y="477640"/>
                      <a:pt x="750604" y="499109"/>
                    </a:cubicBezTo>
                    <a:cubicBezTo>
                      <a:pt x="751835" y="496772"/>
                      <a:pt x="752820" y="494435"/>
                      <a:pt x="753927" y="492098"/>
                    </a:cubicBezTo>
                    <a:cubicBezTo>
                      <a:pt x="903543" y="680682"/>
                      <a:pt x="924536" y="940866"/>
                      <a:pt x="807085" y="1150976"/>
                    </a:cubicBezTo>
                    <a:cubicBezTo>
                      <a:pt x="903359" y="1148160"/>
                      <a:pt x="995277" y="1110228"/>
                      <a:pt x="1065490" y="1044340"/>
                    </a:cubicBezTo>
                    <a:cubicBezTo>
                      <a:pt x="1079037" y="1031697"/>
                      <a:pt x="1091699" y="1018130"/>
                      <a:pt x="1103389" y="1003752"/>
                    </a:cubicBezTo>
                    <a:cubicBezTo>
                      <a:pt x="1040141" y="1048006"/>
                      <a:pt x="965339" y="1072838"/>
                      <a:pt x="888175" y="1075212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9E3F9A2-E83E-844F-BA08-F6956EB75D39}"/>
                  </a:ext>
                </a:extLst>
              </p:cNvPr>
              <p:cNvSpPr/>
              <p:nvPr/>
            </p:nvSpPr>
            <p:spPr>
              <a:xfrm>
                <a:off x="9486520" y="270255"/>
                <a:ext cx="1131402" cy="1078917"/>
              </a:xfrm>
              <a:custGeom>
                <a:avLst/>
                <a:gdLst>
                  <a:gd name="connsiteX0" fmla="*/ 685715 w 1131402"/>
                  <a:gd name="connsiteY0" fmla="*/ 947052 h 1078917"/>
                  <a:gd name="connsiteX1" fmla="*/ 73419 w 1131402"/>
                  <a:gd name="connsiteY1" fmla="*/ 985672 h 1078917"/>
                  <a:gd name="connsiteX2" fmla="*/ 155370 w 1131402"/>
                  <a:gd name="connsiteY2" fmla="*/ 378083 h 1078917"/>
                  <a:gd name="connsiteX3" fmla="*/ 1131402 w 1131402"/>
                  <a:gd name="connsiteY3" fmla="*/ 0 h 1078917"/>
                  <a:gd name="connsiteX4" fmla="*/ 685715 w 1131402"/>
                  <a:gd name="connsiteY4" fmla="*/ 947052 h 1078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402" h="1078917">
                    <a:moveTo>
                      <a:pt x="685715" y="947052"/>
                    </a:moveTo>
                    <a:cubicBezTo>
                      <a:pt x="393471" y="1219238"/>
                      <a:pt x="73419" y="985672"/>
                      <a:pt x="73419" y="985672"/>
                    </a:cubicBezTo>
                    <a:cubicBezTo>
                      <a:pt x="73419" y="985672"/>
                      <a:pt x="-137365" y="650268"/>
                      <a:pt x="155370" y="378083"/>
                    </a:cubicBezTo>
                    <a:cubicBezTo>
                      <a:pt x="448106" y="105898"/>
                      <a:pt x="1131402" y="0"/>
                      <a:pt x="1131402" y="0"/>
                    </a:cubicBezTo>
                    <a:cubicBezTo>
                      <a:pt x="1131402" y="0"/>
                      <a:pt x="977836" y="674990"/>
                      <a:pt x="685715" y="9470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7012759B-7732-B64D-8968-D787B82694E7}"/>
                  </a:ext>
                </a:extLst>
              </p:cNvPr>
              <p:cNvSpPr/>
              <p:nvPr/>
            </p:nvSpPr>
            <p:spPr>
              <a:xfrm>
                <a:off x="9487174" y="270255"/>
                <a:ext cx="1130624" cy="1079147"/>
              </a:xfrm>
              <a:custGeom>
                <a:avLst/>
                <a:gdLst>
                  <a:gd name="connsiteX0" fmla="*/ 368577 w 1130624"/>
                  <a:gd name="connsiteY0" fmla="*/ 553472 h 1079147"/>
                  <a:gd name="connsiteX1" fmla="*/ 1130625 w 1130624"/>
                  <a:gd name="connsiteY1" fmla="*/ 0 h 1079147"/>
                  <a:gd name="connsiteX2" fmla="*/ 1130625 w 1130624"/>
                  <a:gd name="connsiteY2" fmla="*/ 0 h 1079147"/>
                  <a:gd name="connsiteX3" fmla="*/ 154716 w 1130624"/>
                  <a:gd name="connsiteY3" fmla="*/ 378083 h 1079147"/>
                  <a:gd name="connsiteX4" fmla="*/ 73257 w 1130624"/>
                  <a:gd name="connsiteY4" fmla="*/ 985918 h 1079147"/>
                  <a:gd name="connsiteX5" fmla="*/ 367469 w 1130624"/>
                  <a:gd name="connsiteY5" fmla="*/ 1079148 h 1079147"/>
                  <a:gd name="connsiteX6" fmla="*/ 368577 w 1130624"/>
                  <a:gd name="connsiteY6" fmla="*/ 553472 h 107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0624" h="1079147">
                    <a:moveTo>
                      <a:pt x="368577" y="553472"/>
                    </a:moveTo>
                    <a:cubicBezTo>
                      <a:pt x="535186" y="300843"/>
                      <a:pt x="942235" y="88679"/>
                      <a:pt x="1130625" y="0"/>
                    </a:cubicBezTo>
                    <a:lnTo>
                      <a:pt x="1130625" y="0"/>
                    </a:lnTo>
                    <a:cubicBezTo>
                      <a:pt x="1130625" y="0"/>
                      <a:pt x="446344" y="105898"/>
                      <a:pt x="154716" y="378083"/>
                    </a:cubicBezTo>
                    <a:cubicBezTo>
                      <a:pt x="-136913" y="650268"/>
                      <a:pt x="73257" y="985918"/>
                      <a:pt x="73257" y="985918"/>
                    </a:cubicBezTo>
                    <a:cubicBezTo>
                      <a:pt x="160512" y="1044238"/>
                      <a:pt x="262545" y="1076571"/>
                      <a:pt x="367469" y="1079148"/>
                    </a:cubicBezTo>
                    <a:cubicBezTo>
                      <a:pt x="299176" y="972512"/>
                      <a:pt x="221655" y="774861"/>
                      <a:pt x="368577" y="553472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3FE6BD06-9E02-5847-B643-434BAF2F8EF4}"/>
                  </a:ext>
                </a:extLst>
              </p:cNvPr>
              <p:cNvSpPr/>
              <p:nvPr/>
            </p:nvSpPr>
            <p:spPr>
              <a:xfrm>
                <a:off x="9385700" y="1104153"/>
                <a:ext cx="321775" cy="333928"/>
              </a:xfrm>
              <a:custGeom>
                <a:avLst/>
                <a:gdLst>
                  <a:gd name="connsiteX0" fmla="*/ 279323 w 321775"/>
                  <a:gd name="connsiteY0" fmla="*/ 333928 h 333928"/>
                  <a:gd name="connsiteX1" fmla="*/ 0 w 321775"/>
                  <a:gd name="connsiteY1" fmla="*/ 34438 h 333928"/>
                  <a:gd name="connsiteX2" fmla="*/ 114436 w 321775"/>
                  <a:gd name="connsiteY2" fmla="*/ 0 h 333928"/>
                  <a:gd name="connsiteX3" fmla="*/ 321776 w 321775"/>
                  <a:gd name="connsiteY3" fmla="*/ 222127 h 333928"/>
                  <a:gd name="connsiteX4" fmla="*/ 279323 w 321775"/>
                  <a:gd name="connsiteY4" fmla="*/ 333928 h 333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5" h="333928">
                    <a:moveTo>
                      <a:pt x="279323" y="333928"/>
                    </a:moveTo>
                    <a:lnTo>
                      <a:pt x="0" y="34438"/>
                    </a:lnTo>
                    <a:lnTo>
                      <a:pt x="114436" y="0"/>
                    </a:lnTo>
                    <a:lnTo>
                      <a:pt x="321776" y="222127"/>
                    </a:lnTo>
                    <a:lnTo>
                      <a:pt x="279323" y="333928"/>
                    </a:lnTo>
                    <a:close/>
                  </a:path>
                </a:pathLst>
              </a:custGeom>
              <a:solidFill>
                <a:srgbClr val="6D6D6D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ABE197DE-C873-4846-9D9F-3BA218D01312}"/>
                  </a:ext>
                </a:extLst>
              </p:cNvPr>
              <p:cNvSpPr/>
              <p:nvPr/>
            </p:nvSpPr>
            <p:spPr>
              <a:xfrm rot="16321800">
                <a:off x="9867299" y="541462"/>
                <a:ext cx="443717" cy="443515"/>
              </a:xfrm>
              <a:custGeom>
                <a:avLst/>
                <a:gdLst>
                  <a:gd name="connsiteX0" fmla="*/ 443718 w 443717"/>
                  <a:gd name="connsiteY0" fmla="*/ 221758 h 443515"/>
                  <a:gd name="connsiteX1" fmla="*/ 221858 w 443717"/>
                  <a:gd name="connsiteY1" fmla="*/ 443515 h 443515"/>
                  <a:gd name="connsiteX2" fmla="*/ -1 w 443717"/>
                  <a:gd name="connsiteY2" fmla="*/ 221758 h 443515"/>
                  <a:gd name="connsiteX3" fmla="*/ 221858 w 443717"/>
                  <a:gd name="connsiteY3" fmla="*/ 0 h 443515"/>
                  <a:gd name="connsiteX4" fmla="*/ 443718 w 443717"/>
                  <a:gd name="connsiteY4" fmla="*/ 221758 h 4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717" h="443515">
                    <a:moveTo>
                      <a:pt x="443718" y="221758"/>
                    </a:moveTo>
                    <a:cubicBezTo>
                      <a:pt x="443718" y="344231"/>
                      <a:pt x="344388" y="443515"/>
                      <a:pt x="221858" y="443515"/>
                    </a:cubicBezTo>
                    <a:cubicBezTo>
                      <a:pt x="99329" y="443515"/>
                      <a:pt x="-1" y="344231"/>
                      <a:pt x="-1" y="221758"/>
                    </a:cubicBezTo>
                    <a:cubicBezTo>
                      <a:pt x="-1" y="99284"/>
                      <a:pt x="99329" y="0"/>
                      <a:pt x="221858" y="0"/>
                    </a:cubicBezTo>
                    <a:cubicBezTo>
                      <a:pt x="344388" y="0"/>
                      <a:pt x="443718" y="99284"/>
                      <a:pt x="443718" y="221758"/>
                    </a:cubicBezTo>
                    <a:close/>
                  </a:path>
                </a:pathLst>
              </a:custGeom>
              <a:solidFill>
                <a:srgbClr val="606060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2A27FD9-9564-7944-BD24-E0ED167997EA}"/>
                  </a:ext>
                </a:extLst>
              </p:cNvPr>
              <p:cNvSpPr/>
              <p:nvPr/>
            </p:nvSpPr>
            <p:spPr>
              <a:xfrm rot="16317600">
                <a:off x="9904561" y="578689"/>
                <a:ext cx="369149" cy="368981"/>
              </a:xfrm>
              <a:custGeom>
                <a:avLst/>
                <a:gdLst>
                  <a:gd name="connsiteX0" fmla="*/ 369150 w 369149"/>
                  <a:gd name="connsiteY0" fmla="*/ 184491 h 368981"/>
                  <a:gd name="connsiteX1" fmla="*/ 184575 w 369149"/>
                  <a:gd name="connsiteY1" fmla="*/ 368981 h 368981"/>
                  <a:gd name="connsiteX2" fmla="*/ 0 w 369149"/>
                  <a:gd name="connsiteY2" fmla="*/ 184491 h 368981"/>
                  <a:gd name="connsiteX3" fmla="*/ 184575 w 369149"/>
                  <a:gd name="connsiteY3" fmla="*/ 0 h 368981"/>
                  <a:gd name="connsiteX4" fmla="*/ 369150 w 369149"/>
                  <a:gd name="connsiteY4" fmla="*/ 184491 h 36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9149" h="368981">
                    <a:moveTo>
                      <a:pt x="369150" y="184491"/>
                    </a:moveTo>
                    <a:cubicBezTo>
                      <a:pt x="369150" y="286382"/>
                      <a:pt x="286513" y="368981"/>
                      <a:pt x="184575" y="368981"/>
                    </a:cubicBezTo>
                    <a:cubicBezTo>
                      <a:pt x="82637" y="368981"/>
                      <a:pt x="0" y="286382"/>
                      <a:pt x="0" y="184491"/>
                    </a:cubicBezTo>
                    <a:cubicBezTo>
                      <a:pt x="0" y="82599"/>
                      <a:pt x="82637" y="0"/>
                      <a:pt x="184575" y="0"/>
                    </a:cubicBezTo>
                    <a:cubicBezTo>
                      <a:pt x="286513" y="0"/>
                      <a:pt x="369150" y="82599"/>
                      <a:pt x="369150" y="184491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76BCB802-C0E0-DA4C-B548-741546C88F22}"/>
                  </a:ext>
                </a:extLst>
              </p:cNvPr>
              <p:cNvSpPr/>
              <p:nvPr/>
            </p:nvSpPr>
            <p:spPr>
              <a:xfrm>
                <a:off x="10072137" y="582413"/>
                <a:ext cx="200500" cy="309698"/>
              </a:xfrm>
              <a:custGeom>
                <a:avLst/>
                <a:gdLst>
                  <a:gd name="connsiteX0" fmla="*/ 52478 w 200500"/>
                  <a:gd name="connsiteY0" fmla="*/ 0 h 309698"/>
                  <a:gd name="connsiteX1" fmla="*/ 55665 w 200500"/>
                  <a:gd name="connsiteY1" fmla="*/ 260890 h 309698"/>
                  <a:gd name="connsiteX2" fmla="*/ 148088 w 200500"/>
                  <a:gd name="connsiteY2" fmla="*/ 309698 h 309698"/>
                  <a:gd name="connsiteX3" fmla="*/ 144778 w 200500"/>
                  <a:gd name="connsiteY3" fmla="*/ 48810 h 309698"/>
                  <a:gd name="connsiteX4" fmla="*/ 52109 w 200500"/>
                  <a:gd name="connsiteY4" fmla="*/ 0 h 309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500" h="309698">
                    <a:moveTo>
                      <a:pt x="52478" y="0"/>
                    </a:moveTo>
                    <a:cubicBezTo>
                      <a:pt x="-18719" y="72924"/>
                      <a:pt x="-17291" y="189728"/>
                      <a:pt x="55665" y="260890"/>
                    </a:cubicBezTo>
                    <a:cubicBezTo>
                      <a:pt x="81124" y="285721"/>
                      <a:pt x="113216" y="302669"/>
                      <a:pt x="148088" y="309698"/>
                    </a:cubicBezTo>
                    <a:cubicBezTo>
                      <a:pt x="219248" y="236741"/>
                      <a:pt x="217758" y="119937"/>
                      <a:pt x="144778" y="48810"/>
                    </a:cubicBezTo>
                    <a:cubicBezTo>
                      <a:pt x="119245" y="23937"/>
                      <a:pt x="87067" y="6985"/>
                      <a:pt x="52109" y="0"/>
                    </a:cubicBezTo>
                    <a:close/>
                  </a:path>
                </a:pathLst>
              </a:custGeom>
              <a:solidFill>
                <a:srgbClr val="D6D6D6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EC47F14-9522-6742-ACCA-A0720A06EF47}"/>
                  </a:ext>
                </a:extLst>
              </p:cNvPr>
              <p:cNvSpPr/>
              <p:nvPr/>
            </p:nvSpPr>
            <p:spPr>
              <a:xfrm>
                <a:off x="9062694" y="1203248"/>
                <a:ext cx="520293" cy="490660"/>
              </a:xfrm>
              <a:custGeom>
                <a:avLst/>
                <a:gdLst>
                  <a:gd name="connsiteX0" fmla="*/ 442980 w 520293"/>
                  <a:gd name="connsiteY0" fmla="*/ 401859 h 490660"/>
                  <a:gd name="connsiteX1" fmla="*/ 0 w 520293"/>
                  <a:gd name="connsiteY1" fmla="*/ 490660 h 490660"/>
                  <a:gd name="connsiteX2" fmla="*/ 135355 w 520293"/>
                  <a:gd name="connsiteY2" fmla="*/ 59198 h 490660"/>
                  <a:gd name="connsiteX3" fmla="*/ 461068 w 520293"/>
                  <a:gd name="connsiteY3" fmla="*/ 76294 h 490660"/>
                  <a:gd name="connsiteX4" fmla="*/ 443964 w 520293"/>
                  <a:gd name="connsiteY4" fmla="*/ 401859 h 490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293" h="490660">
                    <a:moveTo>
                      <a:pt x="442980" y="401859"/>
                    </a:moveTo>
                    <a:cubicBezTo>
                      <a:pt x="348354" y="486970"/>
                      <a:pt x="0" y="490660"/>
                      <a:pt x="0" y="490660"/>
                    </a:cubicBezTo>
                    <a:cubicBezTo>
                      <a:pt x="0" y="490660"/>
                      <a:pt x="40114" y="144433"/>
                      <a:pt x="135355" y="59198"/>
                    </a:cubicBezTo>
                    <a:cubicBezTo>
                      <a:pt x="230017" y="-25984"/>
                      <a:pt x="375844" y="-18329"/>
                      <a:pt x="461068" y="76294"/>
                    </a:cubicBezTo>
                    <a:cubicBezTo>
                      <a:pt x="546292" y="170917"/>
                      <a:pt x="538627" y="316673"/>
                      <a:pt x="443964" y="401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5039E415-78BF-9E44-AF73-59C5323EA967}"/>
                  </a:ext>
                </a:extLst>
              </p:cNvPr>
              <p:cNvSpPr/>
              <p:nvPr/>
            </p:nvSpPr>
            <p:spPr>
              <a:xfrm>
                <a:off x="9254406" y="1236506"/>
                <a:ext cx="301176" cy="284349"/>
              </a:xfrm>
              <a:custGeom>
                <a:avLst/>
                <a:gdLst>
                  <a:gd name="connsiteX0" fmla="*/ 258405 w 301176"/>
                  <a:gd name="connsiteY0" fmla="*/ 232692 h 284349"/>
                  <a:gd name="connsiteX1" fmla="*/ 0 w 301176"/>
                  <a:gd name="connsiteY1" fmla="*/ 284349 h 284349"/>
                  <a:gd name="connsiteX2" fmla="*/ 78506 w 301176"/>
                  <a:gd name="connsiteY2" fmla="*/ 33073 h 284349"/>
                  <a:gd name="connsiteX3" fmla="*/ 268089 w 301176"/>
                  <a:gd name="connsiteY3" fmla="*/ 46051 h 284349"/>
                  <a:gd name="connsiteX4" fmla="*/ 258282 w 301176"/>
                  <a:gd name="connsiteY4" fmla="*/ 232692 h 28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176" h="284349">
                    <a:moveTo>
                      <a:pt x="258405" y="232692"/>
                    </a:moveTo>
                    <a:cubicBezTo>
                      <a:pt x="203279" y="281889"/>
                      <a:pt x="0" y="284349"/>
                      <a:pt x="0" y="284349"/>
                    </a:cubicBezTo>
                    <a:cubicBezTo>
                      <a:pt x="0" y="284349"/>
                      <a:pt x="23379" y="82762"/>
                      <a:pt x="78506" y="33073"/>
                    </a:cubicBezTo>
                    <a:cubicBezTo>
                      <a:pt x="134444" y="-15672"/>
                      <a:pt x="219324" y="-9860"/>
                      <a:pt x="268089" y="46051"/>
                    </a:cubicBezTo>
                    <a:cubicBezTo>
                      <a:pt x="315759" y="100711"/>
                      <a:pt x="311427" y="183326"/>
                      <a:pt x="258282" y="23269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30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B7005DF-73C9-0249-928C-50949C54D46E}"/>
                </a:ext>
              </a:extLst>
            </p:cNvPr>
            <p:cNvSpPr/>
            <p:nvPr/>
          </p:nvSpPr>
          <p:spPr>
            <a:xfrm>
              <a:off x="1055108" y="4927091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7F47D73-606D-DF44-B790-076CF4D729A8}"/>
                </a:ext>
              </a:extLst>
            </p:cNvPr>
            <p:cNvSpPr/>
            <p:nvPr/>
          </p:nvSpPr>
          <p:spPr>
            <a:xfrm>
              <a:off x="3324773" y="3390553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FEFF47C-0434-C249-9898-4C276AB6AB30}"/>
                </a:ext>
              </a:extLst>
            </p:cNvPr>
            <p:cNvSpPr/>
            <p:nvPr/>
          </p:nvSpPr>
          <p:spPr>
            <a:xfrm>
              <a:off x="6284004" y="3600826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51F304A-FD57-FD4D-8C28-A66EF5BD4310}"/>
                </a:ext>
              </a:extLst>
            </p:cNvPr>
            <p:cNvSpPr/>
            <p:nvPr/>
          </p:nvSpPr>
          <p:spPr>
            <a:xfrm>
              <a:off x="8971261" y="2921418"/>
              <a:ext cx="623743" cy="62374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190500" dist="38100" dir="2700000" algn="tl" rotWithShape="0">
                <a:prstClr val="black">
                  <a:alpha val="3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cap="all" dirty="0">
                  <a:solidFill>
                    <a:schemeClr val="tx1"/>
                  </a:solidFill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04</a:t>
              </a:r>
            </a:p>
          </p:txBody>
        </p:sp>
        <p:sp>
          <p:nvSpPr>
            <p:cNvPr id="77" name="CuadroTexto 4">
              <a:extLst>
                <a:ext uri="{FF2B5EF4-FFF2-40B4-BE49-F238E27FC236}">
                  <a16:creationId xmlns:a16="http://schemas.microsoft.com/office/drawing/2014/main" id="{613D73D1-1B64-2044-B8D4-08B0E2A6C86D}"/>
                </a:ext>
              </a:extLst>
            </p:cNvPr>
            <p:cNvSpPr txBox="1"/>
            <p:nvPr/>
          </p:nvSpPr>
          <p:spPr>
            <a:xfrm>
              <a:off x="2793398" y="5111937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02B85358-178D-3847-8570-700EE7DFCFD4}"/>
                </a:ext>
              </a:extLst>
            </p:cNvPr>
            <p:cNvSpPr/>
            <p:nvPr/>
          </p:nvSpPr>
          <p:spPr>
            <a:xfrm>
              <a:off x="7929116" y="4425127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CuadroTexto 4">
              <a:extLst>
                <a:ext uri="{FF2B5EF4-FFF2-40B4-BE49-F238E27FC236}">
                  <a16:creationId xmlns:a16="http://schemas.microsoft.com/office/drawing/2014/main" id="{EEE1F3D8-1704-324E-B8D3-84F8477E07E7}"/>
                </a:ext>
              </a:extLst>
            </p:cNvPr>
            <p:cNvSpPr txBox="1"/>
            <p:nvPr/>
          </p:nvSpPr>
          <p:spPr>
            <a:xfrm>
              <a:off x="8613307" y="4492560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1" name="CuadroTexto 4">
              <a:extLst>
                <a:ext uri="{FF2B5EF4-FFF2-40B4-BE49-F238E27FC236}">
                  <a16:creationId xmlns:a16="http://schemas.microsoft.com/office/drawing/2014/main" id="{08961C08-C1D6-BC4B-A917-43EEBF4D696D}"/>
                </a:ext>
              </a:extLst>
            </p:cNvPr>
            <p:cNvSpPr txBox="1"/>
            <p:nvPr/>
          </p:nvSpPr>
          <p:spPr>
            <a:xfrm>
              <a:off x="1158753" y="2144521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D7AD2FF3-2C06-E34B-8716-489540E8131A}"/>
                </a:ext>
              </a:extLst>
            </p:cNvPr>
            <p:cNvSpPr/>
            <p:nvPr/>
          </p:nvSpPr>
          <p:spPr>
            <a:xfrm>
              <a:off x="5302473" y="2077088"/>
              <a:ext cx="3087826" cy="933335"/>
            </a:xfrm>
            <a:prstGeom prst="roundRect">
              <a:avLst>
                <a:gd name="adj" fmla="val 10678"/>
              </a:avLst>
            </a:prstGeom>
            <a:solidFill>
              <a:schemeClr val="bg1"/>
            </a:solidFill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CuadroTexto 4">
              <a:extLst>
                <a:ext uri="{FF2B5EF4-FFF2-40B4-BE49-F238E27FC236}">
                  <a16:creationId xmlns:a16="http://schemas.microsoft.com/office/drawing/2014/main" id="{91D48063-3108-DA49-93E7-D760AC70ACEF}"/>
                </a:ext>
              </a:extLst>
            </p:cNvPr>
            <p:cNvSpPr txBox="1"/>
            <p:nvPr/>
          </p:nvSpPr>
          <p:spPr>
            <a:xfrm>
              <a:off x="5986664" y="2144521"/>
              <a:ext cx="24036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entury Gothic" panose="020B0502020202020204" pitchFamily="34" charset="0"/>
                  <a:ea typeface="Lato Light" charset="0"/>
                  <a:cs typeface="Lato Light" charset="0"/>
                </a:rPr>
                <a:t>Marketers must link the price to the real and perceived value of the product, but they also must take into account.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1758E3A-B1CB-8C4C-B357-8FB4AC5BB52A}"/>
                </a:ext>
              </a:extLst>
            </p:cNvPr>
            <p:cNvGrpSpPr/>
            <p:nvPr/>
          </p:nvGrpSpPr>
          <p:grpSpPr>
            <a:xfrm>
              <a:off x="8167976" y="4785772"/>
              <a:ext cx="307957" cy="207921"/>
              <a:chOff x="8042443" y="3628702"/>
              <a:chExt cx="453736" cy="306345"/>
            </a:xfrm>
            <a:solidFill>
              <a:schemeClr val="tx1"/>
            </a:solidFill>
          </p:grpSpPr>
          <p:sp>
            <p:nvSpPr>
              <p:cNvPr id="85" name="Freeform 183">
                <a:extLst>
                  <a:ext uri="{FF2B5EF4-FFF2-40B4-BE49-F238E27FC236}">
                    <a16:creationId xmlns:a16="http://schemas.microsoft.com/office/drawing/2014/main" id="{5A13B79B-F23A-384C-91A3-FF073538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42443" y="3628702"/>
                <a:ext cx="453736" cy="306345"/>
              </a:xfrm>
              <a:custGeom>
                <a:avLst/>
                <a:gdLst>
                  <a:gd name="T0" fmla="*/ 389 w 694"/>
                  <a:gd name="T1" fmla="*/ 59 h 469"/>
                  <a:gd name="T2" fmla="*/ 389 w 694"/>
                  <a:gd name="T3" fmla="*/ 59 h 469"/>
                  <a:gd name="T4" fmla="*/ 45 w 694"/>
                  <a:gd name="T5" fmla="*/ 423 h 469"/>
                  <a:gd name="T6" fmla="*/ 648 w 694"/>
                  <a:gd name="T7" fmla="*/ 423 h 469"/>
                  <a:gd name="T8" fmla="*/ 648 w 694"/>
                  <a:gd name="T9" fmla="*/ 46 h 469"/>
                  <a:gd name="T10" fmla="*/ 444 w 694"/>
                  <a:gd name="T11" fmla="*/ 46 h 469"/>
                  <a:gd name="T12" fmla="*/ 430 w 694"/>
                  <a:gd name="T13" fmla="*/ 78 h 469"/>
                  <a:gd name="T14" fmla="*/ 430 w 694"/>
                  <a:gd name="T15" fmla="*/ 78 h 469"/>
                  <a:gd name="T16" fmla="*/ 402 w 694"/>
                  <a:gd name="T17" fmla="*/ 97 h 469"/>
                  <a:gd name="T18" fmla="*/ 45 w 694"/>
                  <a:gd name="T19" fmla="*/ 97 h 469"/>
                  <a:gd name="T20" fmla="*/ 45 w 694"/>
                  <a:gd name="T21" fmla="*/ 423 h 469"/>
                  <a:gd name="T22" fmla="*/ 658 w 694"/>
                  <a:gd name="T23" fmla="*/ 468 h 469"/>
                  <a:gd name="T24" fmla="*/ 35 w 694"/>
                  <a:gd name="T25" fmla="*/ 468 h 469"/>
                  <a:gd name="T26" fmla="*/ 35 w 694"/>
                  <a:gd name="T27" fmla="*/ 468 h 469"/>
                  <a:gd name="T28" fmla="*/ 0 w 694"/>
                  <a:gd name="T29" fmla="*/ 434 h 469"/>
                  <a:gd name="T30" fmla="*/ 0 w 694"/>
                  <a:gd name="T31" fmla="*/ 88 h 469"/>
                  <a:gd name="T32" fmla="*/ 0 w 694"/>
                  <a:gd name="T33" fmla="*/ 88 h 469"/>
                  <a:gd name="T34" fmla="*/ 37 w 694"/>
                  <a:gd name="T35" fmla="*/ 52 h 469"/>
                  <a:gd name="T36" fmla="*/ 392 w 694"/>
                  <a:gd name="T37" fmla="*/ 51 h 469"/>
                  <a:gd name="T38" fmla="*/ 407 w 694"/>
                  <a:gd name="T39" fmla="*/ 20 h 469"/>
                  <a:gd name="T40" fmla="*/ 407 w 694"/>
                  <a:gd name="T41" fmla="*/ 20 h 469"/>
                  <a:gd name="T42" fmla="*/ 436 w 694"/>
                  <a:gd name="T43" fmla="*/ 0 h 469"/>
                  <a:gd name="T44" fmla="*/ 658 w 694"/>
                  <a:gd name="T45" fmla="*/ 0 h 469"/>
                  <a:gd name="T46" fmla="*/ 658 w 694"/>
                  <a:gd name="T47" fmla="*/ 0 h 469"/>
                  <a:gd name="T48" fmla="*/ 693 w 694"/>
                  <a:gd name="T49" fmla="*/ 34 h 469"/>
                  <a:gd name="T50" fmla="*/ 693 w 694"/>
                  <a:gd name="T51" fmla="*/ 434 h 469"/>
                  <a:gd name="T52" fmla="*/ 693 w 694"/>
                  <a:gd name="T53" fmla="*/ 434 h 469"/>
                  <a:gd name="T54" fmla="*/ 658 w 694"/>
                  <a:gd name="T55" fmla="*/ 46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94" h="469">
                    <a:moveTo>
                      <a:pt x="389" y="59"/>
                    </a:moveTo>
                    <a:lnTo>
                      <a:pt x="389" y="59"/>
                    </a:lnTo>
                    <a:close/>
                    <a:moveTo>
                      <a:pt x="45" y="423"/>
                    </a:moveTo>
                    <a:lnTo>
                      <a:pt x="648" y="423"/>
                    </a:lnTo>
                    <a:lnTo>
                      <a:pt x="648" y="46"/>
                    </a:lnTo>
                    <a:lnTo>
                      <a:pt x="444" y="46"/>
                    </a:lnTo>
                    <a:lnTo>
                      <a:pt x="430" y="78"/>
                    </a:lnTo>
                    <a:lnTo>
                      <a:pt x="430" y="78"/>
                    </a:lnTo>
                    <a:cubicBezTo>
                      <a:pt x="425" y="89"/>
                      <a:pt x="414" y="97"/>
                      <a:pt x="402" y="97"/>
                    </a:cubicBezTo>
                    <a:lnTo>
                      <a:pt x="45" y="97"/>
                    </a:lnTo>
                    <a:lnTo>
                      <a:pt x="45" y="423"/>
                    </a:lnTo>
                    <a:close/>
                    <a:moveTo>
                      <a:pt x="658" y="468"/>
                    </a:moveTo>
                    <a:lnTo>
                      <a:pt x="35" y="468"/>
                    </a:lnTo>
                    <a:lnTo>
                      <a:pt x="35" y="468"/>
                    </a:lnTo>
                    <a:cubicBezTo>
                      <a:pt x="16" y="468"/>
                      <a:pt x="0" y="453"/>
                      <a:pt x="0" y="434"/>
                    </a:cubicBezTo>
                    <a:lnTo>
                      <a:pt x="0" y="88"/>
                    </a:lnTo>
                    <a:lnTo>
                      <a:pt x="0" y="88"/>
                    </a:lnTo>
                    <a:cubicBezTo>
                      <a:pt x="0" y="68"/>
                      <a:pt x="16" y="52"/>
                      <a:pt x="37" y="52"/>
                    </a:cubicBezTo>
                    <a:lnTo>
                      <a:pt x="392" y="51"/>
                    </a:lnTo>
                    <a:lnTo>
                      <a:pt x="407" y="20"/>
                    </a:lnTo>
                    <a:lnTo>
                      <a:pt x="407" y="20"/>
                    </a:lnTo>
                    <a:cubicBezTo>
                      <a:pt x="412" y="8"/>
                      <a:pt x="423" y="0"/>
                      <a:pt x="436" y="0"/>
                    </a:cubicBezTo>
                    <a:lnTo>
                      <a:pt x="658" y="0"/>
                    </a:lnTo>
                    <a:lnTo>
                      <a:pt x="658" y="0"/>
                    </a:lnTo>
                    <a:cubicBezTo>
                      <a:pt x="677" y="0"/>
                      <a:pt x="693" y="16"/>
                      <a:pt x="693" y="34"/>
                    </a:cubicBezTo>
                    <a:lnTo>
                      <a:pt x="693" y="434"/>
                    </a:lnTo>
                    <a:lnTo>
                      <a:pt x="693" y="434"/>
                    </a:lnTo>
                    <a:cubicBezTo>
                      <a:pt x="693" y="453"/>
                      <a:pt x="677" y="468"/>
                      <a:pt x="658" y="468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6" name="Freeform 185">
                <a:extLst>
                  <a:ext uri="{FF2B5EF4-FFF2-40B4-BE49-F238E27FC236}">
                    <a16:creationId xmlns:a16="http://schemas.microsoft.com/office/drawing/2014/main" id="{415DE941-9992-624C-B2F0-765847DC1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5897" y="3680723"/>
                <a:ext cx="92482" cy="78030"/>
              </a:xfrm>
              <a:custGeom>
                <a:avLst/>
                <a:gdLst>
                  <a:gd name="T0" fmla="*/ 45 w 142"/>
                  <a:gd name="T1" fmla="*/ 74 h 120"/>
                  <a:gd name="T2" fmla="*/ 96 w 142"/>
                  <a:gd name="T3" fmla="*/ 74 h 120"/>
                  <a:gd name="T4" fmla="*/ 96 w 142"/>
                  <a:gd name="T5" fmla="*/ 45 h 120"/>
                  <a:gd name="T6" fmla="*/ 45 w 142"/>
                  <a:gd name="T7" fmla="*/ 45 h 120"/>
                  <a:gd name="T8" fmla="*/ 45 w 142"/>
                  <a:gd name="T9" fmla="*/ 74 h 120"/>
                  <a:gd name="T10" fmla="*/ 116 w 142"/>
                  <a:gd name="T11" fmla="*/ 119 h 120"/>
                  <a:gd name="T12" fmla="*/ 25 w 142"/>
                  <a:gd name="T13" fmla="*/ 119 h 120"/>
                  <a:gd name="T14" fmla="*/ 25 w 142"/>
                  <a:gd name="T15" fmla="*/ 119 h 120"/>
                  <a:gd name="T16" fmla="*/ 0 w 142"/>
                  <a:gd name="T17" fmla="*/ 95 h 120"/>
                  <a:gd name="T18" fmla="*/ 0 w 142"/>
                  <a:gd name="T19" fmla="*/ 24 h 120"/>
                  <a:gd name="T20" fmla="*/ 0 w 142"/>
                  <a:gd name="T21" fmla="*/ 24 h 120"/>
                  <a:gd name="T22" fmla="*/ 25 w 142"/>
                  <a:gd name="T23" fmla="*/ 0 h 120"/>
                  <a:gd name="T24" fmla="*/ 116 w 142"/>
                  <a:gd name="T25" fmla="*/ 0 h 120"/>
                  <a:gd name="T26" fmla="*/ 116 w 142"/>
                  <a:gd name="T27" fmla="*/ 0 h 120"/>
                  <a:gd name="T28" fmla="*/ 141 w 142"/>
                  <a:gd name="T29" fmla="*/ 24 h 120"/>
                  <a:gd name="T30" fmla="*/ 141 w 142"/>
                  <a:gd name="T31" fmla="*/ 95 h 120"/>
                  <a:gd name="T32" fmla="*/ 141 w 142"/>
                  <a:gd name="T33" fmla="*/ 95 h 120"/>
                  <a:gd name="T34" fmla="*/ 116 w 142"/>
                  <a:gd name="T35" fmla="*/ 11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2" h="120">
                    <a:moveTo>
                      <a:pt x="45" y="74"/>
                    </a:moveTo>
                    <a:lnTo>
                      <a:pt x="96" y="74"/>
                    </a:lnTo>
                    <a:lnTo>
                      <a:pt x="96" y="45"/>
                    </a:lnTo>
                    <a:lnTo>
                      <a:pt x="45" y="45"/>
                    </a:lnTo>
                    <a:lnTo>
                      <a:pt x="45" y="74"/>
                    </a:lnTo>
                    <a:close/>
                    <a:moveTo>
                      <a:pt x="116" y="119"/>
                    </a:moveTo>
                    <a:lnTo>
                      <a:pt x="25" y="119"/>
                    </a:lnTo>
                    <a:lnTo>
                      <a:pt x="25" y="119"/>
                    </a:lnTo>
                    <a:cubicBezTo>
                      <a:pt x="12" y="119"/>
                      <a:pt x="0" y="108"/>
                      <a:pt x="0" y="95"/>
                    </a:cubicBezTo>
                    <a:lnTo>
                      <a:pt x="0" y="24"/>
                    </a:lnTo>
                    <a:lnTo>
                      <a:pt x="0" y="24"/>
                    </a:lnTo>
                    <a:cubicBezTo>
                      <a:pt x="0" y="11"/>
                      <a:pt x="12" y="0"/>
                      <a:pt x="25" y="0"/>
                    </a:cubicBezTo>
                    <a:lnTo>
                      <a:pt x="116" y="0"/>
                    </a:lnTo>
                    <a:lnTo>
                      <a:pt x="116" y="0"/>
                    </a:lnTo>
                    <a:cubicBezTo>
                      <a:pt x="130" y="0"/>
                      <a:pt x="141" y="11"/>
                      <a:pt x="141" y="24"/>
                    </a:cubicBezTo>
                    <a:lnTo>
                      <a:pt x="141" y="95"/>
                    </a:lnTo>
                    <a:lnTo>
                      <a:pt x="141" y="95"/>
                    </a:lnTo>
                    <a:cubicBezTo>
                      <a:pt x="141" y="108"/>
                      <a:pt x="130" y="119"/>
                      <a:pt x="116" y="119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  <p:sp>
            <p:nvSpPr>
              <p:cNvPr id="87" name="Freeform 186">
                <a:extLst>
                  <a:ext uri="{FF2B5EF4-FFF2-40B4-BE49-F238E27FC236}">
                    <a16:creationId xmlns:a16="http://schemas.microsoft.com/office/drawing/2014/main" id="{42788030-4AC0-9F45-8412-B0B0BCFA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714" y="3712512"/>
                <a:ext cx="176294" cy="176294"/>
              </a:xfrm>
              <a:custGeom>
                <a:avLst/>
                <a:gdLst>
                  <a:gd name="T0" fmla="*/ 133 w 268"/>
                  <a:gd name="T1" fmla="*/ 45 h 267"/>
                  <a:gd name="T2" fmla="*/ 133 w 268"/>
                  <a:gd name="T3" fmla="*/ 45 h 267"/>
                  <a:gd name="T4" fmla="*/ 45 w 268"/>
                  <a:gd name="T5" fmla="*/ 133 h 267"/>
                  <a:gd name="T6" fmla="*/ 45 w 268"/>
                  <a:gd name="T7" fmla="*/ 133 h 267"/>
                  <a:gd name="T8" fmla="*/ 133 w 268"/>
                  <a:gd name="T9" fmla="*/ 222 h 267"/>
                  <a:gd name="T10" fmla="*/ 133 w 268"/>
                  <a:gd name="T11" fmla="*/ 222 h 267"/>
                  <a:gd name="T12" fmla="*/ 221 w 268"/>
                  <a:gd name="T13" fmla="*/ 133 h 267"/>
                  <a:gd name="T14" fmla="*/ 221 w 268"/>
                  <a:gd name="T15" fmla="*/ 133 h 267"/>
                  <a:gd name="T16" fmla="*/ 133 w 268"/>
                  <a:gd name="T17" fmla="*/ 45 h 267"/>
                  <a:gd name="T18" fmla="*/ 133 w 268"/>
                  <a:gd name="T19" fmla="*/ 266 h 267"/>
                  <a:gd name="T20" fmla="*/ 133 w 268"/>
                  <a:gd name="T21" fmla="*/ 266 h 267"/>
                  <a:gd name="T22" fmla="*/ 0 w 268"/>
                  <a:gd name="T23" fmla="*/ 133 h 267"/>
                  <a:gd name="T24" fmla="*/ 0 w 268"/>
                  <a:gd name="T25" fmla="*/ 133 h 267"/>
                  <a:gd name="T26" fmla="*/ 133 w 268"/>
                  <a:gd name="T27" fmla="*/ 0 h 267"/>
                  <a:gd name="T28" fmla="*/ 133 w 268"/>
                  <a:gd name="T29" fmla="*/ 0 h 267"/>
                  <a:gd name="T30" fmla="*/ 267 w 268"/>
                  <a:gd name="T31" fmla="*/ 133 h 267"/>
                  <a:gd name="T32" fmla="*/ 267 w 268"/>
                  <a:gd name="T33" fmla="*/ 133 h 267"/>
                  <a:gd name="T34" fmla="*/ 133 w 268"/>
                  <a:gd name="T35" fmla="*/ 266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8" h="267">
                    <a:moveTo>
                      <a:pt x="133" y="45"/>
                    </a:moveTo>
                    <a:lnTo>
                      <a:pt x="133" y="45"/>
                    </a:lnTo>
                    <a:cubicBezTo>
                      <a:pt x="84" y="45"/>
                      <a:pt x="45" y="85"/>
                      <a:pt x="45" y="133"/>
                    </a:cubicBezTo>
                    <a:lnTo>
                      <a:pt x="45" y="133"/>
                    </a:lnTo>
                    <a:cubicBezTo>
                      <a:pt x="45" y="182"/>
                      <a:pt x="84" y="222"/>
                      <a:pt x="133" y="222"/>
                    </a:cubicBezTo>
                    <a:lnTo>
                      <a:pt x="133" y="222"/>
                    </a:lnTo>
                    <a:cubicBezTo>
                      <a:pt x="182" y="222"/>
                      <a:pt x="221" y="182"/>
                      <a:pt x="221" y="133"/>
                    </a:cubicBezTo>
                    <a:lnTo>
                      <a:pt x="221" y="133"/>
                    </a:lnTo>
                    <a:cubicBezTo>
                      <a:pt x="221" y="85"/>
                      <a:pt x="182" y="45"/>
                      <a:pt x="133" y="45"/>
                    </a:cubicBezTo>
                    <a:close/>
                    <a:moveTo>
                      <a:pt x="133" y="266"/>
                    </a:moveTo>
                    <a:lnTo>
                      <a:pt x="133" y="266"/>
                    </a:lnTo>
                    <a:cubicBezTo>
                      <a:pt x="60" y="266"/>
                      <a:pt x="0" y="207"/>
                      <a:pt x="0" y="133"/>
                    </a:cubicBezTo>
                    <a:lnTo>
                      <a:pt x="0" y="133"/>
                    </a:lnTo>
                    <a:cubicBezTo>
                      <a:pt x="0" y="60"/>
                      <a:pt x="60" y="0"/>
                      <a:pt x="133" y="0"/>
                    </a:cubicBezTo>
                    <a:lnTo>
                      <a:pt x="133" y="0"/>
                    </a:lnTo>
                    <a:cubicBezTo>
                      <a:pt x="207" y="0"/>
                      <a:pt x="267" y="60"/>
                      <a:pt x="267" y="133"/>
                    </a:cubicBezTo>
                    <a:lnTo>
                      <a:pt x="267" y="133"/>
                    </a:lnTo>
                    <a:cubicBezTo>
                      <a:pt x="267" y="207"/>
                      <a:pt x="207" y="266"/>
                      <a:pt x="133" y="26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900"/>
              </a:p>
            </p:txBody>
          </p:sp>
        </p:grpSp>
        <p:sp>
          <p:nvSpPr>
            <p:cNvPr id="88" name="Freeform 187">
              <a:extLst>
                <a:ext uri="{FF2B5EF4-FFF2-40B4-BE49-F238E27FC236}">
                  <a16:creationId xmlns:a16="http://schemas.microsoft.com/office/drawing/2014/main" id="{ED9977B2-08C5-F44C-9901-DC8166255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1316" y="2400511"/>
              <a:ext cx="325611" cy="253035"/>
            </a:xfrm>
            <a:custGeom>
              <a:avLst/>
              <a:gdLst>
                <a:gd name="T0" fmla="*/ 399 w 732"/>
                <a:gd name="T1" fmla="*/ 234 h 570"/>
                <a:gd name="T2" fmla="*/ 353 w 732"/>
                <a:gd name="T3" fmla="*/ 358 h 570"/>
                <a:gd name="T4" fmla="*/ 309 w 732"/>
                <a:gd name="T5" fmla="*/ 411 h 570"/>
                <a:gd name="T6" fmla="*/ 254 w 732"/>
                <a:gd name="T7" fmla="*/ 157 h 570"/>
                <a:gd name="T8" fmla="*/ 309 w 732"/>
                <a:gd name="T9" fmla="*/ 411 h 570"/>
                <a:gd name="T10" fmla="*/ 109 w 732"/>
                <a:gd name="T11" fmla="*/ 44 h 570"/>
                <a:gd name="T12" fmla="*/ 210 w 732"/>
                <a:gd name="T13" fmla="*/ 524 h 570"/>
                <a:gd name="T14" fmla="*/ 653 w 732"/>
                <a:gd name="T15" fmla="*/ 191 h 570"/>
                <a:gd name="T16" fmla="*/ 687 w 732"/>
                <a:gd name="T17" fmla="*/ 407 h 570"/>
                <a:gd name="T18" fmla="*/ 653 w 732"/>
                <a:gd name="T19" fmla="*/ 191 h 570"/>
                <a:gd name="T20" fmla="*/ 608 w 732"/>
                <a:gd name="T21" fmla="*/ 196 h 570"/>
                <a:gd name="T22" fmla="*/ 443 w 732"/>
                <a:gd name="T23" fmla="*/ 363 h 570"/>
                <a:gd name="T24" fmla="*/ 709 w 732"/>
                <a:gd name="T25" fmla="*/ 146 h 570"/>
                <a:gd name="T26" fmla="*/ 630 w 732"/>
                <a:gd name="T27" fmla="*/ 146 h 570"/>
                <a:gd name="T28" fmla="*/ 629 w 732"/>
                <a:gd name="T29" fmla="*/ 146 h 570"/>
                <a:gd name="T30" fmla="*/ 628 w 732"/>
                <a:gd name="T31" fmla="*/ 146 h 570"/>
                <a:gd name="T32" fmla="*/ 627 w 732"/>
                <a:gd name="T33" fmla="*/ 146 h 570"/>
                <a:gd name="T34" fmla="*/ 419 w 732"/>
                <a:gd name="T35" fmla="*/ 190 h 570"/>
                <a:gd name="T36" fmla="*/ 353 w 732"/>
                <a:gd name="T37" fmla="*/ 140 h 570"/>
                <a:gd name="T38" fmla="*/ 328 w 732"/>
                <a:gd name="T39" fmla="*/ 113 h 570"/>
                <a:gd name="T40" fmla="*/ 254 w 732"/>
                <a:gd name="T41" fmla="*/ 31 h 570"/>
                <a:gd name="T42" fmla="*/ 251 w 732"/>
                <a:gd name="T43" fmla="*/ 16 h 570"/>
                <a:gd name="T44" fmla="*/ 228 w 732"/>
                <a:gd name="T45" fmla="*/ 0 h 570"/>
                <a:gd name="T46" fmla="*/ 92 w 732"/>
                <a:gd name="T47" fmla="*/ 0 h 570"/>
                <a:gd name="T48" fmla="*/ 69 w 732"/>
                <a:gd name="T49" fmla="*/ 16 h 570"/>
                <a:gd name="T50" fmla="*/ 1 w 732"/>
                <a:gd name="T51" fmla="*/ 533 h 570"/>
                <a:gd name="T52" fmla="*/ 9 w 732"/>
                <a:gd name="T53" fmla="*/ 558 h 570"/>
                <a:gd name="T54" fmla="*/ 32 w 732"/>
                <a:gd name="T55" fmla="*/ 569 h 570"/>
                <a:gd name="T56" fmla="*/ 228 w 732"/>
                <a:gd name="T57" fmla="*/ 569 h 570"/>
                <a:gd name="T58" fmla="*/ 251 w 732"/>
                <a:gd name="T59" fmla="*/ 552 h 570"/>
                <a:gd name="T60" fmla="*/ 254 w 732"/>
                <a:gd name="T61" fmla="*/ 456 h 570"/>
                <a:gd name="T62" fmla="*/ 328 w 732"/>
                <a:gd name="T63" fmla="*/ 456 h 570"/>
                <a:gd name="T64" fmla="*/ 353 w 732"/>
                <a:gd name="T65" fmla="*/ 403 h 570"/>
                <a:gd name="T66" fmla="*/ 625 w 732"/>
                <a:gd name="T67" fmla="*/ 452 h 570"/>
                <a:gd name="T68" fmla="*/ 625 w 732"/>
                <a:gd name="T69" fmla="*/ 452 h 570"/>
                <a:gd name="T70" fmla="*/ 626 w 732"/>
                <a:gd name="T71" fmla="*/ 452 h 570"/>
                <a:gd name="T72" fmla="*/ 628 w 732"/>
                <a:gd name="T73" fmla="*/ 453 h 570"/>
                <a:gd name="T74" fmla="*/ 629 w 732"/>
                <a:gd name="T75" fmla="*/ 453 h 570"/>
                <a:gd name="T76" fmla="*/ 630 w 732"/>
                <a:gd name="T77" fmla="*/ 453 h 570"/>
                <a:gd name="T78" fmla="*/ 630 w 732"/>
                <a:gd name="T79" fmla="*/ 453 h 570"/>
                <a:gd name="T80" fmla="*/ 709 w 732"/>
                <a:gd name="T81" fmla="*/ 453 h 570"/>
                <a:gd name="T82" fmla="*/ 731 w 732"/>
                <a:gd name="T83" fmla="*/ 168 h 570"/>
                <a:gd name="T84" fmla="*/ 709 w 732"/>
                <a:gd name="T85" fmla="*/ 146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32" h="570">
                  <a:moveTo>
                    <a:pt x="353" y="234"/>
                  </a:moveTo>
                  <a:lnTo>
                    <a:pt x="399" y="234"/>
                  </a:lnTo>
                  <a:lnTo>
                    <a:pt x="399" y="358"/>
                  </a:lnTo>
                  <a:lnTo>
                    <a:pt x="353" y="358"/>
                  </a:lnTo>
                  <a:lnTo>
                    <a:pt x="353" y="234"/>
                  </a:lnTo>
                  <a:close/>
                  <a:moveTo>
                    <a:pt x="309" y="411"/>
                  </a:moveTo>
                  <a:lnTo>
                    <a:pt x="254" y="411"/>
                  </a:lnTo>
                  <a:lnTo>
                    <a:pt x="254" y="157"/>
                  </a:lnTo>
                  <a:lnTo>
                    <a:pt x="309" y="157"/>
                  </a:lnTo>
                  <a:lnTo>
                    <a:pt x="309" y="411"/>
                  </a:lnTo>
                  <a:close/>
                  <a:moveTo>
                    <a:pt x="48" y="524"/>
                  </a:moveTo>
                  <a:lnTo>
                    <a:pt x="109" y="44"/>
                  </a:lnTo>
                  <a:lnTo>
                    <a:pt x="210" y="44"/>
                  </a:lnTo>
                  <a:lnTo>
                    <a:pt x="210" y="524"/>
                  </a:lnTo>
                  <a:lnTo>
                    <a:pt x="48" y="524"/>
                  </a:lnTo>
                  <a:close/>
                  <a:moveTo>
                    <a:pt x="653" y="191"/>
                  </a:moveTo>
                  <a:lnTo>
                    <a:pt x="687" y="191"/>
                  </a:lnTo>
                  <a:lnTo>
                    <a:pt x="687" y="407"/>
                  </a:lnTo>
                  <a:lnTo>
                    <a:pt x="653" y="407"/>
                  </a:lnTo>
                  <a:lnTo>
                    <a:pt x="653" y="191"/>
                  </a:lnTo>
                  <a:close/>
                  <a:moveTo>
                    <a:pt x="443" y="230"/>
                  </a:moveTo>
                  <a:lnTo>
                    <a:pt x="608" y="196"/>
                  </a:lnTo>
                  <a:lnTo>
                    <a:pt x="608" y="402"/>
                  </a:lnTo>
                  <a:lnTo>
                    <a:pt x="443" y="363"/>
                  </a:lnTo>
                  <a:lnTo>
                    <a:pt x="443" y="230"/>
                  </a:lnTo>
                  <a:close/>
                  <a:moveTo>
                    <a:pt x="709" y="146"/>
                  </a:moveTo>
                  <a:lnTo>
                    <a:pt x="630" y="146"/>
                  </a:lnTo>
                  <a:lnTo>
                    <a:pt x="630" y="146"/>
                  </a:lnTo>
                  <a:lnTo>
                    <a:pt x="629" y="146"/>
                  </a:lnTo>
                  <a:lnTo>
                    <a:pt x="629" y="146"/>
                  </a:lnTo>
                  <a:lnTo>
                    <a:pt x="628" y="146"/>
                  </a:lnTo>
                  <a:lnTo>
                    <a:pt x="628" y="146"/>
                  </a:lnTo>
                  <a:cubicBezTo>
                    <a:pt x="628" y="146"/>
                    <a:pt x="628" y="146"/>
                    <a:pt x="627" y="146"/>
                  </a:cubicBezTo>
                  <a:lnTo>
                    <a:pt x="627" y="146"/>
                  </a:lnTo>
                  <a:cubicBezTo>
                    <a:pt x="627" y="146"/>
                    <a:pt x="627" y="146"/>
                    <a:pt x="626" y="146"/>
                  </a:cubicBezTo>
                  <a:lnTo>
                    <a:pt x="419" y="190"/>
                  </a:lnTo>
                  <a:lnTo>
                    <a:pt x="353" y="190"/>
                  </a:lnTo>
                  <a:lnTo>
                    <a:pt x="353" y="140"/>
                  </a:lnTo>
                  <a:lnTo>
                    <a:pt x="353" y="140"/>
                  </a:lnTo>
                  <a:cubicBezTo>
                    <a:pt x="353" y="124"/>
                    <a:pt x="343" y="113"/>
                    <a:pt x="328" y="113"/>
                  </a:cubicBezTo>
                  <a:lnTo>
                    <a:pt x="254" y="113"/>
                  </a:lnTo>
                  <a:lnTo>
                    <a:pt x="254" y="31"/>
                  </a:lnTo>
                  <a:lnTo>
                    <a:pt x="254" y="31"/>
                  </a:lnTo>
                  <a:cubicBezTo>
                    <a:pt x="254" y="26"/>
                    <a:pt x="253" y="21"/>
                    <a:pt x="251" y="16"/>
                  </a:cubicBezTo>
                  <a:lnTo>
                    <a:pt x="251" y="16"/>
                  </a:lnTo>
                  <a:cubicBezTo>
                    <a:pt x="247" y="6"/>
                    <a:pt x="238" y="0"/>
                    <a:pt x="228" y="0"/>
                  </a:cubicBezTo>
                  <a:lnTo>
                    <a:pt x="92" y="0"/>
                  </a:lnTo>
                  <a:lnTo>
                    <a:pt x="92" y="0"/>
                  </a:lnTo>
                  <a:cubicBezTo>
                    <a:pt x="82" y="0"/>
                    <a:pt x="73" y="6"/>
                    <a:pt x="69" y="16"/>
                  </a:cubicBezTo>
                  <a:lnTo>
                    <a:pt x="69" y="16"/>
                  </a:lnTo>
                  <a:cubicBezTo>
                    <a:pt x="67" y="20"/>
                    <a:pt x="66" y="24"/>
                    <a:pt x="66" y="30"/>
                  </a:cubicBezTo>
                  <a:lnTo>
                    <a:pt x="1" y="533"/>
                  </a:lnTo>
                  <a:lnTo>
                    <a:pt x="1" y="533"/>
                  </a:lnTo>
                  <a:cubicBezTo>
                    <a:pt x="0" y="542"/>
                    <a:pt x="3" y="552"/>
                    <a:pt x="9" y="558"/>
                  </a:cubicBezTo>
                  <a:lnTo>
                    <a:pt x="9" y="558"/>
                  </a:lnTo>
                  <a:cubicBezTo>
                    <a:pt x="15" y="565"/>
                    <a:pt x="24" y="569"/>
                    <a:pt x="32" y="569"/>
                  </a:cubicBezTo>
                  <a:lnTo>
                    <a:pt x="228" y="569"/>
                  </a:lnTo>
                  <a:lnTo>
                    <a:pt x="228" y="569"/>
                  </a:lnTo>
                  <a:cubicBezTo>
                    <a:pt x="238" y="569"/>
                    <a:pt x="247" y="563"/>
                    <a:pt x="251" y="552"/>
                  </a:cubicBezTo>
                  <a:lnTo>
                    <a:pt x="251" y="552"/>
                  </a:lnTo>
                  <a:cubicBezTo>
                    <a:pt x="253" y="547"/>
                    <a:pt x="254" y="542"/>
                    <a:pt x="254" y="536"/>
                  </a:cubicBezTo>
                  <a:lnTo>
                    <a:pt x="254" y="456"/>
                  </a:lnTo>
                  <a:lnTo>
                    <a:pt x="328" y="456"/>
                  </a:lnTo>
                  <a:lnTo>
                    <a:pt x="328" y="456"/>
                  </a:lnTo>
                  <a:cubicBezTo>
                    <a:pt x="343" y="456"/>
                    <a:pt x="353" y="443"/>
                    <a:pt x="353" y="427"/>
                  </a:cubicBezTo>
                  <a:lnTo>
                    <a:pt x="353" y="403"/>
                  </a:lnTo>
                  <a:lnTo>
                    <a:pt x="418" y="403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lnTo>
                    <a:pt x="625" y="452"/>
                  </a:lnTo>
                  <a:cubicBezTo>
                    <a:pt x="626" y="452"/>
                    <a:pt x="626" y="452"/>
                    <a:pt x="626" y="452"/>
                  </a:cubicBezTo>
                  <a:lnTo>
                    <a:pt x="626" y="452"/>
                  </a:lnTo>
                  <a:cubicBezTo>
                    <a:pt x="627" y="452"/>
                    <a:pt x="627" y="453"/>
                    <a:pt x="628" y="453"/>
                  </a:cubicBezTo>
                  <a:lnTo>
                    <a:pt x="628" y="453"/>
                  </a:lnTo>
                  <a:cubicBezTo>
                    <a:pt x="628" y="453"/>
                    <a:pt x="628" y="453"/>
                    <a:pt x="629" y="453"/>
                  </a:cubicBezTo>
                  <a:lnTo>
                    <a:pt x="629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630" y="453"/>
                  </a:lnTo>
                  <a:lnTo>
                    <a:pt x="709" y="453"/>
                  </a:lnTo>
                  <a:lnTo>
                    <a:pt x="709" y="453"/>
                  </a:lnTo>
                  <a:cubicBezTo>
                    <a:pt x="721" y="453"/>
                    <a:pt x="731" y="442"/>
                    <a:pt x="731" y="430"/>
                  </a:cubicBezTo>
                  <a:lnTo>
                    <a:pt x="731" y="168"/>
                  </a:lnTo>
                  <a:lnTo>
                    <a:pt x="731" y="168"/>
                  </a:lnTo>
                  <a:cubicBezTo>
                    <a:pt x="731" y="156"/>
                    <a:pt x="721" y="146"/>
                    <a:pt x="709" y="14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89" name="Freeform 188">
              <a:extLst>
                <a:ext uri="{FF2B5EF4-FFF2-40B4-BE49-F238E27FC236}">
                  <a16:creationId xmlns:a16="http://schemas.microsoft.com/office/drawing/2014/main" id="{013C8F96-FCFC-BF46-9349-3CCE7B50E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681" y="5358462"/>
              <a:ext cx="216535" cy="276390"/>
            </a:xfrm>
            <a:custGeom>
              <a:avLst/>
              <a:gdLst>
                <a:gd name="T0" fmla="*/ 488 w 542"/>
                <a:gd name="T1" fmla="*/ 575 h 692"/>
                <a:gd name="T2" fmla="*/ 421 w 542"/>
                <a:gd name="T3" fmla="*/ 645 h 692"/>
                <a:gd name="T4" fmla="*/ 438 w 542"/>
                <a:gd name="T5" fmla="*/ 468 h 692"/>
                <a:gd name="T6" fmla="*/ 463 w 542"/>
                <a:gd name="T7" fmla="*/ 478 h 692"/>
                <a:gd name="T8" fmla="*/ 488 w 542"/>
                <a:gd name="T9" fmla="*/ 575 h 692"/>
                <a:gd name="T10" fmla="*/ 167 w 542"/>
                <a:gd name="T11" fmla="*/ 627 h 692"/>
                <a:gd name="T12" fmla="*/ 125 w 542"/>
                <a:gd name="T13" fmla="*/ 645 h 692"/>
                <a:gd name="T14" fmla="*/ 58 w 542"/>
                <a:gd name="T15" fmla="*/ 575 h 692"/>
                <a:gd name="T16" fmla="*/ 55 w 542"/>
                <a:gd name="T17" fmla="*/ 554 h 692"/>
                <a:gd name="T18" fmla="*/ 56 w 542"/>
                <a:gd name="T19" fmla="*/ 532 h 692"/>
                <a:gd name="T20" fmla="*/ 83 w 542"/>
                <a:gd name="T21" fmla="*/ 478 h 692"/>
                <a:gd name="T22" fmla="*/ 108 w 542"/>
                <a:gd name="T23" fmla="*/ 468 h 692"/>
                <a:gd name="T24" fmla="*/ 531 w 542"/>
                <a:gd name="T25" fmla="*/ 485 h 692"/>
                <a:gd name="T26" fmla="*/ 529 w 542"/>
                <a:gd name="T27" fmla="*/ 356 h 692"/>
                <a:gd name="T28" fmla="*/ 533 w 542"/>
                <a:gd name="T29" fmla="*/ 217 h 692"/>
                <a:gd name="T30" fmla="*/ 480 w 542"/>
                <a:gd name="T31" fmla="*/ 98 h 692"/>
                <a:gd name="T32" fmla="*/ 395 w 542"/>
                <a:gd name="T33" fmla="*/ 28 h 692"/>
                <a:gd name="T34" fmla="*/ 278 w 542"/>
                <a:gd name="T35" fmla="*/ 0 h 692"/>
                <a:gd name="T36" fmla="*/ 272 w 542"/>
                <a:gd name="T37" fmla="*/ 0 h 692"/>
                <a:gd name="T38" fmla="*/ 174 w 542"/>
                <a:gd name="T39" fmla="*/ 16 h 692"/>
                <a:gd name="T40" fmla="*/ 27 w 542"/>
                <a:gd name="T41" fmla="*/ 148 h 692"/>
                <a:gd name="T42" fmla="*/ 16 w 542"/>
                <a:gd name="T43" fmla="*/ 349 h 692"/>
                <a:gd name="T44" fmla="*/ 15 w 542"/>
                <a:gd name="T45" fmla="*/ 492 h 692"/>
                <a:gd name="T46" fmla="*/ 11 w 542"/>
                <a:gd name="T47" fmla="*/ 528 h 692"/>
                <a:gd name="T48" fmla="*/ 10 w 542"/>
                <a:gd name="T49" fmla="*/ 555 h 692"/>
                <a:gd name="T50" fmla="*/ 10 w 542"/>
                <a:gd name="T51" fmla="*/ 557 h 692"/>
                <a:gd name="T52" fmla="*/ 15 w 542"/>
                <a:gd name="T53" fmla="*/ 587 h 692"/>
                <a:gd name="T54" fmla="*/ 118 w 542"/>
                <a:gd name="T55" fmla="*/ 690 h 692"/>
                <a:gd name="T56" fmla="*/ 125 w 542"/>
                <a:gd name="T57" fmla="*/ 691 h 692"/>
                <a:gd name="T58" fmla="*/ 166 w 542"/>
                <a:gd name="T59" fmla="*/ 677 h 692"/>
                <a:gd name="T60" fmla="*/ 209 w 542"/>
                <a:gd name="T61" fmla="*/ 652 h 692"/>
                <a:gd name="T62" fmla="*/ 216 w 542"/>
                <a:gd name="T63" fmla="*/ 628 h 692"/>
                <a:gd name="T64" fmla="*/ 144 w 542"/>
                <a:gd name="T65" fmla="*/ 436 h 692"/>
                <a:gd name="T66" fmla="*/ 128 w 542"/>
                <a:gd name="T67" fmla="*/ 420 h 692"/>
                <a:gd name="T68" fmla="*/ 85 w 542"/>
                <a:gd name="T69" fmla="*/ 428 h 692"/>
                <a:gd name="T70" fmla="*/ 65 w 542"/>
                <a:gd name="T71" fmla="*/ 438 h 692"/>
                <a:gd name="T72" fmla="*/ 60 w 542"/>
                <a:gd name="T73" fmla="*/ 340 h 692"/>
                <a:gd name="T74" fmla="*/ 69 w 542"/>
                <a:gd name="T75" fmla="*/ 166 h 692"/>
                <a:gd name="T76" fmla="*/ 188 w 542"/>
                <a:gd name="T77" fmla="*/ 58 h 692"/>
                <a:gd name="T78" fmla="*/ 272 w 542"/>
                <a:gd name="T79" fmla="*/ 46 h 692"/>
                <a:gd name="T80" fmla="*/ 278 w 542"/>
                <a:gd name="T81" fmla="*/ 46 h 692"/>
                <a:gd name="T82" fmla="*/ 445 w 542"/>
                <a:gd name="T83" fmla="*/ 125 h 692"/>
                <a:gd name="T84" fmla="*/ 489 w 542"/>
                <a:gd name="T85" fmla="*/ 225 h 692"/>
                <a:gd name="T86" fmla="*/ 485 w 542"/>
                <a:gd name="T87" fmla="*/ 346 h 692"/>
                <a:gd name="T88" fmla="*/ 480 w 542"/>
                <a:gd name="T89" fmla="*/ 436 h 692"/>
                <a:gd name="T90" fmla="*/ 461 w 542"/>
                <a:gd name="T91" fmla="*/ 428 h 692"/>
                <a:gd name="T92" fmla="*/ 419 w 542"/>
                <a:gd name="T93" fmla="*/ 420 h 692"/>
                <a:gd name="T94" fmla="*/ 402 w 542"/>
                <a:gd name="T95" fmla="*/ 436 h 692"/>
                <a:gd name="T96" fmla="*/ 331 w 542"/>
                <a:gd name="T97" fmla="*/ 627 h 692"/>
                <a:gd name="T98" fmla="*/ 331 w 542"/>
                <a:gd name="T99" fmla="*/ 628 h 692"/>
                <a:gd name="T100" fmla="*/ 337 w 542"/>
                <a:gd name="T101" fmla="*/ 652 h 692"/>
                <a:gd name="T102" fmla="*/ 380 w 542"/>
                <a:gd name="T103" fmla="*/ 677 h 692"/>
                <a:gd name="T104" fmla="*/ 422 w 542"/>
                <a:gd name="T105" fmla="*/ 691 h 692"/>
                <a:gd name="T106" fmla="*/ 428 w 542"/>
                <a:gd name="T107" fmla="*/ 690 h 692"/>
                <a:gd name="T108" fmla="*/ 532 w 542"/>
                <a:gd name="T109" fmla="*/ 587 h 692"/>
                <a:gd name="T110" fmla="*/ 537 w 542"/>
                <a:gd name="T111" fmla="*/ 546 h 692"/>
                <a:gd name="T112" fmla="*/ 537 w 542"/>
                <a:gd name="T113" fmla="*/ 546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2" h="692">
                  <a:moveTo>
                    <a:pt x="488" y="575"/>
                  </a:moveTo>
                  <a:lnTo>
                    <a:pt x="488" y="575"/>
                  </a:lnTo>
                  <a:cubicBezTo>
                    <a:pt x="479" y="609"/>
                    <a:pt x="454" y="635"/>
                    <a:pt x="421" y="645"/>
                  </a:cubicBezTo>
                  <a:lnTo>
                    <a:pt x="421" y="645"/>
                  </a:lnTo>
                  <a:cubicBezTo>
                    <a:pt x="412" y="643"/>
                    <a:pt x="392" y="633"/>
                    <a:pt x="379" y="627"/>
                  </a:cubicBezTo>
                  <a:lnTo>
                    <a:pt x="438" y="468"/>
                  </a:lnTo>
                  <a:lnTo>
                    <a:pt x="438" y="468"/>
                  </a:lnTo>
                  <a:cubicBezTo>
                    <a:pt x="448" y="471"/>
                    <a:pt x="459" y="476"/>
                    <a:pt x="463" y="478"/>
                  </a:cubicBezTo>
                  <a:lnTo>
                    <a:pt x="463" y="478"/>
                  </a:lnTo>
                  <a:cubicBezTo>
                    <a:pt x="488" y="504"/>
                    <a:pt x="498" y="540"/>
                    <a:pt x="488" y="575"/>
                  </a:cubicBezTo>
                  <a:close/>
                  <a:moveTo>
                    <a:pt x="108" y="468"/>
                  </a:moveTo>
                  <a:lnTo>
                    <a:pt x="167" y="627"/>
                  </a:lnTo>
                  <a:lnTo>
                    <a:pt x="167" y="627"/>
                  </a:lnTo>
                  <a:cubicBezTo>
                    <a:pt x="154" y="633"/>
                    <a:pt x="134" y="643"/>
                    <a:pt x="125" y="645"/>
                  </a:cubicBezTo>
                  <a:lnTo>
                    <a:pt x="125" y="645"/>
                  </a:lnTo>
                  <a:cubicBezTo>
                    <a:pt x="93" y="635"/>
                    <a:pt x="67" y="609"/>
                    <a:pt x="58" y="575"/>
                  </a:cubicBezTo>
                  <a:lnTo>
                    <a:pt x="58" y="575"/>
                  </a:lnTo>
                  <a:cubicBezTo>
                    <a:pt x="56" y="568"/>
                    <a:pt x="55" y="561"/>
                    <a:pt x="55" y="554"/>
                  </a:cubicBezTo>
                  <a:lnTo>
                    <a:pt x="55" y="554"/>
                  </a:lnTo>
                  <a:cubicBezTo>
                    <a:pt x="55" y="548"/>
                    <a:pt x="55" y="540"/>
                    <a:pt x="56" y="532"/>
                  </a:cubicBezTo>
                  <a:lnTo>
                    <a:pt x="56" y="532"/>
                  </a:lnTo>
                  <a:cubicBezTo>
                    <a:pt x="59" y="512"/>
                    <a:pt x="68" y="493"/>
                    <a:pt x="83" y="478"/>
                  </a:cubicBezTo>
                  <a:lnTo>
                    <a:pt x="83" y="478"/>
                  </a:lnTo>
                  <a:cubicBezTo>
                    <a:pt x="87" y="476"/>
                    <a:pt x="99" y="471"/>
                    <a:pt x="108" y="468"/>
                  </a:cubicBezTo>
                  <a:close/>
                  <a:moveTo>
                    <a:pt x="531" y="485"/>
                  </a:moveTo>
                  <a:lnTo>
                    <a:pt x="531" y="485"/>
                  </a:lnTo>
                  <a:cubicBezTo>
                    <a:pt x="526" y="444"/>
                    <a:pt x="519" y="397"/>
                    <a:pt x="529" y="356"/>
                  </a:cubicBezTo>
                  <a:lnTo>
                    <a:pt x="529" y="356"/>
                  </a:lnTo>
                  <a:cubicBezTo>
                    <a:pt x="540" y="309"/>
                    <a:pt x="541" y="261"/>
                    <a:pt x="533" y="217"/>
                  </a:cubicBezTo>
                  <a:lnTo>
                    <a:pt x="533" y="217"/>
                  </a:lnTo>
                  <a:cubicBezTo>
                    <a:pt x="525" y="172"/>
                    <a:pt x="507" y="131"/>
                    <a:pt x="480" y="98"/>
                  </a:cubicBezTo>
                  <a:lnTo>
                    <a:pt x="480" y="98"/>
                  </a:lnTo>
                  <a:cubicBezTo>
                    <a:pt x="458" y="68"/>
                    <a:pt x="429" y="44"/>
                    <a:pt x="395" y="28"/>
                  </a:cubicBezTo>
                  <a:lnTo>
                    <a:pt x="395" y="28"/>
                  </a:lnTo>
                  <a:cubicBezTo>
                    <a:pt x="361" y="11"/>
                    <a:pt x="321" y="1"/>
                    <a:pt x="278" y="0"/>
                  </a:cubicBezTo>
                  <a:lnTo>
                    <a:pt x="278" y="0"/>
                  </a:lnTo>
                  <a:cubicBezTo>
                    <a:pt x="276" y="0"/>
                    <a:pt x="274" y="0"/>
                    <a:pt x="272" y="0"/>
                  </a:cubicBezTo>
                  <a:lnTo>
                    <a:pt x="272" y="0"/>
                  </a:lnTo>
                  <a:cubicBezTo>
                    <a:pt x="238" y="0"/>
                    <a:pt x="205" y="6"/>
                    <a:pt x="174" y="16"/>
                  </a:cubicBezTo>
                  <a:lnTo>
                    <a:pt x="174" y="16"/>
                  </a:lnTo>
                  <a:cubicBezTo>
                    <a:pt x="104" y="38"/>
                    <a:pt x="54" y="84"/>
                    <a:pt x="27" y="148"/>
                  </a:cubicBezTo>
                  <a:lnTo>
                    <a:pt x="27" y="148"/>
                  </a:lnTo>
                  <a:cubicBezTo>
                    <a:pt x="4" y="205"/>
                    <a:pt x="0" y="275"/>
                    <a:pt x="16" y="349"/>
                  </a:cubicBezTo>
                  <a:lnTo>
                    <a:pt x="16" y="349"/>
                  </a:lnTo>
                  <a:cubicBezTo>
                    <a:pt x="26" y="391"/>
                    <a:pt x="19" y="447"/>
                    <a:pt x="15" y="492"/>
                  </a:cubicBezTo>
                  <a:lnTo>
                    <a:pt x="15" y="492"/>
                  </a:lnTo>
                  <a:cubicBezTo>
                    <a:pt x="13" y="505"/>
                    <a:pt x="12" y="517"/>
                    <a:pt x="11" y="528"/>
                  </a:cubicBezTo>
                  <a:lnTo>
                    <a:pt x="11" y="528"/>
                  </a:lnTo>
                  <a:cubicBezTo>
                    <a:pt x="10" y="537"/>
                    <a:pt x="10" y="546"/>
                    <a:pt x="10" y="555"/>
                  </a:cubicBezTo>
                  <a:lnTo>
                    <a:pt x="10" y="555"/>
                  </a:lnTo>
                  <a:lnTo>
                    <a:pt x="10" y="555"/>
                  </a:lnTo>
                  <a:cubicBezTo>
                    <a:pt x="10" y="556"/>
                    <a:pt x="10" y="556"/>
                    <a:pt x="10" y="557"/>
                  </a:cubicBezTo>
                  <a:lnTo>
                    <a:pt x="10" y="557"/>
                  </a:lnTo>
                  <a:cubicBezTo>
                    <a:pt x="10" y="567"/>
                    <a:pt x="12" y="577"/>
                    <a:pt x="15" y="587"/>
                  </a:cubicBezTo>
                  <a:lnTo>
                    <a:pt x="15" y="587"/>
                  </a:lnTo>
                  <a:cubicBezTo>
                    <a:pt x="28" y="638"/>
                    <a:pt x="68" y="677"/>
                    <a:pt x="118" y="690"/>
                  </a:cubicBezTo>
                  <a:lnTo>
                    <a:pt x="118" y="690"/>
                  </a:lnTo>
                  <a:cubicBezTo>
                    <a:pt x="120" y="690"/>
                    <a:pt x="122" y="691"/>
                    <a:pt x="125" y="691"/>
                  </a:cubicBezTo>
                  <a:lnTo>
                    <a:pt x="125" y="691"/>
                  </a:lnTo>
                  <a:cubicBezTo>
                    <a:pt x="131" y="691"/>
                    <a:pt x="141" y="688"/>
                    <a:pt x="166" y="677"/>
                  </a:cubicBezTo>
                  <a:lnTo>
                    <a:pt x="166" y="677"/>
                  </a:lnTo>
                  <a:cubicBezTo>
                    <a:pt x="188" y="668"/>
                    <a:pt x="202" y="659"/>
                    <a:pt x="209" y="652"/>
                  </a:cubicBezTo>
                  <a:lnTo>
                    <a:pt x="209" y="652"/>
                  </a:lnTo>
                  <a:cubicBezTo>
                    <a:pt x="219" y="643"/>
                    <a:pt x="217" y="632"/>
                    <a:pt x="216" y="628"/>
                  </a:cubicBezTo>
                  <a:lnTo>
                    <a:pt x="216" y="627"/>
                  </a:lnTo>
                  <a:lnTo>
                    <a:pt x="144" y="436"/>
                  </a:lnTo>
                  <a:lnTo>
                    <a:pt x="144" y="436"/>
                  </a:lnTo>
                  <a:cubicBezTo>
                    <a:pt x="142" y="428"/>
                    <a:pt x="136" y="423"/>
                    <a:pt x="128" y="420"/>
                  </a:cubicBezTo>
                  <a:lnTo>
                    <a:pt x="128" y="420"/>
                  </a:lnTo>
                  <a:cubicBezTo>
                    <a:pt x="122" y="419"/>
                    <a:pt x="112" y="418"/>
                    <a:pt x="85" y="428"/>
                  </a:cubicBezTo>
                  <a:lnTo>
                    <a:pt x="85" y="428"/>
                  </a:lnTo>
                  <a:cubicBezTo>
                    <a:pt x="77" y="431"/>
                    <a:pt x="70" y="435"/>
                    <a:pt x="65" y="438"/>
                  </a:cubicBezTo>
                  <a:lnTo>
                    <a:pt x="65" y="438"/>
                  </a:lnTo>
                  <a:cubicBezTo>
                    <a:pt x="66" y="404"/>
                    <a:pt x="66" y="370"/>
                    <a:pt x="60" y="340"/>
                  </a:cubicBezTo>
                  <a:lnTo>
                    <a:pt x="60" y="340"/>
                  </a:lnTo>
                  <a:cubicBezTo>
                    <a:pt x="46" y="274"/>
                    <a:pt x="49" y="214"/>
                    <a:pt x="69" y="166"/>
                  </a:cubicBezTo>
                  <a:lnTo>
                    <a:pt x="69" y="166"/>
                  </a:lnTo>
                  <a:cubicBezTo>
                    <a:pt x="90" y="112"/>
                    <a:pt x="130" y="77"/>
                    <a:pt x="188" y="58"/>
                  </a:cubicBezTo>
                  <a:lnTo>
                    <a:pt x="188" y="58"/>
                  </a:lnTo>
                  <a:cubicBezTo>
                    <a:pt x="215" y="50"/>
                    <a:pt x="243" y="46"/>
                    <a:pt x="272" y="46"/>
                  </a:cubicBezTo>
                  <a:lnTo>
                    <a:pt x="272" y="46"/>
                  </a:lnTo>
                  <a:cubicBezTo>
                    <a:pt x="274" y="46"/>
                    <a:pt x="276" y="46"/>
                    <a:pt x="278" y="46"/>
                  </a:cubicBezTo>
                  <a:lnTo>
                    <a:pt x="278" y="46"/>
                  </a:lnTo>
                  <a:cubicBezTo>
                    <a:pt x="348" y="47"/>
                    <a:pt x="406" y="74"/>
                    <a:pt x="445" y="125"/>
                  </a:cubicBezTo>
                  <a:lnTo>
                    <a:pt x="445" y="125"/>
                  </a:lnTo>
                  <a:cubicBezTo>
                    <a:pt x="467" y="153"/>
                    <a:pt x="482" y="188"/>
                    <a:pt x="489" y="225"/>
                  </a:cubicBezTo>
                  <a:lnTo>
                    <a:pt x="489" y="225"/>
                  </a:lnTo>
                  <a:cubicBezTo>
                    <a:pt x="496" y="263"/>
                    <a:pt x="495" y="305"/>
                    <a:pt x="485" y="346"/>
                  </a:cubicBezTo>
                  <a:lnTo>
                    <a:pt x="485" y="346"/>
                  </a:lnTo>
                  <a:cubicBezTo>
                    <a:pt x="478" y="376"/>
                    <a:pt x="478" y="407"/>
                    <a:pt x="480" y="436"/>
                  </a:cubicBezTo>
                  <a:lnTo>
                    <a:pt x="480" y="436"/>
                  </a:lnTo>
                  <a:cubicBezTo>
                    <a:pt x="475" y="434"/>
                    <a:pt x="469" y="431"/>
                    <a:pt x="461" y="428"/>
                  </a:cubicBezTo>
                  <a:lnTo>
                    <a:pt x="461" y="428"/>
                  </a:lnTo>
                  <a:cubicBezTo>
                    <a:pt x="434" y="418"/>
                    <a:pt x="425" y="419"/>
                    <a:pt x="419" y="420"/>
                  </a:cubicBezTo>
                  <a:lnTo>
                    <a:pt x="419" y="420"/>
                  </a:lnTo>
                  <a:cubicBezTo>
                    <a:pt x="411" y="423"/>
                    <a:pt x="405" y="428"/>
                    <a:pt x="402" y="436"/>
                  </a:cubicBezTo>
                  <a:lnTo>
                    <a:pt x="331" y="626"/>
                  </a:lnTo>
                  <a:lnTo>
                    <a:pt x="331" y="627"/>
                  </a:lnTo>
                  <a:lnTo>
                    <a:pt x="331" y="628"/>
                  </a:lnTo>
                  <a:lnTo>
                    <a:pt x="331" y="628"/>
                  </a:lnTo>
                  <a:cubicBezTo>
                    <a:pt x="330" y="632"/>
                    <a:pt x="328" y="643"/>
                    <a:pt x="337" y="652"/>
                  </a:cubicBezTo>
                  <a:lnTo>
                    <a:pt x="337" y="652"/>
                  </a:lnTo>
                  <a:cubicBezTo>
                    <a:pt x="344" y="659"/>
                    <a:pt x="358" y="668"/>
                    <a:pt x="380" y="677"/>
                  </a:cubicBezTo>
                  <a:lnTo>
                    <a:pt x="380" y="677"/>
                  </a:lnTo>
                  <a:cubicBezTo>
                    <a:pt x="405" y="688"/>
                    <a:pt x="416" y="691"/>
                    <a:pt x="422" y="691"/>
                  </a:cubicBezTo>
                  <a:lnTo>
                    <a:pt x="422" y="691"/>
                  </a:lnTo>
                  <a:cubicBezTo>
                    <a:pt x="425" y="691"/>
                    <a:pt x="427" y="690"/>
                    <a:pt x="428" y="690"/>
                  </a:cubicBezTo>
                  <a:lnTo>
                    <a:pt x="428" y="690"/>
                  </a:lnTo>
                  <a:cubicBezTo>
                    <a:pt x="479" y="677"/>
                    <a:pt x="519" y="638"/>
                    <a:pt x="532" y="587"/>
                  </a:cubicBezTo>
                  <a:lnTo>
                    <a:pt x="532" y="587"/>
                  </a:lnTo>
                  <a:cubicBezTo>
                    <a:pt x="536" y="574"/>
                    <a:pt x="537" y="560"/>
                    <a:pt x="537" y="546"/>
                  </a:cubicBezTo>
                  <a:lnTo>
                    <a:pt x="537" y="546"/>
                  </a:lnTo>
                  <a:lnTo>
                    <a:pt x="537" y="546"/>
                  </a:lnTo>
                  <a:lnTo>
                    <a:pt x="537" y="546"/>
                  </a:lnTo>
                  <a:cubicBezTo>
                    <a:pt x="537" y="528"/>
                    <a:pt x="534" y="507"/>
                    <a:pt x="531" y="48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90" name="Freeform 189">
              <a:extLst>
                <a:ext uri="{FF2B5EF4-FFF2-40B4-BE49-F238E27FC236}">
                  <a16:creationId xmlns:a16="http://schemas.microsoft.com/office/drawing/2014/main" id="{12D57B81-EE6D-0C47-9597-35929FCE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721" y="2359674"/>
              <a:ext cx="286381" cy="309920"/>
            </a:xfrm>
            <a:custGeom>
              <a:avLst/>
              <a:gdLst>
                <a:gd name="T0" fmla="*/ 385 w 643"/>
                <a:gd name="T1" fmla="*/ 633 h 695"/>
                <a:gd name="T2" fmla="*/ 414 w 643"/>
                <a:gd name="T3" fmla="*/ 636 h 695"/>
                <a:gd name="T4" fmla="*/ 530 w 643"/>
                <a:gd name="T5" fmla="*/ 642 h 695"/>
                <a:gd name="T6" fmla="*/ 539 w 643"/>
                <a:gd name="T7" fmla="*/ 616 h 695"/>
                <a:gd name="T8" fmla="*/ 530 w 643"/>
                <a:gd name="T9" fmla="*/ 580 h 695"/>
                <a:gd name="T10" fmla="*/ 545 w 643"/>
                <a:gd name="T11" fmla="*/ 566 h 695"/>
                <a:gd name="T12" fmla="*/ 562 w 643"/>
                <a:gd name="T13" fmla="*/ 510 h 695"/>
                <a:gd name="T14" fmla="*/ 556 w 643"/>
                <a:gd name="T15" fmla="*/ 488 h 695"/>
                <a:gd name="T16" fmla="*/ 586 w 643"/>
                <a:gd name="T17" fmla="*/ 466 h 695"/>
                <a:gd name="T18" fmla="*/ 597 w 643"/>
                <a:gd name="T19" fmla="*/ 443 h 695"/>
                <a:gd name="T20" fmla="*/ 559 w 643"/>
                <a:gd name="T21" fmla="*/ 394 h 695"/>
                <a:gd name="T22" fmla="*/ 571 w 643"/>
                <a:gd name="T23" fmla="*/ 375 h 695"/>
                <a:gd name="T24" fmla="*/ 574 w 643"/>
                <a:gd name="T25" fmla="*/ 315 h 695"/>
                <a:gd name="T26" fmla="*/ 515 w 643"/>
                <a:gd name="T27" fmla="*/ 311 h 695"/>
                <a:gd name="T28" fmla="*/ 382 w 643"/>
                <a:gd name="T29" fmla="*/ 182 h 695"/>
                <a:gd name="T30" fmla="*/ 383 w 643"/>
                <a:gd name="T31" fmla="*/ 112 h 695"/>
                <a:gd name="T32" fmla="*/ 296 w 643"/>
                <a:gd name="T33" fmla="*/ 60 h 695"/>
                <a:gd name="T34" fmla="*/ 299 w 643"/>
                <a:gd name="T35" fmla="*/ 72 h 695"/>
                <a:gd name="T36" fmla="*/ 253 w 643"/>
                <a:gd name="T37" fmla="*/ 282 h 695"/>
                <a:gd name="T38" fmla="*/ 199 w 643"/>
                <a:gd name="T39" fmla="*/ 342 h 695"/>
                <a:gd name="T40" fmla="*/ 88 w 643"/>
                <a:gd name="T41" fmla="*/ 342 h 695"/>
                <a:gd name="T42" fmla="*/ 45 w 643"/>
                <a:gd name="T43" fmla="*/ 468 h 695"/>
                <a:gd name="T44" fmla="*/ 74 w 643"/>
                <a:gd name="T45" fmla="*/ 578 h 695"/>
                <a:gd name="T46" fmla="*/ 144 w 643"/>
                <a:gd name="T47" fmla="*/ 588 h 695"/>
                <a:gd name="T48" fmla="*/ 189 w 643"/>
                <a:gd name="T49" fmla="*/ 577 h 695"/>
                <a:gd name="T50" fmla="*/ 239 w 643"/>
                <a:gd name="T51" fmla="*/ 579 h 695"/>
                <a:gd name="T52" fmla="*/ 315 w 643"/>
                <a:gd name="T53" fmla="*/ 623 h 695"/>
                <a:gd name="T54" fmla="*/ 385 w 643"/>
                <a:gd name="T55" fmla="*/ 633 h 695"/>
                <a:gd name="T56" fmla="*/ 478 w 643"/>
                <a:gd name="T57" fmla="*/ 693 h 695"/>
                <a:gd name="T58" fmla="*/ 403 w 643"/>
                <a:gd name="T59" fmla="*/ 680 h 695"/>
                <a:gd name="T60" fmla="*/ 370 w 643"/>
                <a:gd name="T61" fmla="*/ 679 h 695"/>
                <a:gd name="T62" fmla="*/ 215 w 643"/>
                <a:gd name="T63" fmla="*/ 619 h 695"/>
                <a:gd name="T64" fmla="*/ 135 w 643"/>
                <a:gd name="T65" fmla="*/ 636 h 695"/>
                <a:gd name="T66" fmla="*/ 40 w 643"/>
                <a:gd name="T67" fmla="*/ 607 h 695"/>
                <a:gd name="T68" fmla="*/ 45 w 643"/>
                <a:gd name="T69" fmla="*/ 315 h 695"/>
                <a:gd name="T70" fmla="*/ 174 w 643"/>
                <a:gd name="T71" fmla="*/ 303 h 695"/>
                <a:gd name="T72" fmla="*/ 218 w 643"/>
                <a:gd name="T73" fmla="*/ 254 h 695"/>
                <a:gd name="T74" fmla="*/ 257 w 643"/>
                <a:gd name="T75" fmla="*/ 87 h 695"/>
                <a:gd name="T76" fmla="*/ 251 w 643"/>
                <a:gd name="T77" fmla="*/ 70 h 695"/>
                <a:gd name="T78" fmla="*/ 360 w 643"/>
                <a:gd name="T79" fmla="*/ 15 h 695"/>
                <a:gd name="T80" fmla="*/ 423 w 643"/>
                <a:gd name="T81" fmla="*/ 91 h 695"/>
                <a:gd name="T82" fmla="*/ 422 w 643"/>
                <a:gd name="T83" fmla="*/ 228 h 695"/>
                <a:gd name="T84" fmla="*/ 423 w 643"/>
                <a:gd name="T85" fmla="*/ 245 h 695"/>
                <a:gd name="T86" fmla="*/ 582 w 643"/>
                <a:gd name="T87" fmla="*/ 271 h 695"/>
                <a:gd name="T88" fmla="*/ 637 w 643"/>
                <a:gd name="T89" fmla="*/ 355 h 695"/>
                <a:gd name="T90" fmla="*/ 642 w 643"/>
                <a:gd name="T91" fmla="*/ 443 h 695"/>
                <a:gd name="T92" fmla="*/ 612 w 643"/>
                <a:gd name="T93" fmla="*/ 503 h 695"/>
                <a:gd name="T94" fmla="*/ 582 w 643"/>
                <a:gd name="T95" fmla="*/ 600 h 695"/>
                <a:gd name="T96" fmla="*/ 583 w 643"/>
                <a:gd name="T97" fmla="*/ 606 h 695"/>
                <a:gd name="T98" fmla="*/ 495 w 643"/>
                <a:gd name="T99" fmla="*/ 694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43" h="695">
                  <a:moveTo>
                    <a:pt x="296" y="60"/>
                  </a:moveTo>
                  <a:lnTo>
                    <a:pt x="296" y="60"/>
                  </a:lnTo>
                  <a:close/>
                  <a:moveTo>
                    <a:pt x="385" y="633"/>
                  </a:moveTo>
                  <a:lnTo>
                    <a:pt x="385" y="633"/>
                  </a:lnTo>
                  <a:cubicBezTo>
                    <a:pt x="395" y="633"/>
                    <a:pt x="404" y="634"/>
                    <a:pt x="414" y="636"/>
                  </a:cubicBezTo>
                  <a:lnTo>
                    <a:pt x="414" y="636"/>
                  </a:lnTo>
                  <a:cubicBezTo>
                    <a:pt x="431" y="641"/>
                    <a:pt x="456" y="647"/>
                    <a:pt x="481" y="649"/>
                  </a:cubicBezTo>
                  <a:lnTo>
                    <a:pt x="481" y="649"/>
                  </a:lnTo>
                  <a:cubicBezTo>
                    <a:pt x="516" y="651"/>
                    <a:pt x="527" y="644"/>
                    <a:pt x="530" y="642"/>
                  </a:cubicBezTo>
                  <a:lnTo>
                    <a:pt x="530" y="642"/>
                  </a:lnTo>
                  <a:cubicBezTo>
                    <a:pt x="538" y="634"/>
                    <a:pt x="541" y="625"/>
                    <a:pt x="539" y="616"/>
                  </a:cubicBezTo>
                  <a:lnTo>
                    <a:pt x="539" y="616"/>
                  </a:lnTo>
                  <a:cubicBezTo>
                    <a:pt x="538" y="607"/>
                    <a:pt x="533" y="601"/>
                    <a:pt x="533" y="601"/>
                  </a:cubicBezTo>
                  <a:lnTo>
                    <a:pt x="533" y="601"/>
                  </a:lnTo>
                  <a:cubicBezTo>
                    <a:pt x="529" y="595"/>
                    <a:pt x="528" y="588"/>
                    <a:pt x="530" y="580"/>
                  </a:cubicBezTo>
                  <a:lnTo>
                    <a:pt x="530" y="580"/>
                  </a:lnTo>
                  <a:cubicBezTo>
                    <a:pt x="533" y="573"/>
                    <a:pt x="538" y="568"/>
                    <a:pt x="545" y="566"/>
                  </a:cubicBezTo>
                  <a:lnTo>
                    <a:pt x="545" y="566"/>
                  </a:lnTo>
                  <a:cubicBezTo>
                    <a:pt x="564" y="561"/>
                    <a:pt x="576" y="553"/>
                    <a:pt x="578" y="546"/>
                  </a:cubicBezTo>
                  <a:lnTo>
                    <a:pt x="578" y="546"/>
                  </a:lnTo>
                  <a:cubicBezTo>
                    <a:pt x="581" y="535"/>
                    <a:pt x="568" y="517"/>
                    <a:pt x="562" y="510"/>
                  </a:cubicBezTo>
                  <a:lnTo>
                    <a:pt x="562" y="510"/>
                  </a:lnTo>
                  <a:cubicBezTo>
                    <a:pt x="556" y="504"/>
                    <a:pt x="554" y="496"/>
                    <a:pt x="556" y="488"/>
                  </a:cubicBezTo>
                  <a:lnTo>
                    <a:pt x="556" y="488"/>
                  </a:lnTo>
                  <a:cubicBezTo>
                    <a:pt x="559" y="480"/>
                    <a:pt x="565" y="474"/>
                    <a:pt x="574" y="473"/>
                  </a:cubicBezTo>
                  <a:lnTo>
                    <a:pt x="574" y="473"/>
                  </a:lnTo>
                  <a:cubicBezTo>
                    <a:pt x="574" y="473"/>
                    <a:pt x="580" y="471"/>
                    <a:pt x="586" y="466"/>
                  </a:cubicBezTo>
                  <a:lnTo>
                    <a:pt x="586" y="466"/>
                  </a:lnTo>
                  <a:cubicBezTo>
                    <a:pt x="594" y="460"/>
                    <a:pt x="597" y="452"/>
                    <a:pt x="597" y="443"/>
                  </a:cubicBezTo>
                  <a:lnTo>
                    <a:pt x="597" y="443"/>
                  </a:lnTo>
                  <a:cubicBezTo>
                    <a:pt x="597" y="439"/>
                    <a:pt x="597" y="428"/>
                    <a:pt x="571" y="414"/>
                  </a:cubicBezTo>
                  <a:lnTo>
                    <a:pt x="571" y="414"/>
                  </a:lnTo>
                  <a:cubicBezTo>
                    <a:pt x="564" y="410"/>
                    <a:pt x="559" y="403"/>
                    <a:pt x="559" y="394"/>
                  </a:cubicBezTo>
                  <a:lnTo>
                    <a:pt x="559" y="394"/>
                  </a:lnTo>
                  <a:cubicBezTo>
                    <a:pt x="559" y="386"/>
                    <a:pt x="563" y="378"/>
                    <a:pt x="571" y="375"/>
                  </a:cubicBezTo>
                  <a:lnTo>
                    <a:pt x="571" y="375"/>
                  </a:lnTo>
                  <a:cubicBezTo>
                    <a:pt x="579" y="370"/>
                    <a:pt x="592" y="359"/>
                    <a:pt x="593" y="351"/>
                  </a:cubicBezTo>
                  <a:lnTo>
                    <a:pt x="593" y="351"/>
                  </a:lnTo>
                  <a:cubicBezTo>
                    <a:pt x="596" y="319"/>
                    <a:pt x="584" y="317"/>
                    <a:pt x="574" y="315"/>
                  </a:cubicBezTo>
                  <a:lnTo>
                    <a:pt x="574" y="315"/>
                  </a:lnTo>
                  <a:cubicBezTo>
                    <a:pt x="554" y="312"/>
                    <a:pt x="534" y="312"/>
                    <a:pt x="515" y="311"/>
                  </a:cubicBezTo>
                  <a:lnTo>
                    <a:pt x="515" y="311"/>
                  </a:lnTo>
                  <a:cubicBezTo>
                    <a:pt x="476" y="311"/>
                    <a:pt x="435" y="310"/>
                    <a:pt x="396" y="281"/>
                  </a:cubicBezTo>
                  <a:lnTo>
                    <a:pt x="396" y="281"/>
                  </a:lnTo>
                  <a:cubicBezTo>
                    <a:pt x="371" y="263"/>
                    <a:pt x="376" y="224"/>
                    <a:pt x="382" y="182"/>
                  </a:cubicBezTo>
                  <a:lnTo>
                    <a:pt x="382" y="182"/>
                  </a:lnTo>
                  <a:cubicBezTo>
                    <a:pt x="385" y="156"/>
                    <a:pt x="390" y="124"/>
                    <a:pt x="383" y="112"/>
                  </a:cubicBezTo>
                  <a:lnTo>
                    <a:pt x="383" y="112"/>
                  </a:lnTo>
                  <a:cubicBezTo>
                    <a:pt x="361" y="68"/>
                    <a:pt x="335" y="45"/>
                    <a:pt x="313" y="49"/>
                  </a:cubicBezTo>
                  <a:lnTo>
                    <a:pt x="313" y="49"/>
                  </a:lnTo>
                  <a:cubicBezTo>
                    <a:pt x="302" y="50"/>
                    <a:pt x="296" y="57"/>
                    <a:pt x="296" y="60"/>
                  </a:cubicBezTo>
                  <a:lnTo>
                    <a:pt x="296" y="60"/>
                  </a:lnTo>
                  <a:cubicBezTo>
                    <a:pt x="296" y="65"/>
                    <a:pt x="297" y="68"/>
                    <a:pt x="299" y="72"/>
                  </a:cubicBezTo>
                  <a:lnTo>
                    <a:pt x="299" y="72"/>
                  </a:lnTo>
                  <a:cubicBezTo>
                    <a:pt x="304" y="88"/>
                    <a:pt x="311" y="107"/>
                    <a:pt x="311" y="181"/>
                  </a:cubicBezTo>
                  <a:lnTo>
                    <a:pt x="311" y="181"/>
                  </a:lnTo>
                  <a:cubicBezTo>
                    <a:pt x="311" y="196"/>
                    <a:pt x="304" y="220"/>
                    <a:pt x="253" y="282"/>
                  </a:cubicBezTo>
                  <a:lnTo>
                    <a:pt x="253" y="282"/>
                  </a:lnTo>
                  <a:cubicBezTo>
                    <a:pt x="226" y="314"/>
                    <a:pt x="200" y="341"/>
                    <a:pt x="199" y="342"/>
                  </a:cubicBezTo>
                  <a:lnTo>
                    <a:pt x="199" y="342"/>
                  </a:lnTo>
                  <a:cubicBezTo>
                    <a:pt x="194" y="347"/>
                    <a:pt x="188" y="350"/>
                    <a:pt x="181" y="349"/>
                  </a:cubicBezTo>
                  <a:lnTo>
                    <a:pt x="88" y="342"/>
                  </a:lnTo>
                  <a:lnTo>
                    <a:pt x="88" y="342"/>
                  </a:lnTo>
                  <a:cubicBezTo>
                    <a:pt x="84" y="341"/>
                    <a:pt x="80" y="343"/>
                    <a:pt x="78" y="345"/>
                  </a:cubicBezTo>
                  <a:lnTo>
                    <a:pt x="78" y="345"/>
                  </a:lnTo>
                  <a:cubicBezTo>
                    <a:pt x="66" y="359"/>
                    <a:pt x="45" y="392"/>
                    <a:pt x="45" y="468"/>
                  </a:cubicBezTo>
                  <a:lnTo>
                    <a:pt x="45" y="468"/>
                  </a:lnTo>
                  <a:cubicBezTo>
                    <a:pt x="45" y="517"/>
                    <a:pt x="55" y="556"/>
                    <a:pt x="74" y="578"/>
                  </a:cubicBezTo>
                  <a:lnTo>
                    <a:pt x="74" y="578"/>
                  </a:lnTo>
                  <a:cubicBezTo>
                    <a:pt x="86" y="592"/>
                    <a:pt x="105" y="599"/>
                    <a:pt x="123" y="594"/>
                  </a:cubicBezTo>
                  <a:lnTo>
                    <a:pt x="123" y="594"/>
                  </a:lnTo>
                  <a:cubicBezTo>
                    <a:pt x="130" y="592"/>
                    <a:pt x="137" y="589"/>
                    <a:pt x="144" y="588"/>
                  </a:cubicBezTo>
                  <a:lnTo>
                    <a:pt x="144" y="588"/>
                  </a:lnTo>
                  <a:cubicBezTo>
                    <a:pt x="156" y="584"/>
                    <a:pt x="176" y="580"/>
                    <a:pt x="189" y="577"/>
                  </a:cubicBezTo>
                  <a:lnTo>
                    <a:pt x="189" y="577"/>
                  </a:lnTo>
                  <a:cubicBezTo>
                    <a:pt x="198" y="576"/>
                    <a:pt x="205" y="575"/>
                    <a:pt x="210" y="574"/>
                  </a:cubicBezTo>
                  <a:lnTo>
                    <a:pt x="210" y="574"/>
                  </a:lnTo>
                  <a:cubicBezTo>
                    <a:pt x="220" y="573"/>
                    <a:pt x="230" y="571"/>
                    <a:pt x="239" y="579"/>
                  </a:cubicBezTo>
                  <a:lnTo>
                    <a:pt x="239" y="579"/>
                  </a:lnTo>
                  <a:cubicBezTo>
                    <a:pt x="264" y="602"/>
                    <a:pt x="295" y="616"/>
                    <a:pt x="315" y="623"/>
                  </a:cubicBezTo>
                  <a:lnTo>
                    <a:pt x="315" y="623"/>
                  </a:lnTo>
                  <a:cubicBezTo>
                    <a:pt x="341" y="631"/>
                    <a:pt x="364" y="635"/>
                    <a:pt x="374" y="633"/>
                  </a:cubicBezTo>
                  <a:lnTo>
                    <a:pt x="374" y="633"/>
                  </a:lnTo>
                  <a:cubicBezTo>
                    <a:pt x="378" y="633"/>
                    <a:pt x="382" y="633"/>
                    <a:pt x="385" y="633"/>
                  </a:cubicBezTo>
                  <a:lnTo>
                    <a:pt x="495" y="694"/>
                  </a:lnTo>
                  <a:lnTo>
                    <a:pt x="495" y="694"/>
                  </a:lnTo>
                  <a:cubicBezTo>
                    <a:pt x="490" y="694"/>
                    <a:pt x="484" y="694"/>
                    <a:pt x="478" y="693"/>
                  </a:cubicBezTo>
                  <a:lnTo>
                    <a:pt x="478" y="693"/>
                  </a:lnTo>
                  <a:cubicBezTo>
                    <a:pt x="450" y="691"/>
                    <a:pt x="422" y="685"/>
                    <a:pt x="403" y="680"/>
                  </a:cubicBezTo>
                  <a:lnTo>
                    <a:pt x="403" y="680"/>
                  </a:lnTo>
                  <a:cubicBezTo>
                    <a:pt x="395" y="678"/>
                    <a:pt x="387" y="677"/>
                    <a:pt x="379" y="678"/>
                  </a:cubicBezTo>
                  <a:lnTo>
                    <a:pt x="379" y="678"/>
                  </a:lnTo>
                  <a:cubicBezTo>
                    <a:pt x="376" y="679"/>
                    <a:pt x="373" y="679"/>
                    <a:pt x="370" y="679"/>
                  </a:cubicBezTo>
                  <a:lnTo>
                    <a:pt x="370" y="679"/>
                  </a:lnTo>
                  <a:cubicBezTo>
                    <a:pt x="333" y="679"/>
                    <a:pt x="267" y="661"/>
                    <a:pt x="215" y="619"/>
                  </a:cubicBezTo>
                  <a:lnTo>
                    <a:pt x="215" y="619"/>
                  </a:lnTo>
                  <a:cubicBezTo>
                    <a:pt x="201" y="621"/>
                    <a:pt x="171" y="627"/>
                    <a:pt x="157" y="630"/>
                  </a:cubicBezTo>
                  <a:lnTo>
                    <a:pt x="157" y="630"/>
                  </a:lnTo>
                  <a:cubicBezTo>
                    <a:pt x="149" y="633"/>
                    <a:pt x="142" y="635"/>
                    <a:pt x="135" y="636"/>
                  </a:cubicBezTo>
                  <a:lnTo>
                    <a:pt x="135" y="636"/>
                  </a:lnTo>
                  <a:cubicBezTo>
                    <a:pt x="100" y="646"/>
                    <a:pt x="62" y="635"/>
                    <a:pt x="40" y="607"/>
                  </a:cubicBezTo>
                  <a:lnTo>
                    <a:pt x="40" y="607"/>
                  </a:lnTo>
                  <a:cubicBezTo>
                    <a:pt x="14" y="575"/>
                    <a:pt x="0" y="529"/>
                    <a:pt x="0" y="468"/>
                  </a:cubicBezTo>
                  <a:lnTo>
                    <a:pt x="0" y="468"/>
                  </a:lnTo>
                  <a:cubicBezTo>
                    <a:pt x="0" y="382"/>
                    <a:pt x="25" y="337"/>
                    <a:pt x="45" y="315"/>
                  </a:cubicBezTo>
                  <a:lnTo>
                    <a:pt x="45" y="315"/>
                  </a:lnTo>
                  <a:cubicBezTo>
                    <a:pt x="56" y="302"/>
                    <a:pt x="73" y="295"/>
                    <a:pt x="91" y="297"/>
                  </a:cubicBezTo>
                  <a:lnTo>
                    <a:pt x="174" y="303"/>
                  </a:lnTo>
                  <a:lnTo>
                    <a:pt x="174" y="303"/>
                  </a:lnTo>
                  <a:cubicBezTo>
                    <a:pt x="183" y="293"/>
                    <a:pt x="201" y="275"/>
                    <a:pt x="218" y="254"/>
                  </a:cubicBezTo>
                  <a:lnTo>
                    <a:pt x="218" y="254"/>
                  </a:lnTo>
                  <a:cubicBezTo>
                    <a:pt x="264" y="198"/>
                    <a:pt x="266" y="182"/>
                    <a:pt x="266" y="181"/>
                  </a:cubicBezTo>
                  <a:lnTo>
                    <a:pt x="266" y="181"/>
                  </a:lnTo>
                  <a:cubicBezTo>
                    <a:pt x="267" y="114"/>
                    <a:pt x="262" y="101"/>
                    <a:pt x="257" y="87"/>
                  </a:cubicBezTo>
                  <a:lnTo>
                    <a:pt x="257" y="87"/>
                  </a:lnTo>
                  <a:cubicBezTo>
                    <a:pt x="255" y="82"/>
                    <a:pt x="253" y="77"/>
                    <a:pt x="251" y="70"/>
                  </a:cubicBezTo>
                  <a:lnTo>
                    <a:pt x="251" y="70"/>
                  </a:lnTo>
                  <a:cubicBezTo>
                    <a:pt x="246" y="45"/>
                    <a:pt x="264" y="18"/>
                    <a:pt x="292" y="8"/>
                  </a:cubicBezTo>
                  <a:lnTo>
                    <a:pt x="292" y="8"/>
                  </a:lnTo>
                  <a:cubicBezTo>
                    <a:pt x="314" y="0"/>
                    <a:pt x="338" y="3"/>
                    <a:pt x="360" y="15"/>
                  </a:cubicBezTo>
                  <a:lnTo>
                    <a:pt x="360" y="15"/>
                  </a:lnTo>
                  <a:cubicBezTo>
                    <a:pt x="383" y="29"/>
                    <a:pt x="405" y="55"/>
                    <a:pt x="423" y="91"/>
                  </a:cubicBezTo>
                  <a:lnTo>
                    <a:pt x="423" y="91"/>
                  </a:lnTo>
                  <a:cubicBezTo>
                    <a:pt x="435" y="117"/>
                    <a:pt x="430" y="153"/>
                    <a:pt x="426" y="188"/>
                  </a:cubicBezTo>
                  <a:lnTo>
                    <a:pt x="426" y="188"/>
                  </a:lnTo>
                  <a:cubicBezTo>
                    <a:pt x="424" y="203"/>
                    <a:pt x="422" y="216"/>
                    <a:pt x="422" y="228"/>
                  </a:cubicBezTo>
                  <a:lnTo>
                    <a:pt x="422" y="228"/>
                  </a:lnTo>
                  <a:cubicBezTo>
                    <a:pt x="422" y="239"/>
                    <a:pt x="423" y="244"/>
                    <a:pt x="423" y="245"/>
                  </a:cubicBezTo>
                  <a:lnTo>
                    <a:pt x="423" y="245"/>
                  </a:lnTo>
                  <a:cubicBezTo>
                    <a:pt x="451" y="265"/>
                    <a:pt x="480" y="266"/>
                    <a:pt x="516" y="266"/>
                  </a:cubicBezTo>
                  <a:lnTo>
                    <a:pt x="516" y="266"/>
                  </a:lnTo>
                  <a:cubicBezTo>
                    <a:pt x="535" y="266"/>
                    <a:pt x="558" y="267"/>
                    <a:pt x="582" y="271"/>
                  </a:cubicBezTo>
                  <a:lnTo>
                    <a:pt x="582" y="271"/>
                  </a:lnTo>
                  <a:cubicBezTo>
                    <a:pt x="622" y="278"/>
                    <a:pt x="642" y="308"/>
                    <a:pt x="637" y="355"/>
                  </a:cubicBezTo>
                  <a:lnTo>
                    <a:pt x="637" y="355"/>
                  </a:lnTo>
                  <a:cubicBezTo>
                    <a:pt x="636" y="370"/>
                    <a:pt x="628" y="383"/>
                    <a:pt x="619" y="393"/>
                  </a:cubicBezTo>
                  <a:lnTo>
                    <a:pt x="619" y="393"/>
                  </a:lnTo>
                  <a:cubicBezTo>
                    <a:pt x="634" y="407"/>
                    <a:pt x="642" y="423"/>
                    <a:pt x="642" y="443"/>
                  </a:cubicBezTo>
                  <a:lnTo>
                    <a:pt x="642" y="443"/>
                  </a:lnTo>
                  <a:cubicBezTo>
                    <a:pt x="642" y="472"/>
                    <a:pt x="628" y="491"/>
                    <a:pt x="612" y="503"/>
                  </a:cubicBezTo>
                  <a:lnTo>
                    <a:pt x="612" y="503"/>
                  </a:lnTo>
                  <a:cubicBezTo>
                    <a:pt x="620" y="517"/>
                    <a:pt x="627" y="537"/>
                    <a:pt x="621" y="558"/>
                  </a:cubicBezTo>
                  <a:lnTo>
                    <a:pt x="621" y="558"/>
                  </a:lnTo>
                  <a:cubicBezTo>
                    <a:pt x="617" y="576"/>
                    <a:pt x="603" y="590"/>
                    <a:pt x="582" y="600"/>
                  </a:cubicBezTo>
                  <a:lnTo>
                    <a:pt x="582" y="600"/>
                  </a:lnTo>
                  <a:cubicBezTo>
                    <a:pt x="582" y="602"/>
                    <a:pt x="583" y="605"/>
                    <a:pt x="583" y="606"/>
                  </a:cubicBezTo>
                  <a:lnTo>
                    <a:pt x="583" y="606"/>
                  </a:lnTo>
                  <a:cubicBezTo>
                    <a:pt x="589" y="632"/>
                    <a:pt x="580" y="657"/>
                    <a:pt x="560" y="675"/>
                  </a:cubicBezTo>
                  <a:lnTo>
                    <a:pt x="560" y="675"/>
                  </a:lnTo>
                  <a:cubicBezTo>
                    <a:pt x="545" y="688"/>
                    <a:pt x="525" y="694"/>
                    <a:pt x="495" y="694"/>
                  </a:cubicBezTo>
                  <a:lnTo>
                    <a:pt x="385" y="6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900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24C0F65-A051-0D48-9BD5-C89037080999}"/>
                </a:ext>
              </a:extLst>
            </p:cNvPr>
            <p:cNvCxnSpPr>
              <a:cxnSpLocks/>
              <a:endCxn id="73" idx="0"/>
            </p:cNvCxnSpPr>
            <p:nvPr/>
          </p:nvCxnSpPr>
          <p:spPr>
            <a:xfrm>
              <a:off x="3562388" y="3010423"/>
              <a:ext cx="74257" cy="380130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9C90FE-FE8A-CE4A-84CE-7BB3C1C6B221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678851" y="5238963"/>
              <a:ext cx="430356" cy="272209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3DD4FA9-024B-2F4D-B954-1B3703081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726" y="3010423"/>
              <a:ext cx="1696" cy="59040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63C1D82-299D-3C47-8FA6-11CF92B135EF}"/>
                </a:ext>
              </a:extLst>
            </p:cNvPr>
            <p:cNvCxnSpPr>
              <a:cxnSpLocks/>
            </p:cNvCxnSpPr>
            <p:nvPr/>
          </p:nvCxnSpPr>
          <p:spPr>
            <a:xfrm>
              <a:off x="9318092" y="3573239"/>
              <a:ext cx="0" cy="910193"/>
            </a:xfrm>
            <a:prstGeom prst="line">
              <a:avLst/>
            </a:prstGeom>
            <a:ln w="1905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CuadroTexto 238">
            <a:extLst>
              <a:ext uri="{FF2B5EF4-FFF2-40B4-BE49-F238E27FC236}">
                <a16:creationId xmlns:a16="http://schemas.microsoft.com/office/drawing/2014/main" id="{8C575088-37A0-45F6-9196-7A9BE4F845AD}"/>
              </a:ext>
            </a:extLst>
          </p:cNvPr>
          <p:cNvSpPr txBox="1"/>
          <p:nvPr/>
        </p:nvSpPr>
        <p:spPr>
          <a:xfrm>
            <a:off x="622719" y="343215"/>
            <a:ext cx="55274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business Infographic</a:t>
            </a:r>
          </a:p>
        </p:txBody>
      </p:sp>
    </p:spTree>
    <p:extLst>
      <p:ext uri="{BB962C8B-B14F-4D97-AF65-F5344CB8AC3E}">
        <p14:creationId xmlns:p14="http://schemas.microsoft.com/office/powerpoint/2010/main" val="2562636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D82CB6-8D0C-CF3C-3B82-E2E18F5AE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017" y="1725218"/>
            <a:ext cx="2904565" cy="18942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3CEAC2-C7F5-A42C-3F65-568EDDB0ABC3}"/>
              </a:ext>
            </a:extLst>
          </p:cNvPr>
          <p:cNvGrpSpPr/>
          <p:nvPr/>
        </p:nvGrpSpPr>
        <p:grpSpPr>
          <a:xfrm>
            <a:off x="-8007324" y="3760255"/>
            <a:ext cx="6375348" cy="1031658"/>
            <a:chOff x="-11413391" y="3428999"/>
            <a:chExt cx="6375348" cy="1031658"/>
          </a:xfrm>
        </p:grpSpPr>
        <p:pic>
          <p:nvPicPr>
            <p:cNvPr id="6" name="Picture 5" descr="Graphical user interface&#10;&#10;Description automatically generated with medium confidence">
              <a:extLst>
                <a:ext uri="{FF2B5EF4-FFF2-40B4-BE49-F238E27FC236}">
                  <a16:creationId xmlns:a16="http://schemas.microsoft.com/office/drawing/2014/main" id="{C7416380-5369-7FC7-A4C0-924CBEA7DD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11062" t="24611" r="11150" b="23188"/>
            <a:stretch/>
          </p:blipFill>
          <p:spPr>
            <a:xfrm>
              <a:off x="-10252410" y="3428999"/>
              <a:ext cx="4053386" cy="1031658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981B89-DFBE-9CC0-1E30-ED0A5D324948}"/>
                </a:ext>
              </a:extLst>
            </p:cNvPr>
            <p:cNvGrpSpPr/>
            <p:nvPr/>
          </p:nvGrpSpPr>
          <p:grpSpPr>
            <a:xfrm>
              <a:off x="-11413391" y="3469767"/>
              <a:ext cx="1078788" cy="914400"/>
              <a:chOff x="2547990" y="2251717"/>
              <a:chExt cx="1078788" cy="914400"/>
            </a:xfrm>
          </p:grpSpPr>
          <p:sp>
            <p:nvSpPr>
              <p:cNvPr id="11" name="Rounded Rectangle 11">
                <a:extLst>
                  <a:ext uri="{FF2B5EF4-FFF2-40B4-BE49-F238E27FC236}">
                    <a16:creationId xmlns:a16="http://schemas.microsoft.com/office/drawing/2014/main" id="{D7C05D68-69F5-6B8E-D6BE-3DC7F57CAA13}"/>
                  </a:ext>
                </a:extLst>
              </p:cNvPr>
              <p:cNvSpPr/>
              <p:nvPr/>
            </p:nvSpPr>
            <p:spPr>
              <a:xfrm>
                <a:off x="2547990" y="2251717"/>
                <a:ext cx="1078788" cy="914400"/>
              </a:xfrm>
              <a:prstGeom prst="roundRect">
                <a:avLst/>
              </a:prstGeom>
              <a:solidFill>
                <a:srgbClr val="DF2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Graphic 11" descr="Thumbs up sign with solid fill">
                <a:extLst>
                  <a:ext uri="{FF2B5EF4-FFF2-40B4-BE49-F238E27FC236}">
                    <a16:creationId xmlns:a16="http://schemas.microsoft.com/office/drawing/2014/main" id="{0A20C582-18E9-500D-D75F-3844F0287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630184" y="225171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7098ED-B74B-DC5E-5BB1-B20679A0F77C}"/>
                </a:ext>
              </a:extLst>
            </p:cNvPr>
            <p:cNvGrpSpPr/>
            <p:nvPr/>
          </p:nvGrpSpPr>
          <p:grpSpPr>
            <a:xfrm>
              <a:off x="-6116831" y="3478697"/>
              <a:ext cx="1078788" cy="914400"/>
              <a:chOff x="8710639" y="2260647"/>
              <a:chExt cx="1078788" cy="914400"/>
            </a:xfrm>
          </p:grpSpPr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E2D2D5D4-699C-6DD6-651D-C25CC1CA868A}"/>
                  </a:ext>
                </a:extLst>
              </p:cNvPr>
              <p:cNvSpPr/>
              <p:nvPr/>
            </p:nvSpPr>
            <p:spPr>
              <a:xfrm>
                <a:off x="8710639" y="2260647"/>
                <a:ext cx="1078788" cy="914400"/>
              </a:xfrm>
              <a:prstGeom prst="roundRect">
                <a:avLst/>
              </a:prstGeom>
              <a:solidFill>
                <a:srgbClr val="DF2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Ringer with solid fill">
                <a:extLst>
                  <a:ext uri="{FF2B5EF4-FFF2-40B4-BE49-F238E27FC236}">
                    <a16:creationId xmlns:a16="http://schemas.microsoft.com/office/drawing/2014/main" id="{8F3CA64A-774B-B82C-699A-37F238847D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792833" y="2260647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440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3.33333E-6 L -0.94688 -0.00069 " pathEditMode="fixed" rAng="0" ptsTypes="AA" p14:bounceEnd="53000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344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nodeType="withEffect" p14:presetBounceEnd="53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0.89531 -0.00694 " pathEditMode="relative" rAng="0" ptsTypes="AA" p14:bounceEnd="53000">
                                          <p:cBhvr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766" y="-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4688 -0.00069 L -1.88126 -0.00069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67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89531 -0.00694 L 1.85312 -0.00417 " pathEditMode="relative" rAng="0" ptsTypes="AA">
                                          <p:cBhvr>
                                            <p:cTn id="14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891" y="13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5E-6 -3.33333E-6 L -0.94688 -0.00069 " pathEditMode="fixed" rAng="0" ptsTypes="AA">
                                          <p:cBhvr>
                                            <p:cTn id="6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7344" y="-4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42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1.11111E-6 L 0.89531 -0.00694 " pathEditMode="relative" rAng="0" ptsTypes="AA">
                                          <p:cBhvr>
                                            <p:cTn id="8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4766" y="-347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42" presetClass="path" presetSubtype="0" accel="50000" de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4688 -0.00069 L -1.88126 -0.00069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67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42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89531 -0.00694 L 1.85312 -0.00417 " pathEditMode="relative" rAng="0" ptsTypes="AA">
                                          <p:cBhvr>
                                            <p:cTn id="14" dur="2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7891" y="13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6698CD-D8BA-8E45-A6FF-C6E0408D7C90}"/>
              </a:ext>
            </a:extLst>
          </p:cNvPr>
          <p:cNvSpPr/>
          <p:nvPr/>
        </p:nvSpPr>
        <p:spPr>
          <a:xfrm flipH="1">
            <a:off x="-11379" y="-22303"/>
            <a:ext cx="7773142" cy="6894000"/>
          </a:xfrm>
          <a:custGeom>
            <a:avLst/>
            <a:gdLst>
              <a:gd name="connsiteX0" fmla="*/ 0 w 8909824"/>
              <a:gd name="connsiteY0" fmla="*/ 6880302 h 6880302"/>
              <a:gd name="connsiteX1" fmla="*/ 7058722 w 8909824"/>
              <a:gd name="connsiteY1" fmla="*/ 0 h 6880302"/>
              <a:gd name="connsiteX2" fmla="*/ 8909824 w 8909824"/>
              <a:gd name="connsiteY2" fmla="*/ 0 h 6880302"/>
              <a:gd name="connsiteX3" fmla="*/ 8909824 w 8909824"/>
              <a:gd name="connsiteY3" fmla="*/ 6880302 h 6880302"/>
              <a:gd name="connsiteX4" fmla="*/ 0 w 8909824"/>
              <a:gd name="connsiteY4" fmla="*/ 6880302 h 6880302"/>
              <a:gd name="connsiteX0" fmla="*/ 0 w 8809463"/>
              <a:gd name="connsiteY0" fmla="*/ 6880302 h 6880302"/>
              <a:gd name="connsiteX1" fmla="*/ 6958361 w 8809463"/>
              <a:gd name="connsiteY1" fmla="*/ 0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809463"/>
              <a:gd name="connsiteY0" fmla="*/ 6880302 h 6880302"/>
              <a:gd name="connsiteX1" fmla="*/ 7092176 w 8809463"/>
              <a:gd name="connsiteY1" fmla="*/ 33454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631044"/>
              <a:gd name="connsiteY0" fmla="*/ 6891453 h 6891453"/>
              <a:gd name="connsiteX1" fmla="*/ 6913757 w 8631044"/>
              <a:gd name="connsiteY1" fmla="*/ 33454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88468 h 6888468"/>
              <a:gd name="connsiteX1" fmla="*/ 6913758 w 8631044"/>
              <a:gd name="connsiteY1" fmla="*/ 0 h 6888468"/>
              <a:gd name="connsiteX2" fmla="*/ 7891593 w 8631044"/>
              <a:gd name="connsiteY2" fmla="*/ 47796 h 6888468"/>
              <a:gd name="connsiteX3" fmla="*/ 8631044 w 8631044"/>
              <a:gd name="connsiteY3" fmla="*/ 6877317 h 6888468"/>
              <a:gd name="connsiteX4" fmla="*/ 0 w 8631044"/>
              <a:gd name="connsiteY4" fmla="*/ 6888468 h 6888468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7739651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7739651"/>
              <a:gd name="connsiteY0" fmla="*/ 6891453 h 6891453"/>
              <a:gd name="connsiteX1" fmla="*/ 6913758 w 7739651"/>
              <a:gd name="connsiteY1" fmla="*/ 2985 h 6891453"/>
              <a:gd name="connsiteX2" fmla="*/ 7739651 w 7739651"/>
              <a:gd name="connsiteY2" fmla="*/ 0 h 6891453"/>
              <a:gd name="connsiteX3" fmla="*/ 6807740 w 7739651"/>
              <a:gd name="connsiteY3" fmla="*/ 6179521 h 6891453"/>
              <a:gd name="connsiteX4" fmla="*/ 0 w 7739651"/>
              <a:gd name="connsiteY4" fmla="*/ 6891453 h 6891453"/>
              <a:gd name="connsiteX0" fmla="*/ 0 w 7749780"/>
              <a:gd name="connsiteY0" fmla="*/ 6891453 h 6891453"/>
              <a:gd name="connsiteX1" fmla="*/ 6913758 w 7749780"/>
              <a:gd name="connsiteY1" fmla="*/ 2985 h 6891453"/>
              <a:gd name="connsiteX2" fmla="*/ 7739651 w 7749780"/>
              <a:gd name="connsiteY2" fmla="*/ 0 h 6891453"/>
              <a:gd name="connsiteX3" fmla="*/ 7749780 w 7749780"/>
              <a:gd name="connsiteY3" fmla="*/ 6880302 h 6891453"/>
              <a:gd name="connsiteX4" fmla="*/ 0 w 7749780"/>
              <a:gd name="connsiteY4" fmla="*/ 6891453 h 689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780" h="6891453">
                <a:moveTo>
                  <a:pt x="0" y="6891453"/>
                </a:moveTo>
                <a:lnTo>
                  <a:pt x="6913758" y="2985"/>
                </a:lnTo>
                <a:lnTo>
                  <a:pt x="7739651" y="0"/>
                </a:lnTo>
                <a:cubicBezTo>
                  <a:pt x="7743027" y="2293434"/>
                  <a:pt x="7746404" y="4586868"/>
                  <a:pt x="7749780" y="6880302"/>
                </a:cubicBezTo>
                <a:lnTo>
                  <a:pt x="0" y="6891453"/>
                </a:lnTo>
                <a:close/>
              </a:path>
            </a:pathLst>
          </a:custGeom>
          <a:pattFill prst="lgGrid">
            <a:fgClr>
              <a:srgbClr val="EBEB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446BBE-6B24-104C-B10E-A1EDCFDCC043}"/>
              </a:ext>
            </a:extLst>
          </p:cNvPr>
          <p:cNvSpPr/>
          <p:nvPr/>
        </p:nvSpPr>
        <p:spPr>
          <a:xfrm flipH="1">
            <a:off x="2639700" y="1886093"/>
            <a:ext cx="1424066" cy="734518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066" h="734518">
                <a:moveTo>
                  <a:pt x="0" y="0"/>
                </a:moveTo>
                <a:lnTo>
                  <a:pt x="689548" y="0"/>
                </a:lnTo>
                <a:lnTo>
                  <a:pt x="1424066" y="734518"/>
                </a:lnTo>
                <a:lnTo>
                  <a:pt x="1424066" y="722562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1FFC5-6512-C244-BF57-F3D99F49BD72}"/>
              </a:ext>
            </a:extLst>
          </p:cNvPr>
          <p:cNvSpPr/>
          <p:nvPr/>
        </p:nvSpPr>
        <p:spPr>
          <a:xfrm flipH="1">
            <a:off x="4176156" y="3700709"/>
            <a:ext cx="1551494" cy="0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0" fmla="*/ 0 w 689548"/>
              <a:gd name="connsiteY0" fmla="*/ 0 h 0"/>
              <a:gd name="connsiteX1" fmla="*/ 689548 w 689548"/>
              <a:gd name="connsiteY1" fmla="*/ 0 h 0"/>
              <a:gd name="connsiteX0" fmla="*/ 0 w 21366"/>
              <a:gd name="connsiteY0" fmla="*/ 0 h 0"/>
              <a:gd name="connsiteX1" fmla="*/ 21366 w 21366"/>
              <a:gd name="connsiteY1" fmla="*/ -52252 h 0"/>
              <a:gd name="connsiteX0" fmla="*/ 0 w 8690"/>
              <a:gd name="connsiteY0" fmla="*/ 0 h 0"/>
              <a:gd name="connsiteX1" fmla="*/ 8690 w 8690"/>
              <a:gd name="connsiteY1" fmla="*/ -119470 h 0"/>
              <a:gd name="connsiteX0" fmla="*/ 0 w 12728"/>
              <a:gd name="connsiteY0" fmla="*/ 0 h 0"/>
              <a:gd name="connsiteX1" fmla="*/ 12728 w 12728"/>
              <a:gd name="connsiteY1" fmla="*/ 124064 h 0"/>
              <a:gd name="connsiteX0" fmla="*/ 0 w 9521"/>
              <a:gd name="connsiteY0" fmla="*/ 0 h 0"/>
              <a:gd name="connsiteX1" fmla="*/ 9521 w 9521"/>
              <a:gd name="connsiteY1" fmla="*/ 459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1">
                <a:moveTo>
                  <a:pt x="0" y="0"/>
                </a:moveTo>
                <a:lnTo>
                  <a:pt x="9521" y="4595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D9818-4CFF-AA43-9907-235CF86DA464}"/>
              </a:ext>
            </a:extLst>
          </p:cNvPr>
          <p:cNvCxnSpPr/>
          <p:nvPr/>
        </p:nvCxnSpPr>
        <p:spPr>
          <a:xfrm>
            <a:off x="4243528" y="4456788"/>
            <a:ext cx="230478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9DE867-2796-1644-A004-9A34E9BE44A4}"/>
              </a:ext>
            </a:extLst>
          </p:cNvPr>
          <p:cNvCxnSpPr>
            <a:cxnSpLocks/>
          </p:cNvCxnSpPr>
          <p:nvPr/>
        </p:nvCxnSpPr>
        <p:spPr>
          <a:xfrm>
            <a:off x="3774491" y="5293781"/>
            <a:ext cx="367332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148D2D-A4D5-2F44-809B-B46FC5A01677}"/>
              </a:ext>
            </a:extLst>
          </p:cNvPr>
          <p:cNvCxnSpPr>
            <a:cxnSpLocks/>
          </p:cNvCxnSpPr>
          <p:nvPr/>
        </p:nvCxnSpPr>
        <p:spPr>
          <a:xfrm>
            <a:off x="3351733" y="2795958"/>
            <a:ext cx="160017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6C9E70E0-2238-9941-850B-EC95555F0EF7}"/>
              </a:ext>
            </a:extLst>
          </p:cNvPr>
          <p:cNvSpPr/>
          <p:nvPr/>
        </p:nvSpPr>
        <p:spPr>
          <a:xfrm>
            <a:off x="307603" y="2264035"/>
            <a:ext cx="4052636" cy="4607662"/>
          </a:xfrm>
          <a:custGeom>
            <a:avLst/>
            <a:gdLst>
              <a:gd name="connsiteX0" fmla="*/ 1864760 w 4725856"/>
              <a:gd name="connsiteY0" fmla="*/ 5304467 h 5373083"/>
              <a:gd name="connsiteX1" fmla="*/ 1320690 w 4725856"/>
              <a:gd name="connsiteY1" fmla="*/ 4515142 h 5373083"/>
              <a:gd name="connsiteX2" fmla="*/ 556702 w 4725856"/>
              <a:gd name="connsiteY2" fmla="*/ 4492240 h 5373083"/>
              <a:gd name="connsiteX3" fmla="*/ 465994 w 4725856"/>
              <a:gd name="connsiteY3" fmla="*/ 4066469 h 5373083"/>
              <a:gd name="connsiteX4" fmla="*/ 322898 w 4725856"/>
              <a:gd name="connsiteY4" fmla="*/ 3899750 h 5373083"/>
              <a:gd name="connsiteX5" fmla="*/ 414689 w 4725856"/>
              <a:gd name="connsiteY5" fmla="*/ 3784967 h 5373083"/>
              <a:gd name="connsiteX6" fmla="*/ 256445 w 4725856"/>
              <a:gd name="connsiteY6" fmla="*/ 3678209 h 5373083"/>
              <a:gd name="connsiteX7" fmla="*/ 159245 w 4725856"/>
              <a:gd name="connsiteY7" fmla="*/ 3502743 h 5373083"/>
              <a:gd name="connsiteX8" fmla="*/ 52126 w 4725856"/>
              <a:gd name="connsiteY8" fmla="*/ 3207265 h 5373083"/>
              <a:gd name="connsiteX9" fmla="*/ 444805 w 4725856"/>
              <a:gd name="connsiteY9" fmla="*/ 2364561 h 5373083"/>
              <a:gd name="connsiteX10" fmla="*/ 1119707 w 4725856"/>
              <a:gd name="connsiteY10" fmla="*/ 339762 h 5373083"/>
              <a:gd name="connsiteX11" fmla="*/ 4654267 w 4725856"/>
              <a:gd name="connsiteY11" fmla="*/ 1392196 h 5373083"/>
              <a:gd name="connsiteX12" fmla="*/ 3864942 w 4725856"/>
              <a:gd name="connsiteY12" fmla="*/ 3851691 h 5373083"/>
              <a:gd name="connsiteX13" fmla="*/ 3899296 w 4725856"/>
              <a:gd name="connsiteY13" fmla="*/ 5373084 h 5373083"/>
              <a:gd name="connsiteX14" fmla="*/ 1863317 w 4725856"/>
              <a:gd name="connsiteY14" fmla="*/ 5373084 h 53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25856" h="5373083">
                <a:moveTo>
                  <a:pt x="1864760" y="5304467"/>
                </a:moveTo>
                <a:cubicBezTo>
                  <a:pt x="1864760" y="5304467"/>
                  <a:pt x="1892622" y="4492240"/>
                  <a:pt x="1320690" y="4515142"/>
                </a:cubicBezTo>
                <a:cubicBezTo>
                  <a:pt x="748759" y="4538045"/>
                  <a:pt x="694207" y="4706658"/>
                  <a:pt x="556702" y="4492240"/>
                </a:cubicBezTo>
                <a:cubicBezTo>
                  <a:pt x="419197" y="4277822"/>
                  <a:pt x="558956" y="4157268"/>
                  <a:pt x="465994" y="4066469"/>
                </a:cubicBezTo>
                <a:cubicBezTo>
                  <a:pt x="465994" y="4066469"/>
                  <a:pt x="324792" y="3993163"/>
                  <a:pt x="322898" y="3899750"/>
                </a:cubicBezTo>
                <a:cubicBezTo>
                  <a:pt x="321005" y="3806336"/>
                  <a:pt x="414689" y="3784967"/>
                  <a:pt x="414689" y="3784967"/>
                </a:cubicBezTo>
                <a:cubicBezTo>
                  <a:pt x="414689" y="3784967"/>
                  <a:pt x="262216" y="3779196"/>
                  <a:pt x="256445" y="3678209"/>
                </a:cubicBezTo>
                <a:cubicBezTo>
                  <a:pt x="250674" y="3577221"/>
                  <a:pt x="319562" y="3569467"/>
                  <a:pt x="159245" y="3502743"/>
                </a:cubicBezTo>
                <a:cubicBezTo>
                  <a:pt x="-1073" y="3436019"/>
                  <a:pt x="-47058" y="3375066"/>
                  <a:pt x="52126" y="3207265"/>
                </a:cubicBezTo>
                <a:cubicBezTo>
                  <a:pt x="151310" y="3039463"/>
                  <a:pt x="482945" y="2567076"/>
                  <a:pt x="444805" y="2364561"/>
                </a:cubicBezTo>
                <a:cubicBezTo>
                  <a:pt x="406664" y="2162045"/>
                  <a:pt x="-69961" y="1003034"/>
                  <a:pt x="1119707" y="339762"/>
                </a:cubicBezTo>
                <a:cubicBezTo>
                  <a:pt x="2309375" y="-323509"/>
                  <a:pt x="4288458" y="-37768"/>
                  <a:pt x="4654267" y="1392196"/>
                </a:cubicBezTo>
                <a:cubicBezTo>
                  <a:pt x="5020076" y="2822160"/>
                  <a:pt x="3864942" y="3851691"/>
                  <a:pt x="3864942" y="3851691"/>
                </a:cubicBezTo>
                <a:cubicBezTo>
                  <a:pt x="3864942" y="3851691"/>
                  <a:pt x="3384440" y="4755348"/>
                  <a:pt x="3899296" y="5373084"/>
                </a:cubicBezTo>
                <a:lnTo>
                  <a:pt x="1863317" y="5373084"/>
                </a:lnTo>
                <a:close/>
              </a:path>
            </a:pathLst>
          </a:custGeom>
          <a:solidFill>
            <a:schemeClr val="accent4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3D686FD-7FAD-824B-8D10-1F9E3697A299}"/>
              </a:ext>
            </a:extLst>
          </p:cNvPr>
          <p:cNvSpPr/>
          <p:nvPr/>
        </p:nvSpPr>
        <p:spPr>
          <a:xfrm>
            <a:off x="1864424" y="2765370"/>
            <a:ext cx="1209786" cy="849810"/>
          </a:xfrm>
          <a:custGeom>
            <a:avLst/>
            <a:gdLst>
              <a:gd name="connsiteX0" fmla="*/ 543258 w 1410755"/>
              <a:gd name="connsiteY0" fmla="*/ 839950 h 990980"/>
              <a:gd name="connsiteX1" fmla="*/ 923223 w 1410755"/>
              <a:gd name="connsiteY1" fmla="*/ 916322 h 990980"/>
              <a:gd name="connsiteX2" fmla="*/ 1163249 w 1410755"/>
              <a:gd name="connsiteY2" fmla="*/ 830933 h 990980"/>
              <a:gd name="connsiteX3" fmla="*/ 1410217 w 1410755"/>
              <a:gd name="connsiteY3" fmla="*/ 375588 h 990980"/>
              <a:gd name="connsiteX4" fmla="*/ 1064966 w 1410755"/>
              <a:gd name="connsiteY4" fmla="*/ 5361 h 990980"/>
              <a:gd name="connsiteX5" fmla="*/ 687616 w 1410755"/>
              <a:gd name="connsiteY5" fmla="*/ 187319 h 990980"/>
              <a:gd name="connsiteX6" fmla="*/ 614563 w 1410755"/>
              <a:gd name="connsiteY6" fmla="*/ 210062 h 990980"/>
              <a:gd name="connsiteX7" fmla="*/ 595646 w 1410755"/>
              <a:gd name="connsiteY7" fmla="*/ 193540 h 990980"/>
              <a:gd name="connsiteX8" fmla="*/ 257157 w 1410755"/>
              <a:gd name="connsiteY8" fmla="*/ 145932 h 990980"/>
              <a:gd name="connsiteX9" fmla="*/ 0 w 1410755"/>
              <a:gd name="connsiteY9" fmla="*/ 408319 h 990980"/>
              <a:gd name="connsiteX10" fmla="*/ 32911 w 1410755"/>
              <a:gd name="connsiteY10" fmla="*/ 430229 h 990980"/>
              <a:gd name="connsiteX11" fmla="*/ 322709 w 1410755"/>
              <a:gd name="connsiteY11" fmla="*/ 990980 h 990980"/>
              <a:gd name="connsiteX12" fmla="*/ 543258 w 1410755"/>
              <a:gd name="connsiteY12" fmla="*/ 839950 h 9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755" h="990980">
                <a:moveTo>
                  <a:pt x="543258" y="839950"/>
                </a:moveTo>
                <a:cubicBezTo>
                  <a:pt x="675029" y="813729"/>
                  <a:pt x="811813" y="841221"/>
                  <a:pt x="923223" y="916322"/>
                </a:cubicBezTo>
                <a:cubicBezTo>
                  <a:pt x="997125" y="872960"/>
                  <a:pt x="1078564" y="843980"/>
                  <a:pt x="1163249" y="830933"/>
                </a:cubicBezTo>
                <a:cubicBezTo>
                  <a:pt x="1166315" y="699018"/>
                  <a:pt x="1222309" y="479281"/>
                  <a:pt x="1410217" y="375588"/>
                </a:cubicBezTo>
                <a:cubicBezTo>
                  <a:pt x="1418062" y="278568"/>
                  <a:pt x="1341961" y="50986"/>
                  <a:pt x="1064966" y="5361"/>
                </a:cubicBezTo>
                <a:cubicBezTo>
                  <a:pt x="810244" y="-36296"/>
                  <a:pt x="692485" y="178212"/>
                  <a:pt x="687616" y="187319"/>
                </a:cubicBezTo>
                <a:cubicBezTo>
                  <a:pt x="673721" y="213772"/>
                  <a:pt x="641018" y="223954"/>
                  <a:pt x="614563" y="210062"/>
                </a:cubicBezTo>
                <a:cubicBezTo>
                  <a:pt x="607052" y="206116"/>
                  <a:pt x="600569" y="200456"/>
                  <a:pt x="595646" y="193540"/>
                </a:cubicBezTo>
                <a:cubicBezTo>
                  <a:pt x="592760" y="189934"/>
                  <a:pt x="508814" y="86331"/>
                  <a:pt x="257157" y="145932"/>
                </a:cubicBezTo>
                <a:cubicBezTo>
                  <a:pt x="51576" y="194622"/>
                  <a:pt x="8836" y="350972"/>
                  <a:pt x="0" y="408319"/>
                </a:cubicBezTo>
                <a:cubicBezTo>
                  <a:pt x="11181" y="415172"/>
                  <a:pt x="22091" y="422475"/>
                  <a:pt x="32911" y="430229"/>
                </a:cubicBezTo>
                <a:cubicBezTo>
                  <a:pt x="242640" y="581530"/>
                  <a:pt x="305397" y="825433"/>
                  <a:pt x="322709" y="990980"/>
                </a:cubicBezTo>
                <a:cubicBezTo>
                  <a:pt x="366981" y="923986"/>
                  <a:pt x="436230" y="860959"/>
                  <a:pt x="543258" y="839950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C85CC45-48A3-4841-8E3C-550016FB4594}"/>
              </a:ext>
            </a:extLst>
          </p:cNvPr>
          <p:cNvSpPr/>
          <p:nvPr/>
        </p:nvSpPr>
        <p:spPr>
          <a:xfrm>
            <a:off x="1020065" y="2429546"/>
            <a:ext cx="3138030" cy="2743660"/>
          </a:xfrm>
          <a:custGeom>
            <a:avLst/>
            <a:gdLst>
              <a:gd name="connsiteX0" fmla="*/ 3658782 w 3659317"/>
              <a:gd name="connsiteY0" fmla="*/ 1582492 h 3199435"/>
              <a:gd name="connsiteX1" fmla="*/ 3392067 w 3659317"/>
              <a:gd name="connsiteY1" fmla="*/ 966740 h 3199435"/>
              <a:gd name="connsiteX2" fmla="*/ 3166649 w 3659317"/>
              <a:gd name="connsiteY2" fmla="*/ 521944 h 3199435"/>
              <a:gd name="connsiteX3" fmla="*/ 2477771 w 3659317"/>
              <a:gd name="connsiteY3" fmla="*/ 248737 h 3199435"/>
              <a:gd name="connsiteX4" fmla="*/ 1466183 w 3659317"/>
              <a:gd name="connsiteY4" fmla="*/ 137470 h 3199435"/>
              <a:gd name="connsiteX5" fmla="*/ 553870 w 3659317"/>
              <a:gd name="connsiteY5" fmla="*/ 461081 h 3199435"/>
              <a:gd name="connsiteX6" fmla="*/ 114033 w 3659317"/>
              <a:gd name="connsiteY6" fmla="*/ 1492415 h 3199435"/>
              <a:gd name="connsiteX7" fmla="*/ 821216 w 3659317"/>
              <a:gd name="connsiteY7" fmla="*/ 1869676 h 3199435"/>
              <a:gd name="connsiteX8" fmla="*/ 1188287 w 3659317"/>
              <a:gd name="connsiteY8" fmla="*/ 1547868 h 3199435"/>
              <a:gd name="connsiteX9" fmla="*/ 939245 w 3659317"/>
              <a:gd name="connsiteY9" fmla="*/ 909213 h 3199435"/>
              <a:gd name="connsiteX10" fmla="*/ 486064 w 3659317"/>
              <a:gd name="connsiteY10" fmla="*/ 897671 h 3199435"/>
              <a:gd name="connsiteX11" fmla="*/ 411135 w 3659317"/>
              <a:gd name="connsiteY11" fmla="*/ 1213528 h 3199435"/>
              <a:gd name="connsiteX12" fmla="*/ 528352 w 3659317"/>
              <a:gd name="connsiteY12" fmla="*/ 1342377 h 3199435"/>
              <a:gd name="connsiteX13" fmla="*/ 752959 w 3659317"/>
              <a:gd name="connsiteY13" fmla="*/ 1335163 h 3199435"/>
              <a:gd name="connsiteX14" fmla="*/ 823831 w 3659317"/>
              <a:gd name="connsiteY14" fmla="*/ 1364107 h 3199435"/>
              <a:gd name="connsiteX15" fmla="*/ 794887 w 3659317"/>
              <a:gd name="connsiteY15" fmla="*/ 1434979 h 3199435"/>
              <a:gd name="connsiteX16" fmla="*/ 487326 w 3659317"/>
              <a:gd name="connsiteY16" fmla="*/ 1442643 h 3199435"/>
              <a:gd name="connsiteX17" fmla="*/ 310779 w 3659317"/>
              <a:gd name="connsiteY17" fmla="*/ 1253292 h 3199435"/>
              <a:gd name="connsiteX18" fmla="*/ 420242 w 3659317"/>
              <a:gd name="connsiteY18" fmla="*/ 812012 h 3199435"/>
              <a:gd name="connsiteX19" fmla="*/ 868644 w 3659317"/>
              <a:gd name="connsiteY19" fmla="*/ 750969 h 3199435"/>
              <a:gd name="connsiteX20" fmla="*/ 1201903 w 3659317"/>
              <a:gd name="connsiteY20" fmla="*/ 431777 h 3199435"/>
              <a:gd name="connsiteX21" fmla="*/ 1597917 w 3659317"/>
              <a:gd name="connsiteY21" fmla="*/ 471901 h 3199435"/>
              <a:gd name="connsiteX22" fmla="*/ 2052181 w 3659317"/>
              <a:gd name="connsiteY22" fmla="*/ 289673 h 3199435"/>
              <a:gd name="connsiteX23" fmla="*/ 2398423 w 3659317"/>
              <a:gd name="connsiteY23" fmla="*/ 493271 h 3199435"/>
              <a:gd name="connsiteX24" fmla="*/ 2487869 w 3659317"/>
              <a:gd name="connsiteY24" fmla="*/ 724911 h 3199435"/>
              <a:gd name="connsiteX25" fmla="*/ 3083695 w 3659317"/>
              <a:gd name="connsiteY25" fmla="*/ 883154 h 3199435"/>
              <a:gd name="connsiteX26" fmla="*/ 3199199 w 3659317"/>
              <a:gd name="connsiteY26" fmla="*/ 1341205 h 3199435"/>
              <a:gd name="connsiteX27" fmla="*/ 3325434 w 3659317"/>
              <a:gd name="connsiteY27" fmla="*/ 1753179 h 3199435"/>
              <a:gd name="connsiteX28" fmla="*/ 3139779 w 3659317"/>
              <a:gd name="connsiteY28" fmla="*/ 2011599 h 3199435"/>
              <a:gd name="connsiteX29" fmla="*/ 2683172 w 3659317"/>
              <a:gd name="connsiteY29" fmla="*/ 1960744 h 3199435"/>
              <a:gd name="connsiteX30" fmla="*/ 2008900 w 3659317"/>
              <a:gd name="connsiteY30" fmla="*/ 1945867 h 3199435"/>
              <a:gd name="connsiteX31" fmla="*/ 1636960 w 3659317"/>
              <a:gd name="connsiteY31" fmla="*/ 2125300 h 3199435"/>
              <a:gd name="connsiteX32" fmla="*/ 1607656 w 3659317"/>
              <a:gd name="connsiteY32" fmla="*/ 2120972 h 3199435"/>
              <a:gd name="connsiteX33" fmla="*/ 1432010 w 3659317"/>
              <a:gd name="connsiteY33" fmla="*/ 1961195 h 3199435"/>
              <a:gd name="connsiteX34" fmla="*/ 1457662 w 3659317"/>
              <a:gd name="connsiteY34" fmla="*/ 1889016 h 3199435"/>
              <a:gd name="connsiteX35" fmla="*/ 1529841 w 3659317"/>
              <a:gd name="connsiteY35" fmla="*/ 1914669 h 3199435"/>
              <a:gd name="connsiteX36" fmla="*/ 1630829 w 3659317"/>
              <a:gd name="connsiteY36" fmla="*/ 2015115 h 3199435"/>
              <a:gd name="connsiteX37" fmla="*/ 1939471 w 3659317"/>
              <a:gd name="connsiteY37" fmla="*/ 1862642 h 3199435"/>
              <a:gd name="connsiteX38" fmla="*/ 2741240 w 3659317"/>
              <a:gd name="connsiteY38" fmla="*/ 1869315 h 3199435"/>
              <a:gd name="connsiteX39" fmla="*/ 3094335 w 3659317"/>
              <a:gd name="connsiteY39" fmla="*/ 1913316 h 3199435"/>
              <a:gd name="connsiteX40" fmla="*/ 3218045 w 3659317"/>
              <a:gd name="connsiteY40" fmla="*/ 1738302 h 3199435"/>
              <a:gd name="connsiteX41" fmla="*/ 3106778 w 3659317"/>
              <a:gd name="connsiteY41" fmla="*/ 1403871 h 3199435"/>
              <a:gd name="connsiteX42" fmla="*/ 3086310 w 3659317"/>
              <a:gd name="connsiteY42" fmla="*/ 1344992 h 3199435"/>
              <a:gd name="connsiteX43" fmla="*/ 3006061 w 3659317"/>
              <a:gd name="connsiteY43" fmla="*/ 958805 h 3199435"/>
              <a:gd name="connsiteX44" fmla="*/ 2510141 w 3659317"/>
              <a:gd name="connsiteY44" fmla="*/ 830948 h 3199435"/>
              <a:gd name="connsiteX45" fmla="*/ 2241983 w 3659317"/>
              <a:gd name="connsiteY45" fmla="*/ 1216954 h 3199435"/>
              <a:gd name="connsiteX46" fmla="*/ 2672803 w 3659317"/>
              <a:gd name="connsiteY46" fmla="*/ 1458152 h 3199435"/>
              <a:gd name="connsiteX47" fmla="*/ 2665229 w 3659317"/>
              <a:gd name="connsiteY47" fmla="*/ 1534433 h 3199435"/>
              <a:gd name="connsiteX48" fmla="*/ 2588947 w 3659317"/>
              <a:gd name="connsiteY48" fmla="*/ 1526859 h 3199435"/>
              <a:gd name="connsiteX49" fmla="*/ 1922790 w 3659317"/>
              <a:gd name="connsiteY49" fmla="*/ 1416675 h 3199435"/>
              <a:gd name="connsiteX50" fmla="*/ 1854353 w 3659317"/>
              <a:gd name="connsiteY50" fmla="*/ 1413609 h 3199435"/>
              <a:gd name="connsiteX51" fmla="*/ 1534620 w 3659317"/>
              <a:gd name="connsiteY51" fmla="*/ 1337327 h 3199435"/>
              <a:gd name="connsiteX52" fmla="*/ 1324440 w 3659317"/>
              <a:gd name="connsiteY52" fmla="*/ 1591960 h 3199435"/>
              <a:gd name="connsiteX53" fmla="*/ 1280348 w 3659317"/>
              <a:gd name="connsiteY53" fmla="*/ 1637945 h 3199435"/>
              <a:gd name="connsiteX54" fmla="*/ 890915 w 3659317"/>
              <a:gd name="connsiteY54" fmla="*/ 2090946 h 3199435"/>
              <a:gd name="connsiteX55" fmla="*/ 870718 w 3659317"/>
              <a:gd name="connsiteY55" fmla="*/ 2137473 h 3199435"/>
              <a:gd name="connsiteX56" fmla="*/ 1654633 w 3659317"/>
              <a:gd name="connsiteY56" fmla="*/ 2628434 h 3199435"/>
              <a:gd name="connsiteX57" fmla="*/ 1658961 w 3659317"/>
              <a:gd name="connsiteY57" fmla="*/ 2646467 h 3199435"/>
              <a:gd name="connsiteX58" fmla="*/ 2381923 w 3659317"/>
              <a:gd name="connsiteY58" fmla="*/ 2577489 h 3199435"/>
              <a:gd name="connsiteX59" fmla="*/ 2433859 w 3659317"/>
              <a:gd name="connsiteY59" fmla="*/ 2353694 h 3199435"/>
              <a:gd name="connsiteX60" fmla="*/ 2346487 w 3659317"/>
              <a:gd name="connsiteY60" fmla="*/ 2266953 h 3199435"/>
              <a:gd name="connsiteX61" fmla="*/ 2312764 w 3659317"/>
              <a:gd name="connsiteY61" fmla="*/ 2198155 h 3199435"/>
              <a:gd name="connsiteX62" fmla="*/ 2381562 w 3659317"/>
              <a:gd name="connsiteY62" fmla="*/ 2164433 h 3199435"/>
              <a:gd name="connsiteX63" fmla="*/ 2535838 w 3659317"/>
              <a:gd name="connsiteY63" fmla="*/ 2316996 h 3199435"/>
              <a:gd name="connsiteX64" fmla="*/ 2472721 w 3659317"/>
              <a:gd name="connsiteY64" fmla="*/ 2637451 h 3199435"/>
              <a:gd name="connsiteX65" fmla="*/ 2468393 w 3659317"/>
              <a:gd name="connsiteY65" fmla="*/ 2643492 h 3199435"/>
              <a:gd name="connsiteX66" fmla="*/ 1950292 w 3659317"/>
              <a:gd name="connsiteY66" fmla="*/ 2822294 h 3199435"/>
              <a:gd name="connsiteX67" fmla="*/ 1703323 w 3659317"/>
              <a:gd name="connsiteY67" fmla="*/ 2775407 h 3199435"/>
              <a:gd name="connsiteX68" fmla="*/ 2417088 w 3659317"/>
              <a:gd name="connsiteY68" fmla="*/ 3198652 h 3199435"/>
              <a:gd name="connsiteX69" fmla="*/ 2837989 w 3659317"/>
              <a:gd name="connsiteY69" fmla="*/ 2949249 h 3199435"/>
              <a:gd name="connsiteX70" fmla="*/ 3212003 w 3659317"/>
              <a:gd name="connsiteY70" fmla="*/ 2282011 h 3199435"/>
              <a:gd name="connsiteX71" fmla="*/ 3658782 w 3659317"/>
              <a:gd name="connsiteY71" fmla="*/ 1582492 h 31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9317" h="3199435">
                <a:moveTo>
                  <a:pt x="3658782" y="1582492"/>
                </a:moveTo>
                <a:cubicBezTo>
                  <a:pt x="3644536" y="1136435"/>
                  <a:pt x="3392067" y="966740"/>
                  <a:pt x="3392067" y="966740"/>
                </a:cubicBezTo>
                <a:cubicBezTo>
                  <a:pt x="3392067" y="966740"/>
                  <a:pt x="3362312" y="751600"/>
                  <a:pt x="3166649" y="521944"/>
                </a:cubicBezTo>
                <a:cubicBezTo>
                  <a:pt x="2863597" y="189407"/>
                  <a:pt x="2477771" y="248737"/>
                  <a:pt x="2477771" y="248737"/>
                </a:cubicBezTo>
                <a:cubicBezTo>
                  <a:pt x="1977973" y="-236273"/>
                  <a:pt x="1466183" y="137470"/>
                  <a:pt x="1466183" y="137470"/>
                </a:cubicBezTo>
                <a:cubicBezTo>
                  <a:pt x="756205" y="-95342"/>
                  <a:pt x="553870" y="461081"/>
                  <a:pt x="553870" y="461081"/>
                </a:cubicBezTo>
                <a:cubicBezTo>
                  <a:pt x="148117" y="504091"/>
                  <a:pt x="-182798" y="981707"/>
                  <a:pt x="114033" y="1492415"/>
                </a:cubicBezTo>
                <a:cubicBezTo>
                  <a:pt x="341616" y="1884102"/>
                  <a:pt x="677219" y="1889152"/>
                  <a:pt x="821216" y="1869676"/>
                </a:cubicBezTo>
                <a:cubicBezTo>
                  <a:pt x="867923" y="1746958"/>
                  <a:pt x="969361" y="1609002"/>
                  <a:pt x="1188287" y="1547868"/>
                </a:cubicBezTo>
                <a:cubicBezTo>
                  <a:pt x="1189910" y="1526499"/>
                  <a:pt x="1216870" y="1109475"/>
                  <a:pt x="939245" y="909213"/>
                </a:cubicBezTo>
                <a:cubicBezTo>
                  <a:pt x="772976" y="789290"/>
                  <a:pt x="587592" y="819045"/>
                  <a:pt x="486064" y="897671"/>
                </a:cubicBezTo>
                <a:cubicBezTo>
                  <a:pt x="389495" y="972059"/>
                  <a:pt x="362444" y="1087293"/>
                  <a:pt x="411135" y="1213528"/>
                </a:cubicBezTo>
                <a:cubicBezTo>
                  <a:pt x="437103" y="1277907"/>
                  <a:pt x="475424" y="1320286"/>
                  <a:pt x="528352" y="1342377"/>
                </a:cubicBezTo>
                <a:cubicBezTo>
                  <a:pt x="630151" y="1385116"/>
                  <a:pt x="751697" y="1335614"/>
                  <a:pt x="752959" y="1335163"/>
                </a:cubicBezTo>
                <a:cubicBezTo>
                  <a:pt x="780523" y="1323586"/>
                  <a:pt x="812253" y="1336543"/>
                  <a:pt x="823831" y="1364107"/>
                </a:cubicBezTo>
                <a:cubicBezTo>
                  <a:pt x="835408" y="1391671"/>
                  <a:pt x="822451" y="1423401"/>
                  <a:pt x="794887" y="1434979"/>
                </a:cubicBezTo>
                <a:cubicBezTo>
                  <a:pt x="788305" y="1437774"/>
                  <a:pt x="631504" y="1502604"/>
                  <a:pt x="487326" y="1442643"/>
                </a:cubicBezTo>
                <a:cubicBezTo>
                  <a:pt x="407348" y="1409371"/>
                  <a:pt x="347927" y="1345713"/>
                  <a:pt x="310779" y="1253292"/>
                </a:cubicBezTo>
                <a:cubicBezTo>
                  <a:pt x="244145" y="1080982"/>
                  <a:pt x="285171" y="916336"/>
                  <a:pt x="420242" y="812012"/>
                </a:cubicBezTo>
                <a:cubicBezTo>
                  <a:pt x="544492" y="716074"/>
                  <a:pt x="714458" y="696147"/>
                  <a:pt x="868644" y="750969"/>
                </a:cubicBezTo>
                <a:cubicBezTo>
                  <a:pt x="894432" y="637989"/>
                  <a:pt x="984599" y="483172"/>
                  <a:pt x="1201903" y="431777"/>
                </a:cubicBezTo>
                <a:cubicBezTo>
                  <a:pt x="1409919" y="382545"/>
                  <a:pt x="1533899" y="429342"/>
                  <a:pt x="1597917" y="471901"/>
                </a:cubicBezTo>
                <a:cubicBezTo>
                  <a:pt x="1674560" y="372717"/>
                  <a:pt x="1830098" y="253426"/>
                  <a:pt x="2052181" y="289673"/>
                </a:cubicBezTo>
                <a:cubicBezTo>
                  <a:pt x="2237294" y="319879"/>
                  <a:pt x="2342610" y="417079"/>
                  <a:pt x="2398423" y="493271"/>
                </a:cubicBezTo>
                <a:cubicBezTo>
                  <a:pt x="2448818" y="560873"/>
                  <a:pt x="2479754" y="640981"/>
                  <a:pt x="2487869" y="724911"/>
                </a:cubicBezTo>
                <a:cubicBezTo>
                  <a:pt x="2697779" y="672524"/>
                  <a:pt x="2941231" y="737444"/>
                  <a:pt x="3083695" y="883154"/>
                </a:cubicBezTo>
                <a:cubicBezTo>
                  <a:pt x="3199741" y="1002175"/>
                  <a:pt x="3240135" y="1163846"/>
                  <a:pt x="3199199" y="1341205"/>
                </a:cubicBezTo>
                <a:cubicBezTo>
                  <a:pt x="3252488" y="1393592"/>
                  <a:pt x="3356722" y="1527761"/>
                  <a:pt x="3325434" y="1753179"/>
                </a:cubicBezTo>
                <a:cubicBezTo>
                  <a:pt x="3308843" y="1872110"/>
                  <a:pt x="3242931" y="1963900"/>
                  <a:pt x="3139779" y="2011599"/>
                </a:cubicBezTo>
                <a:cubicBezTo>
                  <a:pt x="3007594" y="2072823"/>
                  <a:pt x="2828431" y="2052895"/>
                  <a:pt x="2683172" y="1960744"/>
                </a:cubicBezTo>
                <a:cubicBezTo>
                  <a:pt x="2477500" y="1830272"/>
                  <a:pt x="2156144" y="1823239"/>
                  <a:pt x="2008900" y="1945867"/>
                </a:cubicBezTo>
                <a:cubicBezTo>
                  <a:pt x="1894388" y="2041354"/>
                  <a:pt x="1762022" y="2135218"/>
                  <a:pt x="1636960" y="2125300"/>
                </a:cubicBezTo>
                <a:cubicBezTo>
                  <a:pt x="1627114" y="2124479"/>
                  <a:pt x="1617321" y="2123037"/>
                  <a:pt x="1607656" y="2120972"/>
                </a:cubicBezTo>
                <a:cubicBezTo>
                  <a:pt x="1533809" y="2104742"/>
                  <a:pt x="1474659" y="2051002"/>
                  <a:pt x="1432010" y="1961195"/>
                </a:cubicBezTo>
                <a:cubicBezTo>
                  <a:pt x="1419161" y="1934181"/>
                  <a:pt x="1430648" y="1901865"/>
                  <a:pt x="1457662" y="1889016"/>
                </a:cubicBezTo>
                <a:cubicBezTo>
                  <a:pt x="1484676" y="1876168"/>
                  <a:pt x="1516992" y="1887655"/>
                  <a:pt x="1529841" y="1914669"/>
                </a:cubicBezTo>
                <a:cubicBezTo>
                  <a:pt x="1557793" y="1973458"/>
                  <a:pt x="1590884" y="2006279"/>
                  <a:pt x="1630829" y="2015115"/>
                </a:cubicBezTo>
                <a:cubicBezTo>
                  <a:pt x="1720184" y="2034772"/>
                  <a:pt x="1849755" y="1937481"/>
                  <a:pt x="1939471" y="1862642"/>
                </a:cubicBezTo>
                <a:cubicBezTo>
                  <a:pt x="2124855" y="1708186"/>
                  <a:pt x="2492017" y="1711161"/>
                  <a:pt x="2741240" y="1869315"/>
                </a:cubicBezTo>
                <a:cubicBezTo>
                  <a:pt x="2856113" y="1942170"/>
                  <a:pt x="2994700" y="1959482"/>
                  <a:pt x="3094335" y="1913316"/>
                </a:cubicBezTo>
                <a:cubicBezTo>
                  <a:pt x="3163854" y="1881127"/>
                  <a:pt x="3206593" y="1820624"/>
                  <a:pt x="3218045" y="1738302"/>
                </a:cubicBezTo>
                <a:cubicBezTo>
                  <a:pt x="3249874" y="1509547"/>
                  <a:pt x="3108221" y="1404682"/>
                  <a:pt x="3106778" y="1403871"/>
                </a:cubicBezTo>
                <a:cubicBezTo>
                  <a:pt x="3088195" y="1390544"/>
                  <a:pt x="3080007" y="1366975"/>
                  <a:pt x="3086310" y="1344992"/>
                </a:cubicBezTo>
                <a:cubicBezTo>
                  <a:pt x="3130221" y="1191256"/>
                  <a:pt x="3102540" y="1057719"/>
                  <a:pt x="3006061" y="958805"/>
                </a:cubicBezTo>
                <a:cubicBezTo>
                  <a:pt x="2888843" y="838431"/>
                  <a:pt x="2684795" y="785864"/>
                  <a:pt x="2510141" y="830948"/>
                </a:cubicBezTo>
                <a:cubicBezTo>
                  <a:pt x="2280214" y="890278"/>
                  <a:pt x="2246762" y="1136525"/>
                  <a:pt x="2241983" y="1216954"/>
                </a:cubicBezTo>
                <a:cubicBezTo>
                  <a:pt x="2376513" y="1223987"/>
                  <a:pt x="2529797" y="1283407"/>
                  <a:pt x="2672803" y="1458152"/>
                </a:cubicBezTo>
                <a:cubicBezTo>
                  <a:pt x="2691774" y="1481307"/>
                  <a:pt x="2688383" y="1515462"/>
                  <a:pt x="2665229" y="1534433"/>
                </a:cubicBezTo>
                <a:cubicBezTo>
                  <a:pt x="2642073" y="1553404"/>
                  <a:pt x="2607918" y="1550014"/>
                  <a:pt x="2588947" y="1526859"/>
                </a:cubicBezTo>
                <a:cubicBezTo>
                  <a:pt x="2284632" y="1155009"/>
                  <a:pt x="1937398" y="1405765"/>
                  <a:pt x="1922790" y="1416675"/>
                </a:cubicBezTo>
                <a:cubicBezTo>
                  <a:pt x="1902151" y="1432066"/>
                  <a:pt x="1873532" y="1430786"/>
                  <a:pt x="1854353" y="1413609"/>
                </a:cubicBezTo>
                <a:cubicBezTo>
                  <a:pt x="1764087" y="1342593"/>
                  <a:pt x="1647230" y="1314713"/>
                  <a:pt x="1534620" y="1337327"/>
                </a:cubicBezTo>
                <a:cubicBezTo>
                  <a:pt x="1356359" y="1373394"/>
                  <a:pt x="1324710" y="1589796"/>
                  <a:pt x="1324440" y="1591960"/>
                </a:cubicBezTo>
                <a:cubicBezTo>
                  <a:pt x="1321284" y="1615232"/>
                  <a:pt x="1303467" y="1633816"/>
                  <a:pt x="1280348" y="1637945"/>
                </a:cubicBezTo>
                <a:cubicBezTo>
                  <a:pt x="867201" y="1712514"/>
                  <a:pt x="889743" y="2075618"/>
                  <a:pt x="890915" y="2090946"/>
                </a:cubicBezTo>
                <a:cubicBezTo>
                  <a:pt x="892223" y="2108826"/>
                  <a:pt x="884676" y="2126220"/>
                  <a:pt x="870718" y="2137473"/>
                </a:cubicBezTo>
                <a:cubicBezTo>
                  <a:pt x="932482" y="2676583"/>
                  <a:pt x="1654633" y="2628434"/>
                  <a:pt x="1654633" y="2628434"/>
                </a:cubicBezTo>
                <a:cubicBezTo>
                  <a:pt x="1655985" y="2634385"/>
                  <a:pt x="1657518" y="2640156"/>
                  <a:pt x="1658961" y="2646467"/>
                </a:cubicBezTo>
                <a:cubicBezTo>
                  <a:pt x="1679429" y="2654402"/>
                  <a:pt x="2163357" y="2837351"/>
                  <a:pt x="2381923" y="2577489"/>
                </a:cubicBezTo>
                <a:cubicBezTo>
                  <a:pt x="2436023" y="2487322"/>
                  <a:pt x="2454057" y="2410319"/>
                  <a:pt x="2433859" y="2353694"/>
                </a:cubicBezTo>
                <a:cubicBezTo>
                  <a:pt x="2411137" y="2290577"/>
                  <a:pt x="2347118" y="2267133"/>
                  <a:pt x="2346487" y="2266953"/>
                </a:cubicBezTo>
                <a:cubicBezTo>
                  <a:pt x="2318174" y="2257269"/>
                  <a:pt x="2303080" y="2226468"/>
                  <a:pt x="2312764" y="2198155"/>
                </a:cubicBezTo>
                <a:cubicBezTo>
                  <a:pt x="2322448" y="2169843"/>
                  <a:pt x="2353249" y="2154749"/>
                  <a:pt x="2381562" y="2164433"/>
                </a:cubicBezTo>
                <a:cubicBezTo>
                  <a:pt x="2386161" y="2165965"/>
                  <a:pt x="2495263" y="2204467"/>
                  <a:pt x="2535838" y="2316996"/>
                </a:cubicBezTo>
                <a:cubicBezTo>
                  <a:pt x="2568479" y="2407163"/>
                  <a:pt x="2547109" y="2515364"/>
                  <a:pt x="2472721" y="2637451"/>
                </a:cubicBezTo>
                <a:cubicBezTo>
                  <a:pt x="2471378" y="2639533"/>
                  <a:pt x="2469935" y="2641553"/>
                  <a:pt x="2468393" y="2643492"/>
                </a:cubicBezTo>
                <a:cubicBezTo>
                  <a:pt x="2332601" y="2808408"/>
                  <a:pt x="2125757" y="2836540"/>
                  <a:pt x="1950292" y="2822294"/>
                </a:cubicBezTo>
                <a:cubicBezTo>
                  <a:pt x="1866607" y="2814954"/>
                  <a:pt x="1783870" y="2799247"/>
                  <a:pt x="1703323" y="2775407"/>
                </a:cubicBezTo>
                <a:cubicBezTo>
                  <a:pt x="1829557" y="3054925"/>
                  <a:pt x="2113495" y="3183955"/>
                  <a:pt x="2417088" y="3198652"/>
                </a:cubicBezTo>
                <a:cubicBezTo>
                  <a:pt x="2769372" y="3215694"/>
                  <a:pt x="2837989" y="2949249"/>
                  <a:pt x="2837989" y="2949249"/>
                </a:cubicBezTo>
                <a:cubicBezTo>
                  <a:pt x="3314794" y="2761340"/>
                  <a:pt x="3212003" y="2282011"/>
                  <a:pt x="3212003" y="2282011"/>
                </a:cubicBezTo>
                <a:cubicBezTo>
                  <a:pt x="3410101" y="2251715"/>
                  <a:pt x="3672758" y="2028460"/>
                  <a:pt x="3658782" y="1582492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BFAA5483-CE99-0242-87F9-309812EB6F6A}"/>
              </a:ext>
            </a:extLst>
          </p:cNvPr>
          <p:cNvSpPr txBox="1"/>
          <p:nvPr/>
        </p:nvSpPr>
        <p:spPr>
          <a:xfrm>
            <a:off x="4476102" y="1682336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58" name="CuadroTexto 238">
            <a:extLst>
              <a:ext uri="{FF2B5EF4-FFF2-40B4-BE49-F238E27FC236}">
                <a16:creationId xmlns:a16="http://schemas.microsoft.com/office/drawing/2014/main" id="{0BB877B4-E1C9-824B-962E-A13A838C6119}"/>
              </a:ext>
            </a:extLst>
          </p:cNvPr>
          <p:cNvSpPr txBox="1"/>
          <p:nvPr/>
        </p:nvSpPr>
        <p:spPr>
          <a:xfrm>
            <a:off x="4320047" y="1395012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1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A5B357F7-0ABF-D841-BD33-53B78FF3489E}"/>
              </a:ext>
            </a:extLst>
          </p:cNvPr>
          <p:cNvSpPr txBox="1"/>
          <p:nvPr/>
        </p:nvSpPr>
        <p:spPr>
          <a:xfrm>
            <a:off x="5353174" y="258515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0" name="CuadroTexto 238">
            <a:extLst>
              <a:ext uri="{FF2B5EF4-FFF2-40B4-BE49-F238E27FC236}">
                <a16:creationId xmlns:a16="http://schemas.microsoft.com/office/drawing/2014/main" id="{A334B609-B3D3-FB41-A54F-F030A677EC68}"/>
              </a:ext>
            </a:extLst>
          </p:cNvPr>
          <p:cNvSpPr txBox="1"/>
          <p:nvPr/>
        </p:nvSpPr>
        <p:spPr>
          <a:xfrm>
            <a:off x="5197119" y="229782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2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EB416311-1D81-2643-A931-D23BC1945BEB}"/>
              </a:ext>
            </a:extLst>
          </p:cNvPr>
          <p:cNvSpPr txBox="1"/>
          <p:nvPr/>
        </p:nvSpPr>
        <p:spPr>
          <a:xfrm>
            <a:off x="6170551" y="3413209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2" name="CuadroTexto 238">
            <a:extLst>
              <a:ext uri="{FF2B5EF4-FFF2-40B4-BE49-F238E27FC236}">
                <a16:creationId xmlns:a16="http://schemas.microsoft.com/office/drawing/2014/main" id="{420341A3-104D-2B45-9084-F2FC96626792}"/>
              </a:ext>
            </a:extLst>
          </p:cNvPr>
          <p:cNvSpPr txBox="1"/>
          <p:nvPr/>
        </p:nvSpPr>
        <p:spPr>
          <a:xfrm>
            <a:off x="6014496" y="3125885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3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6C78EBB-8EA4-4A42-B8A8-4E16FB3CF0CE}"/>
              </a:ext>
            </a:extLst>
          </p:cNvPr>
          <p:cNvSpPr txBox="1"/>
          <p:nvPr/>
        </p:nvSpPr>
        <p:spPr>
          <a:xfrm>
            <a:off x="6947307" y="425583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D529B74A-6C64-004D-8C41-7A883B4634D7}"/>
              </a:ext>
            </a:extLst>
          </p:cNvPr>
          <p:cNvSpPr txBox="1"/>
          <p:nvPr/>
        </p:nvSpPr>
        <p:spPr>
          <a:xfrm>
            <a:off x="6791252" y="396850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4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5004EC4C-BC4D-B04F-B007-DF8BB6878461}"/>
              </a:ext>
            </a:extLst>
          </p:cNvPr>
          <p:cNvSpPr txBox="1"/>
          <p:nvPr/>
        </p:nvSpPr>
        <p:spPr>
          <a:xfrm>
            <a:off x="7722734" y="5237778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6" name="CuadroTexto 238">
            <a:extLst>
              <a:ext uri="{FF2B5EF4-FFF2-40B4-BE49-F238E27FC236}">
                <a16:creationId xmlns:a16="http://schemas.microsoft.com/office/drawing/2014/main" id="{3D6A5203-FF04-1044-A18E-5237EAB2296A}"/>
              </a:ext>
            </a:extLst>
          </p:cNvPr>
          <p:cNvSpPr txBox="1"/>
          <p:nvPr/>
        </p:nvSpPr>
        <p:spPr>
          <a:xfrm>
            <a:off x="7566679" y="4950454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75E3-A62A-1C4D-BA5D-41718F4AFE93}"/>
              </a:ext>
            </a:extLst>
          </p:cNvPr>
          <p:cNvGrpSpPr/>
          <p:nvPr/>
        </p:nvGrpSpPr>
        <p:grpSpPr>
          <a:xfrm>
            <a:off x="3593855" y="1519452"/>
            <a:ext cx="808361" cy="744583"/>
            <a:chOff x="4045976" y="1519452"/>
            <a:chExt cx="808361" cy="744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741D-5434-454C-95E2-6420F8726D2C}"/>
                </a:ext>
              </a:extLst>
            </p:cNvPr>
            <p:cNvSpPr/>
            <p:nvPr/>
          </p:nvSpPr>
          <p:spPr>
            <a:xfrm>
              <a:off x="4083041" y="1519452"/>
              <a:ext cx="744583" cy="7445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238">
              <a:extLst>
                <a:ext uri="{FF2B5EF4-FFF2-40B4-BE49-F238E27FC236}">
                  <a16:creationId xmlns:a16="http://schemas.microsoft.com/office/drawing/2014/main" id="{8DAF3C75-2F32-D64F-9C86-516DC14DC22D}"/>
                </a:ext>
              </a:extLst>
            </p:cNvPr>
            <p:cNvSpPr txBox="1"/>
            <p:nvPr/>
          </p:nvSpPr>
          <p:spPr>
            <a:xfrm>
              <a:off x="4045976" y="1529388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D2CC9-3DA6-4E43-9D77-D4000FC13BCF}"/>
              </a:ext>
            </a:extLst>
          </p:cNvPr>
          <p:cNvGrpSpPr/>
          <p:nvPr/>
        </p:nvGrpSpPr>
        <p:grpSpPr>
          <a:xfrm>
            <a:off x="4507992" y="2416963"/>
            <a:ext cx="744583" cy="744583"/>
            <a:chOff x="4960113" y="2416963"/>
            <a:chExt cx="744583" cy="744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A02A1F-1768-DF46-8044-C671E424C5C5}"/>
                </a:ext>
              </a:extLst>
            </p:cNvPr>
            <p:cNvSpPr/>
            <p:nvPr/>
          </p:nvSpPr>
          <p:spPr>
            <a:xfrm>
              <a:off x="4960113" y="2416963"/>
              <a:ext cx="744583" cy="7445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238">
              <a:extLst>
                <a:ext uri="{FF2B5EF4-FFF2-40B4-BE49-F238E27FC236}">
                  <a16:creationId xmlns:a16="http://schemas.microsoft.com/office/drawing/2014/main" id="{05F5BE3F-7345-4D4F-9982-339D17DFACE8}"/>
                </a:ext>
              </a:extLst>
            </p:cNvPr>
            <p:cNvSpPr txBox="1"/>
            <p:nvPr/>
          </p:nvSpPr>
          <p:spPr>
            <a:xfrm>
              <a:off x="5131342" y="2455850"/>
              <a:ext cx="42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007EC-AC67-884C-AB59-BA857CBA38A8}"/>
              </a:ext>
            </a:extLst>
          </p:cNvPr>
          <p:cNvGrpSpPr/>
          <p:nvPr/>
        </p:nvGrpSpPr>
        <p:grpSpPr>
          <a:xfrm>
            <a:off x="5291764" y="3297134"/>
            <a:ext cx="744583" cy="744583"/>
            <a:chOff x="5743885" y="3297134"/>
            <a:chExt cx="744583" cy="74458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4E0E01-0392-E440-B57A-D13BD6C83E73}"/>
                </a:ext>
              </a:extLst>
            </p:cNvPr>
            <p:cNvSpPr/>
            <p:nvPr/>
          </p:nvSpPr>
          <p:spPr>
            <a:xfrm>
              <a:off x="5743885" y="3297134"/>
              <a:ext cx="744583" cy="7445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238">
              <a:extLst>
                <a:ext uri="{FF2B5EF4-FFF2-40B4-BE49-F238E27FC236}">
                  <a16:creationId xmlns:a16="http://schemas.microsoft.com/office/drawing/2014/main" id="{08E407F0-C553-F841-A8D6-C02E8B58EDB6}"/>
                </a:ext>
              </a:extLst>
            </p:cNvPr>
            <p:cNvSpPr txBox="1"/>
            <p:nvPr/>
          </p:nvSpPr>
          <p:spPr>
            <a:xfrm>
              <a:off x="5864587" y="3315491"/>
              <a:ext cx="46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50B1E9-86A7-804B-AA60-717811EEA439}"/>
              </a:ext>
            </a:extLst>
          </p:cNvPr>
          <p:cNvGrpSpPr/>
          <p:nvPr/>
        </p:nvGrpSpPr>
        <p:grpSpPr>
          <a:xfrm>
            <a:off x="6065304" y="4144457"/>
            <a:ext cx="808361" cy="744583"/>
            <a:chOff x="6517425" y="4144457"/>
            <a:chExt cx="808361" cy="74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9A10A-4AE4-CA48-AA3D-E2C1D5975947}"/>
                </a:ext>
              </a:extLst>
            </p:cNvPr>
            <p:cNvSpPr/>
            <p:nvPr/>
          </p:nvSpPr>
          <p:spPr>
            <a:xfrm>
              <a:off x="6548309" y="4144457"/>
              <a:ext cx="744583" cy="7445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238">
              <a:extLst>
                <a:ext uri="{FF2B5EF4-FFF2-40B4-BE49-F238E27FC236}">
                  <a16:creationId xmlns:a16="http://schemas.microsoft.com/office/drawing/2014/main" id="{89CF4F3A-CD9B-3C48-888D-5681B8E2F568}"/>
                </a:ext>
              </a:extLst>
            </p:cNvPr>
            <p:cNvSpPr txBox="1"/>
            <p:nvPr/>
          </p:nvSpPr>
          <p:spPr>
            <a:xfrm>
              <a:off x="6517425" y="4174114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6C457-9307-9847-BBF5-9976F7AF5F8F}"/>
              </a:ext>
            </a:extLst>
          </p:cNvPr>
          <p:cNvGrpSpPr/>
          <p:nvPr/>
        </p:nvGrpSpPr>
        <p:grpSpPr>
          <a:xfrm>
            <a:off x="6995691" y="4942465"/>
            <a:ext cx="744583" cy="744583"/>
            <a:chOff x="7447812" y="4942465"/>
            <a:chExt cx="744583" cy="74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E2DFA2-2AB0-A748-89D4-B4F73AC0FEA7}"/>
                </a:ext>
              </a:extLst>
            </p:cNvPr>
            <p:cNvSpPr/>
            <p:nvPr/>
          </p:nvSpPr>
          <p:spPr>
            <a:xfrm>
              <a:off x="7447812" y="4942465"/>
              <a:ext cx="744583" cy="74458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238">
              <a:extLst>
                <a:ext uri="{FF2B5EF4-FFF2-40B4-BE49-F238E27FC236}">
                  <a16:creationId xmlns:a16="http://schemas.microsoft.com/office/drawing/2014/main" id="{6E84094E-423B-044E-8859-31ACD425E939}"/>
                </a:ext>
              </a:extLst>
            </p:cNvPr>
            <p:cNvSpPr txBox="1"/>
            <p:nvPr/>
          </p:nvSpPr>
          <p:spPr>
            <a:xfrm>
              <a:off x="7549808" y="4991590"/>
              <a:ext cx="523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576B1771-7964-464B-BD31-AC50AA7CB317}"/>
              </a:ext>
            </a:extLst>
          </p:cNvPr>
          <p:cNvSpPr txBox="1"/>
          <p:nvPr/>
        </p:nvSpPr>
        <p:spPr>
          <a:xfrm>
            <a:off x="622719" y="343215"/>
            <a:ext cx="42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Meeting 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70B58-2035-FEEE-B686-40DA1385817D}"/>
              </a:ext>
            </a:extLst>
          </p:cNvPr>
          <p:cNvSpPr/>
          <p:nvPr/>
        </p:nvSpPr>
        <p:spPr>
          <a:xfrm>
            <a:off x="5341224" y="2285035"/>
            <a:ext cx="4284253" cy="744191"/>
          </a:xfrm>
          <a:prstGeom prst="roundRect">
            <a:avLst/>
          </a:prstGeom>
          <a:solidFill>
            <a:srgbClr val="5DCEAF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797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6698CD-D8BA-8E45-A6FF-C6E0408D7C90}"/>
              </a:ext>
            </a:extLst>
          </p:cNvPr>
          <p:cNvSpPr/>
          <p:nvPr/>
        </p:nvSpPr>
        <p:spPr>
          <a:xfrm flipH="1">
            <a:off x="-11379" y="-22303"/>
            <a:ext cx="7773142" cy="6894000"/>
          </a:xfrm>
          <a:custGeom>
            <a:avLst/>
            <a:gdLst>
              <a:gd name="connsiteX0" fmla="*/ 0 w 8909824"/>
              <a:gd name="connsiteY0" fmla="*/ 6880302 h 6880302"/>
              <a:gd name="connsiteX1" fmla="*/ 7058722 w 8909824"/>
              <a:gd name="connsiteY1" fmla="*/ 0 h 6880302"/>
              <a:gd name="connsiteX2" fmla="*/ 8909824 w 8909824"/>
              <a:gd name="connsiteY2" fmla="*/ 0 h 6880302"/>
              <a:gd name="connsiteX3" fmla="*/ 8909824 w 8909824"/>
              <a:gd name="connsiteY3" fmla="*/ 6880302 h 6880302"/>
              <a:gd name="connsiteX4" fmla="*/ 0 w 8909824"/>
              <a:gd name="connsiteY4" fmla="*/ 6880302 h 6880302"/>
              <a:gd name="connsiteX0" fmla="*/ 0 w 8809463"/>
              <a:gd name="connsiteY0" fmla="*/ 6880302 h 6880302"/>
              <a:gd name="connsiteX1" fmla="*/ 6958361 w 8809463"/>
              <a:gd name="connsiteY1" fmla="*/ 0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809463"/>
              <a:gd name="connsiteY0" fmla="*/ 6880302 h 6880302"/>
              <a:gd name="connsiteX1" fmla="*/ 7092176 w 8809463"/>
              <a:gd name="connsiteY1" fmla="*/ 33454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631044"/>
              <a:gd name="connsiteY0" fmla="*/ 6891453 h 6891453"/>
              <a:gd name="connsiteX1" fmla="*/ 6913757 w 8631044"/>
              <a:gd name="connsiteY1" fmla="*/ 33454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88468 h 6888468"/>
              <a:gd name="connsiteX1" fmla="*/ 6913758 w 8631044"/>
              <a:gd name="connsiteY1" fmla="*/ 0 h 6888468"/>
              <a:gd name="connsiteX2" fmla="*/ 7891593 w 8631044"/>
              <a:gd name="connsiteY2" fmla="*/ 47796 h 6888468"/>
              <a:gd name="connsiteX3" fmla="*/ 8631044 w 8631044"/>
              <a:gd name="connsiteY3" fmla="*/ 6877317 h 6888468"/>
              <a:gd name="connsiteX4" fmla="*/ 0 w 8631044"/>
              <a:gd name="connsiteY4" fmla="*/ 6888468 h 6888468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7739651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7739651"/>
              <a:gd name="connsiteY0" fmla="*/ 6891453 h 6891453"/>
              <a:gd name="connsiteX1" fmla="*/ 6913758 w 7739651"/>
              <a:gd name="connsiteY1" fmla="*/ 2985 h 6891453"/>
              <a:gd name="connsiteX2" fmla="*/ 7739651 w 7739651"/>
              <a:gd name="connsiteY2" fmla="*/ 0 h 6891453"/>
              <a:gd name="connsiteX3" fmla="*/ 6807740 w 7739651"/>
              <a:gd name="connsiteY3" fmla="*/ 6179521 h 6891453"/>
              <a:gd name="connsiteX4" fmla="*/ 0 w 7739651"/>
              <a:gd name="connsiteY4" fmla="*/ 6891453 h 6891453"/>
              <a:gd name="connsiteX0" fmla="*/ 0 w 7749780"/>
              <a:gd name="connsiteY0" fmla="*/ 6891453 h 6891453"/>
              <a:gd name="connsiteX1" fmla="*/ 6913758 w 7749780"/>
              <a:gd name="connsiteY1" fmla="*/ 2985 h 6891453"/>
              <a:gd name="connsiteX2" fmla="*/ 7739651 w 7749780"/>
              <a:gd name="connsiteY2" fmla="*/ 0 h 6891453"/>
              <a:gd name="connsiteX3" fmla="*/ 7749780 w 7749780"/>
              <a:gd name="connsiteY3" fmla="*/ 6880302 h 6891453"/>
              <a:gd name="connsiteX4" fmla="*/ 0 w 7749780"/>
              <a:gd name="connsiteY4" fmla="*/ 6891453 h 689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780" h="6891453">
                <a:moveTo>
                  <a:pt x="0" y="6891453"/>
                </a:moveTo>
                <a:lnTo>
                  <a:pt x="6913758" y="2985"/>
                </a:lnTo>
                <a:lnTo>
                  <a:pt x="7739651" y="0"/>
                </a:lnTo>
                <a:cubicBezTo>
                  <a:pt x="7743027" y="2293434"/>
                  <a:pt x="7746404" y="4586868"/>
                  <a:pt x="7749780" y="6880302"/>
                </a:cubicBezTo>
                <a:lnTo>
                  <a:pt x="0" y="6891453"/>
                </a:lnTo>
                <a:close/>
              </a:path>
            </a:pathLst>
          </a:custGeom>
          <a:pattFill prst="lgGrid">
            <a:fgClr>
              <a:srgbClr val="EBEB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446BBE-6B24-104C-B10E-A1EDCFDCC043}"/>
              </a:ext>
            </a:extLst>
          </p:cNvPr>
          <p:cNvSpPr/>
          <p:nvPr/>
        </p:nvSpPr>
        <p:spPr>
          <a:xfrm flipH="1">
            <a:off x="2639700" y="1886093"/>
            <a:ext cx="1424066" cy="734518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066" h="734518">
                <a:moveTo>
                  <a:pt x="0" y="0"/>
                </a:moveTo>
                <a:lnTo>
                  <a:pt x="689548" y="0"/>
                </a:lnTo>
                <a:lnTo>
                  <a:pt x="1424066" y="734518"/>
                </a:lnTo>
                <a:lnTo>
                  <a:pt x="1424066" y="722562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1FFC5-6512-C244-BF57-F3D99F49BD72}"/>
              </a:ext>
            </a:extLst>
          </p:cNvPr>
          <p:cNvSpPr/>
          <p:nvPr/>
        </p:nvSpPr>
        <p:spPr>
          <a:xfrm flipH="1">
            <a:off x="4176156" y="3700709"/>
            <a:ext cx="1551494" cy="0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0" fmla="*/ 0 w 689548"/>
              <a:gd name="connsiteY0" fmla="*/ 0 h 0"/>
              <a:gd name="connsiteX1" fmla="*/ 689548 w 689548"/>
              <a:gd name="connsiteY1" fmla="*/ 0 h 0"/>
              <a:gd name="connsiteX0" fmla="*/ 0 w 21366"/>
              <a:gd name="connsiteY0" fmla="*/ 0 h 0"/>
              <a:gd name="connsiteX1" fmla="*/ 21366 w 21366"/>
              <a:gd name="connsiteY1" fmla="*/ -52252 h 0"/>
              <a:gd name="connsiteX0" fmla="*/ 0 w 8690"/>
              <a:gd name="connsiteY0" fmla="*/ 0 h 0"/>
              <a:gd name="connsiteX1" fmla="*/ 8690 w 8690"/>
              <a:gd name="connsiteY1" fmla="*/ -119470 h 0"/>
              <a:gd name="connsiteX0" fmla="*/ 0 w 12728"/>
              <a:gd name="connsiteY0" fmla="*/ 0 h 0"/>
              <a:gd name="connsiteX1" fmla="*/ 12728 w 12728"/>
              <a:gd name="connsiteY1" fmla="*/ 124064 h 0"/>
              <a:gd name="connsiteX0" fmla="*/ 0 w 9521"/>
              <a:gd name="connsiteY0" fmla="*/ 0 h 0"/>
              <a:gd name="connsiteX1" fmla="*/ 9521 w 9521"/>
              <a:gd name="connsiteY1" fmla="*/ 459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1">
                <a:moveTo>
                  <a:pt x="0" y="0"/>
                </a:moveTo>
                <a:lnTo>
                  <a:pt x="9521" y="4595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D9818-4CFF-AA43-9907-235CF86DA464}"/>
              </a:ext>
            </a:extLst>
          </p:cNvPr>
          <p:cNvCxnSpPr/>
          <p:nvPr/>
        </p:nvCxnSpPr>
        <p:spPr>
          <a:xfrm>
            <a:off x="4243528" y="4456788"/>
            <a:ext cx="230478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9DE867-2796-1644-A004-9A34E9BE44A4}"/>
              </a:ext>
            </a:extLst>
          </p:cNvPr>
          <p:cNvCxnSpPr>
            <a:cxnSpLocks/>
          </p:cNvCxnSpPr>
          <p:nvPr/>
        </p:nvCxnSpPr>
        <p:spPr>
          <a:xfrm>
            <a:off x="3774491" y="5293781"/>
            <a:ext cx="367332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148D2D-A4D5-2F44-809B-B46FC5A01677}"/>
              </a:ext>
            </a:extLst>
          </p:cNvPr>
          <p:cNvCxnSpPr>
            <a:cxnSpLocks/>
          </p:cNvCxnSpPr>
          <p:nvPr/>
        </p:nvCxnSpPr>
        <p:spPr>
          <a:xfrm>
            <a:off x="3351733" y="2795958"/>
            <a:ext cx="160017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6C9E70E0-2238-9941-850B-EC95555F0EF7}"/>
              </a:ext>
            </a:extLst>
          </p:cNvPr>
          <p:cNvSpPr/>
          <p:nvPr/>
        </p:nvSpPr>
        <p:spPr>
          <a:xfrm>
            <a:off x="307603" y="2264035"/>
            <a:ext cx="4052636" cy="4607662"/>
          </a:xfrm>
          <a:custGeom>
            <a:avLst/>
            <a:gdLst>
              <a:gd name="connsiteX0" fmla="*/ 1864760 w 4725856"/>
              <a:gd name="connsiteY0" fmla="*/ 5304467 h 5373083"/>
              <a:gd name="connsiteX1" fmla="*/ 1320690 w 4725856"/>
              <a:gd name="connsiteY1" fmla="*/ 4515142 h 5373083"/>
              <a:gd name="connsiteX2" fmla="*/ 556702 w 4725856"/>
              <a:gd name="connsiteY2" fmla="*/ 4492240 h 5373083"/>
              <a:gd name="connsiteX3" fmla="*/ 465994 w 4725856"/>
              <a:gd name="connsiteY3" fmla="*/ 4066469 h 5373083"/>
              <a:gd name="connsiteX4" fmla="*/ 322898 w 4725856"/>
              <a:gd name="connsiteY4" fmla="*/ 3899750 h 5373083"/>
              <a:gd name="connsiteX5" fmla="*/ 414689 w 4725856"/>
              <a:gd name="connsiteY5" fmla="*/ 3784967 h 5373083"/>
              <a:gd name="connsiteX6" fmla="*/ 256445 w 4725856"/>
              <a:gd name="connsiteY6" fmla="*/ 3678209 h 5373083"/>
              <a:gd name="connsiteX7" fmla="*/ 159245 w 4725856"/>
              <a:gd name="connsiteY7" fmla="*/ 3502743 h 5373083"/>
              <a:gd name="connsiteX8" fmla="*/ 52126 w 4725856"/>
              <a:gd name="connsiteY8" fmla="*/ 3207265 h 5373083"/>
              <a:gd name="connsiteX9" fmla="*/ 444805 w 4725856"/>
              <a:gd name="connsiteY9" fmla="*/ 2364561 h 5373083"/>
              <a:gd name="connsiteX10" fmla="*/ 1119707 w 4725856"/>
              <a:gd name="connsiteY10" fmla="*/ 339762 h 5373083"/>
              <a:gd name="connsiteX11" fmla="*/ 4654267 w 4725856"/>
              <a:gd name="connsiteY11" fmla="*/ 1392196 h 5373083"/>
              <a:gd name="connsiteX12" fmla="*/ 3864942 w 4725856"/>
              <a:gd name="connsiteY12" fmla="*/ 3851691 h 5373083"/>
              <a:gd name="connsiteX13" fmla="*/ 3899296 w 4725856"/>
              <a:gd name="connsiteY13" fmla="*/ 5373084 h 5373083"/>
              <a:gd name="connsiteX14" fmla="*/ 1863317 w 4725856"/>
              <a:gd name="connsiteY14" fmla="*/ 5373084 h 53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25856" h="5373083">
                <a:moveTo>
                  <a:pt x="1864760" y="5304467"/>
                </a:moveTo>
                <a:cubicBezTo>
                  <a:pt x="1864760" y="5304467"/>
                  <a:pt x="1892622" y="4492240"/>
                  <a:pt x="1320690" y="4515142"/>
                </a:cubicBezTo>
                <a:cubicBezTo>
                  <a:pt x="748759" y="4538045"/>
                  <a:pt x="694207" y="4706658"/>
                  <a:pt x="556702" y="4492240"/>
                </a:cubicBezTo>
                <a:cubicBezTo>
                  <a:pt x="419197" y="4277822"/>
                  <a:pt x="558956" y="4157268"/>
                  <a:pt x="465994" y="4066469"/>
                </a:cubicBezTo>
                <a:cubicBezTo>
                  <a:pt x="465994" y="4066469"/>
                  <a:pt x="324792" y="3993163"/>
                  <a:pt x="322898" y="3899750"/>
                </a:cubicBezTo>
                <a:cubicBezTo>
                  <a:pt x="321005" y="3806336"/>
                  <a:pt x="414689" y="3784967"/>
                  <a:pt x="414689" y="3784967"/>
                </a:cubicBezTo>
                <a:cubicBezTo>
                  <a:pt x="414689" y="3784967"/>
                  <a:pt x="262216" y="3779196"/>
                  <a:pt x="256445" y="3678209"/>
                </a:cubicBezTo>
                <a:cubicBezTo>
                  <a:pt x="250674" y="3577221"/>
                  <a:pt x="319562" y="3569467"/>
                  <a:pt x="159245" y="3502743"/>
                </a:cubicBezTo>
                <a:cubicBezTo>
                  <a:pt x="-1073" y="3436019"/>
                  <a:pt x="-47058" y="3375066"/>
                  <a:pt x="52126" y="3207265"/>
                </a:cubicBezTo>
                <a:cubicBezTo>
                  <a:pt x="151310" y="3039463"/>
                  <a:pt x="482945" y="2567076"/>
                  <a:pt x="444805" y="2364561"/>
                </a:cubicBezTo>
                <a:cubicBezTo>
                  <a:pt x="406664" y="2162045"/>
                  <a:pt x="-69961" y="1003034"/>
                  <a:pt x="1119707" y="339762"/>
                </a:cubicBezTo>
                <a:cubicBezTo>
                  <a:pt x="2309375" y="-323509"/>
                  <a:pt x="4288458" y="-37768"/>
                  <a:pt x="4654267" y="1392196"/>
                </a:cubicBezTo>
                <a:cubicBezTo>
                  <a:pt x="5020076" y="2822160"/>
                  <a:pt x="3864942" y="3851691"/>
                  <a:pt x="3864942" y="3851691"/>
                </a:cubicBezTo>
                <a:cubicBezTo>
                  <a:pt x="3864942" y="3851691"/>
                  <a:pt x="3384440" y="4755348"/>
                  <a:pt x="3899296" y="5373084"/>
                </a:cubicBezTo>
                <a:lnTo>
                  <a:pt x="1863317" y="5373084"/>
                </a:lnTo>
                <a:close/>
              </a:path>
            </a:pathLst>
          </a:custGeom>
          <a:solidFill>
            <a:schemeClr val="accent4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3D686FD-7FAD-824B-8D10-1F9E3697A299}"/>
              </a:ext>
            </a:extLst>
          </p:cNvPr>
          <p:cNvSpPr/>
          <p:nvPr/>
        </p:nvSpPr>
        <p:spPr>
          <a:xfrm>
            <a:off x="1864424" y="2765370"/>
            <a:ext cx="1209786" cy="849810"/>
          </a:xfrm>
          <a:custGeom>
            <a:avLst/>
            <a:gdLst>
              <a:gd name="connsiteX0" fmla="*/ 543258 w 1410755"/>
              <a:gd name="connsiteY0" fmla="*/ 839950 h 990980"/>
              <a:gd name="connsiteX1" fmla="*/ 923223 w 1410755"/>
              <a:gd name="connsiteY1" fmla="*/ 916322 h 990980"/>
              <a:gd name="connsiteX2" fmla="*/ 1163249 w 1410755"/>
              <a:gd name="connsiteY2" fmla="*/ 830933 h 990980"/>
              <a:gd name="connsiteX3" fmla="*/ 1410217 w 1410755"/>
              <a:gd name="connsiteY3" fmla="*/ 375588 h 990980"/>
              <a:gd name="connsiteX4" fmla="*/ 1064966 w 1410755"/>
              <a:gd name="connsiteY4" fmla="*/ 5361 h 990980"/>
              <a:gd name="connsiteX5" fmla="*/ 687616 w 1410755"/>
              <a:gd name="connsiteY5" fmla="*/ 187319 h 990980"/>
              <a:gd name="connsiteX6" fmla="*/ 614563 w 1410755"/>
              <a:gd name="connsiteY6" fmla="*/ 210062 h 990980"/>
              <a:gd name="connsiteX7" fmla="*/ 595646 w 1410755"/>
              <a:gd name="connsiteY7" fmla="*/ 193540 h 990980"/>
              <a:gd name="connsiteX8" fmla="*/ 257157 w 1410755"/>
              <a:gd name="connsiteY8" fmla="*/ 145932 h 990980"/>
              <a:gd name="connsiteX9" fmla="*/ 0 w 1410755"/>
              <a:gd name="connsiteY9" fmla="*/ 408319 h 990980"/>
              <a:gd name="connsiteX10" fmla="*/ 32911 w 1410755"/>
              <a:gd name="connsiteY10" fmla="*/ 430229 h 990980"/>
              <a:gd name="connsiteX11" fmla="*/ 322709 w 1410755"/>
              <a:gd name="connsiteY11" fmla="*/ 990980 h 990980"/>
              <a:gd name="connsiteX12" fmla="*/ 543258 w 1410755"/>
              <a:gd name="connsiteY12" fmla="*/ 839950 h 9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755" h="990980">
                <a:moveTo>
                  <a:pt x="543258" y="839950"/>
                </a:moveTo>
                <a:cubicBezTo>
                  <a:pt x="675029" y="813729"/>
                  <a:pt x="811813" y="841221"/>
                  <a:pt x="923223" y="916322"/>
                </a:cubicBezTo>
                <a:cubicBezTo>
                  <a:pt x="997125" y="872960"/>
                  <a:pt x="1078564" y="843980"/>
                  <a:pt x="1163249" y="830933"/>
                </a:cubicBezTo>
                <a:cubicBezTo>
                  <a:pt x="1166315" y="699018"/>
                  <a:pt x="1222309" y="479281"/>
                  <a:pt x="1410217" y="375588"/>
                </a:cubicBezTo>
                <a:cubicBezTo>
                  <a:pt x="1418062" y="278568"/>
                  <a:pt x="1341961" y="50986"/>
                  <a:pt x="1064966" y="5361"/>
                </a:cubicBezTo>
                <a:cubicBezTo>
                  <a:pt x="810244" y="-36296"/>
                  <a:pt x="692485" y="178212"/>
                  <a:pt x="687616" y="187319"/>
                </a:cubicBezTo>
                <a:cubicBezTo>
                  <a:pt x="673721" y="213772"/>
                  <a:pt x="641018" y="223954"/>
                  <a:pt x="614563" y="210062"/>
                </a:cubicBezTo>
                <a:cubicBezTo>
                  <a:pt x="607052" y="206116"/>
                  <a:pt x="600569" y="200456"/>
                  <a:pt x="595646" y="193540"/>
                </a:cubicBezTo>
                <a:cubicBezTo>
                  <a:pt x="592760" y="189934"/>
                  <a:pt x="508814" y="86331"/>
                  <a:pt x="257157" y="145932"/>
                </a:cubicBezTo>
                <a:cubicBezTo>
                  <a:pt x="51576" y="194622"/>
                  <a:pt x="8836" y="350972"/>
                  <a:pt x="0" y="408319"/>
                </a:cubicBezTo>
                <a:cubicBezTo>
                  <a:pt x="11181" y="415172"/>
                  <a:pt x="22091" y="422475"/>
                  <a:pt x="32911" y="430229"/>
                </a:cubicBezTo>
                <a:cubicBezTo>
                  <a:pt x="242640" y="581530"/>
                  <a:pt x="305397" y="825433"/>
                  <a:pt x="322709" y="990980"/>
                </a:cubicBezTo>
                <a:cubicBezTo>
                  <a:pt x="366981" y="923986"/>
                  <a:pt x="436230" y="860959"/>
                  <a:pt x="543258" y="839950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C85CC45-48A3-4841-8E3C-550016FB4594}"/>
              </a:ext>
            </a:extLst>
          </p:cNvPr>
          <p:cNvSpPr/>
          <p:nvPr/>
        </p:nvSpPr>
        <p:spPr>
          <a:xfrm>
            <a:off x="1020065" y="2429546"/>
            <a:ext cx="3138030" cy="2743660"/>
          </a:xfrm>
          <a:custGeom>
            <a:avLst/>
            <a:gdLst>
              <a:gd name="connsiteX0" fmla="*/ 3658782 w 3659317"/>
              <a:gd name="connsiteY0" fmla="*/ 1582492 h 3199435"/>
              <a:gd name="connsiteX1" fmla="*/ 3392067 w 3659317"/>
              <a:gd name="connsiteY1" fmla="*/ 966740 h 3199435"/>
              <a:gd name="connsiteX2" fmla="*/ 3166649 w 3659317"/>
              <a:gd name="connsiteY2" fmla="*/ 521944 h 3199435"/>
              <a:gd name="connsiteX3" fmla="*/ 2477771 w 3659317"/>
              <a:gd name="connsiteY3" fmla="*/ 248737 h 3199435"/>
              <a:gd name="connsiteX4" fmla="*/ 1466183 w 3659317"/>
              <a:gd name="connsiteY4" fmla="*/ 137470 h 3199435"/>
              <a:gd name="connsiteX5" fmla="*/ 553870 w 3659317"/>
              <a:gd name="connsiteY5" fmla="*/ 461081 h 3199435"/>
              <a:gd name="connsiteX6" fmla="*/ 114033 w 3659317"/>
              <a:gd name="connsiteY6" fmla="*/ 1492415 h 3199435"/>
              <a:gd name="connsiteX7" fmla="*/ 821216 w 3659317"/>
              <a:gd name="connsiteY7" fmla="*/ 1869676 h 3199435"/>
              <a:gd name="connsiteX8" fmla="*/ 1188287 w 3659317"/>
              <a:gd name="connsiteY8" fmla="*/ 1547868 h 3199435"/>
              <a:gd name="connsiteX9" fmla="*/ 939245 w 3659317"/>
              <a:gd name="connsiteY9" fmla="*/ 909213 h 3199435"/>
              <a:gd name="connsiteX10" fmla="*/ 486064 w 3659317"/>
              <a:gd name="connsiteY10" fmla="*/ 897671 h 3199435"/>
              <a:gd name="connsiteX11" fmla="*/ 411135 w 3659317"/>
              <a:gd name="connsiteY11" fmla="*/ 1213528 h 3199435"/>
              <a:gd name="connsiteX12" fmla="*/ 528352 w 3659317"/>
              <a:gd name="connsiteY12" fmla="*/ 1342377 h 3199435"/>
              <a:gd name="connsiteX13" fmla="*/ 752959 w 3659317"/>
              <a:gd name="connsiteY13" fmla="*/ 1335163 h 3199435"/>
              <a:gd name="connsiteX14" fmla="*/ 823831 w 3659317"/>
              <a:gd name="connsiteY14" fmla="*/ 1364107 h 3199435"/>
              <a:gd name="connsiteX15" fmla="*/ 794887 w 3659317"/>
              <a:gd name="connsiteY15" fmla="*/ 1434979 h 3199435"/>
              <a:gd name="connsiteX16" fmla="*/ 487326 w 3659317"/>
              <a:gd name="connsiteY16" fmla="*/ 1442643 h 3199435"/>
              <a:gd name="connsiteX17" fmla="*/ 310779 w 3659317"/>
              <a:gd name="connsiteY17" fmla="*/ 1253292 h 3199435"/>
              <a:gd name="connsiteX18" fmla="*/ 420242 w 3659317"/>
              <a:gd name="connsiteY18" fmla="*/ 812012 h 3199435"/>
              <a:gd name="connsiteX19" fmla="*/ 868644 w 3659317"/>
              <a:gd name="connsiteY19" fmla="*/ 750969 h 3199435"/>
              <a:gd name="connsiteX20" fmla="*/ 1201903 w 3659317"/>
              <a:gd name="connsiteY20" fmla="*/ 431777 h 3199435"/>
              <a:gd name="connsiteX21" fmla="*/ 1597917 w 3659317"/>
              <a:gd name="connsiteY21" fmla="*/ 471901 h 3199435"/>
              <a:gd name="connsiteX22" fmla="*/ 2052181 w 3659317"/>
              <a:gd name="connsiteY22" fmla="*/ 289673 h 3199435"/>
              <a:gd name="connsiteX23" fmla="*/ 2398423 w 3659317"/>
              <a:gd name="connsiteY23" fmla="*/ 493271 h 3199435"/>
              <a:gd name="connsiteX24" fmla="*/ 2487869 w 3659317"/>
              <a:gd name="connsiteY24" fmla="*/ 724911 h 3199435"/>
              <a:gd name="connsiteX25" fmla="*/ 3083695 w 3659317"/>
              <a:gd name="connsiteY25" fmla="*/ 883154 h 3199435"/>
              <a:gd name="connsiteX26" fmla="*/ 3199199 w 3659317"/>
              <a:gd name="connsiteY26" fmla="*/ 1341205 h 3199435"/>
              <a:gd name="connsiteX27" fmla="*/ 3325434 w 3659317"/>
              <a:gd name="connsiteY27" fmla="*/ 1753179 h 3199435"/>
              <a:gd name="connsiteX28" fmla="*/ 3139779 w 3659317"/>
              <a:gd name="connsiteY28" fmla="*/ 2011599 h 3199435"/>
              <a:gd name="connsiteX29" fmla="*/ 2683172 w 3659317"/>
              <a:gd name="connsiteY29" fmla="*/ 1960744 h 3199435"/>
              <a:gd name="connsiteX30" fmla="*/ 2008900 w 3659317"/>
              <a:gd name="connsiteY30" fmla="*/ 1945867 h 3199435"/>
              <a:gd name="connsiteX31" fmla="*/ 1636960 w 3659317"/>
              <a:gd name="connsiteY31" fmla="*/ 2125300 h 3199435"/>
              <a:gd name="connsiteX32" fmla="*/ 1607656 w 3659317"/>
              <a:gd name="connsiteY32" fmla="*/ 2120972 h 3199435"/>
              <a:gd name="connsiteX33" fmla="*/ 1432010 w 3659317"/>
              <a:gd name="connsiteY33" fmla="*/ 1961195 h 3199435"/>
              <a:gd name="connsiteX34" fmla="*/ 1457662 w 3659317"/>
              <a:gd name="connsiteY34" fmla="*/ 1889016 h 3199435"/>
              <a:gd name="connsiteX35" fmla="*/ 1529841 w 3659317"/>
              <a:gd name="connsiteY35" fmla="*/ 1914669 h 3199435"/>
              <a:gd name="connsiteX36" fmla="*/ 1630829 w 3659317"/>
              <a:gd name="connsiteY36" fmla="*/ 2015115 h 3199435"/>
              <a:gd name="connsiteX37" fmla="*/ 1939471 w 3659317"/>
              <a:gd name="connsiteY37" fmla="*/ 1862642 h 3199435"/>
              <a:gd name="connsiteX38" fmla="*/ 2741240 w 3659317"/>
              <a:gd name="connsiteY38" fmla="*/ 1869315 h 3199435"/>
              <a:gd name="connsiteX39" fmla="*/ 3094335 w 3659317"/>
              <a:gd name="connsiteY39" fmla="*/ 1913316 h 3199435"/>
              <a:gd name="connsiteX40" fmla="*/ 3218045 w 3659317"/>
              <a:gd name="connsiteY40" fmla="*/ 1738302 h 3199435"/>
              <a:gd name="connsiteX41" fmla="*/ 3106778 w 3659317"/>
              <a:gd name="connsiteY41" fmla="*/ 1403871 h 3199435"/>
              <a:gd name="connsiteX42" fmla="*/ 3086310 w 3659317"/>
              <a:gd name="connsiteY42" fmla="*/ 1344992 h 3199435"/>
              <a:gd name="connsiteX43" fmla="*/ 3006061 w 3659317"/>
              <a:gd name="connsiteY43" fmla="*/ 958805 h 3199435"/>
              <a:gd name="connsiteX44" fmla="*/ 2510141 w 3659317"/>
              <a:gd name="connsiteY44" fmla="*/ 830948 h 3199435"/>
              <a:gd name="connsiteX45" fmla="*/ 2241983 w 3659317"/>
              <a:gd name="connsiteY45" fmla="*/ 1216954 h 3199435"/>
              <a:gd name="connsiteX46" fmla="*/ 2672803 w 3659317"/>
              <a:gd name="connsiteY46" fmla="*/ 1458152 h 3199435"/>
              <a:gd name="connsiteX47" fmla="*/ 2665229 w 3659317"/>
              <a:gd name="connsiteY47" fmla="*/ 1534433 h 3199435"/>
              <a:gd name="connsiteX48" fmla="*/ 2588947 w 3659317"/>
              <a:gd name="connsiteY48" fmla="*/ 1526859 h 3199435"/>
              <a:gd name="connsiteX49" fmla="*/ 1922790 w 3659317"/>
              <a:gd name="connsiteY49" fmla="*/ 1416675 h 3199435"/>
              <a:gd name="connsiteX50" fmla="*/ 1854353 w 3659317"/>
              <a:gd name="connsiteY50" fmla="*/ 1413609 h 3199435"/>
              <a:gd name="connsiteX51" fmla="*/ 1534620 w 3659317"/>
              <a:gd name="connsiteY51" fmla="*/ 1337327 h 3199435"/>
              <a:gd name="connsiteX52" fmla="*/ 1324440 w 3659317"/>
              <a:gd name="connsiteY52" fmla="*/ 1591960 h 3199435"/>
              <a:gd name="connsiteX53" fmla="*/ 1280348 w 3659317"/>
              <a:gd name="connsiteY53" fmla="*/ 1637945 h 3199435"/>
              <a:gd name="connsiteX54" fmla="*/ 890915 w 3659317"/>
              <a:gd name="connsiteY54" fmla="*/ 2090946 h 3199435"/>
              <a:gd name="connsiteX55" fmla="*/ 870718 w 3659317"/>
              <a:gd name="connsiteY55" fmla="*/ 2137473 h 3199435"/>
              <a:gd name="connsiteX56" fmla="*/ 1654633 w 3659317"/>
              <a:gd name="connsiteY56" fmla="*/ 2628434 h 3199435"/>
              <a:gd name="connsiteX57" fmla="*/ 1658961 w 3659317"/>
              <a:gd name="connsiteY57" fmla="*/ 2646467 h 3199435"/>
              <a:gd name="connsiteX58" fmla="*/ 2381923 w 3659317"/>
              <a:gd name="connsiteY58" fmla="*/ 2577489 h 3199435"/>
              <a:gd name="connsiteX59" fmla="*/ 2433859 w 3659317"/>
              <a:gd name="connsiteY59" fmla="*/ 2353694 h 3199435"/>
              <a:gd name="connsiteX60" fmla="*/ 2346487 w 3659317"/>
              <a:gd name="connsiteY60" fmla="*/ 2266953 h 3199435"/>
              <a:gd name="connsiteX61" fmla="*/ 2312764 w 3659317"/>
              <a:gd name="connsiteY61" fmla="*/ 2198155 h 3199435"/>
              <a:gd name="connsiteX62" fmla="*/ 2381562 w 3659317"/>
              <a:gd name="connsiteY62" fmla="*/ 2164433 h 3199435"/>
              <a:gd name="connsiteX63" fmla="*/ 2535838 w 3659317"/>
              <a:gd name="connsiteY63" fmla="*/ 2316996 h 3199435"/>
              <a:gd name="connsiteX64" fmla="*/ 2472721 w 3659317"/>
              <a:gd name="connsiteY64" fmla="*/ 2637451 h 3199435"/>
              <a:gd name="connsiteX65" fmla="*/ 2468393 w 3659317"/>
              <a:gd name="connsiteY65" fmla="*/ 2643492 h 3199435"/>
              <a:gd name="connsiteX66" fmla="*/ 1950292 w 3659317"/>
              <a:gd name="connsiteY66" fmla="*/ 2822294 h 3199435"/>
              <a:gd name="connsiteX67" fmla="*/ 1703323 w 3659317"/>
              <a:gd name="connsiteY67" fmla="*/ 2775407 h 3199435"/>
              <a:gd name="connsiteX68" fmla="*/ 2417088 w 3659317"/>
              <a:gd name="connsiteY68" fmla="*/ 3198652 h 3199435"/>
              <a:gd name="connsiteX69" fmla="*/ 2837989 w 3659317"/>
              <a:gd name="connsiteY69" fmla="*/ 2949249 h 3199435"/>
              <a:gd name="connsiteX70" fmla="*/ 3212003 w 3659317"/>
              <a:gd name="connsiteY70" fmla="*/ 2282011 h 3199435"/>
              <a:gd name="connsiteX71" fmla="*/ 3658782 w 3659317"/>
              <a:gd name="connsiteY71" fmla="*/ 1582492 h 31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9317" h="3199435">
                <a:moveTo>
                  <a:pt x="3658782" y="1582492"/>
                </a:moveTo>
                <a:cubicBezTo>
                  <a:pt x="3644536" y="1136435"/>
                  <a:pt x="3392067" y="966740"/>
                  <a:pt x="3392067" y="966740"/>
                </a:cubicBezTo>
                <a:cubicBezTo>
                  <a:pt x="3392067" y="966740"/>
                  <a:pt x="3362312" y="751600"/>
                  <a:pt x="3166649" y="521944"/>
                </a:cubicBezTo>
                <a:cubicBezTo>
                  <a:pt x="2863597" y="189407"/>
                  <a:pt x="2477771" y="248737"/>
                  <a:pt x="2477771" y="248737"/>
                </a:cubicBezTo>
                <a:cubicBezTo>
                  <a:pt x="1977973" y="-236273"/>
                  <a:pt x="1466183" y="137470"/>
                  <a:pt x="1466183" y="137470"/>
                </a:cubicBezTo>
                <a:cubicBezTo>
                  <a:pt x="756205" y="-95342"/>
                  <a:pt x="553870" y="461081"/>
                  <a:pt x="553870" y="461081"/>
                </a:cubicBezTo>
                <a:cubicBezTo>
                  <a:pt x="148117" y="504091"/>
                  <a:pt x="-182798" y="981707"/>
                  <a:pt x="114033" y="1492415"/>
                </a:cubicBezTo>
                <a:cubicBezTo>
                  <a:pt x="341616" y="1884102"/>
                  <a:pt x="677219" y="1889152"/>
                  <a:pt x="821216" y="1869676"/>
                </a:cubicBezTo>
                <a:cubicBezTo>
                  <a:pt x="867923" y="1746958"/>
                  <a:pt x="969361" y="1609002"/>
                  <a:pt x="1188287" y="1547868"/>
                </a:cubicBezTo>
                <a:cubicBezTo>
                  <a:pt x="1189910" y="1526499"/>
                  <a:pt x="1216870" y="1109475"/>
                  <a:pt x="939245" y="909213"/>
                </a:cubicBezTo>
                <a:cubicBezTo>
                  <a:pt x="772976" y="789290"/>
                  <a:pt x="587592" y="819045"/>
                  <a:pt x="486064" y="897671"/>
                </a:cubicBezTo>
                <a:cubicBezTo>
                  <a:pt x="389495" y="972059"/>
                  <a:pt x="362444" y="1087293"/>
                  <a:pt x="411135" y="1213528"/>
                </a:cubicBezTo>
                <a:cubicBezTo>
                  <a:pt x="437103" y="1277907"/>
                  <a:pt x="475424" y="1320286"/>
                  <a:pt x="528352" y="1342377"/>
                </a:cubicBezTo>
                <a:cubicBezTo>
                  <a:pt x="630151" y="1385116"/>
                  <a:pt x="751697" y="1335614"/>
                  <a:pt x="752959" y="1335163"/>
                </a:cubicBezTo>
                <a:cubicBezTo>
                  <a:pt x="780523" y="1323586"/>
                  <a:pt x="812253" y="1336543"/>
                  <a:pt x="823831" y="1364107"/>
                </a:cubicBezTo>
                <a:cubicBezTo>
                  <a:pt x="835408" y="1391671"/>
                  <a:pt x="822451" y="1423401"/>
                  <a:pt x="794887" y="1434979"/>
                </a:cubicBezTo>
                <a:cubicBezTo>
                  <a:pt x="788305" y="1437774"/>
                  <a:pt x="631504" y="1502604"/>
                  <a:pt x="487326" y="1442643"/>
                </a:cubicBezTo>
                <a:cubicBezTo>
                  <a:pt x="407348" y="1409371"/>
                  <a:pt x="347927" y="1345713"/>
                  <a:pt x="310779" y="1253292"/>
                </a:cubicBezTo>
                <a:cubicBezTo>
                  <a:pt x="244145" y="1080982"/>
                  <a:pt x="285171" y="916336"/>
                  <a:pt x="420242" y="812012"/>
                </a:cubicBezTo>
                <a:cubicBezTo>
                  <a:pt x="544492" y="716074"/>
                  <a:pt x="714458" y="696147"/>
                  <a:pt x="868644" y="750969"/>
                </a:cubicBezTo>
                <a:cubicBezTo>
                  <a:pt x="894432" y="637989"/>
                  <a:pt x="984599" y="483172"/>
                  <a:pt x="1201903" y="431777"/>
                </a:cubicBezTo>
                <a:cubicBezTo>
                  <a:pt x="1409919" y="382545"/>
                  <a:pt x="1533899" y="429342"/>
                  <a:pt x="1597917" y="471901"/>
                </a:cubicBezTo>
                <a:cubicBezTo>
                  <a:pt x="1674560" y="372717"/>
                  <a:pt x="1830098" y="253426"/>
                  <a:pt x="2052181" y="289673"/>
                </a:cubicBezTo>
                <a:cubicBezTo>
                  <a:pt x="2237294" y="319879"/>
                  <a:pt x="2342610" y="417079"/>
                  <a:pt x="2398423" y="493271"/>
                </a:cubicBezTo>
                <a:cubicBezTo>
                  <a:pt x="2448818" y="560873"/>
                  <a:pt x="2479754" y="640981"/>
                  <a:pt x="2487869" y="724911"/>
                </a:cubicBezTo>
                <a:cubicBezTo>
                  <a:pt x="2697779" y="672524"/>
                  <a:pt x="2941231" y="737444"/>
                  <a:pt x="3083695" y="883154"/>
                </a:cubicBezTo>
                <a:cubicBezTo>
                  <a:pt x="3199741" y="1002175"/>
                  <a:pt x="3240135" y="1163846"/>
                  <a:pt x="3199199" y="1341205"/>
                </a:cubicBezTo>
                <a:cubicBezTo>
                  <a:pt x="3252488" y="1393592"/>
                  <a:pt x="3356722" y="1527761"/>
                  <a:pt x="3325434" y="1753179"/>
                </a:cubicBezTo>
                <a:cubicBezTo>
                  <a:pt x="3308843" y="1872110"/>
                  <a:pt x="3242931" y="1963900"/>
                  <a:pt x="3139779" y="2011599"/>
                </a:cubicBezTo>
                <a:cubicBezTo>
                  <a:pt x="3007594" y="2072823"/>
                  <a:pt x="2828431" y="2052895"/>
                  <a:pt x="2683172" y="1960744"/>
                </a:cubicBezTo>
                <a:cubicBezTo>
                  <a:pt x="2477500" y="1830272"/>
                  <a:pt x="2156144" y="1823239"/>
                  <a:pt x="2008900" y="1945867"/>
                </a:cubicBezTo>
                <a:cubicBezTo>
                  <a:pt x="1894388" y="2041354"/>
                  <a:pt x="1762022" y="2135218"/>
                  <a:pt x="1636960" y="2125300"/>
                </a:cubicBezTo>
                <a:cubicBezTo>
                  <a:pt x="1627114" y="2124479"/>
                  <a:pt x="1617321" y="2123037"/>
                  <a:pt x="1607656" y="2120972"/>
                </a:cubicBezTo>
                <a:cubicBezTo>
                  <a:pt x="1533809" y="2104742"/>
                  <a:pt x="1474659" y="2051002"/>
                  <a:pt x="1432010" y="1961195"/>
                </a:cubicBezTo>
                <a:cubicBezTo>
                  <a:pt x="1419161" y="1934181"/>
                  <a:pt x="1430648" y="1901865"/>
                  <a:pt x="1457662" y="1889016"/>
                </a:cubicBezTo>
                <a:cubicBezTo>
                  <a:pt x="1484676" y="1876168"/>
                  <a:pt x="1516992" y="1887655"/>
                  <a:pt x="1529841" y="1914669"/>
                </a:cubicBezTo>
                <a:cubicBezTo>
                  <a:pt x="1557793" y="1973458"/>
                  <a:pt x="1590884" y="2006279"/>
                  <a:pt x="1630829" y="2015115"/>
                </a:cubicBezTo>
                <a:cubicBezTo>
                  <a:pt x="1720184" y="2034772"/>
                  <a:pt x="1849755" y="1937481"/>
                  <a:pt x="1939471" y="1862642"/>
                </a:cubicBezTo>
                <a:cubicBezTo>
                  <a:pt x="2124855" y="1708186"/>
                  <a:pt x="2492017" y="1711161"/>
                  <a:pt x="2741240" y="1869315"/>
                </a:cubicBezTo>
                <a:cubicBezTo>
                  <a:pt x="2856113" y="1942170"/>
                  <a:pt x="2994700" y="1959482"/>
                  <a:pt x="3094335" y="1913316"/>
                </a:cubicBezTo>
                <a:cubicBezTo>
                  <a:pt x="3163854" y="1881127"/>
                  <a:pt x="3206593" y="1820624"/>
                  <a:pt x="3218045" y="1738302"/>
                </a:cubicBezTo>
                <a:cubicBezTo>
                  <a:pt x="3249874" y="1509547"/>
                  <a:pt x="3108221" y="1404682"/>
                  <a:pt x="3106778" y="1403871"/>
                </a:cubicBezTo>
                <a:cubicBezTo>
                  <a:pt x="3088195" y="1390544"/>
                  <a:pt x="3080007" y="1366975"/>
                  <a:pt x="3086310" y="1344992"/>
                </a:cubicBezTo>
                <a:cubicBezTo>
                  <a:pt x="3130221" y="1191256"/>
                  <a:pt x="3102540" y="1057719"/>
                  <a:pt x="3006061" y="958805"/>
                </a:cubicBezTo>
                <a:cubicBezTo>
                  <a:pt x="2888843" y="838431"/>
                  <a:pt x="2684795" y="785864"/>
                  <a:pt x="2510141" y="830948"/>
                </a:cubicBezTo>
                <a:cubicBezTo>
                  <a:pt x="2280214" y="890278"/>
                  <a:pt x="2246762" y="1136525"/>
                  <a:pt x="2241983" y="1216954"/>
                </a:cubicBezTo>
                <a:cubicBezTo>
                  <a:pt x="2376513" y="1223987"/>
                  <a:pt x="2529797" y="1283407"/>
                  <a:pt x="2672803" y="1458152"/>
                </a:cubicBezTo>
                <a:cubicBezTo>
                  <a:pt x="2691774" y="1481307"/>
                  <a:pt x="2688383" y="1515462"/>
                  <a:pt x="2665229" y="1534433"/>
                </a:cubicBezTo>
                <a:cubicBezTo>
                  <a:pt x="2642073" y="1553404"/>
                  <a:pt x="2607918" y="1550014"/>
                  <a:pt x="2588947" y="1526859"/>
                </a:cubicBezTo>
                <a:cubicBezTo>
                  <a:pt x="2284632" y="1155009"/>
                  <a:pt x="1937398" y="1405765"/>
                  <a:pt x="1922790" y="1416675"/>
                </a:cubicBezTo>
                <a:cubicBezTo>
                  <a:pt x="1902151" y="1432066"/>
                  <a:pt x="1873532" y="1430786"/>
                  <a:pt x="1854353" y="1413609"/>
                </a:cubicBezTo>
                <a:cubicBezTo>
                  <a:pt x="1764087" y="1342593"/>
                  <a:pt x="1647230" y="1314713"/>
                  <a:pt x="1534620" y="1337327"/>
                </a:cubicBezTo>
                <a:cubicBezTo>
                  <a:pt x="1356359" y="1373394"/>
                  <a:pt x="1324710" y="1589796"/>
                  <a:pt x="1324440" y="1591960"/>
                </a:cubicBezTo>
                <a:cubicBezTo>
                  <a:pt x="1321284" y="1615232"/>
                  <a:pt x="1303467" y="1633816"/>
                  <a:pt x="1280348" y="1637945"/>
                </a:cubicBezTo>
                <a:cubicBezTo>
                  <a:pt x="867201" y="1712514"/>
                  <a:pt x="889743" y="2075618"/>
                  <a:pt x="890915" y="2090946"/>
                </a:cubicBezTo>
                <a:cubicBezTo>
                  <a:pt x="892223" y="2108826"/>
                  <a:pt x="884676" y="2126220"/>
                  <a:pt x="870718" y="2137473"/>
                </a:cubicBezTo>
                <a:cubicBezTo>
                  <a:pt x="932482" y="2676583"/>
                  <a:pt x="1654633" y="2628434"/>
                  <a:pt x="1654633" y="2628434"/>
                </a:cubicBezTo>
                <a:cubicBezTo>
                  <a:pt x="1655985" y="2634385"/>
                  <a:pt x="1657518" y="2640156"/>
                  <a:pt x="1658961" y="2646467"/>
                </a:cubicBezTo>
                <a:cubicBezTo>
                  <a:pt x="1679429" y="2654402"/>
                  <a:pt x="2163357" y="2837351"/>
                  <a:pt x="2381923" y="2577489"/>
                </a:cubicBezTo>
                <a:cubicBezTo>
                  <a:pt x="2436023" y="2487322"/>
                  <a:pt x="2454057" y="2410319"/>
                  <a:pt x="2433859" y="2353694"/>
                </a:cubicBezTo>
                <a:cubicBezTo>
                  <a:pt x="2411137" y="2290577"/>
                  <a:pt x="2347118" y="2267133"/>
                  <a:pt x="2346487" y="2266953"/>
                </a:cubicBezTo>
                <a:cubicBezTo>
                  <a:pt x="2318174" y="2257269"/>
                  <a:pt x="2303080" y="2226468"/>
                  <a:pt x="2312764" y="2198155"/>
                </a:cubicBezTo>
                <a:cubicBezTo>
                  <a:pt x="2322448" y="2169843"/>
                  <a:pt x="2353249" y="2154749"/>
                  <a:pt x="2381562" y="2164433"/>
                </a:cubicBezTo>
                <a:cubicBezTo>
                  <a:pt x="2386161" y="2165965"/>
                  <a:pt x="2495263" y="2204467"/>
                  <a:pt x="2535838" y="2316996"/>
                </a:cubicBezTo>
                <a:cubicBezTo>
                  <a:pt x="2568479" y="2407163"/>
                  <a:pt x="2547109" y="2515364"/>
                  <a:pt x="2472721" y="2637451"/>
                </a:cubicBezTo>
                <a:cubicBezTo>
                  <a:pt x="2471378" y="2639533"/>
                  <a:pt x="2469935" y="2641553"/>
                  <a:pt x="2468393" y="2643492"/>
                </a:cubicBezTo>
                <a:cubicBezTo>
                  <a:pt x="2332601" y="2808408"/>
                  <a:pt x="2125757" y="2836540"/>
                  <a:pt x="1950292" y="2822294"/>
                </a:cubicBezTo>
                <a:cubicBezTo>
                  <a:pt x="1866607" y="2814954"/>
                  <a:pt x="1783870" y="2799247"/>
                  <a:pt x="1703323" y="2775407"/>
                </a:cubicBezTo>
                <a:cubicBezTo>
                  <a:pt x="1829557" y="3054925"/>
                  <a:pt x="2113495" y="3183955"/>
                  <a:pt x="2417088" y="3198652"/>
                </a:cubicBezTo>
                <a:cubicBezTo>
                  <a:pt x="2769372" y="3215694"/>
                  <a:pt x="2837989" y="2949249"/>
                  <a:pt x="2837989" y="2949249"/>
                </a:cubicBezTo>
                <a:cubicBezTo>
                  <a:pt x="3314794" y="2761340"/>
                  <a:pt x="3212003" y="2282011"/>
                  <a:pt x="3212003" y="2282011"/>
                </a:cubicBezTo>
                <a:cubicBezTo>
                  <a:pt x="3410101" y="2251715"/>
                  <a:pt x="3672758" y="2028460"/>
                  <a:pt x="3658782" y="1582492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BFAA5483-CE99-0242-87F9-309812EB6F6A}"/>
              </a:ext>
            </a:extLst>
          </p:cNvPr>
          <p:cNvSpPr txBox="1"/>
          <p:nvPr/>
        </p:nvSpPr>
        <p:spPr>
          <a:xfrm>
            <a:off x="4476102" y="1682336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58" name="CuadroTexto 238">
            <a:extLst>
              <a:ext uri="{FF2B5EF4-FFF2-40B4-BE49-F238E27FC236}">
                <a16:creationId xmlns:a16="http://schemas.microsoft.com/office/drawing/2014/main" id="{0BB877B4-E1C9-824B-962E-A13A838C6119}"/>
              </a:ext>
            </a:extLst>
          </p:cNvPr>
          <p:cNvSpPr txBox="1"/>
          <p:nvPr/>
        </p:nvSpPr>
        <p:spPr>
          <a:xfrm>
            <a:off x="4320047" y="1395012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1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A5B357F7-0ABF-D841-BD33-53B78FF3489E}"/>
              </a:ext>
            </a:extLst>
          </p:cNvPr>
          <p:cNvSpPr txBox="1"/>
          <p:nvPr/>
        </p:nvSpPr>
        <p:spPr>
          <a:xfrm>
            <a:off x="5353174" y="258515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0" name="CuadroTexto 238">
            <a:extLst>
              <a:ext uri="{FF2B5EF4-FFF2-40B4-BE49-F238E27FC236}">
                <a16:creationId xmlns:a16="http://schemas.microsoft.com/office/drawing/2014/main" id="{A334B609-B3D3-FB41-A54F-F030A677EC68}"/>
              </a:ext>
            </a:extLst>
          </p:cNvPr>
          <p:cNvSpPr txBox="1"/>
          <p:nvPr/>
        </p:nvSpPr>
        <p:spPr>
          <a:xfrm>
            <a:off x="5197119" y="229782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2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EB416311-1D81-2643-A931-D23BC1945BEB}"/>
              </a:ext>
            </a:extLst>
          </p:cNvPr>
          <p:cNvSpPr txBox="1"/>
          <p:nvPr/>
        </p:nvSpPr>
        <p:spPr>
          <a:xfrm>
            <a:off x="6170551" y="3413209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2" name="CuadroTexto 238">
            <a:extLst>
              <a:ext uri="{FF2B5EF4-FFF2-40B4-BE49-F238E27FC236}">
                <a16:creationId xmlns:a16="http://schemas.microsoft.com/office/drawing/2014/main" id="{420341A3-104D-2B45-9084-F2FC96626792}"/>
              </a:ext>
            </a:extLst>
          </p:cNvPr>
          <p:cNvSpPr txBox="1"/>
          <p:nvPr/>
        </p:nvSpPr>
        <p:spPr>
          <a:xfrm>
            <a:off x="6014496" y="3125885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3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6C78EBB-8EA4-4A42-B8A8-4E16FB3CF0CE}"/>
              </a:ext>
            </a:extLst>
          </p:cNvPr>
          <p:cNvSpPr txBox="1"/>
          <p:nvPr/>
        </p:nvSpPr>
        <p:spPr>
          <a:xfrm>
            <a:off x="6947307" y="425583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D529B74A-6C64-004D-8C41-7A883B4634D7}"/>
              </a:ext>
            </a:extLst>
          </p:cNvPr>
          <p:cNvSpPr txBox="1"/>
          <p:nvPr/>
        </p:nvSpPr>
        <p:spPr>
          <a:xfrm>
            <a:off x="6791252" y="396850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4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5004EC4C-BC4D-B04F-B007-DF8BB6878461}"/>
              </a:ext>
            </a:extLst>
          </p:cNvPr>
          <p:cNvSpPr txBox="1"/>
          <p:nvPr/>
        </p:nvSpPr>
        <p:spPr>
          <a:xfrm>
            <a:off x="7722734" y="5237778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6" name="CuadroTexto 238">
            <a:extLst>
              <a:ext uri="{FF2B5EF4-FFF2-40B4-BE49-F238E27FC236}">
                <a16:creationId xmlns:a16="http://schemas.microsoft.com/office/drawing/2014/main" id="{3D6A5203-FF04-1044-A18E-5237EAB2296A}"/>
              </a:ext>
            </a:extLst>
          </p:cNvPr>
          <p:cNvSpPr txBox="1"/>
          <p:nvPr/>
        </p:nvSpPr>
        <p:spPr>
          <a:xfrm>
            <a:off x="7566679" y="4950454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75E3-A62A-1C4D-BA5D-41718F4AFE93}"/>
              </a:ext>
            </a:extLst>
          </p:cNvPr>
          <p:cNvGrpSpPr/>
          <p:nvPr/>
        </p:nvGrpSpPr>
        <p:grpSpPr>
          <a:xfrm>
            <a:off x="3593855" y="1519452"/>
            <a:ext cx="808361" cy="744583"/>
            <a:chOff x="4045976" y="1519452"/>
            <a:chExt cx="808361" cy="744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741D-5434-454C-95E2-6420F8726D2C}"/>
                </a:ext>
              </a:extLst>
            </p:cNvPr>
            <p:cNvSpPr/>
            <p:nvPr/>
          </p:nvSpPr>
          <p:spPr>
            <a:xfrm>
              <a:off x="4083041" y="1519452"/>
              <a:ext cx="744583" cy="7445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238">
              <a:extLst>
                <a:ext uri="{FF2B5EF4-FFF2-40B4-BE49-F238E27FC236}">
                  <a16:creationId xmlns:a16="http://schemas.microsoft.com/office/drawing/2014/main" id="{8DAF3C75-2F32-D64F-9C86-516DC14DC22D}"/>
                </a:ext>
              </a:extLst>
            </p:cNvPr>
            <p:cNvSpPr txBox="1"/>
            <p:nvPr/>
          </p:nvSpPr>
          <p:spPr>
            <a:xfrm>
              <a:off x="4045976" y="1529388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D2CC9-3DA6-4E43-9D77-D4000FC13BCF}"/>
              </a:ext>
            </a:extLst>
          </p:cNvPr>
          <p:cNvGrpSpPr/>
          <p:nvPr/>
        </p:nvGrpSpPr>
        <p:grpSpPr>
          <a:xfrm>
            <a:off x="4507992" y="2416963"/>
            <a:ext cx="744583" cy="744583"/>
            <a:chOff x="4960113" y="2416963"/>
            <a:chExt cx="744583" cy="744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A02A1F-1768-DF46-8044-C671E424C5C5}"/>
                </a:ext>
              </a:extLst>
            </p:cNvPr>
            <p:cNvSpPr/>
            <p:nvPr/>
          </p:nvSpPr>
          <p:spPr>
            <a:xfrm>
              <a:off x="4960113" y="2416963"/>
              <a:ext cx="744583" cy="7445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238">
              <a:extLst>
                <a:ext uri="{FF2B5EF4-FFF2-40B4-BE49-F238E27FC236}">
                  <a16:creationId xmlns:a16="http://schemas.microsoft.com/office/drawing/2014/main" id="{05F5BE3F-7345-4D4F-9982-339D17DFACE8}"/>
                </a:ext>
              </a:extLst>
            </p:cNvPr>
            <p:cNvSpPr txBox="1"/>
            <p:nvPr/>
          </p:nvSpPr>
          <p:spPr>
            <a:xfrm>
              <a:off x="5131342" y="2455850"/>
              <a:ext cx="42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007EC-AC67-884C-AB59-BA857CBA38A8}"/>
              </a:ext>
            </a:extLst>
          </p:cNvPr>
          <p:cNvGrpSpPr/>
          <p:nvPr/>
        </p:nvGrpSpPr>
        <p:grpSpPr>
          <a:xfrm>
            <a:off x="5291764" y="3297134"/>
            <a:ext cx="744583" cy="744583"/>
            <a:chOff x="5743885" y="3297134"/>
            <a:chExt cx="744583" cy="74458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4E0E01-0392-E440-B57A-D13BD6C83E73}"/>
                </a:ext>
              </a:extLst>
            </p:cNvPr>
            <p:cNvSpPr/>
            <p:nvPr/>
          </p:nvSpPr>
          <p:spPr>
            <a:xfrm>
              <a:off x="5743885" y="3297134"/>
              <a:ext cx="744583" cy="7445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238">
              <a:extLst>
                <a:ext uri="{FF2B5EF4-FFF2-40B4-BE49-F238E27FC236}">
                  <a16:creationId xmlns:a16="http://schemas.microsoft.com/office/drawing/2014/main" id="{08E407F0-C553-F841-A8D6-C02E8B58EDB6}"/>
                </a:ext>
              </a:extLst>
            </p:cNvPr>
            <p:cNvSpPr txBox="1"/>
            <p:nvPr/>
          </p:nvSpPr>
          <p:spPr>
            <a:xfrm>
              <a:off x="5864587" y="3315491"/>
              <a:ext cx="46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50B1E9-86A7-804B-AA60-717811EEA439}"/>
              </a:ext>
            </a:extLst>
          </p:cNvPr>
          <p:cNvGrpSpPr/>
          <p:nvPr/>
        </p:nvGrpSpPr>
        <p:grpSpPr>
          <a:xfrm>
            <a:off x="6065304" y="4144457"/>
            <a:ext cx="808361" cy="744583"/>
            <a:chOff x="6517425" y="4144457"/>
            <a:chExt cx="808361" cy="74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9A10A-4AE4-CA48-AA3D-E2C1D5975947}"/>
                </a:ext>
              </a:extLst>
            </p:cNvPr>
            <p:cNvSpPr/>
            <p:nvPr/>
          </p:nvSpPr>
          <p:spPr>
            <a:xfrm>
              <a:off x="6548309" y="4144457"/>
              <a:ext cx="744583" cy="7445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238">
              <a:extLst>
                <a:ext uri="{FF2B5EF4-FFF2-40B4-BE49-F238E27FC236}">
                  <a16:creationId xmlns:a16="http://schemas.microsoft.com/office/drawing/2014/main" id="{89CF4F3A-CD9B-3C48-888D-5681B8E2F568}"/>
                </a:ext>
              </a:extLst>
            </p:cNvPr>
            <p:cNvSpPr txBox="1"/>
            <p:nvPr/>
          </p:nvSpPr>
          <p:spPr>
            <a:xfrm>
              <a:off x="6517425" y="4174114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6C457-9307-9847-BBF5-9976F7AF5F8F}"/>
              </a:ext>
            </a:extLst>
          </p:cNvPr>
          <p:cNvGrpSpPr/>
          <p:nvPr/>
        </p:nvGrpSpPr>
        <p:grpSpPr>
          <a:xfrm>
            <a:off x="6995691" y="4942465"/>
            <a:ext cx="744583" cy="744583"/>
            <a:chOff x="7447812" y="4942465"/>
            <a:chExt cx="744583" cy="74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E2DFA2-2AB0-A748-89D4-B4F73AC0FEA7}"/>
                </a:ext>
              </a:extLst>
            </p:cNvPr>
            <p:cNvSpPr/>
            <p:nvPr/>
          </p:nvSpPr>
          <p:spPr>
            <a:xfrm>
              <a:off x="7447812" y="4942465"/>
              <a:ext cx="744583" cy="74458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238">
              <a:extLst>
                <a:ext uri="{FF2B5EF4-FFF2-40B4-BE49-F238E27FC236}">
                  <a16:creationId xmlns:a16="http://schemas.microsoft.com/office/drawing/2014/main" id="{6E84094E-423B-044E-8859-31ACD425E939}"/>
                </a:ext>
              </a:extLst>
            </p:cNvPr>
            <p:cNvSpPr txBox="1"/>
            <p:nvPr/>
          </p:nvSpPr>
          <p:spPr>
            <a:xfrm>
              <a:off x="7549808" y="4991590"/>
              <a:ext cx="523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576B1771-7964-464B-BD31-AC50AA7CB317}"/>
              </a:ext>
            </a:extLst>
          </p:cNvPr>
          <p:cNvSpPr txBox="1"/>
          <p:nvPr/>
        </p:nvSpPr>
        <p:spPr>
          <a:xfrm>
            <a:off x="622719" y="343215"/>
            <a:ext cx="42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Meeting 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70B58-2035-FEEE-B686-40DA1385817D}"/>
              </a:ext>
            </a:extLst>
          </p:cNvPr>
          <p:cNvSpPr/>
          <p:nvPr/>
        </p:nvSpPr>
        <p:spPr>
          <a:xfrm>
            <a:off x="6083138" y="3102181"/>
            <a:ext cx="4284253" cy="744191"/>
          </a:xfrm>
          <a:prstGeom prst="roundRect">
            <a:avLst/>
          </a:prstGeom>
          <a:solidFill>
            <a:srgbClr val="5DCEAF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193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6698CD-D8BA-8E45-A6FF-C6E0408D7C90}"/>
              </a:ext>
            </a:extLst>
          </p:cNvPr>
          <p:cNvSpPr/>
          <p:nvPr/>
        </p:nvSpPr>
        <p:spPr>
          <a:xfrm flipH="1">
            <a:off x="-11379" y="-22303"/>
            <a:ext cx="7773142" cy="6894000"/>
          </a:xfrm>
          <a:custGeom>
            <a:avLst/>
            <a:gdLst>
              <a:gd name="connsiteX0" fmla="*/ 0 w 8909824"/>
              <a:gd name="connsiteY0" fmla="*/ 6880302 h 6880302"/>
              <a:gd name="connsiteX1" fmla="*/ 7058722 w 8909824"/>
              <a:gd name="connsiteY1" fmla="*/ 0 h 6880302"/>
              <a:gd name="connsiteX2" fmla="*/ 8909824 w 8909824"/>
              <a:gd name="connsiteY2" fmla="*/ 0 h 6880302"/>
              <a:gd name="connsiteX3" fmla="*/ 8909824 w 8909824"/>
              <a:gd name="connsiteY3" fmla="*/ 6880302 h 6880302"/>
              <a:gd name="connsiteX4" fmla="*/ 0 w 8909824"/>
              <a:gd name="connsiteY4" fmla="*/ 6880302 h 6880302"/>
              <a:gd name="connsiteX0" fmla="*/ 0 w 8809463"/>
              <a:gd name="connsiteY0" fmla="*/ 6880302 h 6880302"/>
              <a:gd name="connsiteX1" fmla="*/ 6958361 w 8809463"/>
              <a:gd name="connsiteY1" fmla="*/ 0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809463"/>
              <a:gd name="connsiteY0" fmla="*/ 6880302 h 6880302"/>
              <a:gd name="connsiteX1" fmla="*/ 7092176 w 8809463"/>
              <a:gd name="connsiteY1" fmla="*/ 33454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631044"/>
              <a:gd name="connsiteY0" fmla="*/ 6891453 h 6891453"/>
              <a:gd name="connsiteX1" fmla="*/ 6913757 w 8631044"/>
              <a:gd name="connsiteY1" fmla="*/ 33454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88468 h 6888468"/>
              <a:gd name="connsiteX1" fmla="*/ 6913758 w 8631044"/>
              <a:gd name="connsiteY1" fmla="*/ 0 h 6888468"/>
              <a:gd name="connsiteX2" fmla="*/ 7891593 w 8631044"/>
              <a:gd name="connsiteY2" fmla="*/ 47796 h 6888468"/>
              <a:gd name="connsiteX3" fmla="*/ 8631044 w 8631044"/>
              <a:gd name="connsiteY3" fmla="*/ 6877317 h 6888468"/>
              <a:gd name="connsiteX4" fmla="*/ 0 w 8631044"/>
              <a:gd name="connsiteY4" fmla="*/ 6888468 h 6888468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7739651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7739651"/>
              <a:gd name="connsiteY0" fmla="*/ 6891453 h 6891453"/>
              <a:gd name="connsiteX1" fmla="*/ 6913758 w 7739651"/>
              <a:gd name="connsiteY1" fmla="*/ 2985 h 6891453"/>
              <a:gd name="connsiteX2" fmla="*/ 7739651 w 7739651"/>
              <a:gd name="connsiteY2" fmla="*/ 0 h 6891453"/>
              <a:gd name="connsiteX3" fmla="*/ 6807740 w 7739651"/>
              <a:gd name="connsiteY3" fmla="*/ 6179521 h 6891453"/>
              <a:gd name="connsiteX4" fmla="*/ 0 w 7739651"/>
              <a:gd name="connsiteY4" fmla="*/ 6891453 h 6891453"/>
              <a:gd name="connsiteX0" fmla="*/ 0 w 7749780"/>
              <a:gd name="connsiteY0" fmla="*/ 6891453 h 6891453"/>
              <a:gd name="connsiteX1" fmla="*/ 6913758 w 7749780"/>
              <a:gd name="connsiteY1" fmla="*/ 2985 h 6891453"/>
              <a:gd name="connsiteX2" fmla="*/ 7739651 w 7749780"/>
              <a:gd name="connsiteY2" fmla="*/ 0 h 6891453"/>
              <a:gd name="connsiteX3" fmla="*/ 7749780 w 7749780"/>
              <a:gd name="connsiteY3" fmla="*/ 6880302 h 6891453"/>
              <a:gd name="connsiteX4" fmla="*/ 0 w 7749780"/>
              <a:gd name="connsiteY4" fmla="*/ 6891453 h 689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780" h="6891453">
                <a:moveTo>
                  <a:pt x="0" y="6891453"/>
                </a:moveTo>
                <a:lnTo>
                  <a:pt x="6913758" y="2985"/>
                </a:lnTo>
                <a:lnTo>
                  <a:pt x="7739651" y="0"/>
                </a:lnTo>
                <a:cubicBezTo>
                  <a:pt x="7743027" y="2293434"/>
                  <a:pt x="7746404" y="4586868"/>
                  <a:pt x="7749780" y="6880302"/>
                </a:cubicBezTo>
                <a:lnTo>
                  <a:pt x="0" y="6891453"/>
                </a:lnTo>
                <a:close/>
              </a:path>
            </a:pathLst>
          </a:custGeom>
          <a:pattFill prst="lgGrid">
            <a:fgClr>
              <a:srgbClr val="EBEB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446BBE-6B24-104C-B10E-A1EDCFDCC043}"/>
              </a:ext>
            </a:extLst>
          </p:cNvPr>
          <p:cNvSpPr/>
          <p:nvPr/>
        </p:nvSpPr>
        <p:spPr>
          <a:xfrm flipH="1">
            <a:off x="2639700" y="1886093"/>
            <a:ext cx="1424066" cy="734518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066" h="734518">
                <a:moveTo>
                  <a:pt x="0" y="0"/>
                </a:moveTo>
                <a:lnTo>
                  <a:pt x="689548" y="0"/>
                </a:lnTo>
                <a:lnTo>
                  <a:pt x="1424066" y="734518"/>
                </a:lnTo>
                <a:lnTo>
                  <a:pt x="1424066" y="722562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1FFC5-6512-C244-BF57-F3D99F49BD72}"/>
              </a:ext>
            </a:extLst>
          </p:cNvPr>
          <p:cNvSpPr/>
          <p:nvPr/>
        </p:nvSpPr>
        <p:spPr>
          <a:xfrm flipH="1">
            <a:off x="4176156" y="3700709"/>
            <a:ext cx="1551494" cy="0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0" fmla="*/ 0 w 689548"/>
              <a:gd name="connsiteY0" fmla="*/ 0 h 0"/>
              <a:gd name="connsiteX1" fmla="*/ 689548 w 689548"/>
              <a:gd name="connsiteY1" fmla="*/ 0 h 0"/>
              <a:gd name="connsiteX0" fmla="*/ 0 w 21366"/>
              <a:gd name="connsiteY0" fmla="*/ 0 h 0"/>
              <a:gd name="connsiteX1" fmla="*/ 21366 w 21366"/>
              <a:gd name="connsiteY1" fmla="*/ -52252 h 0"/>
              <a:gd name="connsiteX0" fmla="*/ 0 w 8690"/>
              <a:gd name="connsiteY0" fmla="*/ 0 h 0"/>
              <a:gd name="connsiteX1" fmla="*/ 8690 w 8690"/>
              <a:gd name="connsiteY1" fmla="*/ -119470 h 0"/>
              <a:gd name="connsiteX0" fmla="*/ 0 w 12728"/>
              <a:gd name="connsiteY0" fmla="*/ 0 h 0"/>
              <a:gd name="connsiteX1" fmla="*/ 12728 w 12728"/>
              <a:gd name="connsiteY1" fmla="*/ 124064 h 0"/>
              <a:gd name="connsiteX0" fmla="*/ 0 w 9521"/>
              <a:gd name="connsiteY0" fmla="*/ 0 h 0"/>
              <a:gd name="connsiteX1" fmla="*/ 9521 w 9521"/>
              <a:gd name="connsiteY1" fmla="*/ 459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1">
                <a:moveTo>
                  <a:pt x="0" y="0"/>
                </a:moveTo>
                <a:lnTo>
                  <a:pt x="9521" y="4595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D9818-4CFF-AA43-9907-235CF86DA464}"/>
              </a:ext>
            </a:extLst>
          </p:cNvPr>
          <p:cNvCxnSpPr/>
          <p:nvPr/>
        </p:nvCxnSpPr>
        <p:spPr>
          <a:xfrm>
            <a:off x="4243528" y="4456788"/>
            <a:ext cx="230478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9DE867-2796-1644-A004-9A34E9BE44A4}"/>
              </a:ext>
            </a:extLst>
          </p:cNvPr>
          <p:cNvCxnSpPr>
            <a:cxnSpLocks/>
          </p:cNvCxnSpPr>
          <p:nvPr/>
        </p:nvCxnSpPr>
        <p:spPr>
          <a:xfrm>
            <a:off x="3774491" y="5293781"/>
            <a:ext cx="367332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148D2D-A4D5-2F44-809B-B46FC5A01677}"/>
              </a:ext>
            </a:extLst>
          </p:cNvPr>
          <p:cNvCxnSpPr>
            <a:cxnSpLocks/>
          </p:cNvCxnSpPr>
          <p:nvPr/>
        </p:nvCxnSpPr>
        <p:spPr>
          <a:xfrm>
            <a:off x="3351733" y="2795958"/>
            <a:ext cx="160017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6C9E70E0-2238-9941-850B-EC95555F0EF7}"/>
              </a:ext>
            </a:extLst>
          </p:cNvPr>
          <p:cNvSpPr/>
          <p:nvPr/>
        </p:nvSpPr>
        <p:spPr>
          <a:xfrm>
            <a:off x="307603" y="2264035"/>
            <a:ext cx="4052636" cy="4607662"/>
          </a:xfrm>
          <a:custGeom>
            <a:avLst/>
            <a:gdLst>
              <a:gd name="connsiteX0" fmla="*/ 1864760 w 4725856"/>
              <a:gd name="connsiteY0" fmla="*/ 5304467 h 5373083"/>
              <a:gd name="connsiteX1" fmla="*/ 1320690 w 4725856"/>
              <a:gd name="connsiteY1" fmla="*/ 4515142 h 5373083"/>
              <a:gd name="connsiteX2" fmla="*/ 556702 w 4725856"/>
              <a:gd name="connsiteY2" fmla="*/ 4492240 h 5373083"/>
              <a:gd name="connsiteX3" fmla="*/ 465994 w 4725856"/>
              <a:gd name="connsiteY3" fmla="*/ 4066469 h 5373083"/>
              <a:gd name="connsiteX4" fmla="*/ 322898 w 4725856"/>
              <a:gd name="connsiteY4" fmla="*/ 3899750 h 5373083"/>
              <a:gd name="connsiteX5" fmla="*/ 414689 w 4725856"/>
              <a:gd name="connsiteY5" fmla="*/ 3784967 h 5373083"/>
              <a:gd name="connsiteX6" fmla="*/ 256445 w 4725856"/>
              <a:gd name="connsiteY6" fmla="*/ 3678209 h 5373083"/>
              <a:gd name="connsiteX7" fmla="*/ 159245 w 4725856"/>
              <a:gd name="connsiteY7" fmla="*/ 3502743 h 5373083"/>
              <a:gd name="connsiteX8" fmla="*/ 52126 w 4725856"/>
              <a:gd name="connsiteY8" fmla="*/ 3207265 h 5373083"/>
              <a:gd name="connsiteX9" fmla="*/ 444805 w 4725856"/>
              <a:gd name="connsiteY9" fmla="*/ 2364561 h 5373083"/>
              <a:gd name="connsiteX10" fmla="*/ 1119707 w 4725856"/>
              <a:gd name="connsiteY10" fmla="*/ 339762 h 5373083"/>
              <a:gd name="connsiteX11" fmla="*/ 4654267 w 4725856"/>
              <a:gd name="connsiteY11" fmla="*/ 1392196 h 5373083"/>
              <a:gd name="connsiteX12" fmla="*/ 3864942 w 4725856"/>
              <a:gd name="connsiteY12" fmla="*/ 3851691 h 5373083"/>
              <a:gd name="connsiteX13" fmla="*/ 3899296 w 4725856"/>
              <a:gd name="connsiteY13" fmla="*/ 5373084 h 5373083"/>
              <a:gd name="connsiteX14" fmla="*/ 1863317 w 4725856"/>
              <a:gd name="connsiteY14" fmla="*/ 5373084 h 53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25856" h="5373083">
                <a:moveTo>
                  <a:pt x="1864760" y="5304467"/>
                </a:moveTo>
                <a:cubicBezTo>
                  <a:pt x="1864760" y="5304467"/>
                  <a:pt x="1892622" y="4492240"/>
                  <a:pt x="1320690" y="4515142"/>
                </a:cubicBezTo>
                <a:cubicBezTo>
                  <a:pt x="748759" y="4538045"/>
                  <a:pt x="694207" y="4706658"/>
                  <a:pt x="556702" y="4492240"/>
                </a:cubicBezTo>
                <a:cubicBezTo>
                  <a:pt x="419197" y="4277822"/>
                  <a:pt x="558956" y="4157268"/>
                  <a:pt x="465994" y="4066469"/>
                </a:cubicBezTo>
                <a:cubicBezTo>
                  <a:pt x="465994" y="4066469"/>
                  <a:pt x="324792" y="3993163"/>
                  <a:pt x="322898" y="3899750"/>
                </a:cubicBezTo>
                <a:cubicBezTo>
                  <a:pt x="321005" y="3806336"/>
                  <a:pt x="414689" y="3784967"/>
                  <a:pt x="414689" y="3784967"/>
                </a:cubicBezTo>
                <a:cubicBezTo>
                  <a:pt x="414689" y="3784967"/>
                  <a:pt x="262216" y="3779196"/>
                  <a:pt x="256445" y="3678209"/>
                </a:cubicBezTo>
                <a:cubicBezTo>
                  <a:pt x="250674" y="3577221"/>
                  <a:pt x="319562" y="3569467"/>
                  <a:pt x="159245" y="3502743"/>
                </a:cubicBezTo>
                <a:cubicBezTo>
                  <a:pt x="-1073" y="3436019"/>
                  <a:pt x="-47058" y="3375066"/>
                  <a:pt x="52126" y="3207265"/>
                </a:cubicBezTo>
                <a:cubicBezTo>
                  <a:pt x="151310" y="3039463"/>
                  <a:pt x="482945" y="2567076"/>
                  <a:pt x="444805" y="2364561"/>
                </a:cubicBezTo>
                <a:cubicBezTo>
                  <a:pt x="406664" y="2162045"/>
                  <a:pt x="-69961" y="1003034"/>
                  <a:pt x="1119707" y="339762"/>
                </a:cubicBezTo>
                <a:cubicBezTo>
                  <a:pt x="2309375" y="-323509"/>
                  <a:pt x="4288458" y="-37768"/>
                  <a:pt x="4654267" y="1392196"/>
                </a:cubicBezTo>
                <a:cubicBezTo>
                  <a:pt x="5020076" y="2822160"/>
                  <a:pt x="3864942" y="3851691"/>
                  <a:pt x="3864942" y="3851691"/>
                </a:cubicBezTo>
                <a:cubicBezTo>
                  <a:pt x="3864942" y="3851691"/>
                  <a:pt x="3384440" y="4755348"/>
                  <a:pt x="3899296" y="5373084"/>
                </a:cubicBezTo>
                <a:lnTo>
                  <a:pt x="1863317" y="5373084"/>
                </a:lnTo>
                <a:close/>
              </a:path>
            </a:pathLst>
          </a:custGeom>
          <a:solidFill>
            <a:schemeClr val="accent4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3D686FD-7FAD-824B-8D10-1F9E3697A299}"/>
              </a:ext>
            </a:extLst>
          </p:cNvPr>
          <p:cNvSpPr/>
          <p:nvPr/>
        </p:nvSpPr>
        <p:spPr>
          <a:xfrm>
            <a:off x="1864424" y="2765370"/>
            <a:ext cx="1209786" cy="849810"/>
          </a:xfrm>
          <a:custGeom>
            <a:avLst/>
            <a:gdLst>
              <a:gd name="connsiteX0" fmla="*/ 543258 w 1410755"/>
              <a:gd name="connsiteY0" fmla="*/ 839950 h 990980"/>
              <a:gd name="connsiteX1" fmla="*/ 923223 w 1410755"/>
              <a:gd name="connsiteY1" fmla="*/ 916322 h 990980"/>
              <a:gd name="connsiteX2" fmla="*/ 1163249 w 1410755"/>
              <a:gd name="connsiteY2" fmla="*/ 830933 h 990980"/>
              <a:gd name="connsiteX3" fmla="*/ 1410217 w 1410755"/>
              <a:gd name="connsiteY3" fmla="*/ 375588 h 990980"/>
              <a:gd name="connsiteX4" fmla="*/ 1064966 w 1410755"/>
              <a:gd name="connsiteY4" fmla="*/ 5361 h 990980"/>
              <a:gd name="connsiteX5" fmla="*/ 687616 w 1410755"/>
              <a:gd name="connsiteY5" fmla="*/ 187319 h 990980"/>
              <a:gd name="connsiteX6" fmla="*/ 614563 w 1410755"/>
              <a:gd name="connsiteY6" fmla="*/ 210062 h 990980"/>
              <a:gd name="connsiteX7" fmla="*/ 595646 w 1410755"/>
              <a:gd name="connsiteY7" fmla="*/ 193540 h 990980"/>
              <a:gd name="connsiteX8" fmla="*/ 257157 w 1410755"/>
              <a:gd name="connsiteY8" fmla="*/ 145932 h 990980"/>
              <a:gd name="connsiteX9" fmla="*/ 0 w 1410755"/>
              <a:gd name="connsiteY9" fmla="*/ 408319 h 990980"/>
              <a:gd name="connsiteX10" fmla="*/ 32911 w 1410755"/>
              <a:gd name="connsiteY10" fmla="*/ 430229 h 990980"/>
              <a:gd name="connsiteX11" fmla="*/ 322709 w 1410755"/>
              <a:gd name="connsiteY11" fmla="*/ 990980 h 990980"/>
              <a:gd name="connsiteX12" fmla="*/ 543258 w 1410755"/>
              <a:gd name="connsiteY12" fmla="*/ 839950 h 9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755" h="990980">
                <a:moveTo>
                  <a:pt x="543258" y="839950"/>
                </a:moveTo>
                <a:cubicBezTo>
                  <a:pt x="675029" y="813729"/>
                  <a:pt x="811813" y="841221"/>
                  <a:pt x="923223" y="916322"/>
                </a:cubicBezTo>
                <a:cubicBezTo>
                  <a:pt x="997125" y="872960"/>
                  <a:pt x="1078564" y="843980"/>
                  <a:pt x="1163249" y="830933"/>
                </a:cubicBezTo>
                <a:cubicBezTo>
                  <a:pt x="1166315" y="699018"/>
                  <a:pt x="1222309" y="479281"/>
                  <a:pt x="1410217" y="375588"/>
                </a:cubicBezTo>
                <a:cubicBezTo>
                  <a:pt x="1418062" y="278568"/>
                  <a:pt x="1341961" y="50986"/>
                  <a:pt x="1064966" y="5361"/>
                </a:cubicBezTo>
                <a:cubicBezTo>
                  <a:pt x="810244" y="-36296"/>
                  <a:pt x="692485" y="178212"/>
                  <a:pt x="687616" y="187319"/>
                </a:cubicBezTo>
                <a:cubicBezTo>
                  <a:pt x="673721" y="213772"/>
                  <a:pt x="641018" y="223954"/>
                  <a:pt x="614563" y="210062"/>
                </a:cubicBezTo>
                <a:cubicBezTo>
                  <a:pt x="607052" y="206116"/>
                  <a:pt x="600569" y="200456"/>
                  <a:pt x="595646" y="193540"/>
                </a:cubicBezTo>
                <a:cubicBezTo>
                  <a:pt x="592760" y="189934"/>
                  <a:pt x="508814" y="86331"/>
                  <a:pt x="257157" y="145932"/>
                </a:cubicBezTo>
                <a:cubicBezTo>
                  <a:pt x="51576" y="194622"/>
                  <a:pt x="8836" y="350972"/>
                  <a:pt x="0" y="408319"/>
                </a:cubicBezTo>
                <a:cubicBezTo>
                  <a:pt x="11181" y="415172"/>
                  <a:pt x="22091" y="422475"/>
                  <a:pt x="32911" y="430229"/>
                </a:cubicBezTo>
                <a:cubicBezTo>
                  <a:pt x="242640" y="581530"/>
                  <a:pt x="305397" y="825433"/>
                  <a:pt x="322709" y="990980"/>
                </a:cubicBezTo>
                <a:cubicBezTo>
                  <a:pt x="366981" y="923986"/>
                  <a:pt x="436230" y="860959"/>
                  <a:pt x="543258" y="839950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C85CC45-48A3-4841-8E3C-550016FB4594}"/>
              </a:ext>
            </a:extLst>
          </p:cNvPr>
          <p:cNvSpPr/>
          <p:nvPr/>
        </p:nvSpPr>
        <p:spPr>
          <a:xfrm>
            <a:off x="1020065" y="2429546"/>
            <a:ext cx="3138030" cy="2743660"/>
          </a:xfrm>
          <a:custGeom>
            <a:avLst/>
            <a:gdLst>
              <a:gd name="connsiteX0" fmla="*/ 3658782 w 3659317"/>
              <a:gd name="connsiteY0" fmla="*/ 1582492 h 3199435"/>
              <a:gd name="connsiteX1" fmla="*/ 3392067 w 3659317"/>
              <a:gd name="connsiteY1" fmla="*/ 966740 h 3199435"/>
              <a:gd name="connsiteX2" fmla="*/ 3166649 w 3659317"/>
              <a:gd name="connsiteY2" fmla="*/ 521944 h 3199435"/>
              <a:gd name="connsiteX3" fmla="*/ 2477771 w 3659317"/>
              <a:gd name="connsiteY3" fmla="*/ 248737 h 3199435"/>
              <a:gd name="connsiteX4" fmla="*/ 1466183 w 3659317"/>
              <a:gd name="connsiteY4" fmla="*/ 137470 h 3199435"/>
              <a:gd name="connsiteX5" fmla="*/ 553870 w 3659317"/>
              <a:gd name="connsiteY5" fmla="*/ 461081 h 3199435"/>
              <a:gd name="connsiteX6" fmla="*/ 114033 w 3659317"/>
              <a:gd name="connsiteY6" fmla="*/ 1492415 h 3199435"/>
              <a:gd name="connsiteX7" fmla="*/ 821216 w 3659317"/>
              <a:gd name="connsiteY7" fmla="*/ 1869676 h 3199435"/>
              <a:gd name="connsiteX8" fmla="*/ 1188287 w 3659317"/>
              <a:gd name="connsiteY8" fmla="*/ 1547868 h 3199435"/>
              <a:gd name="connsiteX9" fmla="*/ 939245 w 3659317"/>
              <a:gd name="connsiteY9" fmla="*/ 909213 h 3199435"/>
              <a:gd name="connsiteX10" fmla="*/ 486064 w 3659317"/>
              <a:gd name="connsiteY10" fmla="*/ 897671 h 3199435"/>
              <a:gd name="connsiteX11" fmla="*/ 411135 w 3659317"/>
              <a:gd name="connsiteY11" fmla="*/ 1213528 h 3199435"/>
              <a:gd name="connsiteX12" fmla="*/ 528352 w 3659317"/>
              <a:gd name="connsiteY12" fmla="*/ 1342377 h 3199435"/>
              <a:gd name="connsiteX13" fmla="*/ 752959 w 3659317"/>
              <a:gd name="connsiteY13" fmla="*/ 1335163 h 3199435"/>
              <a:gd name="connsiteX14" fmla="*/ 823831 w 3659317"/>
              <a:gd name="connsiteY14" fmla="*/ 1364107 h 3199435"/>
              <a:gd name="connsiteX15" fmla="*/ 794887 w 3659317"/>
              <a:gd name="connsiteY15" fmla="*/ 1434979 h 3199435"/>
              <a:gd name="connsiteX16" fmla="*/ 487326 w 3659317"/>
              <a:gd name="connsiteY16" fmla="*/ 1442643 h 3199435"/>
              <a:gd name="connsiteX17" fmla="*/ 310779 w 3659317"/>
              <a:gd name="connsiteY17" fmla="*/ 1253292 h 3199435"/>
              <a:gd name="connsiteX18" fmla="*/ 420242 w 3659317"/>
              <a:gd name="connsiteY18" fmla="*/ 812012 h 3199435"/>
              <a:gd name="connsiteX19" fmla="*/ 868644 w 3659317"/>
              <a:gd name="connsiteY19" fmla="*/ 750969 h 3199435"/>
              <a:gd name="connsiteX20" fmla="*/ 1201903 w 3659317"/>
              <a:gd name="connsiteY20" fmla="*/ 431777 h 3199435"/>
              <a:gd name="connsiteX21" fmla="*/ 1597917 w 3659317"/>
              <a:gd name="connsiteY21" fmla="*/ 471901 h 3199435"/>
              <a:gd name="connsiteX22" fmla="*/ 2052181 w 3659317"/>
              <a:gd name="connsiteY22" fmla="*/ 289673 h 3199435"/>
              <a:gd name="connsiteX23" fmla="*/ 2398423 w 3659317"/>
              <a:gd name="connsiteY23" fmla="*/ 493271 h 3199435"/>
              <a:gd name="connsiteX24" fmla="*/ 2487869 w 3659317"/>
              <a:gd name="connsiteY24" fmla="*/ 724911 h 3199435"/>
              <a:gd name="connsiteX25" fmla="*/ 3083695 w 3659317"/>
              <a:gd name="connsiteY25" fmla="*/ 883154 h 3199435"/>
              <a:gd name="connsiteX26" fmla="*/ 3199199 w 3659317"/>
              <a:gd name="connsiteY26" fmla="*/ 1341205 h 3199435"/>
              <a:gd name="connsiteX27" fmla="*/ 3325434 w 3659317"/>
              <a:gd name="connsiteY27" fmla="*/ 1753179 h 3199435"/>
              <a:gd name="connsiteX28" fmla="*/ 3139779 w 3659317"/>
              <a:gd name="connsiteY28" fmla="*/ 2011599 h 3199435"/>
              <a:gd name="connsiteX29" fmla="*/ 2683172 w 3659317"/>
              <a:gd name="connsiteY29" fmla="*/ 1960744 h 3199435"/>
              <a:gd name="connsiteX30" fmla="*/ 2008900 w 3659317"/>
              <a:gd name="connsiteY30" fmla="*/ 1945867 h 3199435"/>
              <a:gd name="connsiteX31" fmla="*/ 1636960 w 3659317"/>
              <a:gd name="connsiteY31" fmla="*/ 2125300 h 3199435"/>
              <a:gd name="connsiteX32" fmla="*/ 1607656 w 3659317"/>
              <a:gd name="connsiteY32" fmla="*/ 2120972 h 3199435"/>
              <a:gd name="connsiteX33" fmla="*/ 1432010 w 3659317"/>
              <a:gd name="connsiteY33" fmla="*/ 1961195 h 3199435"/>
              <a:gd name="connsiteX34" fmla="*/ 1457662 w 3659317"/>
              <a:gd name="connsiteY34" fmla="*/ 1889016 h 3199435"/>
              <a:gd name="connsiteX35" fmla="*/ 1529841 w 3659317"/>
              <a:gd name="connsiteY35" fmla="*/ 1914669 h 3199435"/>
              <a:gd name="connsiteX36" fmla="*/ 1630829 w 3659317"/>
              <a:gd name="connsiteY36" fmla="*/ 2015115 h 3199435"/>
              <a:gd name="connsiteX37" fmla="*/ 1939471 w 3659317"/>
              <a:gd name="connsiteY37" fmla="*/ 1862642 h 3199435"/>
              <a:gd name="connsiteX38" fmla="*/ 2741240 w 3659317"/>
              <a:gd name="connsiteY38" fmla="*/ 1869315 h 3199435"/>
              <a:gd name="connsiteX39" fmla="*/ 3094335 w 3659317"/>
              <a:gd name="connsiteY39" fmla="*/ 1913316 h 3199435"/>
              <a:gd name="connsiteX40" fmla="*/ 3218045 w 3659317"/>
              <a:gd name="connsiteY40" fmla="*/ 1738302 h 3199435"/>
              <a:gd name="connsiteX41" fmla="*/ 3106778 w 3659317"/>
              <a:gd name="connsiteY41" fmla="*/ 1403871 h 3199435"/>
              <a:gd name="connsiteX42" fmla="*/ 3086310 w 3659317"/>
              <a:gd name="connsiteY42" fmla="*/ 1344992 h 3199435"/>
              <a:gd name="connsiteX43" fmla="*/ 3006061 w 3659317"/>
              <a:gd name="connsiteY43" fmla="*/ 958805 h 3199435"/>
              <a:gd name="connsiteX44" fmla="*/ 2510141 w 3659317"/>
              <a:gd name="connsiteY44" fmla="*/ 830948 h 3199435"/>
              <a:gd name="connsiteX45" fmla="*/ 2241983 w 3659317"/>
              <a:gd name="connsiteY45" fmla="*/ 1216954 h 3199435"/>
              <a:gd name="connsiteX46" fmla="*/ 2672803 w 3659317"/>
              <a:gd name="connsiteY46" fmla="*/ 1458152 h 3199435"/>
              <a:gd name="connsiteX47" fmla="*/ 2665229 w 3659317"/>
              <a:gd name="connsiteY47" fmla="*/ 1534433 h 3199435"/>
              <a:gd name="connsiteX48" fmla="*/ 2588947 w 3659317"/>
              <a:gd name="connsiteY48" fmla="*/ 1526859 h 3199435"/>
              <a:gd name="connsiteX49" fmla="*/ 1922790 w 3659317"/>
              <a:gd name="connsiteY49" fmla="*/ 1416675 h 3199435"/>
              <a:gd name="connsiteX50" fmla="*/ 1854353 w 3659317"/>
              <a:gd name="connsiteY50" fmla="*/ 1413609 h 3199435"/>
              <a:gd name="connsiteX51" fmla="*/ 1534620 w 3659317"/>
              <a:gd name="connsiteY51" fmla="*/ 1337327 h 3199435"/>
              <a:gd name="connsiteX52" fmla="*/ 1324440 w 3659317"/>
              <a:gd name="connsiteY52" fmla="*/ 1591960 h 3199435"/>
              <a:gd name="connsiteX53" fmla="*/ 1280348 w 3659317"/>
              <a:gd name="connsiteY53" fmla="*/ 1637945 h 3199435"/>
              <a:gd name="connsiteX54" fmla="*/ 890915 w 3659317"/>
              <a:gd name="connsiteY54" fmla="*/ 2090946 h 3199435"/>
              <a:gd name="connsiteX55" fmla="*/ 870718 w 3659317"/>
              <a:gd name="connsiteY55" fmla="*/ 2137473 h 3199435"/>
              <a:gd name="connsiteX56" fmla="*/ 1654633 w 3659317"/>
              <a:gd name="connsiteY56" fmla="*/ 2628434 h 3199435"/>
              <a:gd name="connsiteX57" fmla="*/ 1658961 w 3659317"/>
              <a:gd name="connsiteY57" fmla="*/ 2646467 h 3199435"/>
              <a:gd name="connsiteX58" fmla="*/ 2381923 w 3659317"/>
              <a:gd name="connsiteY58" fmla="*/ 2577489 h 3199435"/>
              <a:gd name="connsiteX59" fmla="*/ 2433859 w 3659317"/>
              <a:gd name="connsiteY59" fmla="*/ 2353694 h 3199435"/>
              <a:gd name="connsiteX60" fmla="*/ 2346487 w 3659317"/>
              <a:gd name="connsiteY60" fmla="*/ 2266953 h 3199435"/>
              <a:gd name="connsiteX61" fmla="*/ 2312764 w 3659317"/>
              <a:gd name="connsiteY61" fmla="*/ 2198155 h 3199435"/>
              <a:gd name="connsiteX62" fmla="*/ 2381562 w 3659317"/>
              <a:gd name="connsiteY62" fmla="*/ 2164433 h 3199435"/>
              <a:gd name="connsiteX63" fmla="*/ 2535838 w 3659317"/>
              <a:gd name="connsiteY63" fmla="*/ 2316996 h 3199435"/>
              <a:gd name="connsiteX64" fmla="*/ 2472721 w 3659317"/>
              <a:gd name="connsiteY64" fmla="*/ 2637451 h 3199435"/>
              <a:gd name="connsiteX65" fmla="*/ 2468393 w 3659317"/>
              <a:gd name="connsiteY65" fmla="*/ 2643492 h 3199435"/>
              <a:gd name="connsiteX66" fmla="*/ 1950292 w 3659317"/>
              <a:gd name="connsiteY66" fmla="*/ 2822294 h 3199435"/>
              <a:gd name="connsiteX67" fmla="*/ 1703323 w 3659317"/>
              <a:gd name="connsiteY67" fmla="*/ 2775407 h 3199435"/>
              <a:gd name="connsiteX68" fmla="*/ 2417088 w 3659317"/>
              <a:gd name="connsiteY68" fmla="*/ 3198652 h 3199435"/>
              <a:gd name="connsiteX69" fmla="*/ 2837989 w 3659317"/>
              <a:gd name="connsiteY69" fmla="*/ 2949249 h 3199435"/>
              <a:gd name="connsiteX70" fmla="*/ 3212003 w 3659317"/>
              <a:gd name="connsiteY70" fmla="*/ 2282011 h 3199435"/>
              <a:gd name="connsiteX71" fmla="*/ 3658782 w 3659317"/>
              <a:gd name="connsiteY71" fmla="*/ 1582492 h 31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9317" h="3199435">
                <a:moveTo>
                  <a:pt x="3658782" y="1582492"/>
                </a:moveTo>
                <a:cubicBezTo>
                  <a:pt x="3644536" y="1136435"/>
                  <a:pt x="3392067" y="966740"/>
                  <a:pt x="3392067" y="966740"/>
                </a:cubicBezTo>
                <a:cubicBezTo>
                  <a:pt x="3392067" y="966740"/>
                  <a:pt x="3362312" y="751600"/>
                  <a:pt x="3166649" y="521944"/>
                </a:cubicBezTo>
                <a:cubicBezTo>
                  <a:pt x="2863597" y="189407"/>
                  <a:pt x="2477771" y="248737"/>
                  <a:pt x="2477771" y="248737"/>
                </a:cubicBezTo>
                <a:cubicBezTo>
                  <a:pt x="1977973" y="-236273"/>
                  <a:pt x="1466183" y="137470"/>
                  <a:pt x="1466183" y="137470"/>
                </a:cubicBezTo>
                <a:cubicBezTo>
                  <a:pt x="756205" y="-95342"/>
                  <a:pt x="553870" y="461081"/>
                  <a:pt x="553870" y="461081"/>
                </a:cubicBezTo>
                <a:cubicBezTo>
                  <a:pt x="148117" y="504091"/>
                  <a:pt x="-182798" y="981707"/>
                  <a:pt x="114033" y="1492415"/>
                </a:cubicBezTo>
                <a:cubicBezTo>
                  <a:pt x="341616" y="1884102"/>
                  <a:pt x="677219" y="1889152"/>
                  <a:pt x="821216" y="1869676"/>
                </a:cubicBezTo>
                <a:cubicBezTo>
                  <a:pt x="867923" y="1746958"/>
                  <a:pt x="969361" y="1609002"/>
                  <a:pt x="1188287" y="1547868"/>
                </a:cubicBezTo>
                <a:cubicBezTo>
                  <a:pt x="1189910" y="1526499"/>
                  <a:pt x="1216870" y="1109475"/>
                  <a:pt x="939245" y="909213"/>
                </a:cubicBezTo>
                <a:cubicBezTo>
                  <a:pt x="772976" y="789290"/>
                  <a:pt x="587592" y="819045"/>
                  <a:pt x="486064" y="897671"/>
                </a:cubicBezTo>
                <a:cubicBezTo>
                  <a:pt x="389495" y="972059"/>
                  <a:pt x="362444" y="1087293"/>
                  <a:pt x="411135" y="1213528"/>
                </a:cubicBezTo>
                <a:cubicBezTo>
                  <a:pt x="437103" y="1277907"/>
                  <a:pt x="475424" y="1320286"/>
                  <a:pt x="528352" y="1342377"/>
                </a:cubicBezTo>
                <a:cubicBezTo>
                  <a:pt x="630151" y="1385116"/>
                  <a:pt x="751697" y="1335614"/>
                  <a:pt x="752959" y="1335163"/>
                </a:cubicBezTo>
                <a:cubicBezTo>
                  <a:pt x="780523" y="1323586"/>
                  <a:pt x="812253" y="1336543"/>
                  <a:pt x="823831" y="1364107"/>
                </a:cubicBezTo>
                <a:cubicBezTo>
                  <a:pt x="835408" y="1391671"/>
                  <a:pt x="822451" y="1423401"/>
                  <a:pt x="794887" y="1434979"/>
                </a:cubicBezTo>
                <a:cubicBezTo>
                  <a:pt x="788305" y="1437774"/>
                  <a:pt x="631504" y="1502604"/>
                  <a:pt x="487326" y="1442643"/>
                </a:cubicBezTo>
                <a:cubicBezTo>
                  <a:pt x="407348" y="1409371"/>
                  <a:pt x="347927" y="1345713"/>
                  <a:pt x="310779" y="1253292"/>
                </a:cubicBezTo>
                <a:cubicBezTo>
                  <a:pt x="244145" y="1080982"/>
                  <a:pt x="285171" y="916336"/>
                  <a:pt x="420242" y="812012"/>
                </a:cubicBezTo>
                <a:cubicBezTo>
                  <a:pt x="544492" y="716074"/>
                  <a:pt x="714458" y="696147"/>
                  <a:pt x="868644" y="750969"/>
                </a:cubicBezTo>
                <a:cubicBezTo>
                  <a:pt x="894432" y="637989"/>
                  <a:pt x="984599" y="483172"/>
                  <a:pt x="1201903" y="431777"/>
                </a:cubicBezTo>
                <a:cubicBezTo>
                  <a:pt x="1409919" y="382545"/>
                  <a:pt x="1533899" y="429342"/>
                  <a:pt x="1597917" y="471901"/>
                </a:cubicBezTo>
                <a:cubicBezTo>
                  <a:pt x="1674560" y="372717"/>
                  <a:pt x="1830098" y="253426"/>
                  <a:pt x="2052181" y="289673"/>
                </a:cubicBezTo>
                <a:cubicBezTo>
                  <a:pt x="2237294" y="319879"/>
                  <a:pt x="2342610" y="417079"/>
                  <a:pt x="2398423" y="493271"/>
                </a:cubicBezTo>
                <a:cubicBezTo>
                  <a:pt x="2448818" y="560873"/>
                  <a:pt x="2479754" y="640981"/>
                  <a:pt x="2487869" y="724911"/>
                </a:cubicBezTo>
                <a:cubicBezTo>
                  <a:pt x="2697779" y="672524"/>
                  <a:pt x="2941231" y="737444"/>
                  <a:pt x="3083695" y="883154"/>
                </a:cubicBezTo>
                <a:cubicBezTo>
                  <a:pt x="3199741" y="1002175"/>
                  <a:pt x="3240135" y="1163846"/>
                  <a:pt x="3199199" y="1341205"/>
                </a:cubicBezTo>
                <a:cubicBezTo>
                  <a:pt x="3252488" y="1393592"/>
                  <a:pt x="3356722" y="1527761"/>
                  <a:pt x="3325434" y="1753179"/>
                </a:cubicBezTo>
                <a:cubicBezTo>
                  <a:pt x="3308843" y="1872110"/>
                  <a:pt x="3242931" y="1963900"/>
                  <a:pt x="3139779" y="2011599"/>
                </a:cubicBezTo>
                <a:cubicBezTo>
                  <a:pt x="3007594" y="2072823"/>
                  <a:pt x="2828431" y="2052895"/>
                  <a:pt x="2683172" y="1960744"/>
                </a:cubicBezTo>
                <a:cubicBezTo>
                  <a:pt x="2477500" y="1830272"/>
                  <a:pt x="2156144" y="1823239"/>
                  <a:pt x="2008900" y="1945867"/>
                </a:cubicBezTo>
                <a:cubicBezTo>
                  <a:pt x="1894388" y="2041354"/>
                  <a:pt x="1762022" y="2135218"/>
                  <a:pt x="1636960" y="2125300"/>
                </a:cubicBezTo>
                <a:cubicBezTo>
                  <a:pt x="1627114" y="2124479"/>
                  <a:pt x="1617321" y="2123037"/>
                  <a:pt x="1607656" y="2120972"/>
                </a:cubicBezTo>
                <a:cubicBezTo>
                  <a:pt x="1533809" y="2104742"/>
                  <a:pt x="1474659" y="2051002"/>
                  <a:pt x="1432010" y="1961195"/>
                </a:cubicBezTo>
                <a:cubicBezTo>
                  <a:pt x="1419161" y="1934181"/>
                  <a:pt x="1430648" y="1901865"/>
                  <a:pt x="1457662" y="1889016"/>
                </a:cubicBezTo>
                <a:cubicBezTo>
                  <a:pt x="1484676" y="1876168"/>
                  <a:pt x="1516992" y="1887655"/>
                  <a:pt x="1529841" y="1914669"/>
                </a:cubicBezTo>
                <a:cubicBezTo>
                  <a:pt x="1557793" y="1973458"/>
                  <a:pt x="1590884" y="2006279"/>
                  <a:pt x="1630829" y="2015115"/>
                </a:cubicBezTo>
                <a:cubicBezTo>
                  <a:pt x="1720184" y="2034772"/>
                  <a:pt x="1849755" y="1937481"/>
                  <a:pt x="1939471" y="1862642"/>
                </a:cubicBezTo>
                <a:cubicBezTo>
                  <a:pt x="2124855" y="1708186"/>
                  <a:pt x="2492017" y="1711161"/>
                  <a:pt x="2741240" y="1869315"/>
                </a:cubicBezTo>
                <a:cubicBezTo>
                  <a:pt x="2856113" y="1942170"/>
                  <a:pt x="2994700" y="1959482"/>
                  <a:pt x="3094335" y="1913316"/>
                </a:cubicBezTo>
                <a:cubicBezTo>
                  <a:pt x="3163854" y="1881127"/>
                  <a:pt x="3206593" y="1820624"/>
                  <a:pt x="3218045" y="1738302"/>
                </a:cubicBezTo>
                <a:cubicBezTo>
                  <a:pt x="3249874" y="1509547"/>
                  <a:pt x="3108221" y="1404682"/>
                  <a:pt x="3106778" y="1403871"/>
                </a:cubicBezTo>
                <a:cubicBezTo>
                  <a:pt x="3088195" y="1390544"/>
                  <a:pt x="3080007" y="1366975"/>
                  <a:pt x="3086310" y="1344992"/>
                </a:cubicBezTo>
                <a:cubicBezTo>
                  <a:pt x="3130221" y="1191256"/>
                  <a:pt x="3102540" y="1057719"/>
                  <a:pt x="3006061" y="958805"/>
                </a:cubicBezTo>
                <a:cubicBezTo>
                  <a:pt x="2888843" y="838431"/>
                  <a:pt x="2684795" y="785864"/>
                  <a:pt x="2510141" y="830948"/>
                </a:cubicBezTo>
                <a:cubicBezTo>
                  <a:pt x="2280214" y="890278"/>
                  <a:pt x="2246762" y="1136525"/>
                  <a:pt x="2241983" y="1216954"/>
                </a:cubicBezTo>
                <a:cubicBezTo>
                  <a:pt x="2376513" y="1223987"/>
                  <a:pt x="2529797" y="1283407"/>
                  <a:pt x="2672803" y="1458152"/>
                </a:cubicBezTo>
                <a:cubicBezTo>
                  <a:pt x="2691774" y="1481307"/>
                  <a:pt x="2688383" y="1515462"/>
                  <a:pt x="2665229" y="1534433"/>
                </a:cubicBezTo>
                <a:cubicBezTo>
                  <a:pt x="2642073" y="1553404"/>
                  <a:pt x="2607918" y="1550014"/>
                  <a:pt x="2588947" y="1526859"/>
                </a:cubicBezTo>
                <a:cubicBezTo>
                  <a:pt x="2284632" y="1155009"/>
                  <a:pt x="1937398" y="1405765"/>
                  <a:pt x="1922790" y="1416675"/>
                </a:cubicBezTo>
                <a:cubicBezTo>
                  <a:pt x="1902151" y="1432066"/>
                  <a:pt x="1873532" y="1430786"/>
                  <a:pt x="1854353" y="1413609"/>
                </a:cubicBezTo>
                <a:cubicBezTo>
                  <a:pt x="1764087" y="1342593"/>
                  <a:pt x="1647230" y="1314713"/>
                  <a:pt x="1534620" y="1337327"/>
                </a:cubicBezTo>
                <a:cubicBezTo>
                  <a:pt x="1356359" y="1373394"/>
                  <a:pt x="1324710" y="1589796"/>
                  <a:pt x="1324440" y="1591960"/>
                </a:cubicBezTo>
                <a:cubicBezTo>
                  <a:pt x="1321284" y="1615232"/>
                  <a:pt x="1303467" y="1633816"/>
                  <a:pt x="1280348" y="1637945"/>
                </a:cubicBezTo>
                <a:cubicBezTo>
                  <a:pt x="867201" y="1712514"/>
                  <a:pt x="889743" y="2075618"/>
                  <a:pt x="890915" y="2090946"/>
                </a:cubicBezTo>
                <a:cubicBezTo>
                  <a:pt x="892223" y="2108826"/>
                  <a:pt x="884676" y="2126220"/>
                  <a:pt x="870718" y="2137473"/>
                </a:cubicBezTo>
                <a:cubicBezTo>
                  <a:pt x="932482" y="2676583"/>
                  <a:pt x="1654633" y="2628434"/>
                  <a:pt x="1654633" y="2628434"/>
                </a:cubicBezTo>
                <a:cubicBezTo>
                  <a:pt x="1655985" y="2634385"/>
                  <a:pt x="1657518" y="2640156"/>
                  <a:pt x="1658961" y="2646467"/>
                </a:cubicBezTo>
                <a:cubicBezTo>
                  <a:pt x="1679429" y="2654402"/>
                  <a:pt x="2163357" y="2837351"/>
                  <a:pt x="2381923" y="2577489"/>
                </a:cubicBezTo>
                <a:cubicBezTo>
                  <a:pt x="2436023" y="2487322"/>
                  <a:pt x="2454057" y="2410319"/>
                  <a:pt x="2433859" y="2353694"/>
                </a:cubicBezTo>
                <a:cubicBezTo>
                  <a:pt x="2411137" y="2290577"/>
                  <a:pt x="2347118" y="2267133"/>
                  <a:pt x="2346487" y="2266953"/>
                </a:cubicBezTo>
                <a:cubicBezTo>
                  <a:pt x="2318174" y="2257269"/>
                  <a:pt x="2303080" y="2226468"/>
                  <a:pt x="2312764" y="2198155"/>
                </a:cubicBezTo>
                <a:cubicBezTo>
                  <a:pt x="2322448" y="2169843"/>
                  <a:pt x="2353249" y="2154749"/>
                  <a:pt x="2381562" y="2164433"/>
                </a:cubicBezTo>
                <a:cubicBezTo>
                  <a:pt x="2386161" y="2165965"/>
                  <a:pt x="2495263" y="2204467"/>
                  <a:pt x="2535838" y="2316996"/>
                </a:cubicBezTo>
                <a:cubicBezTo>
                  <a:pt x="2568479" y="2407163"/>
                  <a:pt x="2547109" y="2515364"/>
                  <a:pt x="2472721" y="2637451"/>
                </a:cubicBezTo>
                <a:cubicBezTo>
                  <a:pt x="2471378" y="2639533"/>
                  <a:pt x="2469935" y="2641553"/>
                  <a:pt x="2468393" y="2643492"/>
                </a:cubicBezTo>
                <a:cubicBezTo>
                  <a:pt x="2332601" y="2808408"/>
                  <a:pt x="2125757" y="2836540"/>
                  <a:pt x="1950292" y="2822294"/>
                </a:cubicBezTo>
                <a:cubicBezTo>
                  <a:pt x="1866607" y="2814954"/>
                  <a:pt x="1783870" y="2799247"/>
                  <a:pt x="1703323" y="2775407"/>
                </a:cubicBezTo>
                <a:cubicBezTo>
                  <a:pt x="1829557" y="3054925"/>
                  <a:pt x="2113495" y="3183955"/>
                  <a:pt x="2417088" y="3198652"/>
                </a:cubicBezTo>
                <a:cubicBezTo>
                  <a:pt x="2769372" y="3215694"/>
                  <a:pt x="2837989" y="2949249"/>
                  <a:pt x="2837989" y="2949249"/>
                </a:cubicBezTo>
                <a:cubicBezTo>
                  <a:pt x="3314794" y="2761340"/>
                  <a:pt x="3212003" y="2282011"/>
                  <a:pt x="3212003" y="2282011"/>
                </a:cubicBezTo>
                <a:cubicBezTo>
                  <a:pt x="3410101" y="2251715"/>
                  <a:pt x="3672758" y="2028460"/>
                  <a:pt x="3658782" y="1582492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BFAA5483-CE99-0242-87F9-309812EB6F6A}"/>
              </a:ext>
            </a:extLst>
          </p:cNvPr>
          <p:cNvSpPr txBox="1"/>
          <p:nvPr/>
        </p:nvSpPr>
        <p:spPr>
          <a:xfrm>
            <a:off x="4476102" y="1682336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58" name="CuadroTexto 238">
            <a:extLst>
              <a:ext uri="{FF2B5EF4-FFF2-40B4-BE49-F238E27FC236}">
                <a16:creationId xmlns:a16="http://schemas.microsoft.com/office/drawing/2014/main" id="{0BB877B4-E1C9-824B-962E-A13A838C6119}"/>
              </a:ext>
            </a:extLst>
          </p:cNvPr>
          <p:cNvSpPr txBox="1"/>
          <p:nvPr/>
        </p:nvSpPr>
        <p:spPr>
          <a:xfrm>
            <a:off x="4320047" y="1395012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1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A5B357F7-0ABF-D841-BD33-53B78FF3489E}"/>
              </a:ext>
            </a:extLst>
          </p:cNvPr>
          <p:cNvSpPr txBox="1"/>
          <p:nvPr/>
        </p:nvSpPr>
        <p:spPr>
          <a:xfrm>
            <a:off x="5353174" y="258515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0" name="CuadroTexto 238">
            <a:extLst>
              <a:ext uri="{FF2B5EF4-FFF2-40B4-BE49-F238E27FC236}">
                <a16:creationId xmlns:a16="http://schemas.microsoft.com/office/drawing/2014/main" id="{A334B609-B3D3-FB41-A54F-F030A677EC68}"/>
              </a:ext>
            </a:extLst>
          </p:cNvPr>
          <p:cNvSpPr txBox="1"/>
          <p:nvPr/>
        </p:nvSpPr>
        <p:spPr>
          <a:xfrm>
            <a:off x="5197119" y="229782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2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EB416311-1D81-2643-A931-D23BC1945BEB}"/>
              </a:ext>
            </a:extLst>
          </p:cNvPr>
          <p:cNvSpPr txBox="1"/>
          <p:nvPr/>
        </p:nvSpPr>
        <p:spPr>
          <a:xfrm>
            <a:off x="6170551" y="3413209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2" name="CuadroTexto 238">
            <a:extLst>
              <a:ext uri="{FF2B5EF4-FFF2-40B4-BE49-F238E27FC236}">
                <a16:creationId xmlns:a16="http://schemas.microsoft.com/office/drawing/2014/main" id="{420341A3-104D-2B45-9084-F2FC96626792}"/>
              </a:ext>
            </a:extLst>
          </p:cNvPr>
          <p:cNvSpPr txBox="1"/>
          <p:nvPr/>
        </p:nvSpPr>
        <p:spPr>
          <a:xfrm>
            <a:off x="6014496" y="3125885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3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6C78EBB-8EA4-4A42-B8A8-4E16FB3CF0CE}"/>
              </a:ext>
            </a:extLst>
          </p:cNvPr>
          <p:cNvSpPr txBox="1"/>
          <p:nvPr/>
        </p:nvSpPr>
        <p:spPr>
          <a:xfrm>
            <a:off x="6947307" y="425583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D529B74A-6C64-004D-8C41-7A883B4634D7}"/>
              </a:ext>
            </a:extLst>
          </p:cNvPr>
          <p:cNvSpPr txBox="1"/>
          <p:nvPr/>
        </p:nvSpPr>
        <p:spPr>
          <a:xfrm>
            <a:off x="6791252" y="396850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4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5004EC4C-BC4D-B04F-B007-DF8BB6878461}"/>
              </a:ext>
            </a:extLst>
          </p:cNvPr>
          <p:cNvSpPr txBox="1"/>
          <p:nvPr/>
        </p:nvSpPr>
        <p:spPr>
          <a:xfrm>
            <a:off x="7722734" y="5237778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6" name="CuadroTexto 238">
            <a:extLst>
              <a:ext uri="{FF2B5EF4-FFF2-40B4-BE49-F238E27FC236}">
                <a16:creationId xmlns:a16="http://schemas.microsoft.com/office/drawing/2014/main" id="{3D6A5203-FF04-1044-A18E-5237EAB2296A}"/>
              </a:ext>
            </a:extLst>
          </p:cNvPr>
          <p:cNvSpPr txBox="1"/>
          <p:nvPr/>
        </p:nvSpPr>
        <p:spPr>
          <a:xfrm>
            <a:off x="7566679" y="4950454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75E3-A62A-1C4D-BA5D-41718F4AFE93}"/>
              </a:ext>
            </a:extLst>
          </p:cNvPr>
          <p:cNvGrpSpPr/>
          <p:nvPr/>
        </p:nvGrpSpPr>
        <p:grpSpPr>
          <a:xfrm>
            <a:off x="3593855" y="1519452"/>
            <a:ext cx="808361" cy="744583"/>
            <a:chOff x="4045976" y="1519452"/>
            <a:chExt cx="808361" cy="744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741D-5434-454C-95E2-6420F8726D2C}"/>
                </a:ext>
              </a:extLst>
            </p:cNvPr>
            <p:cNvSpPr/>
            <p:nvPr/>
          </p:nvSpPr>
          <p:spPr>
            <a:xfrm>
              <a:off x="4083041" y="1519452"/>
              <a:ext cx="744583" cy="7445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238">
              <a:extLst>
                <a:ext uri="{FF2B5EF4-FFF2-40B4-BE49-F238E27FC236}">
                  <a16:creationId xmlns:a16="http://schemas.microsoft.com/office/drawing/2014/main" id="{8DAF3C75-2F32-D64F-9C86-516DC14DC22D}"/>
                </a:ext>
              </a:extLst>
            </p:cNvPr>
            <p:cNvSpPr txBox="1"/>
            <p:nvPr/>
          </p:nvSpPr>
          <p:spPr>
            <a:xfrm>
              <a:off x="4045976" y="1529388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D2CC9-3DA6-4E43-9D77-D4000FC13BCF}"/>
              </a:ext>
            </a:extLst>
          </p:cNvPr>
          <p:cNvGrpSpPr/>
          <p:nvPr/>
        </p:nvGrpSpPr>
        <p:grpSpPr>
          <a:xfrm>
            <a:off x="4507992" y="2416963"/>
            <a:ext cx="744583" cy="744583"/>
            <a:chOff x="4960113" y="2416963"/>
            <a:chExt cx="744583" cy="744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A02A1F-1768-DF46-8044-C671E424C5C5}"/>
                </a:ext>
              </a:extLst>
            </p:cNvPr>
            <p:cNvSpPr/>
            <p:nvPr/>
          </p:nvSpPr>
          <p:spPr>
            <a:xfrm>
              <a:off x="4960113" y="2416963"/>
              <a:ext cx="744583" cy="7445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238">
              <a:extLst>
                <a:ext uri="{FF2B5EF4-FFF2-40B4-BE49-F238E27FC236}">
                  <a16:creationId xmlns:a16="http://schemas.microsoft.com/office/drawing/2014/main" id="{05F5BE3F-7345-4D4F-9982-339D17DFACE8}"/>
                </a:ext>
              </a:extLst>
            </p:cNvPr>
            <p:cNvSpPr txBox="1"/>
            <p:nvPr/>
          </p:nvSpPr>
          <p:spPr>
            <a:xfrm>
              <a:off x="5131342" y="2455850"/>
              <a:ext cx="42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007EC-AC67-884C-AB59-BA857CBA38A8}"/>
              </a:ext>
            </a:extLst>
          </p:cNvPr>
          <p:cNvGrpSpPr/>
          <p:nvPr/>
        </p:nvGrpSpPr>
        <p:grpSpPr>
          <a:xfrm>
            <a:off x="5291764" y="3297134"/>
            <a:ext cx="744583" cy="744583"/>
            <a:chOff x="5743885" y="3297134"/>
            <a:chExt cx="744583" cy="74458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4E0E01-0392-E440-B57A-D13BD6C83E73}"/>
                </a:ext>
              </a:extLst>
            </p:cNvPr>
            <p:cNvSpPr/>
            <p:nvPr/>
          </p:nvSpPr>
          <p:spPr>
            <a:xfrm>
              <a:off x="5743885" y="3297134"/>
              <a:ext cx="744583" cy="7445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238">
              <a:extLst>
                <a:ext uri="{FF2B5EF4-FFF2-40B4-BE49-F238E27FC236}">
                  <a16:creationId xmlns:a16="http://schemas.microsoft.com/office/drawing/2014/main" id="{08E407F0-C553-F841-A8D6-C02E8B58EDB6}"/>
                </a:ext>
              </a:extLst>
            </p:cNvPr>
            <p:cNvSpPr txBox="1"/>
            <p:nvPr/>
          </p:nvSpPr>
          <p:spPr>
            <a:xfrm>
              <a:off x="5864587" y="3315491"/>
              <a:ext cx="46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50B1E9-86A7-804B-AA60-717811EEA439}"/>
              </a:ext>
            </a:extLst>
          </p:cNvPr>
          <p:cNvGrpSpPr/>
          <p:nvPr/>
        </p:nvGrpSpPr>
        <p:grpSpPr>
          <a:xfrm>
            <a:off x="6065304" y="4144457"/>
            <a:ext cx="808361" cy="744583"/>
            <a:chOff x="6517425" y="4144457"/>
            <a:chExt cx="808361" cy="74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9A10A-4AE4-CA48-AA3D-E2C1D5975947}"/>
                </a:ext>
              </a:extLst>
            </p:cNvPr>
            <p:cNvSpPr/>
            <p:nvPr/>
          </p:nvSpPr>
          <p:spPr>
            <a:xfrm>
              <a:off x="6548309" y="4144457"/>
              <a:ext cx="744583" cy="7445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238">
              <a:extLst>
                <a:ext uri="{FF2B5EF4-FFF2-40B4-BE49-F238E27FC236}">
                  <a16:creationId xmlns:a16="http://schemas.microsoft.com/office/drawing/2014/main" id="{89CF4F3A-CD9B-3C48-888D-5681B8E2F568}"/>
                </a:ext>
              </a:extLst>
            </p:cNvPr>
            <p:cNvSpPr txBox="1"/>
            <p:nvPr/>
          </p:nvSpPr>
          <p:spPr>
            <a:xfrm>
              <a:off x="6517425" y="4174114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6C457-9307-9847-BBF5-9976F7AF5F8F}"/>
              </a:ext>
            </a:extLst>
          </p:cNvPr>
          <p:cNvGrpSpPr/>
          <p:nvPr/>
        </p:nvGrpSpPr>
        <p:grpSpPr>
          <a:xfrm>
            <a:off x="6995691" y="4942465"/>
            <a:ext cx="744583" cy="744583"/>
            <a:chOff x="7447812" y="4942465"/>
            <a:chExt cx="744583" cy="74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E2DFA2-2AB0-A748-89D4-B4F73AC0FEA7}"/>
                </a:ext>
              </a:extLst>
            </p:cNvPr>
            <p:cNvSpPr/>
            <p:nvPr/>
          </p:nvSpPr>
          <p:spPr>
            <a:xfrm>
              <a:off x="7447812" y="4942465"/>
              <a:ext cx="744583" cy="74458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238">
              <a:extLst>
                <a:ext uri="{FF2B5EF4-FFF2-40B4-BE49-F238E27FC236}">
                  <a16:creationId xmlns:a16="http://schemas.microsoft.com/office/drawing/2014/main" id="{6E84094E-423B-044E-8859-31ACD425E939}"/>
                </a:ext>
              </a:extLst>
            </p:cNvPr>
            <p:cNvSpPr txBox="1"/>
            <p:nvPr/>
          </p:nvSpPr>
          <p:spPr>
            <a:xfrm>
              <a:off x="7549808" y="4991590"/>
              <a:ext cx="523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576B1771-7964-464B-BD31-AC50AA7CB317}"/>
              </a:ext>
            </a:extLst>
          </p:cNvPr>
          <p:cNvSpPr txBox="1"/>
          <p:nvPr/>
        </p:nvSpPr>
        <p:spPr>
          <a:xfrm>
            <a:off x="622719" y="343215"/>
            <a:ext cx="42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Meeting 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70B58-2035-FEEE-B686-40DA1385817D}"/>
              </a:ext>
            </a:extLst>
          </p:cNvPr>
          <p:cNvSpPr/>
          <p:nvPr/>
        </p:nvSpPr>
        <p:spPr>
          <a:xfrm>
            <a:off x="6909590" y="3961822"/>
            <a:ext cx="4284253" cy="744191"/>
          </a:xfrm>
          <a:prstGeom prst="roundRect">
            <a:avLst/>
          </a:prstGeom>
          <a:solidFill>
            <a:srgbClr val="5DCEAF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416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 34">
            <a:extLst>
              <a:ext uri="{FF2B5EF4-FFF2-40B4-BE49-F238E27FC236}">
                <a16:creationId xmlns:a16="http://schemas.microsoft.com/office/drawing/2014/main" id="{DA6698CD-D8BA-8E45-A6FF-C6E0408D7C90}"/>
              </a:ext>
            </a:extLst>
          </p:cNvPr>
          <p:cNvSpPr/>
          <p:nvPr/>
        </p:nvSpPr>
        <p:spPr>
          <a:xfrm flipH="1">
            <a:off x="-11379" y="-22303"/>
            <a:ext cx="7773142" cy="6894000"/>
          </a:xfrm>
          <a:custGeom>
            <a:avLst/>
            <a:gdLst>
              <a:gd name="connsiteX0" fmla="*/ 0 w 8909824"/>
              <a:gd name="connsiteY0" fmla="*/ 6880302 h 6880302"/>
              <a:gd name="connsiteX1" fmla="*/ 7058722 w 8909824"/>
              <a:gd name="connsiteY1" fmla="*/ 0 h 6880302"/>
              <a:gd name="connsiteX2" fmla="*/ 8909824 w 8909824"/>
              <a:gd name="connsiteY2" fmla="*/ 0 h 6880302"/>
              <a:gd name="connsiteX3" fmla="*/ 8909824 w 8909824"/>
              <a:gd name="connsiteY3" fmla="*/ 6880302 h 6880302"/>
              <a:gd name="connsiteX4" fmla="*/ 0 w 8909824"/>
              <a:gd name="connsiteY4" fmla="*/ 6880302 h 6880302"/>
              <a:gd name="connsiteX0" fmla="*/ 0 w 8809463"/>
              <a:gd name="connsiteY0" fmla="*/ 6880302 h 6880302"/>
              <a:gd name="connsiteX1" fmla="*/ 6958361 w 8809463"/>
              <a:gd name="connsiteY1" fmla="*/ 0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809463"/>
              <a:gd name="connsiteY0" fmla="*/ 6880302 h 6880302"/>
              <a:gd name="connsiteX1" fmla="*/ 7092176 w 8809463"/>
              <a:gd name="connsiteY1" fmla="*/ 33454 h 6880302"/>
              <a:gd name="connsiteX2" fmla="*/ 8809463 w 8809463"/>
              <a:gd name="connsiteY2" fmla="*/ 0 h 6880302"/>
              <a:gd name="connsiteX3" fmla="*/ 8809463 w 8809463"/>
              <a:gd name="connsiteY3" fmla="*/ 6880302 h 6880302"/>
              <a:gd name="connsiteX4" fmla="*/ 0 w 8809463"/>
              <a:gd name="connsiteY4" fmla="*/ 6880302 h 6880302"/>
              <a:gd name="connsiteX0" fmla="*/ 0 w 8631044"/>
              <a:gd name="connsiteY0" fmla="*/ 6891453 h 6891453"/>
              <a:gd name="connsiteX1" fmla="*/ 6913757 w 8631044"/>
              <a:gd name="connsiteY1" fmla="*/ 33454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8631044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8631044"/>
              <a:gd name="connsiteY0" fmla="*/ 6888468 h 6888468"/>
              <a:gd name="connsiteX1" fmla="*/ 6913758 w 8631044"/>
              <a:gd name="connsiteY1" fmla="*/ 0 h 6888468"/>
              <a:gd name="connsiteX2" fmla="*/ 7891593 w 8631044"/>
              <a:gd name="connsiteY2" fmla="*/ 47796 h 6888468"/>
              <a:gd name="connsiteX3" fmla="*/ 8631044 w 8631044"/>
              <a:gd name="connsiteY3" fmla="*/ 6877317 h 6888468"/>
              <a:gd name="connsiteX4" fmla="*/ 0 w 8631044"/>
              <a:gd name="connsiteY4" fmla="*/ 6888468 h 6888468"/>
              <a:gd name="connsiteX0" fmla="*/ 0 w 8631044"/>
              <a:gd name="connsiteY0" fmla="*/ 6891453 h 6891453"/>
              <a:gd name="connsiteX1" fmla="*/ 6913758 w 8631044"/>
              <a:gd name="connsiteY1" fmla="*/ 2985 h 6891453"/>
              <a:gd name="connsiteX2" fmla="*/ 7739651 w 8631044"/>
              <a:gd name="connsiteY2" fmla="*/ 0 h 6891453"/>
              <a:gd name="connsiteX3" fmla="*/ 8631044 w 8631044"/>
              <a:gd name="connsiteY3" fmla="*/ 6880302 h 6891453"/>
              <a:gd name="connsiteX4" fmla="*/ 0 w 8631044"/>
              <a:gd name="connsiteY4" fmla="*/ 6891453 h 6891453"/>
              <a:gd name="connsiteX0" fmla="*/ 0 w 7739651"/>
              <a:gd name="connsiteY0" fmla="*/ 6891453 h 6891453"/>
              <a:gd name="connsiteX1" fmla="*/ 6913758 w 7739651"/>
              <a:gd name="connsiteY1" fmla="*/ 2985 h 6891453"/>
              <a:gd name="connsiteX2" fmla="*/ 7739651 w 7739651"/>
              <a:gd name="connsiteY2" fmla="*/ 0 h 6891453"/>
              <a:gd name="connsiteX3" fmla="*/ 6807740 w 7739651"/>
              <a:gd name="connsiteY3" fmla="*/ 6179521 h 6891453"/>
              <a:gd name="connsiteX4" fmla="*/ 0 w 7739651"/>
              <a:gd name="connsiteY4" fmla="*/ 6891453 h 6891453"/>
              <a:gd name="connsiteX0" fmla="*/ 0 w 7749780"/>
              <a:gd name="connsiteY0" fmla="*/ 6891453 h 6891453"/>
              <a:gd name="connsiteX1" fmla="*/ 6913758 w 7749780"/>
              <a:gd name="connsiteY1" fmla="*/ 2985 h 6891453"/>
              <a:gd name="connsiteX2" fmla="*/ 7739651 w 7749780"/>
              <a:gd name="connsiteY2" fmla="*/ 0 h 6891453"/>
              <a:gd name="connsiteX3" fmla="*/ 7749780 w 7749780"/>
              <a:gd name="connsiteY3" fmla="*/ 6880302 h 6891453"/>
              <a:gd name="connsiteX4" fmla="*/ 0 w 7749780"/>
              <a:gd name="connsiteY4" fmla="*/ 6891453 h 689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9780" h="6891453">
                <a:moveTo>
                  <a:pt x="0" y="6891453"/>
                </a:moveTo>
                <a:lnTo>
                  <a:pt x="6913758" y="2985"/>
                </a:lnTo>
                <a:lnTo>
                  <a:pt x="7739651" y="0"/>
                </a:lnTo>
                <a:cubicBezTo>
                  <a:pt x="7743027" y="2293434"/>
                  <a:pt x="7746404" y="4586868"/>
                  <a:pt x="7749780" y="6880302"/>
                </a:cubicBezTo>
                <a:lnTo>
                  <a:pt x="0" y="6891453"/>
                </a:lnTo>
                <a:close/>
              </a:path>
            </a:pathLst>
          </a:custGeom>
          <a:pattFill prst="lgGrid">
            <a:fgClr>
              <a:srgbClr val="EBEB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446BBE-6B24-104C-B10E-A1EDCFDCC043}"/>
              </a:ext>
            </a:extLst>
          </p:cNvPr>
          <p:cNvSpPr/>
          <p:nvPr/>
        </p:nvSpPr>
        <p:spPr>
          <a:xfrm flipH="1">
            <a:off x="2639700" y="1886093"/>
            <a:ext cx="1424066" cy="734518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4066" h="734518">
                <a:moveTo>
                  <a:pt x="0" y="0"/>
                </a:moveTo>
                <a:lnTo>
                  <a:pt x="689548" y="0"/>
                </a:lnTo>
                <a:lnTo>
                  <a:pt x="1424066" y="734518"/>
                </a:lnTo>
                <a:lnTo>
                  <a:pt x="1424066" y="722562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45E1FFC5-6512-C244-BF57-F3D99F49BD72}"/>
              </a:ext>
            </a:extLst>
          </p:cNvPr>
          <p:cNvSpPr/>
          <p:nvPr/>
        </p:nvSpPr>
        <p:spPr>
          <a:xfrm flipH="1">
            <a:off x="4176156" y="3700709"/>
            <a:ext cx="1551494" cy="0"/>
          </a:xfrm>
          <a:custGeom>
            <a:avLst/>
            <a:gdLst>
              <a:gd name="connsiteX0" fmla="*/ 0 w 1424066"/>
              <a:gd name="connsiteY0" fmla="*/ 0 h 929390"/>
              <a:gd name="connsiteX1" fmla="*/ 689548 w 1424066"/>
              <a:gd name="connsiteY1" fmla="*/ 0 h 929390"/>
              <a:gd name="connsiteX2" fmla="*/ 1424066 w 1424066"/>
              <a:gd name="connsiteY2" fmla="*/ 734518 h 929390"/>
              <a:gd name="connsiteX3" fmla="*/ 1424066 w 1424066"/>
              <a:gd name="connsiteY3" fmla="*/ 929390 h 929390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3" fmla="*/ 1424066 w 1424066"/>
              <a:gd name="connsiteY3" fmla="*/ 722562 h 734518"/>
              <a:gd name="connsiteX0" fmla="*/ 0 w 1424066"/>
              <a:gd name="connsiteY0" fmla="*/ 0 h 734518"/>
              <a:gd name="connsiteX1" fmla="*/ 689548 w 1424066"/>
              <a:gd name="connsiteY1" fmla="*/ 0 h 734518"/>
              <a:gd name="connsiteX2" fmla="*/ 1424066 w 1424066"/>
              <a:gd name="connsiteY2" fmla="*/ 734518 h 734518"/>
              <a:gd name="connsiteX0" fmla="*/ 0 w 689548"/>
              <a:gd name="connsiteY0" fmla="*/ 0 h 0"/>
              <a:gd name="connsiteX1" fmla="*/ 689548 w 689548"/>
              <a:gd name="connsiteY1" fmla="*/ 0 h 0"/>
              <a:gd name="connsiteX0" fmla="*/ 0 w 21366"/>
              <a:gd name="connsiteY0" fmla="*/ 0 h 0"/>
              <a:gd name="connsiteX1" fmla="*/ 21366 w 21366"/>
              <a:gd name="connsiteY1" fmla="*/ -52252 h 0"/>
              <a:gd name="connsiteX0" fmla="*/ 0 w 8690"/>
              <a:gd name="connsiteY0" fmla="*/ 0 h 0"/>
              <a:gd name="connsiteX1" fmla="*/ 8690 w 8690"/>
              <a:gd name="connsiteY1" fmla="*/ -119470 h 0"/>
              <a:gd name="connsiteX0" fmla="*/ 0 w 12728"/>
              <a:gd name="connsiteY0" fmla="*/ 0 h 0"/>
              <a:gd name="connsiteX1" fmla="*/ 12728 w 12728"/>
              <a:gd name="connsiteY1" fmla="*/ 124064 h 0"/>
              <a:gd name="connsiteX0" fmla="*/ 0 w 9521"/>
              <a:gd name="connsiteY0" fmla="*/ 0 h 0"/>
              <a:gd name="connsiteX1" fmla="*/ 9521 w 9521"/>
              <a:gd name="connsiteY1" fmla="*/ 459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1">
                <a:moveTo>
                  <a:pt x="0" y="0"/>
                </a:moveTo>
                <a:lnTo>
                  <a:pt x="9521" y="4595"/>
                </a:lnTo>
              </a:path>
            </a:pathLst>
          </a:custGeom>
          <a:noFill/>
          <a:ln w="19050" cap="rnd">
            <a:solidFill>
              <a:schemeClr val="tx1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BD9818-4CFF-AA43-9907-235CF86DA464}"/>
              </a:ext>
            </a:extLst>
          </p:cNvPr>
          <p:cNvCxnSpPr/>
          <p:nvPr/>
        </p:nvCxnSpPr>
        <p:spPr>
          <a:xfrm>
            <a:off x="4243528" y="4456788"/>
            <a:ext cx="230478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B9DE867-2796-1644-A004-9A34E9BE44A4}"/>
              </a:ext>
            </a:extLst>
          </p:cNvPr>
          <p:cNvCxnSpPr>
            <a:cxnSpLocks/>
          </p:cNvCxnSpPr>
          <p:nvPr/>
        </p:nvCxnSpPr>
        <p:spPr>
          <a:xfrm>
            <a:off x="3774491" y="5293781"/>
            <a:ext cx="3673321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148D2D-A4D5-2F44-809B-B46FC5A01677}"/>
              </a:ext>
            </a:extLst>
          </p:cNvPr>
          <p:cNvCxnSpPr>
            <a:cxnSpLocks/>
          </p:cNvCxnSpPr>
          <p:nvPr/>
        </p:nvCxnSpPr>
        <p:spPr>
          <a:xfrm>
            <a:off x="3351733" y="2795958"/>
            <a:ext cx="1600170" cy="0"/>
          </a:xfrm>
          <a:prstGeom prst="line">
            <a:avLst/>
          </a:prstGeom>
          <a:ln w="19050" cap="rnd">
            <a:solidFill>
              <a:schemeClr val="tx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 71">
            <a:extLst>
              <a:ext uri="{FF2B5EF4-FFF2-40B4-BE49-F238E27FC236}">
                <a16:creationId xmlns:a16="http://schemas.microsoft.com/office/drawing/2014/main" id="{6C9E70E0-2238-9941-850B-EC95555F0EF7}"/>
              </a:ext>
            </a:extLst>
          </p:cNvPr>
          <p:cNvSpPr/>
          <p:nvPr/>
        </p:nvSpPr>
        <p:spPr>
          <a:xfrm>
            <a:off x="307603" y="2264035"/>
            <a:ext cx="4052636" cy="4607662"/>
          </a:xfrm>
          <a:custGeom>
            <a:avLst/>
            <a:gdLst>
              <a:gd name="connsiteX0" fmla="*/ 1864760 w 4725856"/>
              <a:gd name="connsiteY0" fmla="*/ 5304467 h 5373083"/>
              <a:gd name="connsiteX1" fmla="*/ 1320690 w 4725856"/>
              <a:gd name="connsiteY1" fmla="*/ 4515142 h 5373083"/>
              <a:gd name="connsiteX2" fmla="*/ 556702 w 4725856"/>
              <a:gd name="connsiteY2" fmla="*/ 4492240 h 5373083"/>
              <a:gd name="connsiteX3" fmla="*/ 465994 w 4725856"/>
              <a:gd name="connsiteY3" fmla="*/ 4066469 h 5373083"/>
              <a:gd name="connsiteX4" fmla="*/ 322898 w 4725856"/>
              <a:gd name="connsiteY4" fmla="*/ 3899750 h 5373083"/>
              <a:gd name="connsiteX5" fmla="*/ 414689 w 4725856"/>
              <a:gd name="connsiteY5" fmla="*/ 3784967 h 5373083"/>
              <a:gd name="connsiteX6" fmla="*/ 256445 w 4725856"/>
              <a:gd name="connsiteY6" fmla="*/ 3678209 h 5373083"/>
              <a:gd name="connsiteX7" fmla="*/ 159245 w 4725856"/>
              <a:gd name="connsiteY7" fmla="*/ 3502743 h 5373083"/>
              <a:gd name="connsiteX8" fmla="*/ 52126 w 4725856"/>
              <a:gd name="connsiteY8" fmla="*/ 3207265 h 5373083"/>
              <a:gd name="connsiteX9" fmla="*/ 444805 w 4725856"/>
              <a:gd name="connsiteY9" fmla="*/ 2364561 h 5373083"/>
              <a:gd name="connsiteX10" fmla="*/ 1119707 w 4725856"/>
              <a:gd name="connsiteY10" fmla="*/ 339762 h 5373083"/>
              <a:gd name="connsiteX11" fmla="*/ 4654267 w 4725856"/>
              <a:gd name="connsiteY11" fmla="*/ 1392196 h 5373083"/>
              <a:gd name="connsiteX12" fmla="*/ 3864942 w 4725856"/>
              <a:gd name="connsiteY12" fmla="*/ 3851691 h 5373083"/>
              <a:gd name="connsiteX13" fmla="*/ 3899296 w 4725856"/>
              <a:gd name="connsiteY13" fmla="*/ 5373084 h 5373083"/>
              <a:gd name="connsiteX14" fmla="*/ 1863317 w 4725856"/>
              <a:gd name="connsiteY14" fmla="*/ 5373084 h 5373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25856" h="5373083">
                <a:moveTo>
                  <a:pt x="1864760" y="5304467"/>
                </a:moveTo>
                <a:cubicBezTo>
                  <a:pt x="1864760" y="5304467"/>
                  <a:pt x="1892622" y="4492240"/>
                  <a:pt x="1320690" y="4515142"/>
                </a:cubicBezTo>
                <a:cubicBezTo>
                  <a:pt x="748759" y="4538045"/>
                  <a:pt x="694207" y="4706658"/>
                  <a:pt x="556702" y="4492240"/>
                </a:cubicBezTo>
                <a:cubicBezTo>
                  <a:pt x="419197" y="4277822"/>
                  <a:pt x="558956" y="4157268"/>
                  <a:pt x="465994" y="4066469"/>
                </a:cubicBezTo>
                <a:cubicBezTo>
                  <a:pt x="465994" y="4066469"/>
                  <a:pt x="324792" y="3993163"/>
                  <a:pt x="322898" y="3899750"/>
                </a:cubicBezTo>
                <a:cubicBezTo>
                  <a:pt x="321005" y="3806336"/>
                  <a:pt x="414689" y="3784967"/>
                  <a:pt x="414689" y="3784967"/>
                </a:cubicBezTo>
                <a:cubicBezTo>
                  <a:pt x="414689" y="3784967"/>
                  <a:pt x="262216" y="3779196"/>
                  <a:pt x="256445" y="3678209"/>
                </a:cubicBezTo>
                <a:cubicBezTo>
                  <a:pt x="250674" y="3577221"/>
                  <a:pt x="319562" y="3569467"/>
                  <a:pt x="159245" y="3502743"/>
                </a:cubicBezTo>
                <a:cubicBezTo>
                  <a:pt x="-1073" y="3436019"/>
                  <a:pt x="-47058" y="3375066"/>
                  <a:pt x="52126" y="3207265"/>
                </a:cubicBezTo>
                <a:cubicBezTo>
                  <a:pt x="151310" y="3039463"/>
                  <a:pt x="482945" y="2567076"/>
                  <a:pt x="444805" y="2364561"/>
                </a:cubicBezTo>
                <a:cubicBezTo>
                  <a:pt x="406664" y="2162045"/>
                  <a:pt x="-69961" y="1003034"/>
                  <a:pt x="1119707" y="339762"/>
                </a:cubicBezTo>
                <a:cubicBezTo>
                  <a:pt x="2309375" y="-323509"/>
                  <a:pt x="4288458" y="-37768"/>
                  <a:pt x="4654267" y="1392196"/>
                </a:cubicBezTo>
                <a:cubicBezTo>
                  <a:pt x="5020076" y="2822160"/>
                  <a:pt x="3864942" y="3851691"/>
                  <a:pt x="3864942" y="3851691"/>
                </a:cubicBezTo>
                <a:cubicBezTo>
                  <a:pt x="3864942" y="3851691"/>
                  <a:pt x="3384440" y="4755348"/>
                  <a:pt x="3899296" y="5373084"/>
                </a:cubicBezTo>
                <a:lnTo>
                  <a:pt x="1863317" y="5373084"/>
                </a:lnTo>
                <a:close/>
              </a:path>
            </a:pathLst>
          </a:custGeom>
          <a:solidFill>
            <a:schemeClr val="accent4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73D686FD-7FAD-824B-8D10-1F9E3697A299}"/>
              </a:ext>
            </a:extLst>
          </p:cNvPr>
          <p:cNvSpPr/>
          <p:nvPr/>
        </p:nvSpPr>
        <p:spPr>
          <a:xfrm>
            <a:off x="1864424" y="2765370"/>
            <a:ext cx="1209786" cy="849810"/>
          </a:xfrm>
          <a:custGeom>
            <a:avLst/>
            <a:gdLst>
              <a:gd name="connsiteX0" fmla="*/ 543258 w 1410755"/>
              <a:gd name="connsiteY0" fmla="*/ 839950 h 990980"/>
              <a:gd name="connsiteX1" fmla="*/ 923223 w 1410755"/>
              <a:gd name="connsiteY1" fmla="*/ 916322 h 990980"/>
              <a:gd name="connsiteX2" fmla="*/ 1163249 w 1410755"/>
              <a:gd name="connsiteY2" fmla="*/ 830933 h 990980"/>
              <a:gd name="connsiteX3" fmla="*/ 1410217 w 1410755"/>
              <a:gd name="connsiteY3" fmla="*/ 375588 h 990980"/>
              <a:gd name="connsiteX4" fmla="*/ 1064966 w 1410755"/>
              <a:gd name="connsiteY4" fmla="*/ 5361 h 990980"/>
              <a:gd name="connsiteX5" fmla="*/ 687616 w 1410755"/>
              <a:gd name="connsiteY5" fmla="*/ 187319 h 990980"/>
              <a:gd name="connsiteX6" fmla="*/ 614563 w 1410755"/>
              <a:gd name="connsiteY6" fmla="*/ 210062 h 990980"/>
              <a:gd name="connsiteX7" fmla="*/ 595646 w 1410755"/>
              <a:gd name="connsiteY7" fmla="*/ 193540 h 990980"/>
              <a:gd name="connsiteX8" fmla="*/ 257157 w 1410755"/>
              <a:gd name="connsiteY8" fmla="*/ 145932 h 990980"/>
              <a:gd name="connsiteX9" fmla="*/ 0 w 1410755"/>
              <a:gd name="connsiteY9" fmla="*/ 408319 h 990980"/>
              <a:gd name="connsiteX10" fmla="*/ 32911 w 1410755"/>
              <a:gd name="connsiteY10" fmla="*/ 430229 h 990980"/>
              <a:gd name="connsiteX11" fmla="*/ 322709 w 1410755"/>
              <a:gd name="connsiteY11" fmla="*/ 990980 h 990980"/>
              <a:gd name="connsiteX12" fmla="*/ 543258 w 1410755"/>
              <a:gd name="connsiteY12" fmla="*/ 839950 h 9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10755" h="990980">
                <a:moveTo>
                  <a:pt x="543258" y="839950"/>
                </a:moveTo>
                <a:cubicBezTo>
                  <a:pt x="675029" y="813729"/>
                  <a:pt x="811813" y="841221"/>
                  <a:pt x="923223" y="916322"/>
                </a:cubicBezTo>
                <a:cubicBezTo>
                  <a:pt x="997125" y="872960"/>
                  <a:pt x="1078564" y="843980"/>
                  <a:pt x="1163249" y="830933"/>
                </a:cubicBezTo>
                <a:cubicBezTo>
                  <a:pt x="1166315" y="699018"/>
                  <a:pt x="1222309" y="479281"/>
                  <a:pt x="1410217" y="375588"/>
                </a:cubicBezTo>
                <a:cubicBezTo>
                  <a:pt x="1418062" y="278568"/>
                  <a:pt x="1341961" y="50986"/>
                  <a:pt x="1064966" y="5361"/>
                </a:cubicBezTo>
                <a:cubicBezTo>
                  <a:pt x="810244" y="-36296"/>
                  <a:pt x="692485" y="178212"/>
                  <a:pt x="687616" y="187319"/>
                </a:cubicBezTo>
                <a:cubicBezTo>
                  <a:pt x="673721" y="213772"/>
                  <a:pt x="641018" y="223954"/>
                  <a:pt x="614563" y="210062"/>
                </a:cubicBezTo>
                <a:cubicBezTo>
                  <a:pt x="607052" y="206116"/>
                  <a:pt x="600569" y="200456"/>
                  <a:pt x="595646" y="193540"/>
                </a:cubicBezTo>
                <a:cubicBezTo>
                  <a:pt x="592760" y="189934"/>
                  <a:pt x="508814" y="86331"/>
                  <a:pt x="257157" y="145932"/>
                </a:cubicBezTo>
                <a:cubicBezTo>
                  <a:pt x="51576" y="194622"/>
                  <a:pt x="8836" y="350972"/>
                  <a:pt x="0" y="408319"/>
                </a:cubicBezTo>
                <a:cubicBezTo>
                  <a:pt x="11181" y="415172"/>
                  <a:pt x="22091" y="422475"/>
                  <a:pt x="32911" y="430229"/>
                </a:cubicBezTo>
                <a:cubicBezTo>
                  <a:pt x="242640" y="581530"/>
                  <a:pt x="305397" y="825433"/>
                  <a:pt x="322709" y="990980"/>
                </a:cubicBezTo>
                <a:cubicBezTo>
                  <a:pt x="366981" y="923986"/>
                  <a:pt x="436230" y="860959"/>
                  <a:pt x="543258" y="839950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C85CC45-48A3-4841-8E3C-550016FB4594}"/>
              </a:ext>
            </a:extLst>
          </p:cNvPr>
          <p:cNvSpPr/>
          <p:nvPr/>
        </p:nvSpPr>
        <p:spPr>
          <a:xfrm>
            <a:off x="1020065" y="2429546"/>
            <a:ext cx="3138030" cy="2743660"/>
          </a:xfrm>
          <a:custGeom>
            <a:avLst/>
            <a:gdLst>
              <a:gd name="connsiteX0" fmla="*/ 3658782 w 3659317"/>
              <a:gd name="connsiteY0" fmla="*/ 1582492 h 3199435"/>
              <a:gd name="connsiteX1" fmla="*/ 3392067 w 3659317"/>
              <a:gd name="connsiteY1" fmla="*/ 966740 h 3199435"/>
              <a:gd name="connsiteX2" fmla="*/ 3166649 w 3659317"/>
              <a:gd name="connsiteY2" fmla="*/ 521944 h 3199435"/>
              <a:gd name="connsiteX3" fmla="*/ 2477771 w 3659317"/>
              <a:gd name="connsiteY3" fmla="*/ 248737 h 3199435"/>
              <a:gd name="connsiteX4" fmla="*/ 1466183 w 3659317"/>
              <a:gd name="connsiteY4" fmla="*/ 137470 h 3199435"/>
              <a:gd name="connsiteX5" fmla="*/ 553870 w 3659317"/>
              <a:gd name="connsiteY5" fmla="*/ 461081 h 3199435"/>
              <a:gd name="connsiteX6" fmla="*/ 114033 w 3659317"/>
              <a:gd name="connsiteY6" fmla="*/ 1492415 h 3199435"/>
              <a:gd name="connsiteX7" fmla="*/ 821216 w 3659317"/>
              <a:gd name="connsiteY7" fmla="*/ 1869676 h 3199435"/>
              <a:gd name="connsiteX8" fmla="*/ 1188287 w 3659317"/>
              <a:gd name="connsiteY8" fmla="*/ 1547868 h 3199435"/>
              <a:gd name="connsiteX9" fmla="*/ 939245 w 3659317"/>
              <a:gd name="connsiteY9" fmla="*/ 909213 h 3199435"/>
              <a:gd name="connsiteX10" fmla="*/ 486064 w 3659317"/>
              <a:gd name="connsiteY10" fmla="*/ 897671 h 3199435"/>
              <a:gd name="connsiteX11" fmla="*/ 411135 w 3659317"/>
              <a:gd name="connsiteY11" fmla="*/ 1213528 h 3199435"/>
              <a:gd name="connsiteX12" fmla="*/ 528352 w 3659317"/>
              <a:gd name="connsiteY12" fmla="*/ 1342377 h 3199435"/>
              <a:gd name="connsiteX13" fmla="*/ 752959 w 3659317"/>
              <a:gd name="connsiteY13" fmla="*/ 1335163 h 3199435"/>
              <a:gd name="connsiteX14" fmla="*/ 823831 w 3659317"/>
              <a:gd name="connsiteY14" fmla="*/ 1364107 h 3199435"/>
              <a:gd name="connsiteX15" fmla="*/ 794887 w 3659317"/>
              <a:gd name="connsiteY15" fmla="*/ 1434979 h 3199435"/>
              <a:gd name="connsiteX16" fmla="*/ 487326 w 3659317"/>
              <a:gd name="connsiteY16" fmla="*/ 1442643 h 3199435"/>
              <a:gd name="connsiteX17" fmla="*/ 310779 w 3659317"/>
              <a:gd name="connsiteY17" fmla="*/ 1253292 h 3199435"/>
              <a:gd name="connsiteX18" fmla="*/ 420242 w 3659317"/>
              <a:gd name="connsiteY18" fmla="*/ 812012 h 3199435"/>
              <a:gd name="connsiteX19" fmla="*/ 868644 w 3659317"/>
              <a:gd name="connsiteY19" fmla="*/ 750969 h 3199435"/>
              <a:gd name="connsiteX20" fmla="*/ 1201903 w 3659317"/>
              <a:gd name="connsiteY20" fmla="*/ 431777 h 3199435"/>
              <a:gd name="connsiteX21" fmla="*/ 1597917 w 3659317"/>
              <a:gd name="connsiteY21" fmla="*/ 471901 h 3199435"/>
              <a:gd name="connsiteX22" fmla="*/ 2052181 w 3659317"/>
              <a:gd name="connsiteY22" fmla="*/ 289673 h 3199435"/>
              <a:gd name="connsiteX23" fmla="*/ 2398423 w 3659317"/>
              <a:gd name="connsiteY23" fmla="*/ 493271 h 3199435"/>
              <a:gd name="connsiteX24" fmla="*/ 2487869 w 3659317"/>
              <a:gd name="connsiteY24" fmla="*/ 724911 h 3199435"/>
              <a:gd name="connsiteX25" fmla="*/ 3083695 w 3659317"/>
              <a:gd name="connsiteY25" fmla="*/ 883154 h 3199435"/>
              <a:gd name="connsiteX26" fmla="*/ 3199199 w 3659317"/>
              <a:gd name="connsiteY26" fmla="*/ 1341205 h 3199435"/>
              <a:gd name="connsiteX27" fmla="*/ 3325434 w 3659317"/>
              <a:gd name="connsiteY27" fmla="*/ 1753179 h 3199435"/>
              <a:gd name="connsiteX28" fmla="*/ 3139779 w 3659317"/>
              <a:gd name="connsiteY28" fmla="*/ 2011599 h 3199435"/>
              <a:gd name="connsiteX29" fmla="*/ 2683172 w 3659317"/>
              <a:gd name="connsiteY29" fmla="*/ 1960744 h 3199435"/>
              <a:gd name="connsiteX30" fmla="*/ 2008900 w 3659317"/>
              <a:gd name="connsiteY30" fmla="*/ 1945867 h 3199435"/>
              <a:gd name="connsiteX31" fmla="*/ 1636960 w 3659317"/>
              <a:gd name="connsiteY31" fmla="*/ 2125300 h 3199435"/>
              <a:gd name="connsiteX32" fmla="*/ 1607656 w 3659317"/>
              <a:gd name="connsiteY32" fmla="*/ 2120972 h 3199435"/>
              <a:gd name="connsiteX33" fmla="*/ 1432010 w 3659317"/>
              <a:gd name="connsiteY33" fmla="*/ 1961195 h 3199435"/>
              <a:gd name="connsiteX34" fmla="*/ 1457662 w 3659317"/>
              <a:gd name="connsiteY34" fmla="*/ 1889016 h 3199435"/>
              <a:gd name="connsiteX35" fmla="*/ 1529841 w 3659317"/>
              <a:gd name="connsiteY35" fmla="*/ 1914669 h 3199435"/>
              <a:gd name="connsiteX36" fmla="*/ 1630829 w 3659317"/>
              <a:gd name="connsiteY36" fmla="*/ 2015115 h 3199435"/>
              <a:gd name="connsiteX37" fmla="*/ 1939471 w 3659317"/>
              <a:gd name="connsiteY37" fmla="*/ 1862642 h 3199435"/>
              <a:gd name="connsiteX38" fmla="*/ 2741240 w 3659317"/>
              <a:gd name="connsiteY38" fmla="*/ 1869315 h 3199435"/>
              <a:gd name="connsiteX39" fmla="*/ 3094335 w 3659317"/>
              <a:gd name="connsiteY39" fmla="*/ 1913316 h 3199435"/>
              <a:gd name="connsiteX40" fmla="*/ 3218045 w 3659317"/>
              <a:gd name="connsiteY40" fmla="*/ 1738302 h 3199435"/>
              <a:gd name="connsiteX41" fmla="*/ 3106778 w 3659317"/>
              <a:gd name="connsiteY41" fmla="*/ 1403871 h 3199435"/>
              <a:gd name="connsiteX42" fmla="*/ 3086310 w 3659317"/>
              <a:gd name="connsiteY42" fmla="*/ 1344992 h 3199435"/>
              <a:gd name="connsiteX43" fmla="*/ 3006061 w 3659317"/>
              <a:gd name="connsiteY43" fmla="*/ 958805 h 3199435"/>
              <a:gd name="connsiteX44" fmla="*/ 2510141 w 3659317"/>
              <a:gd name="connsiteY44" fmla="*/ 830948 h 3199435"/>
              <a:gd name="connsiteX45" fmla="*/ 2241983 w 3659317"/>
              <a:gd name="connsiteY45" fmla="*/ 1216954 h 3199435"/>
              <a:gd name="connsiteX46" fmla="*/ 2672803 w 3659317"/>
              <a:gd name="connsiteY46" fmla="*/ 1458152 h 3199435"/>
              <a:gd name="connsiteX47" fmla="*/ 2665229 w 3659317"/>
              <a:gd name="connsiteY47" fmla="*/ 1534433 h 3199435"/>
              <a:gd name="connsiteX48" fmla="*/ 2588947 w 3659317"/>
              <a:gd name="connsiteY48" fmla="*/ 1526859 h 3199435"/>
              <a:gd name="connsiteX49" fmla="*/ 1922790 w 3659317"/>
              <a:gd name="connsiteY49" fmla="*/ 1416675 h 3199435"/>
              <a:gd name="connsiteX50" fmla="*/ 1854353 w 3659317"/>
              <a:gd name="connsiteY50" fmla="*/ 1413609 h 3199435"/>
              <a:gd name="connsiteX51" fmla="*/ 1534620 w 3659317"/>
              <a:gd name="connsiteY51" fmla="*/ 1337327 h 3199435"/>
              <a:gd name="connsiteX52" fmla="*/ 1324440 w 3659317"/>
              <a:gd name="connsiteY52" fmla="*/ 1591960 h 3199435"/>
              <a:gd name="connsiteX53" fmla="*/ 1280348 w 3659317"/>
              <a:gd name="connsiteY53" fmla="*/ 1637945 h 3199435"/>
              <a:gd name="connsiteX54" fmla="*/ 890915 w 3659317"/>
              <a:gd name="connsiteY54" fmla="*/ 2090946 h 3199435"/>
              <a:gd name="connsiteX55" fmla="*/ 870718 w 3659317"/>
              <a:gd name="connsiteY55" fmla="*/ 2137473 h 3199435"/>
              <a:gd name="connsiteX56" fmla="*/ 1654633 w 3659317"/>
              <a:gd name="connsiteY56" fmla="*/ 2628434 h 3199435"/>
              <a:gd name="connsiteX57" fmla="*/ 1658961 w 3659317"/>
              <a:gd name="connsiteY57" fmla="*/ 2646467 h 3199435"/>
              <a:gd name="connsiteX58" fmla="*/ 2381923 w 3659317"/>
              <a:gd name="connsiteY58" fmla="*/ 2577489 h 3199435"/>
              <a:gd name="connsiteX59" fmla="*/ 2433859 w 3659317"/>
              <a:gd name="connsiteY59" fmla="*/ 2353694 h 3199435"/>
              <a:gd name="connsiteX60" fmla="*/ 2346487 w 3659317"/>
              <a:gd name="connsiteY60" fmla="*/ 2266953 h 3199435"/>
              <a:gd name="connsiteX61" fmla="*/ 2312764 w 3659317"/>
              <a:gd name="connsiteY61" fmla="*/ 2198155 h 3199435"/>
              <a:gd name="connsiteX62" fmla="*/ 2381562 w 3659317"/>
              <a:gd name="connsiteY62" fmla="*/ 2164433 h 3199435"/>
              <a:gd name="connsiteX63" fmla="*/ 2535838 w 3659317"/>
              <a:gd name="connsiteY63" fmla="*/ 2316996 h 3199435"/>
              <a:gd name="connsiteX64" fmla="*/ 2472721 w 3659317"/>
              <a:gd name="connsiteY64" fmla="*/ 2637451 h 3199435"/>
              <a:gd name="connsiteX65" fmla="*/ 2468393 w 3659317"/>
              <a:gd name="connsiteY65" fmla="*/ 2643492 h 3199435"/>
              <a:gd name="connsiteX66" fmla="*/ 1950292 w 3659317"/>
              <a:gd name="connsiteY66" fmla="*/ 2822294 h 3199435"/>
              <a:gd name="connsiteX67" fmla="*/ 1703323 w 3659317"/>
              <a:gd name="connsiteY67" fmla="*/ 2775407 h 3199435"/>
              <a:gd name="connsiteX68" fmla="*/ 2417088 w 3659317"/>
              <a:gd name="connsiteY68" fmla="*/ 3198652 h 3199435"/>
              <a:gd name="connsiteX69" fmla="*/ 2837989 w 3659317"/>
              <a:gd name="connsiteY69" fmla="*/ 2949249 h 3199435"/>
              <a:gd name="connsiteX70" fmla="*/ 3212003 w 3659317"/>
              <a:gd name="connsiteY70" fmla="*/ 2282011 h 3199435"/>
              <a:gd name="connsiteX71" fmla="*/ 3658782 w 3659317"/>
              <a:gd name="connsiteY71" fmla="*/ 1582492 h 3199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59317" h="3199435">
                <a:moveTo>
                  <a:pt x="3658782" y="1582492"/>
                </a:moveTo>
                <a:cubicBezTo>
                  <a:pt x="3644536" y="1136435"/>
                  <a:pt x="3392067" y="966740"/>
                  <a:pt x="3392067" y="966740"/>
                </a:cubicBezTo>
                <a:cubicBezTo>
                  <a:pt x="3392067" y="966740"/>
                  <a:pt x="3362312" y="751600"/>
                  <a:pt x="3166649" y="521944"/>
                </a:cubicBezTo>
                <a:cubicBezTo>
                  <a:pt x="2863597" y="189407"/>
                  <a:pt x="2477771" y="248737"/>
                  <a:pt x="2477771" y="248737"/>
                </a:cubicBezTo>
                <a:cubicBezTo>
                  <a:pt x="1977973" y="-236273"/>
                  <a:pt x="1466183" y="137470"/>
                  <a:pt x="1466183" y="137470"/>
                </a:cubicBezTo>
                <a:cubicBezTo>
                  <a:pt x="756205" y="-95342"/>
                  <a:pt x="553870" y="461081"/>
                  <a:pt x="553870" y="461081"/>
                </a:cubicBezTo>
                <a:cubicBezTo>
                  <a:pt x="148117" y="504091"/>
                  <a:pt x="-182798" y="981707"/>
                  <a:pt x="114033" y="1492415"/>
                </a:cubicBezTo>
                <a:cubicBezTo>
                  <a:pt x="341616" y="1884102"/>
                  <a:pt x="677219" y="1889152"/>
                  <a:pt x="821216" y="1869676"/>
                </a:cubicBezTo>
                <a:cubicBezTo>
                  <a:pt x="867923" y="1746958"/>
                  <a:pt x="969361" y="1609002"/>
                  <a:pt x="1188287" y="1547868"/>
                </a:cubicBezTo>
                <a:cubicBezTo>
                  <a:pt x="1189910" y="1526499"/>
                  <a:pt x="1216870" y="1109475"/>
                  <a:pt x="939245" y="909213"/>
                </a:cubicBezTo>
                <a:cubicBezTo>
                  <a:pt x="772976" y="789290"/>
                  <a:pt x="587592" y="819045"/>
                  <a:pt x="486064" y="897671"/>
                </a:cubicBezTo>
                <a:cubicBezTo>
                  <a:pt x="389495" y="972059"/>
                  <a:pt x="362444" y="1087293"/>
                  <a:pt x="411135" y="1213528"/>
                </a:cubicBezTo>
                <a:cubicBezTo>
                  <a:pt x="437103" y="1277907"/>
                  <a:pt x="475424" y="1320286"/>
                  <a:pt x="528352" y="1342377"/>
                </a:cubicBezTo>
                <a:cubicBezTo>
                  <a:pt x="630151" y="1385116"/>
                  <a:pt x="751697" y="1335614"/>
                  <a:pt x="752959" y="1335163"/>
                </a:cubicBezTo>
                <a:cubicBezTo>
                  <a:pt x="780523" y="1323586"/>
                  <a:pt x="812253" y="1336543"/>
                  <a:pt x="823831" y="1364107"/>
                </a:cubicBezTo>
                <a:cubicBezTo>
                  <a:pt x="835408" y="1391671"/>
                  <a:pt x="822451" y="1423401"/>
                  <a:pt x="794887" y="1434979"/>
                </a:cubicBezTo>
                <a:cubicBezTo>
                  <a:pt x="788305" y="1437774"/>
                  <a:pt x="631504" y="1502604"/>
                  <a:pt x="487326" y="1442643"/>
                </a:cubicBezTo>
                <a:cubicBezTo>
                  <a:pt x="407348" y="1409371"/>
                  <a:pt x="347927" y="1345713"/>
                  <a:pt x="310779" y="1253292"/>
                </a:cubicBezTo>
                <a:cubicBezTo>
                  <a:pt x="244145" y="1080982"/>
                  <a:pt x="285171" y="916336"/>
                  <a:pt x="420242" y="812012"/>
                </a:cubicBezTo>
                <a:cubicBezTo>
                  <a:pt x="544492" y="716074"/>
                  <a:pt x="714458" y="696147"/>
                  <a:pt x="868644" y="750969"/>
                </a:cubicBezTo>
                <a:cubicBezTo>
                  <a:pt x="894432" y="637989"/>
                  <a:pt x="984599" y="483172"/>
                  <a:pt x="1201903" y="431777"/>
                </a:cubicBezTo>
                <a:cubicBezTo>
                  <a:pt x="1409919" y="382545"/>
                  <a:pt x="1533899" y="429342"/>
                  <a:pt x="1597917" y="471901"/>
                </a:cubicBezTo>
                <a:cubicBezTo>
                  <a:pt x="1674560" y="372717"/>
                  <a:pt x="1830098" y="253426"/>
                  <a:pt x="2052181" y="289673"/>
                </a:cubicBezTo>
                <a:cubicBezTo>
                  <a:pt x="2237294" y="319879"/>
                  <a:pt x="2342610" y="417079"/>
                  <a:pt x="2398423" y="493271"/>
                </a:cubicBezTo>
                <a:cubicBezTo>
                  <a:pt x="2448818" y="560873"/>
                  <a:pt x="2479754" y="640981"/>
                  <a:pt x="2487869" y="724911"/>
                </a:cubicBezTo>
                <a:cubicBezTo>
                  <a:pt x="2697779" y="672524"/>
                  <a:pt x="2941231" y="737444"/>
                  <a:pt x="3083695" y="883154"/>
                </a:cubicBezTo>
                <a:cubicBezTo>
                  <a:pt x="3199741" y="1002175"/>
                  <a:pt x="3240135" y="1163846"/>
                  <a:pt x="3199199" y="1341205"/>
                </a:cubicBezTo>
                <a:cubicBezTo>
                  <a:pt x="3252488" y="1393592"/>
                  <a:pt x="3356722" y="1527761"/>
                  <a:pt x="3325434" y="1753179"/>
                </a:cubicBezTo>
                <a:cubicBezTo>
                  <a:pt x="3308843" y="1872110"/>
                  <a:pt x="3242931" y="1963900"/>
                  <a:pt x="3139779" y="2011599"/>
                </a:cubicBezTo>
                <a:cubicBezTo>
                  <a:pt x="3007594" y="2072823"/>
                  <a:pt x="2828431" y="2052895"/>
                  <a:pt x="2683172" y="1960744"/>
                </a:cubicBezTo>
                <a:cubicBezTo>
                  <a:pt x="2477500" y="1830272"/>
                  <a:pt x="2156144" y="1823239"/>
                  <a:pt x="2008900" y="1945867"/>
                </a:cubicBezTo>
                <a:cubicBezTo>
                  <a:pt x="1894388" y="2041354"/>
                  <a:pt x="1762022" y="2135218"/>
                  <a:pt x="1636960" y="2125300"/>
                </a:cubicBezTo>
                <a:cubicBezTo>
                  <a:pt x="1627114" y="2124479"/>
                  <a:pt x="1617321" y="2123037"/>
                  <a:pt x="1607656" y="2120972"/>
                </a:cubicBezTo>
                <a:cubicBezTo>
                  <a:pt x="1533809" y="2104742"/>
                  <a:pt x="1474659" y="2051002"/>
                  <a:pt x="1432010" y="1961195"/>
                </a:cubicBezTo>
                <a:cubicBezTo>
                  <a:pt x="1419161" y="1934181"/>
                  <a:pt x="1430648" y="1901865"/>
                  <a:pt x="1457662" y="1889016"/>
                </a:cubicBezTo>
                <a:cubicBezTo>
                  <a:pt x="1484676" y="1876168"/>
                  <a:pt x="1516992" y="1887655"/>
                  <a:pt x="1529841" y="1914669"/>
                </a:cubicBezTo>
                <a:cubicBezTo>
                  <a:pt x="1557793" y="1973458"/>
                  <a:pt x="1590884" y="2006279"/>
                  <a:pt x="1630829" y="2015115"/>
                </a:cubicBezTo>
                <a:cubicBezTo>
                  <a:pt x="1720184" y="2034772"/>
                  <a:pt x="1849755" y="1937481"/>
                  <a:pt x="1939471" y="1862642"/>
                </a:cubicBezTo>
                <a:cubicBezTo>
                  <a:pt x="2124855" y="1708186"/>
                  <a:pt x="2492017" y="1711161"/>
                  <a:pt x="2741240" y="1869315"/>
                </a:cubicBezTo>
                <a:cubicBezTo>
                  <a:pt x="2856113" y="1942170"/>
                  <a:pt x="2994700" y="1959482"/>
                  <a:pt x="3094335" y="1913316"/>
                </a:cubicBezTo>
                <a:cubicBezTo>
                  <a:pt x="3163854" y="1881127"/>
                  <a:pt x="3206593" y="1820624"/>
                  <a:pt x="3218045" y="1738302"/>
                </a:cubicBezTo>
                <a:cubicBezTo>
                  <a:pt x="3249874" y="1509547"/>
                  <a:pt x="3108221" y="1404682"/>
                  <a:pt x="3106778" y="1403871"/>
                </a:cubicBezTo>
                <a:cubicBezTo>
                  <a:pt x="3088195" y="1390544"/>
                  <a:pt x="3080007" y="1366975"/>
                  <a:pt x="3086310" y="1344992"/>
                </a:cubicBezTo>
                <a:cubicBezTo>
                  <a:pt x="3130221" y="1191256"/>
                  <a:pt x="3102540" y="1057719"/>
                  <a:pt x="3006061" y="958805"/>
                </a:cubicBezTo>
                <a:cubicBezTo>
                  <a:pt x="2888843" y="838431"/>
                  <a:pt x="2684795" y="785864"/>
                  <a:pt x="2510141" y="830948"/>
                </a:cubicBezTo>
                <a:cubicBezTo>
                  <a:pt x="2280214" y="890278"/>
                  <a:pt x="2246762" y="1136525"/>
                  <a:pt x="2241983" y="1216954"/>
                </a:cubicBezTo>
                <a:cubicBezTo>
                  <a:pt x="2376513" y="1223987"/>
                  <a:pt x="2529797" y="1283407"/>
                  <a:pt x="2672803" y="1458152"/>
                </a:cubicBezTo>
                <a:cubicBezTo>
                  <a:pt x="2691774" y="1481307"/>
                  <a:pt x="2688383" y="1515462"/>
                  <a:pt x="2665229" y="1534433"/>
                </a:cubicBezTo>
                <a:cubicBezTo>
                  <a:pt x="2642073" y="1553404"/>
                  <a:pt x="2607918" y="1550014"/>
                  <a:pt x="2588947" y="1526859"/>
                </a:cubicBezTo>
                <a:cubicBezTo>
                  <a:pt x="2284632" y="1155009"/>
                  <a:pt x="1937398" y="1405765"/>
                  <a:pt x="1922790" y="1416675"/>
                </a:cubicBezTo>
                <a:cubicBezTo>
                  <a:pt x="1902151" y="1432066"/>
                  <a:pt x="1873532" y="1430786"/>
                  <a:pt x="1854353" y="1413609"/>
                </a:cubicBezTo>
                <a:cubicBezTo>
                  <a:pt x="1764087" y="1342593"/>
                  <a:pt x="1647230" y="1314713"/>
                  <a:pt x="1534620" y="1337327"/>
                </a:cubicBezTo>
                <a:cubicBezTo>
                  <a:pt x="1356359" y="1373394"/>
                  <a:pt x="1324710" y="1589796"/>
                  <a:pt x="1324440" y="1591960"/>
                </a:cubicBezTo>
                <a:cubicBezTo>
                  <a:pt x="1321284" y="1615232"/>
                  <a:pt x="1303467" y="1633816"/>
                  <a:pt x="1280348" y="1637945"/>
                </a:cubicBezTo>
                <a:cubicBezTo>
                  <a:pt x="867201" y="1712514"/>
                  <a:pt x="889743" y="2075618"/>
                  <a:pt x="890915" y="2090946"/>
                </a:cubicBezTo>
                <a:cubicBezTo>
                  <a:pt x="892223" y="2108826"/>
                  <a:pt x="884676" y="2126220"/>
                  <a:pt x="870718" y="2137473"/>
                </a:cubicBezTo>
                <a:cubicBezTo>
                  <a:pt x="932482" y="2676583"/>
                  <a:pt x="1654633" y="2628434"/>
                  <a:pt x="1654633" y="2628434"/>
                </a:cubicBezTo>
                <a:cubicBezTo>
                  <a:pt x="1655985" y="2634385"/>
                  <a:pt x="1657518" y="2640156"/>
                  <a:pt x="1658961" y="2646467"/>
                </a:cubicBezTo>
                <a:cubicBezTo>
                  <a:pt x="1679429" y="2654402"/>
                  <a:pt x="2163357" y="2837351"/>
                  <a:pt x="2381923" y="2577489"/>
                </a:cubicBezTo>
                <a:cubicBezTo>
                  <a:pt x="2436023" y="2487322"/>
                  <a:pt x="2454057" y="2410319"/>
                  <a:pt x="2433859" y="2353694"/>
                </a:cubicBezTo>
                <a:cubicBezTo>
                  <a:pt x="2411137" y="2290577"/>
                  <a:pt x="2347118" y="2267133"/>
                  <a:pt x="2346487" y="2266953"/>
                </a:cubicBezTo>
                <a:cubicBezTo>
                  <a:pt x="2318174" y="2257269"/>
                  <a:pt x="2303080" y="2226468"/>
                  <a:pt x="2312764" y="2198155"/>
                </a:cubicBezTo>
                <a:cubicBezTo>
                  <a:pt x="2322448" y="2169843"/>
                  <a:pt x="2353249" y="2154749"/>
                  <a:pt x="2381562" y="2164433"/>
                </a:cubicBezTo>
                <a:cubicBezTo>
                  <a:pt x="2386161" y="2165965"/>
                  <a:pt x="2495263" y="2204467"/>
                  <a:pt x="2535838" y="2316996"/>
                </a:cubicBezTo>
                <a:cubicBezTo>
                  <a:pt x="2568479" y="2407163"/>
                  <a:pt x="2547109" y="2515364"/>
                  <a:pt x="2472721" y="2637451"/>
                </a:cubicBezTo>
                <a:cubicBezTo>
                  <a:pt x="2471378" y="2639533"/>
                  <a:pt x="2469935" y="2641553"/>
                  <a:pt x="2468393" y="2643492"/>
                </a:cubicBezTo>
                <a:cubicBezTo>
                  <a:pt x="2332601" y="2808408"/>
                  <a:pt x="2125757" y="2836540"/>
                  <a:pt x="1950292" y="2822294"/>
                </a:cubicBezTo>
                <a:cubicBezTo>
                  <a:pt x="1866607" y="2814954"/>
                  <a:pt x="1783870" y="2799247"/>
                  <a:pt x="1703323" y="2775407"/>
                </a:cubicBezTo>
                <a:cubicBezTo>
                  <a:pt x="1829557" y="3054925"/>
                  <a:pt x="2113495" y="3183955"/>
                  <a:pt x="2417088" y="3198652"/>
                </a:cubicBezTo>
                <a:cubicBezTo>
                  <a:pt x="2769372" y="3215694"/>
                  <a:pt x="2837989" y="2949249"/>
                  <a:pt x="2837989" y="2949249"/>
                </a:cubicBezTo>
                <a:cubicBezTo>
                  <a:pt x="3314794" y="2761340"/>
                  <a:pt x="3212003" y="2282011"/>
                  <a:pt x="3212003" y="2282011"/>
                </a:cubicBezTo>
                <a:cubicBezTo>
                  <a:pt x="3410101" y="2251715"/>
                  <a:pt x="3672758" y="2028460"/>
                  <a:pt x="3658782" y="1582492"/>
                </a:cubicBezTo>
                <a:close/>
              </a:path>
            </a:pathLst>
          </a:custGeom>
          <a:solidFill>
            <a:schemeClr val="bg1"/>
          </a:solidFill>
          <a:ln w="9016" cap="flat">
            <a:noFill/>
            <a:prstDash val="solid"/>
            <a:miter/>
          </a:ln>
          <a:effectLst>
            <a:outerShdw blurRad="177800" dist="38100" dir="2700000" algn="tl" rotWithShape="0">
              <a:prstClr val="black">
                <a:alpha val="27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BFAA5483-CE99-0242-87F9-309812EB6F6A}"/>
              </a:ext>
            </a:extLst>
          </p:cNvPr>
          <p:cNvSpPr txBox="1"/>
          <p:nvPr/>
        </p:nvSpPr>
        <p:spPr>
          <a:xfrm>
            <a:off x="4476102" y="1682336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58" name="CuadroTexto 238">
            <a:extLst>
              <a:ext uri="{FF2B5EF4-FFF2-40B4-BE49-F238E27FC236}">
                <a16:creationId xmlns:a16="http://schemas.microsoft.com/office/drawing/2014/main" id="{0BB877B4-E1C9-824B-962E-A13A838C6119}"/>
              </a:ext>
            </a:extLst>
          </p:cNvPr>
          <p:cNvSpPr txBox="1"/>
          <p:nvPr/>
        </p:nvSpPr>
        <p:spPr>
          <a:xfrm>
            <a:off x="4320047" y="1395012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1</a:t>
            </a:r>
          </a:p>
        </p:txBody>
      </p:sp>
      <p:sp>
        <p:nvSpPr>
          <p:cNvPr id="59" name="CuadroTexto 4">
            <a:extLst>
              <a:ext uri="{FF2B5EF4-FFF2-40B4-BE49-F238E27FC236}">
                <a16:creationId xmlns:a16="http://schemas.microsoft.com/office/drawing/2014/main" id="{A5B357F7-0ABF-D841-BD33-53B78FF3489E}"/>
              </a:ext>
            </a:extLst>
          </p:cNvPr>
          <p:cNvSpPr txBox="1"/>
          <p:nvPr/>
        </p:nvSpPr>
        <p:spPr>
          <a:xfrm>
            <a:off x="5353174" y="258515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0" name="CuadroTexto 238">
            <a:extLst>
              <a:ext uri="{FF2B5EF4-FFF2-40B4-BE49-F238E27FC236}">
                <a16:creationId xmlns:a16="http://schemas.microsoft.com/office/drawing/2014/main" id="{A334B609-B3D3-FB41-A54F-F030A677EC68}"/>
              </a:ext>
            </a:extLst>
          </p:cNvPr>
          <p:cNvSpPr txBox="1"/>
          <p:nvPr/>
        </p:nvSpPr>
        <p:spPr>
          <a:xfrm>
            <a:off x="5197119" y="229782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2</a:t>
            </a:r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EB416311-1D81-2643-A931-D23BC1945BEB}"/>
              </a:ext>
            </a:extLst>
          </p:cNvPr>
          <p:cNvSpPr txBox="1"/>
          <p:nvPr/>
        </p:nvSpPr>
        <p:spPr>
          <a:xfrm>
            <a:off x="6170551" y="3413209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2" name="CuadroTexto 238">
            <a:extLst>
              <a:ext uri="{FF2B5EF4-FFF2-40B4-BE49-F238E27FC236}">
                <a16:creationId xmlns:a16="http://schemas.microsoft.com/office/drawing/2014/main" id="{420341A3-104D-2B45-9084-F2FC96626792}"/>
              </a:ext>
            </a:extLst>
          </p:cNvPr>
          <p:cNvSpPr txBox="1"/>
          <p:nvPr/>
        </p:nvSpPr>
        <p:spPr>
          <a:xfrm>
            <a:off x="6014496" y="3125885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3</a:t>
            </a:r>
          </a:p>
        </p:txBody>
      </p:sp>
      <p:sp>
        <p:nvSpPr>
          <p:cNvPr id="63" name="CuadroTexto 4">
            <a:extLst>
              <a:ext uri="{FF2B5EF4-FFF2-40B4-BE49-F238E27FC236}">
                <a16:creationId xmlns:a16="http://schemas.microsoft.com/office/drawing/2014/main" id="{26C78EBB-8EA4-4A42-B8A8-4E16FB3CF0CE}"/>
              </a:ext>
            </a:extLst>
          </p:cNvPr>
          <p:cNvSpPr txBox="1"/>
          <p:nvPr/>
        </p:nvSpPr>
        <p:spPr>
          <a:xfrm>
            <a:off x="6947307" y="4255832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4" name="CuadroTexto 238">
            <a:extLst>
              <a:ext uri="{FF2B5EF4-FFF2-40B4-BE49-F238E27FC236}">
                <a16:creationId xmlns:a16="http://schemas.microsoft.com/office/drawing/2014/main" id="{D529B74A-6C64-004D-8C41-7A883B4634D7}"/>
              </a:ext>
            </a:extLst>
          </p:cNvPr>
          <p:cNvSpPr txBox="1"/>
          <p:nvPr/>
        </p:nvSpPr>
        <p:spPr>
          <a:xfrm>
            <a:off x="6791252" y="3968508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4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5004EC4C-BC4D-B04F-B007-DF8BB6878461}"/>
              </a:ext>
            </a:extLst>
          </p:cNvPr>
          <p:cNvSpPr txBox="1"/>
          <p:nvPr/>
        </p:nvSpPr>
        <p:spPr>
          <a:xfrm>
            <a:off x="7722734" y="5237778"/>
            <a:ext cx="4208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Lorem ipsum dolor sit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amet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consectetur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adipiscing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elit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, sed do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eiusmod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tempor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incididunt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</a:t>
            </a:r>
            <a:r>
              <a:rPr lang="en-US" sz="1100" dirty="0" err="1">
                <a:latin typeface="Century Gothic" panose="020B0502020202020204" pitchFamily="34" charset="0"/>
                <a:ea typeface="Lato Light" charset="0"/>
                <a:cs typeface="Lato Light" charset="0"/>
              </a:rPr>
              <a:t>ut</a:t>
            </a:r>
            <a:r>
              <a:rPr lang="en-US" sz="11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 labore et dolore magna.</a:t>
            </a:r>
          </a:p>
        </p:txBody>
      </p:sp>
      <p:sp>
        <p:nvSpPr>
          <p:cNvPr id="66" name="CuadroTexto 238">
            <a:extLst>
              <a:ext uri="{FF2B5EF4-FFF2-40B4-BE49-F238E27FC236}">
                <a16:creationId xmlns:a16="http://schemas.microsoft.com/office/drawing/2014/main" id="{3D6A5203-FF04-1044-A18E-5237EAB2296A}"/>
              </a:ext>
            </a:extLst>
          </p:cNvPr>
          <p:cNvSpPr txBox="1"/>
          <p:nvPr/>
        </p:nvSpPr>
        <p:spPr>
          <a:xfrm>
            <a:off x="7566679" y="4950454"/>
            <a:ext cx="1664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Agenda Point 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2075E3-A62A-1C4D-BA5D-41718F4AFE93}"/>
              </a:ext>
            </a:extLst>
          </p:cNvPr>
          <p:cNvGrpSpPr/>
          <p:nvPr/>
        </p:nvGrpSpPr>
        <p:grpSpPr>
          <a:xfrm>
            <a:off x="3593855" y="1519452"/>
            <a:ext cx="808361" cy="744583"/>
            <a:chOff x="4045976" y="1519452"/>
            <a:chExt cx="808361" cy="74458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0E9741D-5434-454C-95E2-6420F8726D2C}"/>
                </a:ext>
              </a:extLst>
            </p:cNvPr>
            <p:cNvSpPr/>
            <p:nvPr/>
          </p:nvSpPr>
          <p:spPr>
            <a:xfrm>
              <a:off x="4083041" y="1519452"/>
              <a:ext cx="744583" cy="7445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adroTexto 238">
              <a:extLst>
                <a:ext uri="{FF2B5EF4-FFF2-40B4-BE49-F238E27FC236}">
                  <a16:creationId xmlns:a16="http://schemas.microsoft.com/office/drawing/2014/main" id="{8DAF3C75-2F32-D64F-9C86-516DC14DC22D}"/>
                </a:ext>
              </a:extLst>
            </p:cNvPr>
            <p:cNvSpPr txBox="1"/>
            <p:nvPr/>
          </p:nvSpPr>
          <p:spPr>
            <a:xfrm>
              <a:off x="4045976" y="1529388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D2CC9-3DA6-4E43-9D77-D4000FC13BCF}"/>
              </a:ext>
            </a:extLst>
          </p:cNvPr>
          <p:cNvGrpSpPr/>
          <p:nvPr/>
        </p:nvGrpSpPr>
        <p:grpSpPr>
          <a:xfrm>
            <a:off x="4507992" y="2416963"/>
            <a:ext cx="744583" cy="744583"/>
            <a:chOff x="4960113" y="2416963"/>
            <a:chExt cx="744583" cy="74458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EA02A1F-1768-DF46-8044-C671E424C5C5}"/>
                </a:ext>
              </a:extLst>
            </p:cNvPr>
            <p:cNvSpPr/>
            <p:nvPr/>
          </p:nvSpPr>
          <p:spPr>
            <a:xfrm>
              <a:off x="4960113" y="2416963"/>
              <a:ext cx="744583" cy="7445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uadroTexto 238">
              <a:extLst>
                <a:ext uri="{FF2B5EF4-FFF2-40B4-BE49-F238E27FC236}">
                  <a16:creationId xmlns:a16="http://schemas.microsoft.com/office/drawing/2014/main" id="{05F5BE3F-7345-4D4F-9982-339D17DFACE8}"/>
                </a:ext>
              </a:extLst>
            </p:cNvPr>
            <p:cNvSpPr txBox="1"/>
            <p:nvPr/>
          </p:nvSpPr>
          <p:spPr>
            <a:xfrm>
              <a:off x="5131342" y="2455850"/>
              <a:ext cx="424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F007EC-AC67-884C-AB59-BA857CBA38A8}"/>
              </a:ext>
            </a:extLst>
          </p:cNvPr>
          <p:cNvGrpSpPr/>
          <p:nvPr/>
        </p:nvGrpSpPr>
        <p:grpSpPr>
          <a:xfrm>
            <a:off x="5291764" y="3297134"/>
            <a:ext cx="744583" cy="744583"/>
            <a:chOff x="5743885" y="3297134"/>
            <a:chExt cx="744583" cy="74458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D4E0E01-0392-E440-B57A-D13BD6C83E73}"/>
                </a:ext>
              </a:extLst>
            </p:cNvPr>
            <p:cNvSpPr/>
            <p:nvPr/>
          </p:nvSpPr>
          <p:spPr>
            <a:xfrm>
              <a:off x="5743885" y="3297134"/>
              <a:ext cx="744583" cy="74458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adroTexto 238">
              <a:extLst>
                <a:ext uri="{FF2B5EF4-FFF2-40B4-BE49-F238E27FC236}">
                  <a16:creationId xmlns:a16="http://schemas.microsoft.com/office/drawing/2014/main" id="{08E407F0-C553-F841-A8D6-C02E8B58EDB6}"/>
                </a:ext>
              </a:extLst>
            </p:cNvPr>
            <p:cNvSpPr txBox="1"/>
            <p:nvPr/>
          </p:nvSpPr>
          <p:spPr>
            <a:xfrm>
              <a:off x="5864587" y="3315491"/>
              <a:ext cx="46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C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50B1E9-86A7-804B-AA60-717811EEA439}"/>
              </a:ext>
            </a:extLst>
          </p:cNvPr>
          <p:cNvGrpSpPr/>
          <p:nvPr/>
        </p:nvGrpSpPr>
        <p:grpSpPr>
          <a:xfrm>
            <a:off x="6065304" y="4144457"/>
            <a:ext cx="808361" cy="744583"/>
            <a:chOff x="6517425" y="4144457"/>
            <a:chExt cx="808361" cy="74458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79A10A-4AE4-CA48-AA3D-E2C1D5975947}"/>
                </a:ext>
              </a:extLst>
            </p:cNvPr>
            <p:cNvSpPr/>
            <p:nvPr/>
          </p:nvSpPr>
          <p:spPr>
            <a:xfrm>
              <a:off x="6548309" y="4144457"/>
              <a:ext cx="744583" cy="74458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adroTexto 238">
              <a:extLst>
                <a:ext uri="{FF2B5EF4-FFF2-40B4-BE49-F238E27FC236}">
                  <a16:creationId xmlns:a16="http://schemas.microsoft.com/office/drawing/2014/main" id="{89CF4F3A-CD9B-3C48-888D-5681B8E2F568}"/>
                </a:ext>
              </a:extLst>
            </p:cNvPr>
            <p:cNvSpPr txBox="1"/>
            <p:nvPr/>
          </p:nvSpPr>
          <p:spPr>
            <a:xfrm>
              <a:off x="6517425" y="4174114"/>
              <a:ext cx="8083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46C457-9307-9847-BBF5-9976F7AF5F8F}"/>
              </a:ext>
            </a:extLst>
          </p:cNvPr>
          <p:cNvGrpSpPr/>
          <p:nvPr/>
        </p:nvGrpSpPr>
        <p:grpSpPr>
          <a:xfrm>
            <a:off x="6995691" y="4942465"/>
            <a:ext cx="744583" cy="744583"/>
            <a:chOff x="7447812" y="4942465"/>
            <a:chExt cx="744583" cy="74458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CE2DFA2-2AB0-A748-89D4-B4F73AC0FEA7}"/>
                </a:ext>
              </a:extLst>
            </p:cNvPr>
            <p:cNvSpPr/>
            <p:nvPr/>
          </p:nvSpPr>
          <p:spPr>
            <a:xfrm>
              <a:off x="7447812" y="4942465"/>
              <a:ext cx="744583" cy="74458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adroTexto 238">
              <a:extLst>
                <a:ext uri="{FF2B5EF4-FFF2-40B4-BE49-F238E27FC236}">
                  <a16:creationId xmlns:a16="http://schemas.microsoft.com/office/drawing/2014/main" id="{6E84094E-423B-044E-8859-31ACD425E939}"/>
                </a:ext>
              </a:extLst>
            </p:cNvPr>
            <p:cNvSpPr txBox="1"/>
            <p:nvPr/>
          </p:nvSpPr>
          <p:spPr>
            <a:xfrm>
              <a:off x="7549808" y="4991590"/>
              <a:ext cx="523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cap="all" dirty="0">
                  <a:latin typeface="Tw Cen MT" panose="020B0602020104020603" pitchFamily="34" charset="77"/>
                  <a:ea typeface="Open Sans" panose="020B0606030504020204" pitchFamily="34" charset="0"/>
                  <a:cs typeface="Open Sans" panose="020B0606030504020204" pitchFamily="34" charset="0"/>
                </a:rPr>
                <a:t>E</a:t>
              </a:r>
            </a:p>
          </p:txBody>
        </p:sp>
      </p:grpSp>
      <p:sp>
        <p:nvSpPr>
          <p:cNvPr id="47" name="CuadroTexto 238">
            <a:extLst>
              <a:ext uri="{FF2B5EF4-FFF2-40B4-BE49-F238E27FC236}">
                <a16:creationId xmlns:a16="http://schemas.microsoft.com/office/drawing/2014/main" id="{576B1771-7964-464B-BD31-AC50AA7CB317}"/>
              </a:ext>
            </a:extLst>
          </p:cNvPr>
          <p:cNvSpPr txBox="1"/>
          <p:nvPr/>
        </p:nvSpPr>
        <p:spPr>
          <a:xfrm>
            <a:off x="622719" y="343215"/>
            <a:ext cx="423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Meeting agenda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470B58-2035-FEEE-B686-40DA1385817D}"/>
              </a:ext>
            </a:extLst>
          </p:cNvPr>
          <p:cNvSpPr/>
          <p:nvPr/>
        </p:nvSpPr>
        <p:spPr>
          <a:xfrm>
            <a:off x="7740274" y="4959107"/>
            <a:ext cx="4284253" cy="744191"/>
          </a:xfrm>
          <a:prstGeom prst="roundRect">
            <a:avLst/>
          </a:prstGeom>
          <a:solidFill>
            <a:srgbClr val="5DCEAF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03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9637562">
            <a:off x="-2561455" y="4626084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9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6" grpId="0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30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58" grpId="0" animBg="1"/>
          <p:bldP spid="33" grpId="0"/>
          <p:bldP spid="60" grpId="0" animBg="1"/>
          <p:bldP spid="59" grpId="0" animBg="1"/>
          <p:bldP spid="43" grpId="0" animBg="1"/>
          <p:bldP spid="44" grpId="0"/>
          <p:bldP spid="45" grpId="0"/>
          <p:bldP spid="46" grpId="0"/>
          <p:bldP spid="47" grpId="0" animBg="1"/>
          <p:bldP spid="48" grpId="0" animBg="1"/>
          <p:bldP spid="49" grpId="0" animBg="1"/>
          <p:bldP spid="50" grpId="0"/>
          <p:bldP spid="51" grpId="0"/>
          <p:bldP spid="52" grpId="0"/>
          <p:bldP spid="5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8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8" fill="hold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10" presetClass="entr" presetSubtype="0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4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9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0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1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2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3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6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7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1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5" presetID="2" presetClass="entr" presetSubtype="2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2" presetClass="entr" presetSubtype="2" fill="hold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1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2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3" grpId="0" animBg="1"/>
          <p:bldP spid="6" grpId="0"/>
          <p:bldP spid="15" grpId="0" animBg="1"/>
          <p:bldP spid="16" grpId="0" animBg="1"/>
          <p:bldP spid="17" grpId="0" animBg="1"/>
          <p:bldP spid="18" grpId="0" animBg="1"/>
          <p:bldP spid="19" grpId="0" animBg="1"/>
          <p:bldP spid="20" grpId="0" animBg="1"/>
          <p:bldP spid="30" grpId="0" animBg="1"/>
          <p:bldP spid="23" grpId="0" animBg="1"/>
          <p:bldP spid="24" grpId="0" animBg="1"/>
          <p:bldP spid="25" grpId="0" animBg="1"/>
          <p:bldP spid="26" grpId="0" animBg="1"/>
          <p:bldP spid="27" grpId="0" animBg="1"/>
          <p:bldP spid="28" grpId="0" animBg="1"/>
          <p:bldP spid="58" grpId="0" animBg="1"/>
          <p:bldP spid="33" grpId="0"/>
          <p:bldP spid="60" grpId="0" animBg="1"/>
          <p:bldP spid="59" grpId="0" animBg="1"/>
          <p:bldP spid="43" grpId="0" animBg="1"/>
          <p:bldP spid="44" grpId="0"/>
          <p:bldP spid="45" grpId="0"/>
          <p:bldP spid="46" grpId="0"/>
          <p:bldP spid="47" grpId="0" animBg="1"/>
          <p:bldP spid="48" grpId="0" animBg="1"/>
          <p:bldP spid="49" grpId="0" animBg="1"/>
          <p:bldP spid="50" grpId="0"/>
          <p:bldP spid="51" grpId="0"/>
          <p:bldP spid="52" grpId="0"/>
          <p:bldP spid="5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9637562">
            <a:off x="459963" y="2540820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9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0406438-4E09-3B4B-8A8E-AB118787DFA7}"/>
              </a:ext>
            </a:extLst>
          </p:cNvPr>
          <p:cNvSpPr/>
          <p:nvPr/>
        </p:nvSpPr>
        <p:spPr>
          <a:xfrm>
            <a:off x="0" y="1393902"/>
            <a:ext cx="12192000" cy="4662000"/>
          </a:xfrm>
          <a:prstGeom prst="rect">
            <a:avLst/>
          </a:prstGeom>
          <a:pattFill prst="lgGrid">
            <a:fgClr>
              <a:srgbClr val="ECECEC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238">
            <a:extLst>
              <a:ext uri="{FF2B5EF4-FFF2-40B4-BE49-F238E27FC236}">
                <a16:creationId xmlns:a16="http://schemas.microsoft.com/office/drawing/2014/main" id="{7203A63C-BBE9-0247-9868-E1F6C9626BFB}"/>
              </a:ext>
            </a:extLst>
          </p:cNvPr>
          <p:cNvSpPr txBox="1"/>
          <p:nvPr/>
        </p:nvSpPr>
        <p:spPr>
          <a:xfrm>
            <a:off x="622719" y="343215"/>
            <a:ext cx="2686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Light Bulb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00B637-6CE7-6442-8130-30D16DE7C7C9}"/>
              </a:ext>
            </a:extLst>
          </p:cNvPr>
          <p:cNvSpPr/>
          <p:nvPr/>
        </p:nvSpPr>
        <p:spPr>
          <a:xfrm>
            <a:off x="4248055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215472 w 430753"/>
              <a:gd name="connsiteY4" fmla="*/ 0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3"/>
                  <a:pt x="215377" y="431863"/>
                </a:cubicBezTo>
                <a:cubicBezTo>
                  <a:pt x="96427" y="431863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215408" y="0"/>
                  <a:pt x="215440" y="0"/>
                  <a:pt x="215472" y="0"/>
                </a:cubicBezTo>
                <a:cubicBezTo>
                  <a:pt x="334384" y="57"/>
                  <a:pt x="430753" y="96717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3962C92-09D9-C24A-870B-AA966AFA8EE3}"/>
              </a:ext>
            </a:extLst>
          </p:cNvPr>
          <p:cNvSpPr/>
          <p:nvPr/>
        </p:nvSpPr>
        <p:spPr>
          <a:xfrm>
            <a:off x="7516516" y="3356250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3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3" y="431863"/>
                  <a:pt x="215377" y="431863"/>
                </a:cubicBezTo>
                <a:cubicBezTo>
                  <a:pt x="96430" y="431863"/>
                  <a:pt x="0" y="335185"/>
                  <a:pt x="0" y="215932"/>
                </a:cubicBezTo>
                <a:cubicBezTo>
                  <a:pt x="0" y="96679"/>
                  <a:pt x="96430" y="0"/>
                  <a:pt x="215377" y="0"/>
                </a:cubicBezTo>
                <a:cubicBezTo>
                  <a:pt x="334323" y="0"/>
                  <a:pt x="430753" y="96679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B2A0599-7BC7-C641-9133-A62EA7C086B5}"/>
              </a:ext>
            </a:extLst>
          </p:cNvPr>
          <p:cNvSpPr/>
          <p:nvPr/>
        </p:nvSpPr>
        <p:spPr>
          <a:xfrm>
            <a:off x="7054126" y="2226013"/>
            <a:ext cx="430753" cy="431863"/>
          </a:xfrm>
          <a:custGeom>
            <a:avLst/>
            <a:gdLst>
              <a:gd name="connsiteX0" fmla="*/ 430753 w 430753"/>
              <a:gd name="connsiteY0" fmla="*/ 215837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7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7"/>
                </a:moveTo>
                <a:cubicBezTo>
                  <a:pt x="430810" y="335093"/>
                  <a:pt x="334418" y="431811"/>
                  <a:pt x="215472" y="431864"/>
                </a:cubicBezTo>
                <a:cubicBezTo>
                  <a:pt x="96525" y="431916"/>
                  <a:pt x="57" y="335283"/>
                  <a:pt x="0" y="216027"/>
                </a:cubicBezTo>
                <a:cubicBezTo>
                  <a:pt x="-57" y="96808"/>
                  <a:pt x="96278" y="106"/>
                  <a:pt x="215187" y="0"/>
                </a:cubicBezTo>
                <a:cubicBezTo>
                  <a:pt x="334133" y="-105"/>
                  <a:pt x="430649" y="96486"/>
                  <a:pt x="430753" y="215741"/>
                </a:cubicBezTo>
                <a:cubicBezTo>
                  <a:pt x="430753" y="215773"/>
                  <a:pt x="430753" y="215805"/>
                  <a:pt x="430753" y="215837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7D26D83-2704-6A4D-BF20-4462CD9FA5EF}"/>
              </a:ext>
            </a:extLst>
          </p:cNvPr>
          <p:cNvSpPr/>
          <p:nvPr/>
        </p:nvSpPr>
        <p:spPr>
          <a:xfrm>
            <a:off x="7054126" y="4521538"/>
            <a:ext cx="430753" cy="431863"/>
          </a:xfrm>
          <a:custGeom>
            <a:avLst/>
            <a:gdLst>
              <a:gd name="connsiteX0" fmla="*/ 430753 w 430753"/>
              <a:gd name="connsiteY0" fmla="*/ 215836 h 431863"/>
              <a:gd name="connsiteX1" fmla="*/ 215472 w 430753"/>
              <a:gd name="connsiteY1" fmla="*/ 431864 h 431863"/>
              <a:gd name="connsiteX2" fmla="*/ 0 w 430753"/>
              <a:gd name="connsiteY2" fmla="*/ 216027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836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836"/>
                </a:moveTo>
                <a:cubicBezTo>
                  <a:pt x="430810" y="335090"/>
                  <a:pt x="334418" y="431806"/>
                  <a:pt x="215472" y="431864"/>
                </a:cubicBezTo>
                <a:cubicBezTo>
                  <a:pt x="96525" y="431921"/>
                  <a:pt x="57" y="335280"/>
                  <a:pt x="0" y="216027"/>
                </a:cubicBezTo>
                <a:cubicBezTo>
                  <a:pt x="-57" y="96812"/>
                  <a:pt x="96278" y="105"/>
                  <a:pt x="215187" y="0"/>
                </a:cubicBezTo>
                <a:cubicBezTo>
                  <a:pt x="334133" y="-105"/>
                  <a:pt x="430649" y="96488"/>
                  <a:pt x="430753" y="215741"/>
                </a:cubicBezTo>
                <a:cubicBezTo>
                  <a:pt x="430753" y="215770"/>
                  <a:pt x="430753" y="215808"/>
                  <a:pt x="430753" y="215836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09AABE1-5790-DA4E-B202-4B5968F202BE}"/>
              </a:ext>
            </a:extLst>
          </p:cNvPr>
          <p:cNvSpPr/>
          <p:nvPr/>
        </p:nvSpPr>
        <p:spPr>
          <a:xfrm>
            <a:off x="4669497" y="2269257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18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8"/>
                  <a:pt x="334326" y="431864"/>
                  <a:pt x="215377" y="431864"/>
                </a:cubicBezTo>
                <a:cubicBezTo>
                  <a:pt x="96427" y="431864"/>
                  <a:pt x="0" y="335188"/>
                  <a:pt x="0" y="215932"/>
                </a:cubicBezTo>
                <a:cubicBezTo>
                  <a:pt x="0" y="96750"/>
                  <a:pt x="96311" y="105"/>
                  <a:pt x="215187" y="0"/>
                </a:cubicBezTo>
                <a:cubicBezTo>
                  <a:pt x="334136" y="-105"/>
                  <a:pt x="430649" y="96485"/>
                  <a:pt x="430753" y="215741"/>
                </a:cubicBezTo>
                <a:cubicBezTo>
                  <a:pt x="430753" y="215805"/>
                  <a:pt x="430753" y="215868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1AC422-6231-A542-B6D2-F81A285E79E5}"/>
              </a:ext>
            </a:extLst>
          </p:cNvPr>
          <p:cNvSpPr/>
          <p:nvPr/>
        </p:nvSpPr>
        <p:spPr>
          <a:xfrm>
            <a:off x="4673678" y="4472389"/>
            <a:ext cx="430753" cy="431863"/>
          </a:xfrm>
          <a:custGeom>
            <a:avLst/>
            <a:gdLst>
              <a:gd name="connsiteX0" fmla="*/ 430753 w 430753"/>
              <a:gd name="connsiteY0" fmla="*/ 215932 h 431863"/>
              <a:gd name="connsiteX1" fmla="*/ 215377 w 430753"/>
              <a:gd name="connsiteY1" fmla="*/ 431864 h 431863"/>
              <a:gd name="connsiteX2" fmla="*/ 0 w 430753"/>
              <a:gd name="connsiteY2" fmla="*/ 215932 h 431863"/>
              <a:gd name="connsiteX3" fmla="*/ 215377 w 430753"/>
              <a:gd name="connsiteY3" fmla="*/ 0 h 431863"/>
              <a:gd name="connsiteX4" fmla="*/ 430753 w 430753"/>
              <a:gd name="connsiteY4" fmla="*/ 215741 h 431863"/>
              <a:gd name="connsiteX5" fmla="*/ 430753 w 430753"/>
              <a:gd name="connsiteY5" fmla="*/ 215932 h 43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753" h="431863">
                <a:moveTo>
                  <a:pt x="430753" y="215932"/>
                </a:moveTo>
                <a:cubicBezTo>
                  <a:pt x="430753" y="335185"/>
                  <a:pt x="334326" y="431864"/>
                  <a:pt x="215377" y="431864"/>
                </a:cubicBezTo>
                <a:cubicBezTo>
                  <a:pt x="96427" y="431864"/>
                  <a:pt x="0" y="335185"/>
                  <a:pt x="0" y="215932"/>
                </a:cubicBezTo>
                <a:cubicBezTo>
                  <a:pt x="0" y="96679"/>
                  <a:pt x="96427" y="0"/>
                  <a:pt x="215377" y="0"/>
                </a:cubicBezTo>
                <a:cubicBezTo>
                  <a:pt x="334274" y="-57"/>
                  <a:pt x="430701" y="96536"/>
                  <a:pt x="430753" y="215741"/>
                </a:cubicBezTo>
                <a:cubicBezTo>
                  <a:pt x="430753" y="215808"/>
                  <a:pt x="430753" y="215865"/>
                  <a:pt x="430753" y="215932"/>
                </a:cubicBezTo>
                <a:close/>
              </a:path>
            </a:pathLst>
          </a:custGeom>
          <a:solidFill>
            <a:schemeClr val="bg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092FCC9A-5DC0-2B4A-BA2A-BEF4D923AA25}"/>
              </a:ext>
            </a:extLst>
          </p:cNvPr>
          <p:cNvSpPr/>
          <p:nvPr/>
        </p:nvSpPr>
        <p:spPr>
          <a:xfrm>
            <a:off x="4449132" y="1902650"/>
            <a:ext cx="3263556" cy="4174764"/>
          </a:xfrm>
          <a:custGeom>
            <a:avLst/>
            <a:gdLst>
              <a:gd name="connsiteX0" fmla="*/ 1631778 w 3263556"/>
              <a:gd name="connsiteY0" fmla="*/ 0 h 4174764"/>
              <a:gd name="connsiteX1" fmla="*/ 3263556 w 3263556"/>
              <a:gd name="connsiteY1" fmla="*/ 1683834 h 4174764"/>
              <a:gd name="connsiteX2" fmla="*/ 2544121 w 3263556"/>
              <a:gd name="connsiteY2" fmla="*/ 3080096 h 4174764"/>
              <a:gd name="connsiteX3" fmla="*/ 2528373 w 3263556"/>
              <a:gd name="connsiteY3" fmla="*/ 3089968 h 4174764"/>
              <a:gd name="connsiteX4" fmla="*/ 2208145 w 3263556"/>
              <a:gd name="connsiteY4" fmla="*/ 3550295 h 4174764"/>
              <a:gd name="connsiteX5" fmla="*/ 2219296 w 3263556"/>
              <a:gd name="connsiteY5" fmla="*/ 4163612 h 4174764"/>
              <a:gd name="connsiteX6" fmla="*/ 1059569 w 3263556"/>
              <a:gd name="connsiteY6" fmla="*/ 4174764 h 4174764"/>
              <a:gd name="connsiteX7" fmla="*/ 1059569 w 3263556"/>
              <a:gd name="connsiteY7" fmla="*/ 3461086 h 4174764"/>
              <a:gd name="connsiteX8" fmla="*/ 785943 w 3263556"/>
              <a:gd name="connsiteY8" fmla="*/ 3121789 h 4174764"/>
              <a:gd name="connsiteX9" fmla="*/ 719435 w 3263556"/>
              <a:gd name="connsiteY9" fmla="*/ 3080096 h 4174764"/>
              <a:gd name="connsiteX10" fmla="*/ 0 w 3263556"/>
              <a:gd name="connsiteY10" fmla="*/ 1683834 h 4174764"/>
              <a:gd name="connsiteX11" fmla="*/ 1631778 w 3263556"/>
              <a:gd name="connsiteY11" fmla="*/ 0 h 4174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63556" h="4174764">
                <a:moveTo>
                  <a:pt x="1631778" y="0"/>
                </a:moveTo>
                <a:cubicBezTo>
                  <a:pt x="2532984" y="0"/>
                  <a:pt x="3263556" y="753878"/>
                  <a:pt x="3263556" y="1683834"/>
                </a:cubicBezTo>
                <a:cubicBezTo>
                  <a:pt x="3263556" y="2265056"/>
                  <a:pt x="2978177" y="2777498"/>
                  <a:pt x="2544121" y="3080096"/>
                </a:cubicBezTo>
                <a:lnTo>
                  <a:pt x="2528373" y="3089968"/>
                </a:lnTo>
                <a:lnTo>
                  <a:pt x="2208145" y="3550295"/>
                </a:lnTo>
                <a:lnTo>
                  <a:pt x="2219296" y="4163612"/>
                </a:lnTo>
                <a:lnTo>
                  <a:pt x="1059569" y="4174764"/>
                </a:lnTo>
                <a:lnTo>
                  <a:pt x="1059569" y="3461086"/>
                </a:lnTo>
                <a:lnTo>
                  <a:pt x="785943" y="3121789"/>
                </a:lnTo>
                <a:lnTo>
                  <a:pt x="719435" y="3080096"/>
                </a:lnTo>
                <a:cubicBezTo>
                  <a:pt x="285379" y="2777498"/>
                  <a:pt x="0" y="2265056"/>
                  <a:pt x="0" y="1683834"/>
                </a:cubicBezTo>
                <a:cubicBezTo>
                  <a:pt x="0" y="753878"/>
                  <a:pt x="730572" y="0"/>
                  <a:pt x="1631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760FC5B0-D392-4243-AE36-5B3962FD56C1}"/>
              </a:ext>
            </a:extLst>
          </p:cNvPr>
          <p:cNvSpPr/>
          <p:nvPr/>
        </p:nvSpPr>
        <p:spPr>
          <a:xfrm>
            <a:off x="4406511" y="1883210"/>
            <a:ext cx="3382206" cy="5186663"/>
          </a:xfrm>
          <a:custGeom>
            <a:avLst/>
            <a:gdLst>
              <a:gd name="connsiteX0" fmla="*/ 1691103 w 3382206"/>
              <a:gd name="connsiteY0" fmla="*/ 0 h 5186663"/>
              <a:gd name="connsiteX1" fmla="*/ 3382195 w 3382206"/>
              <a:gd name="connsiteY1" fmla="*/ 1695450 h 5186663"/>
              <a:gd name="connsiteX2" fmla="*/ 2858907 w 3382206"/>
              <a:gd name="connsiteY2" fmla="*/ 2921699 h 5186663"/>
              <a:gd name="connsiteX3" fmla="*/ 2316807 w 3382206"/>
              <a:gd name="connsiteY3" fmla="*/ 3644646 h 5186663"/>
              <a:gd name="connsiteX4" fmla="*/ 2316807 w 3382206"/>
              <a:gd name="connsiteY4" fmla="*/ 4057555 h 5186663"/>
              <a:gd name="connsiteX5" fmla="*/ 2301606 w 3382206"/>
              <a:gd name="connsiteY5" fmla="*/ 4127945 h 5186663"/>
              <a:gd name="connsiteX6" fmla="*/ 2334773 w 3382206"/>
              <a:gd name="connsiteY6" fmla="*/ 4148157 h 5186663"/>
              <a:gd name="connsiteX7" fmla="*/ 2358609 w 3382206"/>
              <a:gd name="connsiteY7" fmla="*/ 4362355 h 5186663"/>
              <a:gd name="connsiteX8" fmla="*/ 2358609 w 3382206"/>
              <a:gd name="connsiteY8" fmla="*/ 4552855 h 5186663"/>
              <a:gd name="connsiteX9" fmla="*/ 2358609 w 3382206"/>
              <a:gd name="connsiteY9" fmla="*/ 4743355 h 5186663"/>
              <a:gd name="connsiteX10" fmla="*/ 2391956 w 3382206"/>
              <a:gd name="connsiteY10" fmla="*/ 4838509 h 5186663"/>
              <a:gd name="connsiteX11" fmla="*/ 2240043 w 3382206"/>
              <a:gd name="connsiteY11" fmla="*/ 4991005 h 5186663"/>
              <a:gd name="connsiteX12" fmla="*/ 1997495 w 3382206"/>
              <a:gd name="connsiteY12" fmla="*/ 4991005 h 5186663"/>
              <a:gd name="connsiteX13" fmla="*/ 1997495 w 3382206"/>
              <a:gd name="connsiteY13" fmla="*/ 5186663 h 5186663"/>
              <a:gd name="connsiteX14" fmla="*/ 1883489 w 3382206"/>
              <a:gd name="connsiteY14" fmla="*/ 5186663 h 5186663"/>
              <a:gd name="connsiteX15" fmla="*/ 1883489 w 3382206"/>
              <a:gd name="connsiteY15" fmla="*/ 4933855 h 5186663"/>
              <a:gd name="connsiteX16" fmla="*/ 1940492 w 3382206"/>
              <a:gd name="connsiteY16" fmla="*/ 4876705 h 5186663"/>
              <a:gd name="connsiteX17" fmla="*/ 2240043 w 3382206"/>
              <a:gd name="connsiteY17" fmla="*/ 4876705 h 5186663"/>
              <a:gd name="connsiteX18" fmla="*/ 2278045 w 3382206"/>
              <a:gd name="connsiteY18" fmla="*/ 4838605 h 5186663"/>
              <a:gd name="connsiteX19" fmla="*/ 2240043 w 3382206"/>
              <a:gd name="connsiteY19" fmla="*/ 4800505 h 5186663"/>
              <a:gd name="connsiteX20" fmla="*/ 1940492 w 3382206"/>
              <a:gd name="connsiteY20" fmla="*/ 4800505 h 5186663"/>
              <a:gd name="connsiteX21" fmla="*/ 1883489 w 3382206"/>
              <a:gd name="connsiteY21" fmla="*/ 4743355 h 5186663"/>
              <a:gd name="connsiteX22" fmla="*/ 1940492 w 3382206"/>
              <a:gd name="connsiteY22" fmla="*/ 4686205 h 5186663"/>
              <a:gd name="connsiteX23" fmla="*/ 2240043 w 3382206"/>
              <a:gd name="connsiteY23" fmla="*/ 4686205 h 5186663"/>
              <a:gd name="connsiteX24" fmla="*/ 2278045 w 3382206"/>
              <a:gd name="connsiteY24" fmla="*/ 4648105 h 5186663"/>
              <a:gd name="connsiteX25" fmla="*/ 2240043 w 3382206"/>
              <a:gd name="connsiteY25" fmla="*/ 4610005 h 5186663"/>
              <a:gd name="connsiteX26" fmla="*/ 1940492 w 3382206"/>
              <a:gd name="connsiteY26" fmla="*/ 4610005 h 5186663"/>
              <a:gd name="connsiteX27" fmla="*/ 1883489 w 3382206"/>
              <a:gd name="connsiteY27" fmla="*/ 4552855 h 5186663"/>
              <a:gd name="connsiteX28" fmla="*/ 1940492 w 3382206"/>
              <a:gd name="connsiteY28" fmla="*/ 4495705 h 5186663"/>
              <a:gd name="connsiteX29" fmla="*/ 2240043 w 3382206"/>
              <a:gd name="connsiteY29" fmla="*/ 4495705 h 5186663"/>
              <a:gd name="connsiteX30" fmla="*/ 2278045 w 3382206"/>
              <a:gd name="connsiteY30" fmla="*/ 4457605 h 5186663"/>
              <a:gd name="connsiteX31" fmla="*/ 2240043 w 3382206"/>
              <a:gd name="connsiteY31" fmla="*/ 4419505 h 5186663"/>
              <a:gd name="connsiteX32" fmla="*/ 1940492 w 3382206"/>
              <a:gd name="connsiteY32" fmla="*/ 4419505 h 5186663"/>
              <a:gd name="connsiteX33" fmla="*/ 1883489 w 3382206"/>
              <a:gd name="connsiteY33" fmla="*/ 4362355 h 5186663"/>
              <a:gd name="connsiteX34" fmla="*/ 1940492 w 3382206"/>
              <a:gd name="connsiteY34" fmla="*/ 4305205 h 5186663"/>
              <a:gd name="connsiteX35" fmla="*/ 2240043 w 3382206"/>
              <a:gd name="connsiteY35" fmla="*/ 4305205 h 5186663"/>
              <a:gd name="connsiteX36" fmla="*/ 2278045 w 3382206"/>
              <a:gd name="connsiteY36" fmla="*/ 4267105 h 5186663"/>
              <a:gd name="connsiteX37" fmla="*/ 2240043 w 3382206"/>
              <a:gd name="connsiteY37" fmla="*/ 4229005 h 5186663"/>
              <a:gd name="connsiteX38" fmla="*/ 1940492 w 3382206"/>
              <a:gd name="connsiteY38" fmla="*/ 4229005 h 5186663"/>
              <a:gd name="connsiteX39" fmla="*/ 1883489 w 3382206"/>
              <a:gd name="connsiteY39" fmla="*/ 4171855 h 5186663"/>
              <a:gd name="connsiteX40" fmla="*/ 1940492 w 3382206"/>
              <a:gd name="connsiteY40" fmla="*/ 4114705 h 5186663"/>
              <a:gd name="connsiteX41" fmla="*/ 2145798 w 3382206"/>
              <a:gd name="connsiteY41" fmla="*/ 4114705 h 5186663"/>
              <a:gd name="connsiteX42" fmla="*/ 2202801 w 3382206"/>
              <a:gd name="connsiteY42" fmla="*/ 4057555 h 5186663"/>
              <a:gd name="connsiteX43" fmla="*/ 2202801 w 3382206"/>
              <a:gd name="connsiteY43" fmla="*/ 3644646 h 5186663"/>
              <a:gd name="connsiteX44" fmla="*/ 2780147 w 3382206"/>
              <a:gd name="connsiteY44" fmla="*/ 2839117 h 5186663"/>
              <a:gd name="connsiteX45" fmla="*/ 3268189 w 3382206"/>
              <a:gd name="connsiteY45" fmla="*/ 1695450 h 5186663"/>
              <a:gd name="connsiteX46" fmla="*/ 1691103 w 3382206"/>
              <a:gd name="connsiteY46" fmla="*/ 114300 h 5186663"/>
              <a:gd name="connsiteX47" fmla="*/ 114018 w 3382206"/>
              <a:gd name="connsiteY47" fmla="*/ 1695450 h 5186663"/>
              <a:gd name="connsiteX48" fmla="*/ 602059 w 3382206"/>
              <a:gd name="connsiteY48" fmla="*/ 2839022 h 5186663"/>
              <a:gd name="connsiteX49" fmla="*/ 1179406 w 3382206"/>
              <a:gd name="connsiteY49" fmla="*/ 3644646 h 5186663"/>
              <a:gd name="connsiteX50" fmla="*/ 1179406 w 3382206"/>
              <a:gd name="connsiteY50" fmla="*/ 4057555 h 5186663"/>
              <a:gd name="connsiteX51" fmla="*/ 1236409 w 3382206"/>
              <a:gd name="connsiteY51" fmla="*/ 4114705 h 5186663"/>
              <a:gd name="connsiteX52" fmla="*/ 1460146 w 3382206"/>
              <a:gd name="connsiteY52" fmla="*/ 4114705 h 5186663"/>
              <a:gd name="connsiteX53" fmla="*/ 1517149 w 3382206"/>
              <a:gd name="connsiteY53" fmla="*/ 4171855 h 5186663"/>
              <a:gd name="connsiteX54" fmla="*/ 1460146 w 3382206"/>
              <a:gd name="connsiteY54" fmla="*/ 4229005 h 5186663"/>
              <a:gd name="connsiteX55" fmla="*/ 1142354 w 3382206"/>
              <a:gd name="connsiteY55" fmla="*/ 4229005 h 5186663"/>
              <a:gd name="connsiteX56" fmla="*/ 1104352 w 3382206"/>
              <a:gd name="connsiteY56" fmla="*/ 4267105 h 5186663"/>
              <a:gd name="connsiteX57" fmla="*/ 1142354 w 3382206"/>
              <a:gd name="connsiteY57" fmla="*/ 4305205 h 5186663"/>
              <a:gd name="connsiteX58" fmla="*/ 1460146 w 3382206"/>
              <a:gd name="connsiteY58" fmla="*/ 4305205 h 5186663"/>
              <a:gd name="connsiteX59" fmla="*/ 1517149 w 3382206"/>
              <a:gd name="connsiteY59" fmla="*/ 4362355 h 5186663"/>
              <a:gd name="connsiteX60" fmla="*/ 1460146 w 3382206"/>
              <a:gd name="connsiteY60" fmla="*/ 4419505 h 5186663"/>
              <a:gd name="connsiteX61" fmla="*/ 1142354 w 3382206"/>
              <a:gd name="connsiteY61" fmla="*/ 4419505 h 5186663"/>
              <a:gd name="connsiteX62" fmla="*/ 1104352 w 3382206"/>
              <a:gd name="connsiteY62" fmla="*/ 4457605 h 5186663"/>
              <a:gd name="connsiteX63" fmla="*/ 1142354 w 3382206"/>
              <a:gd name="connsiteY63" fmla="*/ 4495705 h 5186663"/>
              <a:gd name="connsiteX64" fmla="*/ 1460146 w 3382206"/>
              <a:gd name="connsiteY64" fmla="*/ 4495705 h 5186663"/>
              <a:gd name="connsiteX65" fmla="*/ 1517149 w 3382206"/>
              <a:gd name="connsiteY65" fmla="*/ 4552855 h 5186663"/>
              <a:gd name="connsiteX66" fmla="*/ 1460146 w 3382206"/>
              <a:gd name="connsiteY66" fmla="*/ 4610005 h 5186663"/>
              <a:gd name="connsiteX67" fmla="*/ 1142354 w 3382206"/>
              <a:gd name="connsiteY67" fmla="*/ 4610005 h 5186663"/>
              <a:gd name="connsiteX68" fmla="*/ 1104352 w 3382206"/>
              <a:gd name="connsiteY68" fmla="*/ 4648105 h 5186663"/>
              <a:gd name="connsiteX69" fmla="*/ 1142354 w 3382206"/>
              <a:gd name="connsiteY69" fmla="*/ 4686205 h 5186663"/>
              <a:gd name="connsiteX70" fmla="*/ 1460146 w 3382206"/>
              <a:gd name="connsiteY70" fmla="*/ 4686205 h 5186663"/>
              <a:gd name="connsiteX71" fmla="*/ 1517149 w 3382206"/>
              <a:gd name="connsiteY71" fmla="*/ 4743355 h 5186663"/>
              <a:gd name="connsiteX72" fmla="*/ 1460146 w 3382206"/>
              <a:gd name="connsiteY72" fmla="*/ 4800505 h 5186663"/>
              <a:gd name="connsiteX73" fmla="*/ 1142354 w 3382206"/>
              <a:gd name="connsiteY73" fmla="*/ 4800505 h 5186663"/>
              <a:gd name="connsiteX74" fmla="*/ 1104352 w 3382206"/>
              <a:gd name="connsiteY74" fmla="*/ 4838605 h 5186663"/>
              <a:gd name="connsiteX75" fmla="*/ 1142354 w 3382206"/>
              <a:gd name="connsiteY75" fmla="*/ 4876705 h 5186663"/>
              <a:gd name="connsiteX76" fmla="*/ 1459956 w 3382206"/>
              <a:gd name="connsiteY76" fmla="*/ 4876705 h 5186663"/>
              <a:gd name="connsiteX77" fmla="*/ 1516959 w 3382206"/>
              <a:gd name="connsiteY77" fmla="*/ 4933855 h 5186663"/>
              <a:gd name="connsiteX78" fmla="*/ 1516959 w 3382206"/>
              <a:gd name="connsiteY78" fmla="*/ 5186663 h 5186663"/>
              <a:gd name="connsiteX79" fmla="*/ 1402953 w 3382206"/>
              <a:gd name="connsiteY79" fmla="*/ 5186663 h 5186663"/>
              <a:gd name="connsiteX80" fmla="*/ 1402953 w 3382206"/>
              <a:gd name="connsiteY80" fmla="*/ 4991005 h 5186663"/>
              <a:gd name="connsiteX81" fmla="*/ 1142164 w 3382206"/>
              <a:gd name="connsiteY81" fmla="*/ 4991005 h 5186663"/>
              <a:gd name="connsiteX82" fmla="*/ 1047253 w 3382206"/>
              <a:gd name="connsiteY82" fmla="*/ 4957572 h 5186663"/>
              <a:gd name="connsiteX83" fmla="*/ 1023597 w 3382206"/>
              <a:gd name="connsiteY83" fmla="*/ 4743355 h 5186663"/>
              <a:gd name="connsiteX84" fmla="*/ 1023597 w 3382206"/>
              <a:gd name="connsiteY84" fmla="*/ 4552855 h 5186663"/>
              <a:gd name="connsiteX85" fmla="*/ 1023597 w 3382206"/>
              <a:gd name="connsiteY85" fmla="*/ 4362355 h 5186663"/>
              <a:gd name="connsiteX86" fmla="*/ 1003437 w 3382206"/>
              <a:gd name="connsiteY86" fmla="*/ 4329103 h 5186663"/>
              <a:gd name="connsiteX87" fmla="*/ 1080600 w 3382206"/>
              <a:gd name="connsiteY87" fmla="*/ 4127945 h 5186663"/>
              <a:gd name="connsiteX88" fmla="*/ 1065399 w 3382206"/>
              <a:gd name="connsiteY88" fmla="*/ 4057555 h 5186663"/>
              <a:gd name="connsiteX89" fmla="*/ 1065399 w 3382206"/>
              <a:gd name="connsiteY89" fmla="*/ 3644646 h 5186663"/>
              <a:gd name="connsiteX90" fmla="*/ 523300 w 3382206"/>
              <a:gd name="connsiteY90" fmla="*/ 2921699 h 5186663"/>
              <a:gd name="connsiteX91" fmla="*/ 12 w 3382206"/>
              <a:gd name="connsiteY91" fmla="*/ 1695450 h 5186663"/>
              <a:gd name="connsiteX92" fmla="*/ 1691103 w 3382206"/>
              <a:gd name="connsiteY92" fmla="*/ 0 h 518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3382206" h="5186663">
                <a:moveTo>
                  <a:pt x="1691103" y="0"/>
                </a:moveTo>
                <a:cubicBezTo>
                  <a:pt x="2623579" y="0"/>
                  <a:pt x="3382195" y="760476"/>
                  <a:pt x="3382195" y="1695450"/>
                </a:cubicBezTo>
                <a:cubicBezTo>
                  <a:pt x="3383924" y="2159060"/>
                  <a:pt x="3194569" y="2602802"/>
                  <a:pt x="2858907" y="2921699"/>
                </a:cubicBezTo>
                <a:cubicBezTo>
                  <a:pt x="2604768" y="3165062"/>
                  <a:pt x="2316807" y="3440811"/>
                  <a:pt x="2316807" y="3644646"/>
                </a:cubicBezTo>
                <a:lnTo>
                  <a:pt x="2316807" y="4057555"/>
                </a:lnTo>
                <a:cubicBezTo>
                  <a:pt x="2316845" y="4081844"/>
                  <a:pt x="2311658" y="4105847"/>
                  <a:pt x="2301606" y="4127945"/>
                </a:cubicBezTo>
                <a:cubicBezTo>
                  <a:pt x="2313472" y="4133231"/>
                  <a:pt x="2324626" y="4140032"/>
                  <a:pt x="2334773" y="4148157"/>
                </a:cubicBezTo>
                <a:cubicBezTo>
                  <a:pt x="2400345" y="4200706"/>
                  <a:pt x="2411024" y="4296604"/>
                  <a:pt x="2358609" y="4362355"/>
                </a:cubicBezTo>
                <a:cubicBezTo>
                  <a:pt x="2403072" y="4418029"/>
                  <a:pt x="2403072" y="4497181"/>
                  <a:pt x="2358609" y="4552855"/>
                </a:cubicBezTo>
                <a:cubicBezTo>
                  <a:pt x="2403072" y="4608529"/>
                  <a:pt x="2403072" y="4687681"/>
                  <a:pt x="2358609" y="4743355"/>
                </a:cubicBezTo>
                <a:cubicBezTo>
                  <a:pt x="2380176" y="4770358"/>
                  <a:pt x="2391937" y="4803915"/>
                  <a:pt x="2391956" y="4838509"/>
                </a:cubicBezTo>
                <a:cubicBezTo>
                  <a:pt x="2392013" y="4922682"/>
                  <a:pt x="2323999" y="4990948"/>
                  <a:pt x="2240043" y="4991005"/>
                </a:cubicBezTo>
                <a:lnTo>
                  <a:pt x="1997495" y="4991005"/>
                </a:lnTo>
                <a:lnTo>
                  <a:pt x="1997495" y="5186663"/>
                </a:lnTo>
                <a:lnTo>
                  <a:pt x="1883489" y="5186663"/>
                </a:lnTo>
                <a:lnTo>
                  <a:pt x="1883489" y="4933855"/>
                </a:lnTo>
                <a:cubicBezTo>
                  <a:pt x="1883489" y="4902289"/>
                  <a:pt x="1909007" y="4876705"/>
                  <a:pt x="1940492" y="4876705"/>
                </a:cubicBezTo>
                <a:lnTo>
                  <a:pt x="2240043" y="4876705"/>
                </a:lnTo>
                <a:cubicBezTo>
                  <a:pt x="2261030" y="4876705"/>
                  <a:pt x="2278045" y="4859646"/>
                  <a:pt x="2278045" y="4838605"/>
                </a:cubicBezTo>
                <a:cubicBezTo>
                  <a:pt x="2278045" y="4817564"/>
                  <a:pt x="2261030" y="4800505"/>
                  <a:pt x="2240043" y="4800505"/>
                </a:cubicBezTo>
                <a:lnTo>
                  <a:pt x="1940492" y="4800505"/>
                </a:lnTo>
                <a:cubicBezTo>
                  <a:pt x="1909007" y="4800505"/>
                  <a:pt x="1883489" y="4774921"/>
                  <a:pt x="1883489" y="4743355"/>
                </a:cubicBezTo>
                <a:cubicBezTo>
                  <a:pt x="1883489" y="4711789"/>
                  <a:pt x="1909007" y="4686205"/>
                  <a:pt x="1940492" y="4686205"/>
                </a:cubicBezTo>
                <a:lnTo>
                  <a:pt x="2240043" y="4686205"/>
                </a:lnTo>
                <a:cubicBezTo>
                  <a:pt x="2261030" y="4686205"/>
                  <a:pt x="2278045" y="4669146"/>
                  <a:pt x="2278045" y="4648105"/>
                </a:cubicBezTo>
                <a:cubicBezTo>
                  <a:pt x="2278045" y="4627064"/>
                  <a:pt x="2261030" y="4610005"/>
                  <a:pt x="2240043" y="4610005"/>
                </a:cubicBezTo>
                <a:lnTo>
                  <a:pt x="1940492" y="4610005"/>
                </a:lnTo>
                <a:cubicBezTo>
                  <a:pt x="1909007" y="4610005"/>
                  <a:pt x="1883489" y="4584421"/>
                  <a:pt x="1883489" y="4552855"/>
                </a:cubicBezTo>
                <a:cubicBezTo>
                  <a:pt x="1883489" y="4521289"/>
                  <a:pt x="1909007" y="4495705"/>
                  <a:pt x="1940492" y="4495705"/>
                </a:cubicBezTo>
                <a:lnTo>
                  <a:pt x="2240043" y="4495705"/>
                </a:lnTo>
                <a:cubicBezTo>
                  <a:pt x="2261030" y="4495705"/>
                  <a:pt x="2278045" y="4478646"/>
                  <a:pt x="2278045" y="4457605"/>
                </a:cubicBezTo>
                <a:cubicBezTo>
                  <a:pt x="2278045" y="4436564"/>
                  <a:pt x="2261030" y="4419505"/>
                  <a:pt x="2240043" y="4419505"/>
                </a:cubicBezTo>
                <a:lnTo>
                  <a:pt x="1940492" y="4419505"/>
                </a:lnTo>
                <a:cubicBezTo>
                  <a:pt x="1909007" y="4419505"/>
                  <a:pt x="1883489" y="4393921"/>
                  <a:pt x="1883489" y="4362355"/>
                </a:cubicBezTo>
                <a:cubicBezTo>
                  <a:pt x="1883489" y="4330789"/>
                  <a:pt x="1909007" y="4305205"/>
                  <a:pt x="1940492" y="4305205"/>
                </a:cubicBezTo>
                <a:lnTo>
                  <a:pt x="2240043" y="4305205"/>
                </a:lnTo>
                <a:cubicBezTo>
                  <a:pt x="2261030" y="4305205"/>
                  <a:pt x="2278045" y="4288146"/>
                  <a:pt x="2278045" y="4267105"/>
                </a:cubicBezTo>
                <a:cubicBezTo>
                  <a:pt x="2278045" y="4246064"/>
                  <a:pt x="2261030" y="4229005"/>
                  <a:pt x="2240043" y="4229005"/>
                </a:cubicBezTo>
                <a:lnTo>
                  <a:pt x="1940492" y="4229005"/>
                </a:lnTo>
                <a:cubicBezTo>
                  <a:pt x="1909007" y="4229005"/>
                  <a:pt x="1883489" y="4203421"/>
                  <a:pt x="1883489" y="4171855"/>
                </a:cubicBezTo>
                <a:cubicBezTo>
                  <a:pt x="1883489" y="4140289"/>
                  <a:pt x="1909007" y="4114705"/>
                  <a:pt x="1940492" y="4114705"/>
                </a:cubicBezTo>
                <a:lnTo>
                  <a:pt x="2145798" y="4114705"/>
                </a:lnTo>
                <a:cubicBezTo>
                  <a:pt x="2177283" y="4114705"/>
                  <a:pt x="2202801" y="4089121"/>
                  <a:pt x="2202801" y="4057555"/>
                </a:cubicBezTo>
                <a:lnTo>
                  <a:pt x="2202801" y="3644646"/>
                </a:lnTo>
                <a:cubicBezTo>
                  <a:pt x="2202801" y="3391567"/>
                  <a:pt x="2496272" y="3110865"/>
                  <a:pt x="2780147" y="2839117"/>
                </a:cubicBezTo>
                <a:cubicBezTo>
                  <a:pt x="3093199" y="2541699"/>
                  <a:pt x="3269804" y="2127837"/>
                  <a:pt x="3268189" y="1695450"/>
                </a:cubicBezTo>
                <a:cubicBezTo>
                  <a:pt x="3268189" y="823627"/>
                  <a:pt x="2560686" y="114300"/>
                  <a:pt x="1691103" y="114300"/>
                </a:cubicBezTo>
                <a:cubicBezTo>
                  <a:pt x="821521" y="114300"/>
                  <a:pt x="114018" y="823532"/>
                  <a:pt x="114018" y="1695450"/>
                </a:cubicBezTo>
                <a:cubicBezTo>
                  <a:pt x="112385" y="2127818"/>
                  <a:pt x="288997" y="2541651"/>
                  <a:pt x="602059" y="2839022"/>
                </a:cubicBezTo>
                <a:cubicBezTo>
                  <a:pt x="885935" y="3111246"/>
                  <a:pt x="1179406" y="3391948"/>
                  <a:pt x="1179406" y="3644646"/>
                </a:cubicBezTo>
                <a:lnTo>
                  <a:pt x="1179406" y="4057555"/>
                </a:lnTo>
                <a:cubicBezTo>
                  <a:pt x="1179406" y="4089121"/>
                  <a:pt x="1204924" y="4114705"/>
                  <a:pt x="1236409" y="4114705"/>
                </a:cubicBezTo>
                <a:lnTo>
                  <a:pt x="1460146" y="4114705"/>
                </a:lnTo>
                <a:cubicBezTo>
                  <a:pt x="1491631" y="4114705"/>
                  <a:pt x="1517149" y="4140289"/>
                  <a:pt x="1517149" y="4171855"/>
                </a:cubicBezTo>
                <a:cubicBezTo>
                  <a:pt x="1517149" y="4203421"/>
                  <a:pt x="1491631" y="4229005"/>
                  <a:pt x="1460146" y="4229005"/>
                </a:cubicBezTo>
                <a:lnTo>
                  <a:pt x="1142354" y="4229005"/>
                </a:lnTo>
                <a:cubicBezTo>
                  <a:pt x="1121367" y="4229005"/>
                  <a:pt x="1104352" y="4246064"/>
                  <a:pt x="1104352" y="4267105"/>
                </a:cubicBezTo>
                <a:cubicBezTo>
                  <a:pt x="1104352" y="4288146"/>
                  <a:pt x="1121367" y="4305205"/>
                  <a:pt x="1142354" y="4305205"/>
                </a:cubicBezTo>
                <a:lnTo>
                  <a:pt x="1460146" y="4305205"/>
                </a:lnTo>
                <a:cubicBezTo>
                  <a:pt x="1491631" y="4305205"/>
                  <a:pt x="1517149" y="4330789"/>
                  <a:pt x="1517149" y="4362355"/>
                </a:cubicBezTo>
                <a:cubicBezTo>
                  <a:pt x="1517149" y="4393921"/>
                  <a:pt x="1491631" y="4419505"/>
                  <a:pt x="1460146" y="4419505"/>
                </a:cubicBezTo>
                <a:lnTo>
                  <a:pt x="1142354" y="4419505"/>
                </a:lnTo>
                <a:cubicBezTo>
                  <a:pt x="1121367" y="4419505"/>
                  <a:pt x="1104352" y="4436564"/>
                  <a:pt x="1104352" y="4457605"/>
                </a:cubicBezTo>
                <a:cubicBezTo>
                  <a:pt x="1104352" y="4478646"/>
                  <a:pt x="1121367" y="4495705"/>
                  <a:pt x="1142354" y="4495705"/>
                </a:cubicBezTo>
                <a:lnTo>
                  <a:pt x="1460146" y="4495705"/>
                </a:lnTo>
                <a:cubicBezTo>
                  <a:pt x="1491631" y="4495705"/>
                  <a:pt x="1517149" y="4521289"/>
                  <a:pt x="1517149" y="4552855"/>
                </a:cubicBezTo>
                <a:cubicBezTo>
                  <a:pt x="1517149" y="4584421"/>
                  <a:pt x="1491631" y="4610005"/>
                  <a:pt x="1460146" y="4610005"/>
                </a:cubicBezTo>
                <a:lnTo>
                  <a:pt x="1142354" y="4610005"/>
                </a:lnTo>
                <a:cubicBezTo>
                  <a:pt x="1121367" y="4610005"/>
                  <a:pt x="1104352" y="4627064"/>
                  <a:pt x="1104352" y="4648105"/>
                </a:cubicBezTo>
                <a:cubicBezTo>
                  <a:pt x="1104352" y="4669146"/>
                  <a:pt x="1121367" y="4686205"/>
                  <a:pt x="1142354" y="4686205"/>
                </a:cubicBezTo>
                <a:lnTo>
                  <a:pt x="1460146" y="4686205"/>
                </a:lnTo>
                <a:cubicBezTo>
                  <a:pt x="1491631" y="4686205"/>
                  <a:pt x="1517149" y="4711789"/>
                  <a:pt x="1517149" y="4743355"/>
                </a:cubicBezTo>
                <a:cubicBezTo>
                  <a:pt x="1517149" y="4774921"/>
                  <a:pt x="1491631" y="4800505"/>
                  <a:pt x="1460146" y="4800505"/>
                </a:cubicBezTo>
                <a:lnTo>
                  <a:pt x="1142354" y="4800505"/>
                </a:lnTo>
                <a:cubicBezTo>
                  <a:pt x="1121367" y="4800505"/>
                  <a:pt x="1104352" y="4817564"/>
                  <a:pt x="1104352" y="4838605"/>
                </a:cubicBezTo>
                <a:cubicBezTo>
                  <a:pt x="1104352" y="4859646"/>
                  <a:pt x="1121367" y="4876705"/>
                  <a:pt x="1142354" y="4876705"/>
                </a:cubicBezTo>
                <a:lnTo>
                  <a:pt x="1459956" y="4876705"/>
                </a:lnTo>
                <a:cubicBezTo>
                  <a:pt x="1491441" y="4876705"/>
                  <a:pt x="1516959" y="4902289"/>
                  <a:pt x="1516959" y="4933855"/>
                </a:cubicBezTo>
                <a:lnTo>
                  <a:pt x="1516959" y="5186663"/>
                </a:lnTo>
                <a:lnTo>
                  <a:pt x="1402953" y="5186663"/>
                </a:lnTo>
                <a:lnTo>
                  <a:pt x="1402953" y="4991005"/>
                </a:lnTo>
                <a:lnTo>
                  <a:pt x="1142164" y="4991005"/>
                </a:lnTo>
                <a:cubicBezTo>
                  <a:pt x="1107658" y="4990986"/>
                  <a:pt x="1074187" y="4979194"/>
                  <a:pt x="1047253" y="4957572"/>
                </a:cubicBezTo>
                <a:cubicBezTo>
                  <a:pt x="981719" y="4904966"/>
                  <a:pt x="971126" y="4809058"/>
                  <a:pt x="1023597" y="4743355"/>
                </a:cubicBezTo>
                <a:cubicBezTo>
                  <a:pt x="979135" y="4687681"/>
                  <a:pt x="979135" y="4608529"/>
                  <a:pt x="1023597" y="4552855"/>
                </a:cubicBezTo>
                <a:cubicBezTo>
                  <a:pt x="979135" y="4497181"/>
                  <a:pt x="979135" y="4418029"/>
                  <a:pt x="1023597" y="4362355"/>
                </a:cubicBezTo>
                <a:cubicBezTo>
                  <a:pt x="1015484" y="4352182"/>
                  <a:pt x="1008710" y="4341009"/>
                  <a:pt x="1003437" y="4329103"/>
                </a:cubicBezTo>
                <a:cubicBezTo>
                  <a:pt x="969340" y="4252198"/>
                  <a:pt x="1003884" y="4162130"/>
                  <a:pt x="1080600" y="4127945"/>
                </a:cubicBezTo>
                <a:cubicBezTo>
                  <a:pt x="1070549" y="4105847"/>
                  <a:pt x="1065361" y="4081844"/>
                  <a:pt x="1065399" y="4057555"/>
                </a:cubicBezTo>
                <a:lnTo>
                  <a:pt x="1065399" y="3644646"/>
                </a:lnTo>
                <a:cubicBezTo>
                  <a:pt x="1065399" y="3440811"/>
                  <a:pt x="777439" y="3165062"/>
                  <a:pt x="523300" y="2921699"/>
                </a:cubicBezTo>
                <a:cubicBezTo>
                  <a:pt x="187641" y="2602802"/>
                  <a:pt x="-1720" y="2159060"/>
                  <a:pt x="12" y="1695450"/>
                </a:cubicBezTo>
                <a:cubicBezTo>
                  <a:pt x="12" y="760571"/>
                  <a:pt x="758628" y="0"/>
                  <a:pt x="1691103" y="0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1968726-C7F0-6A4F-81C8-2F51ACF5E2AD}"/>
              </a:ext>
            </a:extLst>
          </p:cNvPr>
          <p:cNvSpPr/>
          <p:nvPr/>
        </p:nvSpPr>
        <p:spPr>
          <a:xfrm>
            <a:off x="7162052" y="2324406"/>
            <a:ext cx="214901" cy="215455"/>
          </a:xfrm>
          <a:custGeom>
            <a:avLst/>
            <a:gdLst>
              <a:gd name="connsiteX0" fmla="*/ 0 w 214901"/>
              <a:gd name="connsiteY0" fmla="*/ 107918 h 215455"/>
              <a:gd name="connsiteX1" fmla="*/ 107641 w 214901"/>
              <a:gd name="connsiteY1" fmla="*/ 215456 h 215455"/>
              <a:gd name="connsiteX2" fmla="*/ 214902 w 214901"/>
              <a:gd name="connsiteY2" fmla="*/ 107537 h 215455"/>
              <a:gd name="connsiteX3" fmla="*/ 107261 w 214901"/>
              <a:gd name="connsiteY3" fmla="*/ 0 h 215455"/>
              <a:gd name="connsiteX4" fmla="*/ 0 w 214901"/>
              <a:gd name="connsiteY4" fmla="*/ 10791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918"/>
                </a:moveTo>
                <a:cubicBezTo>
                  <a:pt x="105" y="167414"/>
                  <a:pt x="48301" y="215560"/>
                  <a:pt x="107641" y="215456"/>
                </a:cubicBezTo>
                <a:cubicBezTo>
                  <a:pt x="166981" y="215350"/>
                  <a:pt x="215006" y="167033"/>
                  <a:pt x="214902" y="107537"/>
                </a:cubicBezTo>
                <a:cubicBezTo>
                  <a:pt x="214797" y="48040"/>
                  <a:pt x="166601" y="-105"/>
                  <a:pt x="107261" y="0"/>
                </a:cubicBezTo>
                <a:cubicBezTo>
                  <a:pt x="47921" y="105"/>
                  <a:pt x="-104" y="48421"/>
                  <a:pt x="0" y="10791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09D68AB-66E3-A34D-83B7-549234904492}"/>
              </a:ext>
            </a:extLst>
          </p:cNvPr>
          <p:cNvSpPr/>
          <p:nvPr/>
        </p:nvSpPr>
        <p:spPr>
          <a:xfrm>
            <a:off x="7624442" y="3464454"/>
            <a:ext cx="214901" cy="215455"/>
          </a:xfrm>
          <a:custGeom>
            <a:avLst/>
            <a:gdLst>
              <a:gd name="connsiteX0" fmla="*/ 0 w 214901"/>
              <a:gd name="connsiteY0" fmla="*/ 107728 h 215455"/>
              <a:gd name="connsiteX1" fmla="*/ 107451 w 214901"/>
              <a:gd name="connsiteY1" fmla="*/ 215455 h 215455"/>
              <a:gd name="connsiteX2" fmla="*/ 214902 w 214901"/>
              <a:gd name="connsiteY2" fmla="*/ 107728 h 215455"/>
              <a:gd name="connsiteX3" fmla="*/ 107451 w 214901"/>
              <a:gd name="connsiteY3" fmla="*/ 0 h 215455"/>
              <a:gd name="connsiteX4" fmla="*/ 0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0" y="107728"/>
                </a:moveTo>
                <a:cubicBezTo>
                  <a:pt x="0" y="167221"/>
                  <a:pt x="48111" y="215455"/>
                  <a:pt x="107451" y="215455"/>
                </a:cubicBezTo>
                <a:cubicBezTo>
                  <a:pt x="166791" y="215455"/>
                  <a:pt x="214902" y="167221"/>
                  <a:pt x="214902" y="107728"/>
                </a:cubicBezTo>
                <a:cubicBezTo>
                  <a:pt x="214902" y="48235"/>
                  <a:pt x="166791" y="0"/>
                  <a:pt x="107451" y="0"/>
                </a:cubicBezTo>
                <a:cubicBezTo>
                  <a:pt x="48111" y="0"/>
                  <a:pt x="0" y="48235"/>
                  <a:pt x="0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C66920D-FDCD-9840-8590-5609FFEC3220}"/>
              </a:ext>
            </a:extLst>
          </p:cNvPr>
          <p:cNvSpPr/>
          <p:nvPr/>
        </p:nvSpPr>
        <p:spPr>
          <a:xfrm rot="21556200">
            <a:off x="7161810" y="462986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2A1F8C9-D4B9-EF4E-8F20-9D5A705AE1C9}"/>
              </a:ext>
            </a:extLst>
          </p:cNvPr>
          <p:cNvSpPr/>
          <p:nvPr/>
        </p:nvSpPr>
        <p:spPr>
          <a:xfrm rot="16246200">
            <a:off x="4781590" y="4580383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8CE7507-D9CF-7C47-B184-6A91198A7A02}"/>
              </a:ext>
            </a:extLst>
          </p:cNvPr>
          <p:cNvSpPr/>
          <p:nvPr/>
        </p:nvSpPr>
        <p:spPr>
          <a:xfrm rot="21556800">
            <a:off x="4356227" y="3464452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5F75C6-0367-8147-A4D5-1CD56811CE4E}"/>
              </a:ext>
            </a:extLst>
          </p:cNvPr>
          <p:cNvSpPr/>
          <p:nvPr/>
        </p:nvSpPr>
        <p:spPr>
          <a:xfrm rot="21556200">
            <a:off x="4767824" y="2367959"/>
            <a:ext cx="214901" cy="215455"/>
          </a:xfrm>
          <a:custGeom>
            <a:avLst/>
            <a:gdLst>
              <a:gd name="connsiteX0" fmla="*/ 214902 w 214901"/>
              <a:gd name="connsiteY0" fmla="*/ 107728 h 215455"/>
              <a:gd name="connsiteX1" fmla="*/ 107451 w 214901"/>
              <a:gd name="connsiteY1" fmla="*/ 215455 h 215455"/>
              <a:gd name="connsiteX2" fmla="*/ 0 w 214901"/>
              <a:gd name="connsiteY2" fmla="*/ 107728 h 215455"/>
              <a:gd name="connsiteX3" fmla="*/ 107451 w 214901"/>
              <a:gd name="connsiteY3" fmla="*/ 0 h 215455"/>
              <a:gd name="connsiteX4" fmla="*/ 214902 w 214901"/>
              <a:gd name="connsiteY4" fmla="*/ 107728 h 21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901" h="215455">
                <a:moveTo>
                  <a:pt x="214902" y="107728"/>
                </a:moveTo>
                <a:cubicBezTo>
                  <a:pt x="214902" y="167224"/>
                  <a:pt x="166794" y="215455"/>
                  <a:pt x="107451" y="215455"/>
                </a:cubicBezTo>
                <a:cubicBezTo>
                  <a:pt x="48107" y="215455"/>
                  <a:pt x="0" y="167224"/>
                  <a:pt x="0" y="107728"/>
                </a:cubicBezTo>
                <a:cubicBezTo>
                  <a:pt x="0" y="48231"/>
                  <a:pt x="48107" y="0"/>
                  <a:pt x="107451" y="0"/>
                </a:cubicBezTo>
                <a:cubicBezTo>
                  <a:pt x="166794" y="0"/>
                  <a:pt x="214902" y="48231"/>
                  <a:pt x="214902" y="107728"/>
                </a:cubicBezTo>
                <a:close/>
              </a:path>
            </a:pathLst>
          </a:custGeom>
          <a:solidFill>
            <a:schemeClr val="accent2"/>
          </a:solidFill>
          <a:ln w="9501" cap="flat">
            <a:noFill/>
            <a:prstDash val="solid"/>
            <a:miter/>
          </a:ln>
          <a:effectLst>
            <a:outerShdw blurRad="139700" dist="38100" dir="8100000" algn="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7A70CE-8177-9C4B-87B2-AB4EF30994F4}"/>
              </a:ext>
            </a:extLst>
          </p:cNvPr>
          <p:cNvSpPr/>
          <p:nvPr/>
        </p:nvSpPr>
        <p:spPr>
          <a:xfrm>
            <a:off x="594699" y="1902650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adroTexto 238">
            <a:extLst>
              <a:ext uri="{FF2B5EF4-FFF2-40B4-BE49-F238E27FC236}">
                <a16:creationId xmlns:a16="http://schemas.microsoft.com/office/drawing/2014/main" id="{BBD0E90E-1276-314F-937C-4BE484777715}"/>
              </a:ext>
            </a:extLst>
          </p:cNvPr>
          <p:cNvSpPr txBox="1"/>
          <p:nvPr/>
        </p:nvSpPr>
        <p:spPr>
          <a:xfrm>
            <a:off x="4786330" y="2777895"/>
            <a:ext cx="26193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INPUT </a:t>
            </a:r>
          </a:p>
          <a:p>
            <a:pPr algn="ctr"/>
            <a:r>
              <a:rPr lang="en-US" sz="3200" b="1" cap="all" dirty="0"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TITLE HERE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2568CC4F-DAF2-0247-B0E8-D3FE8D001F47}"/>
              </a:ext>
            </a:extLst>
          </p:cNvPr>
          <p:cNvSpPr/>
          <p:nvPr/>
        </p:nvSpPr>
        <p:spPr>
          <a:xfrm>
            <a:off x="593348" y="4306138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85A9FCC-1AB3-3D42-BD07-87D21CD5CF79}"/>
              </a:ext>
            </a:extLst>
          </p:cNvPr>
          <p:cNvSpPr/>
          <p:nvPr/>
        </p:nvSpPr>
        <p:spPr>
          <a:xfrm>
            <a:off x="268468" y="3112329"/>
            <a:ext cx="3653356" cy="96628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">
            <a:extLst>
              <a:ext uri="{FF2B5EF4-FFF2-40B4-BE49-F238E27FC236}">
                <a16:creationId xmlns:a16="http://schemas.microsoft.com/office/drawing/2014/main" id="{9CABC7F8-B662-AB45-8A08-57F309D394D5}"/>
              </a:ext>
            </a:extLst>
          </p:cNvPr>
          <p:cNvGrpSpPr/>
          <p:nvPr/>
        </p:nvGrpSpPr>
        <p:grpSpPr>
          <a:xfrm>
            <a:off x="4052356" y="2214661"/>
            <a:ext cx="356366" cy="356366"/>
            <a:chOff x="0" y="0"/>
            <a:chExt cx="791634" cy="791634"/>
          </a:xfrm>
          <a:solidFill>
            <a:schemeClr val="tx1"/>
          </a:solidFill>
        </p:grpSpPr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D0E85AF5-4B79-EE46-9608-B2FAC449B673}"/>
                </a:ext>
              </a:extLst>
            </p:cNvPr>
            <p:cNvSpPr/>
            <p:nvPr/>
          </p:nvSpPr>
          <p:spPr>
            <a:xfrm>
              <a:off x="198968" y="245533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76" y="0"/>
                  </a:moveTo>
                  <a:cubicBezTo>
                    <a:pt x="16138" y="0"/>
                    <a:pt x="16138" y="0"/>
                    <a:pt x="16138" y="0"/>
                  </a:cubicBezTo>
                  <a:cubicBezTo>
                    <a:pt x="16138" y="1890"/>
                    <a:pt x="16138" y="1890"/>
                    <a:pt x="16138" y="1890"/>
                  </a:cubicBezTo>
                  <a:cubicBezTo>
                    <a:pt x="16138" y="5130"/>
                    <a:pt x="13407" y="7830"/>
                    <a:pt x="10676" y="7830"/>
                  </a:cubicBezTo>
                  <a:cubicBezTo>
                    <a:pt x="2483" y="7830"/>
                    <a:pt x="2483" y="7830"/>
                    <a:pt x="2483" y="7830"/>
                  </a:cubicBezTo>
                  <a:cubicBezTo>
                    <a:pt x="0" y="10530"/>
                    <a:pt x="0" y="10530"/>
                    <a:pt x="0" y="10530"/>
                  </a:cubicBezTo>
                  <a:cubicBezTo>
                    <a:pt x="0" y="11880"/>
                    <a:pt x="0" y="11880"/>
                    <a:pt x="0" y="1188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12414" y="15660"/>
                    <a:pt x="12414" y="15660"/>
                    <a:pt x="12414" y="15660"/>
                  </a:cubicBezTo>
                  <a:cubicBezTo>
                    <a:pt x="17876" y="21600"/>
                    <a:pt x="17876" y="21600"/>
                    <a:pt x="17876" y="21600"/>
                  </a:cubicBez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880"/>
                  </a:cubicBezTo>
                  <a:cubicBezTo>
                    <a:pt x="21600" y="4050"/>
                    <a:pt x="21600" y="4050"/>
                    <a:pt x="21600" y="4050"/>
                  </a:cubicBezTo>
                  <a:cubicBezTo>
                    <a:pt x="21600" y="1890"/>
                    <a:pt x="19614" y="0"/>
                    <a:pt x="17876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C5558E53-3FB9-0246-A264-C7343BF434C9}"/>
                </a:ext>
              </a:extLst>
            </p:cNvPr>
            <p:cNvSpPr/>
            <p:nvPr/>
          </p:nvSpPr>
          <p:spPr>
            <a:xfrm>
              <a:off x="0" y="0"/>
              <a:ext cx="592667" cy="546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38" y="15660"/>
                  </a:moveTo>
                  <a:cubicBezTo>
                    <a:pt x="17876" y="15660"/>
                    <a:pt x="17876" y="15660"/>
                    <a:pt x="17876" y="15660"/>
                  </a:cubicBezTo>
                  <a:cubicBezTo>
                    <a:pt x="19614" y="15660"/>
                    <a:pt x="21600" y="13770"/>
                    <a:pt x="21600" y="11610"/>
                  </a:cubicBezTo>
                  <a:cubicBezTo>
                    <a:pt x="21600" y="3780"/>
                    <a:pt x="21600" y="3780"/>
                    <a:pt x="21600" y="3780"/>
                  </a:cubicBezTo>
                  <a:cubicBezTo>
                    <a:pt x="21600" y="1890"/>
                    <a:pt x="19614" y="0"/>
                    <a:pt x="17876" y="0"/>
                  </a:cubicBezTo>
                  <a:cubicBezTo>
                    <a:pt x="3476" y="0"/>
                    <a:pt x="3476" y="0"/>
                    <a:pt x="3476" y="0"/>
                  </a:cubicBezTo>
                  <a:cubicBezTo>
                    <a:pt x="1738" y="0"/>
                    <a:pt x="0" y="1890"/>
                    <a:pt x="0" y="3780"/>
                  </a:cubicBezTo>
                  <a:cubicBezTo>
                    <a:pt x="0" y="11610"/>
                    <a:pt x="0" y="11610"/>
                    <a:pt x="0" y="11610"/>
                  </a:cubicBezTo>
                  <a:cubicBezTo>
                    <a:pt x="0" y="13770"/>
                    <a:pt x="1738" y="15660"/>
                    <a:pt x="3476" y="15660"/>
                  </a:cubicBezTo>
                  <a:cubicBezTo>
                    <a:pt x="3476" y="21600"/>
                    <a:pt x="3476" y="21600"/>
                    <a:pt x="3476" y="21600"/>
                  </a:cubicBezTo>
                  <a:lnTo>
                    <a:pt x="8938" y="1566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roup">
            <a:extLst>
              <a:ext uri="{FF2B5EF4-FFF2-40B4-BE49-F238E27FC236}">
                <a16:creationId xmlns:a16="http://schemas.microsoft.com/office/drawing/2014/main" id="{76460F86-9EA5-AC4B-8607-7C4A5F632BB0}"/>
              </a:ext>
            </a:extLst>
          </p:cNvPr>
          <p:cNvGrpSpPr/>
          <p:nvPr/>
        </p:nvGrpSpPr>
        <p:grpSpPr>
          <a:xfrm>
            <a:off x="4015116" y="4591454"/>
            <a:ext cx="382386" cy="349668"/>
            <a:chOff x="0" y="0"/>
            <a:chExt cx="791634" cy="723901"/>
          </a:xfrm>
          <a:solidFill>
            <a:schemeClr val="tx1"/>
          </a:solidFill>
        </p:grpSpPr>
        <p:sp>
          <p:nvSpPr>
            <p:cNvPr id="38" name="Square">
              <a:extLst>
                <a:ext uri="{FF2B5EF4-FFF2-40B4-BE49-F238E27FC236}">
                  <a16:creationId xmlns:a16="http://schemas.microsoft.com/office/drawing/2014/main" id="{48AC91B1-9BE9-8E4F-834B-32924CB44521}"/>
                </a:ext>
              </a:extLst>
            </p:cNvPr>
            <p:cNvSpPr/>
            <p:nvPr/>
          </p:nvSpPr>
          <p:spPr>
            <a:xfrm>
              <a:off x="50800" y="571501"/>
              <a:ext cx="148169" cy="1524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5B069E15-244D-A948-A574-C6EBBF2AAE87}"/>
                </a:ext>
              </a:extLst>
            </p:cNvPr>
            <p:cNvSpPr/>
            <p:nvPr/>
          </p:nvSpPr>
          <p:spPr>
            <a:xfrm>
              <a:off x="249765" y="469901"/>
              <a:ext cx="148169" cy="2540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0" name="Rectangle">
              <a:extLst>
                <a:ext uri="{FF2B5EF4-FFF2-40B4-BE49-F238E27FC236}">
                  <a16:creationId xmlns:a16="http://schemas.microsoft.com/office/drawing/2014/main" id="{BAAB653F-A83C-BD4A-8C91-DBCF6E9FF8EE}"/>
                </a:ext>
              </a:extLst>
            </p:cNvPr>
            <p:cNvSpPr/>
            <p:nvPr/>
          </p:nvSpPr>
          <p:spPr>
            <a:xfrm>
              <a:off x="444498" y="372533"/>
              <a:ext cx="152401" cy="3513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1" name="Rectangle">
              <a:extLst>
                <a:ext uri="{FF2B5EF4-FFF2-40B4-BE49-F238E27FC236}">
                  <a16:creationId xmlns:a16="http://schemas.microsoft.com/office/drawing/2014/main" id="{29832B98-DC0C-2840-A4AE-B796ED8094EB}"/>
                </a:ext>
              </a:extLst>
            </p:cNvPr>
            <p:cNvSpPr/>
            <p:nvPr/>
          </p:nvSpPr>
          <p:spPr>
            <a:xfrm>
              <a:off x="643466" y="270933"/>
              <a:ext cx="148169" cy="452969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42" name="Shape">
              <a:extLst>
                <a:ext uri="{FF2B5EF4-FFF2-40B4-BE49-F238E27FC236}">
                  <a16:creationId xmlns:a16="http://schemas.microsoft.com/office/drawing/2014/main" id="{84CC7006-042D-3E45-8EA5-236862B5FC47}"/>
                </a:ext>
              </a:extLst>
            </p:cNvPr>
            <p:cNvSpPr/>
            <p:nvPr/>
          </p:nvSpPr>
          <p:spPr>
            <a:xfrm>
              <a:off x="-1" y="0"/>
              <a:ext cx="791636" cy="46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12" y="4865"/>
                  </a:moveTo>
                  <a:lnTo>
                    <a:pt x="14554" y="4865"/>
                  </a:lnTo>
                  <a:lnTo>
                    <a:pt x="9356" y="11481"/>
                  </a:lnTo>
                  <a:lnTo>
                    <a:pt x="6815" y="9341"/>
                  </a:lnTo>
                  <a:lnTo>
                    <a:pt x="0" y="18681"/>
                  </a:lnTo>
                  <a:lnTo>
                    <a:pt x="0" y="21600"/>
                  </a:lnTo>
                  <a:lnTo>
                    <a:pt x="6930" y="12065"/>
                  </a:lnTo>
                  <a:lnTo>
                    <a:pt x="9587" y="14400"/>
                  </a:lnTo>
                  <a:lnTo>
                    <a:pt x="15132" y="7200"/>
                  </a:lnTo>
                  <a:lnTo>
                    <a:pt x="19174" y="7200"/>
                  </a:lnTo>
                  <a:lnTo>
                    <a:pt x="21600" y="3114"/>
                  </a:lnTo>
                  <a:lnTo>
                    <a:pt x="21600" y="0"/>
                  </a:lnTo>
                  <a:lnTo>
                    <a:pt x="18712" y="486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60960" tIns="60960" rIns="60960" bIns="60960" numCol="1" anchor="t">
              <a:noAutofit/>
            </a:bodyPr>
            <a:lstStyle/>
            <a:p>
              <a:pPr defTabSz="609600" hangingPunct="0">
                <a:defRPr/>
              </a:pPr>
              <a:endParaRPr sz="2400" kern="0">
                <a:solidFill>
                  <a:srgbClr val="000000"/>
                </a:solidFill>
                <a:latin typeface="Calibri"/>
                <a:cs typeface="Calibri"/>
                <a:sym typeface="Calibri"/>
              </a:endParaRPr>
            </a:p>
          </p:txBody>
        </p:sp>
      </p:grpSp>
      <p:sp>
        <p:nvSpPr>
          <p:cNvPr id="43" name="Shape">
            <a:extLst>
              <a:ext uri="{FF2B5EF4-FFF2-40B4-BE49-F238E27FC236}">
                <a16:creationId xmlns:a16="http://schemas.microsoft.com/office/drawing/2014/main" id="{880A59AB-16A1-AC43-8046-80FEDAAA4860}"/>
              </a:ext>
            </a:extLst>
          </p:cNvPr>
          <p:cNvSpPr/>
          <p:nvPr/>
        </p:nvSpPr>
        <p:spPr>
          <a:xfrm>
            <a:off x="3746809" y="3330277"/>
            <a:ext cx="350151" cy="389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58" y="5486"/>
                </a:moveTo>
                <a:lnTo>
                  <a:pt x="10858" y="0"/>
                </a:lnTo>
                <a:lnTo>
                  <a:pt x="1386" y="0"/>
                </a:lnTo>
                <a:lnTo>
                  <a:pt x="1386" y="20114"/>
                </a:lnTo>
                <a:lnTo>
                  <a:pt x="0" y="2011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5486"/>
                </a:lnTo>
                <a:lnTo>
                  <a:pt x="10858" y="5486"/>
                </a:lnTo>
                <a:close/>
                <a:moveTo>
                  <a:pt x="8201" y="20114"/>
                </a:moveTo>
                <a:lnTo>
                  <a:pt x="4158" y="20114"/>
                </a:lnTo>
                <a:lnTo>
                  <a:pt x="4158" y="17486"/>
                </a:lnTo>
                <a:lnTo>
                  <a:pt x="8201" y="17486"/>
                </a:lnTo>
                <a:lnTo>
                  <a:pt x="8201" y="20114"/>
                </a:lnTo>
                <a:close/>
                <a:moveTo>
                  <a:pt x="9587" y="14743"/>
                </a:moveTo>
                <a:lnTo>
                  <a:pt x="2888" y="14743"/>
                </a:lnTo>
                <a:lnTo>
                  <a:pt x="2888" y="13486"/>
                </a:lnTo>
                <a:lnTo>
                  <a:pt x="9587" y="13486"/>
                </a:lnTo>
                <a:lnTo>
                  <a:pt x="9587" y="14743"/>
                </a:lnTo>
                <a:close/>
                <a:moveTo>
                  <a:pt x="9587" y="12114"/>
                </a:moveTo>
                <a:lnTo>
                  <a:pt x="2888" y="12114"/>
                </a:lnTo>
                <a:lnTo>
                  <a:pt x="2888" y="10857"/>
                </a:lnTo>
                <a:lnTo>
                  <a:pt x="9587" y="10857"/>
                </a:lnTo>
                <a:lnTo>
                  <a:pt x="9587" y="12114"/>
                </a:lnTo>
                <a:close/>
                <a:moveTo>
                  <a:pt x="9587" y="9371"/>
                </a:moveTo>
                <a:lnTo>
                  <a:pt x="2888" y="9371"/>
                </a:lnTo>
                <a:lnTo>
                  <a:pt x="2888" y="8114"/>
                </a:lnTo>
                <a:lnTo>
                  <a:pt x="9587" y="8114"/>
                </a:lnTo>
                <a:lnTo>
                  <a:pt x="9587" y="9371"/>
                </a:lnTo>
                <a:close/>
                <a:moveTo>
                  <a:pt x="9587" y="6743"/>
                </a:moveTo>
                <a:lnTo>
                  <a:pt x="2888" y="6743"/>
                </a:lnTo>
                <a:lnTo>
                  <a:pt x="2888" y="5486"/>
                </a:lnTo>
                <a:lnTo>
                  <a:pt x="9587" y="5486"/>
                </a:lnTo>
                <a:lnTo>
                  <a:pt x="9587" y="6743"/>
                </a:lnTo>
                <a:close/>
                <a:moveTo>
                  <a:pt x="9587" y="4000"/>
                </a:moveTo>
                <a:lnTo>
                  <a:pt x="2888" y="4000"/>
                </a:lnTo>
                <a:lnTo>
                  <a:pt x="2888" y="2743"/>
                </a:lnTo>
                <a:lnTo>
                  <a:pt x="9587" y="2743"/>
                </a:lnTo>
                <a:lnTo>
                  <a:pt x="9587" y="4000"/>
                </a:lnTo>
                <a:close/>
                <a:moveTo>
                  <a:pt x="16287" y="18743"/>
                </a:moveTo>
                <a:lnTo>
                  <a:pt x="13630" y="18743"/>
                </a:lnTo>
                <a:lnTo>
                  <a:pt x="13630" y="16229"/>
                </a:lnTo>
                <a:lnTo>
                  <a:pt x="16287" y="16229"/>
                </a:lnTo>
                <a:lnTo>
                  <a:pt x="16287" y="18743"/>
                </a:lnTo>
                <a:close/>
                <a:moveTo>
                  <a:pt x="16287" y="14743"/>
                </a:moveTo>
                <a:lnTo>
                  <a:pt x="13630" y="14743"/>
                </a:lnTo>
                <a:lnTo>
                  <a:pt x="13630" y="12114"/>
                </a:lnTo>
                <a:lnTo>
                  <a:pt x="16287" y="12114"/>
                </a:lnTo>
                <a:lnTo>
                  <a:pt x="16287" y="14743"/>
                </a:lnTo>
                <a:close/>
                <a:moveTo>
                  <a:pt x="16287" y="10857"/>
                </a:moveTo>
                <a:lnTo>
                  <a:pt x="13630" y="10857"/>
                </a:lnTo>
                <a:lnTo>
                  <a:pt x="13630" y="8114"/>
                </a:lnTo>
                <a:lnTo>
                  <a:pt x="16287" y="8114"/>
                </a:lnTo>
                <a:lnTo>
                  <a:pt x="16287" y="10857"/>
                </a:lnTo>
                <a:close/>
                <a:moveTo>
                  <a:pt x="20329" y="18743"/>
                </a:moveTo>
                <a:lnTo>
                  <a:pt x="17557" y="18743"/>
                </a:lnTo>
                <a:lnTo>
                  <a:pt x="17557" y="16229"/>
                </a:lnTo>
                <a:lnTo>
                  <a:pt x="20329" y="16229"/>
                </a:lnTo>
                <a:lnTo>
                  <a:pt x="20329" y="18743"/>
                </a:lnTo>
                <a:close/>
                <a:moveTo>
                  <a:pt x="20329" y="14743"/>
                </a:moveTo>
                <a:lnTo>
                  <a:pt x="17557" y="14743"/>
                </a:lnTo>
                <a:lnTo>
                  <a:pt x="17557" y="12114"/>
                </a:lnTo>
                <a:lnTo>
                  <a:pt x="20329" y="12114"/>
                </a:lnTo>
                <a:lnTo>
                  <a:pt x="20329" y="14743"/>
                </a:lnTo>
                <a:close/>
                <a:moveTo>
                  <a:pt x="20329" y="10857"/>
                </a:moveTo>
                <a:lnTo>
                  <a:pt x="17557" y="10857"/>
                </a:lnTo>
                <a:lnTo>
                  <a:pt x="17557" y="8114"/>
                </a:lnTo>
                <a:lnTo>
                  <a:pt x="20329" y="8114"/>
                </a:lnTo>
                <a:lnTo>
                  <a:pt x="20329" y="10857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4" name="CuadroTexto 4">
            <a:extLst>
              <a:ext uri="{FF2B5EF4-FFF2-40B4-BE49-F238E27FC236}">
                <a16:creationId xmlns:a16="http://schemas.microsoft.com/office/drawing/2014/main" id="{F44F3A47-53F1-C340-A111-FEF501B825DE}"/>
              </a:ext>
            </a:extLst>
          </p:cNvPr>
          <p:cNvSpPr txBox="1"/>
          <p:nvPr/>
        </p:nvSpPr>
        <p:spPr>
          <a:xfrm>
            <a:off x="594699" y="201920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5" name="CuadroTexto 4">
            <a:extLst>
              <a:ext uri="{FF2B5EF4-FFF2-40B4-BE49-F238E27FC236}">
                <a16:creationId xmlns:a16="http://schemas.microsoft.com/office/drawing/2014/main" id="{D0B186DD-9A28-FB4B-8B95-BFAFC85B403F}"/>
              </a:ext>
            </a:extLst>
          </p:cNvPr>
          <p:cNvSpPr txBox="1"/>
          <p:nvPr/>
        </p:nvSpPr>
        <p:spPr>
          <a:xfrm>
            <a:off x="346174" y="3267571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8C450-DD70-114E-964A-BBA43A77908F}"/>
              </a:ext>
            </a:extLst>
          </p:cNvPr>
          <p:cNvGrpSpPr/>
          <p:nvPr/>
        </p:nvGrpSpPr>
        <p:grpSpPr>
          <a:xfrm flipH="1">
            <a:off x="7773204" y="1872023"/>
            <a:ext cx="3979587" cy="3369768"/>
            <a:chOff x="5040890" y="2263854"/>
            <a:chExt cx="3979587" cy="3369768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05C3109-D4DF-934B-9F44-E5BED5AD40ED}"/>
                </a:ext>
              </a:extLst>
            </p:cNvPr>
            <p:cNvSpPr/>
            <p:nvPr/>
          </p:nvSpPr>
          <p:spPr>
            <a:xfrm flipH="1">
              <a:off x="5367121" y="2263854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87DC9A6D-E3B3-B94E-97D0-8FDFB45F0083}"/>
                </a:ext>
              </a:extLst>
            </p:cNvPr>
            <p:cNvSpPr/>
            <p:nvPr/>
          </p:nvSpPr>
          <p:spPr>
            <a:xfrm flipH="1">
              <a:off x="5365770" y="4667342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184937D-1C31-BC41-AC25-0373DE3B9409}"/>
                </a:ext>
              </a:extLst>
            </p:cNvPr>
            <p:cNvSpPr/>
            <p:nvPr/>
          </p:nvSpPr>
          <p:spPr>
            <a:xfrm flipH="1">
              <a:off x="5040890" y="3473533"/>
              <a:ext cx="3653356" cy="9662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uadroTexto 4">
            <a:extLst>
              <a:ext uri="{FF2B5EF4-FFF2-40B4-BE49-F238E27FC236}">
                <a16:creationId xmlns:a16="http://schemas.microsoft.com/office/drawing/2014/main" id="{6C449A4D-533A-D748-BA67-3D9C5342F28A}"/>
              </a:ext>
            </a:extLst>
          </p:cNvPr>
          <p:cNvSpPr txBox="1"/>
          <p:nvPr/>
        </p:nvSpPr>
        <p:spPr>
          <a:xfrm>
            <a:off x="622719" y="4452856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47" name="Shape">
            <a:extLst>
              <a:ext uri="{FF2B5EF4-FFF2-40B4-BE49-F238E27FC236}">
                <a16:creationId xmlns:a16="http://schemas.microsoft.com/office/drawing/2014/main" id="{60C01568-7EF0-7649-B169-7A0D0B74C57B}"/>
              </a:ext>
            </a:extLst>
          </p:cNvPr>
          <p:cNvSpPr/>
          <p:nvPr/>
        </p:nvSpPr>
        <p:spPr>
          <a:xfrm>
            <a:off x="7688980" y="2226013"/>
            <a:ext cx="300725" cy="2809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800"/>
                </a:moveTo>
                <a:cubicBezTo>
                  <a:pt x="21600" y="6300"/>
                  <a:pt x="21600" y="6300"/>
                  <a:pt x="21600" y="6300"/>
                </a:cubicBezTo>
                <a:cubicBezTo>
                  <a:pt x="20197" y="6300"/>
                  <a:pt x="20197" y="6300"/>
                  <a:pt x="20197" y="6300"/>
                </a:cubicBezTo>
                <a:cubicBezTo>
                  <a:pt x="20197" y="6600"/>
                  <a:pt x="19636" y="6900"/>
                  <a:pt x="19356" y="6900"/>
                </a:cubicBezTo>
                <a:cubicBezTo>
                  <a:pt x="2244" y="6900"/>
                  <a:pt x="2244" y="6900"/>
                  <a:pt x="2244" y="6900"/>
                </a:cubicBezTo>
                <a:cubicBezTo>
                  <a:pt x="1683" y="6900"/>
                  <a:pt x="1403" y="6600"/>
                  <a:pt x="1403" y="6300"/>
                </a:cubicBezTo>
                <a:cubicBezTo>
                  <a:pt x="0" y="6300"/>
                  <a:pt x="0" y="6300"/>
                  <a:pt x="0" y="6300"/>
                </a:cubicBezTo>
                <a:cubicBezTo>
                  <a:pt x="0" y="4800"/>
                  <a:pt x="0" y="4800"/>
                  <a:pt x="0" y="4800"/>
                </a:cubicBezTo>
                <a:cubicBezTo>
                  <a:pt x="10660" y="0"/>
                  <a:pt x="10660" y="0"/>
                  <a:pt x="10660" y="0"/>
                </a:cubicBezTo>
                <a:lnTo>
                  <a:pt x="21600" y="4800"/>
                </a:lnTo>
                <a:close/>
                <a:moveTo>
                  <a:pt x="21600" y="20100"/>
                </a:moveTo>
                <a:cubicBezTo>
                  <a:pt x="21600" y="21600"/>
                  <a:pt x="21600" y="21600"/>
                  <a:pt x="21600" y="21600"/>
                </a:cubicBezTo>
                <a:cubicBezTo>
                  <a:pt x="0" y="21600"/>
                  <a:pt x="0" y="21600"/>
                  <a:pt x="0" y="21600"/>
                </a:cubicBezTo>
                <a:cubicBezTo>
                  <a:pt x="0" y="20100"/>
                  <a:pt x="0" y="20100"/>
                  <a:pt x="0" y="20100"/>
                </a:cubicBezTo>
                <a:cubicBezTo>
                  <a:pt x="0" y="19800"/>
                  <a:pt x="281" y="19500"/>
                  <a:pt x="842" y="19500"/>
                </a:cubicBezTo>
                <a:cubicBezTo>
                  <a:pt x="20758" y="19500"/>
                  <a:pt x="20758" y="19500"/>
                  <a:pt x="20758" y="19500"/>
                </a:cubicBezTo>
                <a:cubicBezTo>
                  <a:pt x="21319" y="19500"/>
                  <a:pt x="21600" y="19800"/>
                  <a:pt x="21600" y="20100"/>
                </a:cubicBezTo>
                <a:close/>
                <a:moveTo>
                  <a:pt x="5610" y="7800"/>
                </a:moveTo>
                <a:cubicBezTo>
                  <a:pt x="5610" y="17100"/>
                  <a:pt x="5610" y="17100"/>
                  <a:pt x="5610" y="17100"/>
                </a:cubicBezTo>
                <a:cubicBezTo>
                  <a:pt x="7013" y="17100"/>
                  <a:pt x="7013" y="17100"/>
                  <a:pt x="7013" y="17100"/>
                </a:cubicBezTo>
                <a:cubicBezTo>
                  <a:pt x="7013" y="7800"/>
                  <a:pt x="7013" y="7800"/>
                  <a:pt x="7013" y="7800"/>
                </a:cubicBezTo>
                <a:cubicBezTo>
                  <a:pt x="10099" y="7800"/>
                  <a:pt x="10099" y="7800"/>
                  <a:pt x="10099" y="7800"/>
                </a:cubicBezTo>
                <a:cubicBezTo>
                  <a:pt x="10099" y="17100"/>
                  <a:pt x="10099" y="17100"/>
                  <a:pt x="10099" y="17100"/>
                </a:cubicBezTo>
                <a:cubicBezTo>
                  <a:pt x="11501" y="17100"/>
                  <a:pt x="11501" y="17100"/>
                  <a:pt x="11501" y="17100"/>
                </a:cubicBezTo>
                <a:cubicBezTo>
                  <a:pt x="11501" y="7800"/>
                  <a:pt x="11501" y="7800"/>
                  <a:pt x="11501" y="7800"/>
                </a:cubicBezTo>
                <a:cubicBezTo>
                  <a:pt x="14306" y="7800"/>
                  <a:pt x="14306" y="7800"/>
                  <a:pt x="14306" y="7800"/>
                </a:cubicBezTo>
                <a:cubicBezTo>
                  <a:pt x="14306" y="17100"/>
                  <a:pt x="14306" y="17100"/>
                  <a:pt x="14306" y="17100"/>
                </a:cubicBezTo>
                <a:cubicBezTo>
                  <a:pt x="15709" y="17100"/>
                  <a:pt x="15709" y="17100"/>
                  <a:pt x="15709" y="17100"/>
                </a:cubicBezTo>
                <a:cubicBezTo>
                  <a:pt x="15709" y="7800"/>
                  <a:pt x="15709" y="7800"/>
                  <a:pt x="15709" y="7800"/>
                </a:cubicBezTo>
                <a:cubicBezTo>
                  <a:pt x="18795" y="7800"/>
                  <a:pt x="18795" y="7800"/>
                  <a:pt x="18795" y="7800"/>
                </a:cubicBezTo>
                <a:cubicBezTo>
                  <a:pt x="18795" y="17100"/>
                  <a:pt x="18795" y="17100"/>
                  <a:pt x="18795" y="17100"/>
                </a:cubicBezTo>
                <a:cubicBezTo>
                  <a:pt x="19356" y="17100"/>
                  <a:pt x="19356" y="17100"/>
                  <a:pt x="19356" y="17100"/>
                </a:cubicBezTo>
                <a:cubicBezTo>
                  <a:pt x="19636" y="17100"/>
                  <a:pt x="20197" y="17400"/>
                  <a:pt x="20197" y="17700"/>
                </a:cubicBezTo>
                <a:cubicBezTo>
                  <a:pt x="20197" y="18600"/>
                  <a:pt x="20197" y="18600"/>
                  <a:pt x="20197" y="18600"/>
                </a:cubicBezTo>
                <a:cubicBezTo>
                  <a:pt x="1403" y="18600"/>
                  <a:pt x="1403" y="18600"/>
                  <a:pt x="1403" y="18600"/>
                </a:cubicBezTo>
                <a:cubicBezTo>
                  <a:pt x="1403" y="17700"/>
                  <a:pt x="1403" y="17700"/>
                  <a:pt x="1403" y="17700"/>
                </a:cubicBezTo>
                <a:cubicBezTo>
                  <a:pt x="1403" y="17400"/>
                  <a:pt x="1683" y="17100"/>
                  <a:pt x="2244" y="17100"/>
                </a:cubicBezTo>
                <a:cubicBezTo>
                  <a:pt x="2805" y="17100"/>
                  <a:pt x="2805" y="17100"/>
                  <a:pt x="2805" y="17100"/>
                </a:cubicBezTo>
                <a:cubicBezTo>
                  <a:pt x="2805" y="7800"/>
                  <a:pt x="2805" y="7800"/>
                  <a:pt x="2805" y="7800"/>
                </a:cubicBezTo>
                <a:lnTo>
                  <a:pt x="5610" y="7800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8" name="Shape">
            <a:extLst>
              <a:ext uri="{FF2B5EF4-FFF2-40B4-BE49-F238E27FC236}">
                <a16:creationId xmlns:a16="http://schemas.microsoft.com/office/drawing/2014/main" id="{31291C4C-079C-B746-A323-C352210F1C68}"/>
              </a:ext>
            </a:extLst>
          </p:cNvPr>
          <p:cNvSpPr/>
          <p:nvPr/>
        </p:nvSpPr>
        <p:spPr>
          <a:xfrm>
            <a:off x="8089112" y="3359357"/>
            <a:ext cx="357717" cy="3259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1865"/>
                </a:moveTo>
                <a:cubicBezTo>
                  <a:pt x="14400" y="12169"/>
                  <a:pt x="14123" y="12169"/>
                  <a:pt x="14123" y="12169"/>
                </a:cubicBezTo>
                <a:cubicBezTo>
                  <a:pt x="12462" y="12473"/>
                  <a:pt x="12462" y="12473"/>
                  <a:pt x="12462" y="12473"/>
                </a:cubicBezTo>
                <a:cubicBezTo>
                  <a:pt x="12185" y="12777"/>
                  <a:pt x="12185" y="13082"/>
                  <a:pt x="11908" y="13386"/>
                </a:cubicBezTo>
                <a:cubicBezTo>
                  <a:pt x="12462" y="13994"/>
                  <a:pt x="12738" y="14299"/>
                  <a:pt x="13015" y="14907"/>
                </a:cubicBezTo>
                <a:cubicBezTo>
                  <a:pt x="13015" y="14907"/>
                  <a:pt x="13015" y="14907"/>
                  <a:pt x="13015" y="15211"/>
                </a:cubicBezTo>
                <a:cubicBezTo>
                  <a:pt x="13015" y="15211"/>
                  <a:pt x="13015" y="15211"/>
                  <a:pt x="13015" y="15211"/>
                </a:cubicBezTo>
                <a:cubicBezTo>
                  <a:pt x="12738" y="15820"/>
                  <a:pt x="11631" y="17037"/>
                  <a:pt x="11354" y="17037"/>
                </a:cubicBezTo>
                <a:cubicBezTo>
                  <a:pt x="11077" y="17037"/>
                  <a:pt x="11077" y="17037"/>
                  <a:pt x="11077" y="17037"/>
                </a:cubicBezTo>
                <a:cubicBezTo>
                  <a:pt x="9692" y="16124"/>
                  <a:pt x="9692" y="16124"/>
                  <a:pt x="9692" y="16124"/>
                </a:cubicBezTo>
                <a:cubicBezTo>
                  <a:pt x="9415" y="16124"/>
                  <a:pt x="9138" y="16124"/>
                  <a:pt x="8862" y="16428"/>
                </a:cubicBezTo>
                <a:cubicBezTo>
                  <a:pt x="8862" y="17037"/>
                  <a:pt x="8862" y="17645"/>
                  <a:pt x="8585" y="18254"/>
                </a:cubicBezTo>
                <a:cubicBezTo>
                  <a:pt x="8585" y="18558"/>
                  <a:pt x="8308" y="18558"/>
                  <a:pt x="8308" y="18558"/>
                </a:cubicBezTo>
                <a:cubicBezTo>
                  <a:pt x="6092" y="18558"/>
                  <a:pt x="6092" y="18558"/>
                  <a:pt x="6092" y="18558"/>
                </a:cubicBezTo>
                <a:cubicBezTo>
                  <a:pt x="6092" y="18558"/>
                  <a:pt x="5815" y="18558"/>
                  <a:pt x="5815" y="18254"/>
                </a:cubicBezTo>
                <a:cubicBezTo>
                  <a:pt x="5538" y="16428"/>
                  <a:pt x="5538" y="16428"/>
                  <a:pt x="5538" y="16428"/>
                </a:cubicBezTo>
                <a:cubicBezTo>
                  <a:pt x="5262" y="16428"/>
                  <a:pt x="4985" y="16124"/>
                  <a:pt x="4708" y="16124"/>
                </a:cubicBezTo>
                <a:cubicBezTo>
                  <a:pt x="3600" y="17037"/>
                  <a:pt x="3600" y="17037"/>
                  <a:pt x="3600" y="17037"/>
                </a:cubicBezTo>
                <a:cubicBezTo>
                  <a:pt x="3323" y="17037"/>
                  <a:pt x="3323" y="17037"/>
                  <a:pt x="3323" y="17037"/>
                </a:cubicBezTo>
                <a:cubicBezTo>
                  <a:pt x="3046" y="17037"/>
                  <a:pt x="3046" y="17037"/>
                  <a:pt x="3046" y="17037"/>
                </a:cubicBezTo>
                <a:cubicBezTo>
                  <a:pt x="2769" y="16732"/>
                  <a:pt x="1385" y="15515"/>
                  <a:pt x="1385" y="15211"/>
                </a:cubicBezTo>
                <a:cubicBezTo>
                  <a:pt x="1385" y="14907"/>
                  <a:pt x="1385" y="14907"/>
                  <a:pt x="1385" y="14907"/>
                </a:cubicBezTo>
                <a:cubicBezTo>
                  <a:pt x="1938" y="14299"/>
                  <a:pt x="2215" y="13994"/>
                  <a:pt x="2492" y="13386"/>
                </a:cubicBezTo>
                <a:cubicBezTo>
                  <a:pt x="2215" y="13082"/>
                  <a:pt x="2215" y="12777"/>
                  <a:pt x="2215" y="12473"/>
                </a:cubicBezTo>
                <a:cubicBezTo>
                  <a:pt x="277" y="12169"/>
                  <a:pt x="277" y="12169"/>
                  <a:pt x="277" y="12169"/>
                </a:cubicBezTo>
                <a:cubicBezTo>
                  <a:pt x="277" y="12169"/>
                  <a:pt x="0" y="12169"/>
                  <a:pt x="0" y="11865"/>
                </a:cubicBezTo>
                <a:cubicBezTo>
                  <a:pt x="0" y="9735"/>
                  <a:pt x="0" y="9735"/>
                  <a:pt x="0" y="9735"/>
                </a:cubicBezTo>
                <a:cubicBezTo>
                  <a:pt x="0" y="9431"/>
                  <a:pt x="277" y="9127"/>
                  <a:pt x="277" y="9127"/>
                </a:cubicBezTo>
                <a:cubicBezTo>
                  <a:pt x="2215" y="8823"/>
                  <a:pt x="2215" y="8823"/>
                  <a:pt x="2215" y="8823"/>
                </a:cubicBezTo>
                <a:cubicBezTo>
                  <a:pt x="2215" y="8518"/>
                  <a:pt x="2215" y="8214"/>
                  <a:pt x="2492" y="7910"/>
                </a:cubicBezTo>
                <a:cubicBezTo>
                  <a:pt x="2215" y="7606"/>
                  <a:pt x="1938" y="6997"/>
                  <a:pt x="1385" y="6693"/>
                </a:cubicBezTo>
                <a:cubicBezTo>
                  <a:pt x="1385" y="6389"/>
                  <a:pt x="1385" y="6389"/>
                  <a:pt x="1385" y="6389"/>
                </a:cubicBezTo>
                <a:cubicBezTo>
                  <a:pt x="1385" y="6389"/>
                  <a:pt x="1385" y="6085"/>
                  <a:pt x="1385" y="6085"/>
                </a:cubicBezTo>
                <a:cubicBezTo>
                  <a:pt x="1662" y="5780"/>
                  <a:pt x="3046" y="4259"/>
                  <a:pt x="3323" y="4259"/>
                </a:cubicBezTo>
                <a:cubicBezTo>
                  <a:pt x="3323" y="4259"/>
                  <a:pt x="3323" y="4259"/>
                  <a:pt x="3600" y="4259"/>
                </a:cubicBezTo>
                <a:cubicBezTo>
                  <a:pt x="4708" y="5476"/>
                  <a:pt x="4708" y="5476"/>
                  <a:pt x="4708" y="5476"/>
                </a:cubicBezTo>
                <a:cubicBezTo>
                  <a:pt x="4985" y="5476"/>
                  <a:pt x="5262" y="5172"/>
                  <a:pt x="5538" y="5172"/>
                </a:cubicBezTo>
                <a:cubicBezTo>
                  <a:pt x="5815" y="4563"/>
                  <a:pt x="5815" y="3955"/>
                  <a:pt x="5815" y="3346"/>
                </a:cubicBezTo>
                <a:cubicBezTo>
                  <a:pt x="5815" y="3042"/>
                  <a:pt x="6092" y="3042"/>
                  <a:pt x="6092" y="3042"/>
                </a:cubicBezTo>
                <a:cubicBezTo>
                  <a:pt x="8308" y="3042"/>
                  <a:pt x="8308" y="3042"/>
                  <a:pt x="8308" y="3042"/>
                </a:cubicBezTo>
                <a:cubicBezTo>
                  <a:pt x="8308" y="3042"/>
                  <a:pt x="8585" y="3042"/>
                  <a:pt x="8585" y="3346"/>
                </a:cubicBezTo>
                <a:cubicBezTo>
                  <a:pt x="8862" y="5172"/>
                  <a:pt x="8862" y="5172"/>
                  <a:pt x="8862" y="5172"/>
                </a:cubicBezTo>
                <a:cubicBezTo>
                  <a:pt x="9138" y="5172"/>
                  <a:pt x="9415" y="5476"/>
                  <a:pt x="9692" y="5476"/>
                </a:cubicBezTo>
                <a:cubicBezTo>
                  <a:pt x="11077" y="4259"/>
                  <a:pt x="11077" y="4259"/>
                  <a:pt x="11077" y="4259"/>
                </a:cubicBezTo>
                <a:cubicBezTo>
                  <a:pt x="11077" y="4259"/>
                  <a:pt x="11077" y="4259"/>
                  <a:pt x="11354" y="4259"/>
                </a:cubicBezTo>
                <a:cubicBezTo>
                  <a:pt x="11354" y="4259"/>
                  <a:pt x="11354" y="4259"/>
                  <a:pt x="11354" y="4259"/>
                </a:cubicBezTo>
                <a:cubicBezTo>
                  <a:pt x="11631" y="4563"/>
                  <a:pt x="13015" y="6085"/>
                  <a:pt x="13015" y="6389"/>
                </a:cubicBezTo>
                <a:cubicBezTo>
                  <a:pt x="13015" y="6389"/>
                  <a:pt x="13015" y="6389"/>
                  <a:pt x="13015" y="6693"/>
                </a:cubicBezTo>
                <a:cubicBezTo>
                  <a:pt x="12738" y="6997"/>
                  <a:pt x="12462" y="7606"/>
                  <a:pt x="11908" y="7910"/>
                </a:cubicBezTo>
                <a:cubicBezTo>
                  <a:pt x="12185" y="8214"/>
                  <a:pt x="12185" y="8518"/>
                  <a:pt x="12462" y="9127"/>
                </a:cubicBezTo>
                <a:cubicBezTo>
                  <a:pt x="14123" y="9127"/>
                  <a:pt x="14123" y="9127"/>
                  <a:pt x="14123" y="9127"/>
                </a:cubicBezTo>
                <a:cubicBezTo>
                  <a:pt x="14123" y="9431"/>
                  <a:pt x="14400" y="9431"/>
                  <a:pt x="14400" y="9735"/>
                </a:cubicBezTo>
                <a:lnTo>
                  <a:pt x="14400" y="11865"/>
                </a:lnTo>
                <a:close/>
                <a:moveTo>
                  <a:pt x="7200" y="7606"/>
                </a:moveTo>
                <a:cubicBezTo>
                  <a:pt x="5815" y="7606"/>
                  <a:pt x="4431" y="9127"/>
                  <a:pt x="4431" y="10648"/>
                </a:cubicBezTo>
                <a:cubicBezTo>
                  <a:pt x="4431" y="12473"/>
                  <a:pt x="5815" y="13994"/>
                  <a:pt x="7200" y="13994"/>
                </a:cubicBezTo>
                <a:cubicBezTo>
                  <a:pt x="8862" y="13994"/>
                  <a:pt x="9969" y="12473"/>
                  <a:pt x="9969" y="10648"/>
                </a:cubicBezTo>
                <a:cubicBezTo>
                  <a:pt x="9969" y="9127"/>
                  <a:pt x="8862" y="7606"/>
                  <a:pt x="7200" y="7606"/>
                </a:cubicBezTo>
                <a:close/>
                <a:moveTo>
                  <a:pt x="21600" y="5476"/>
                </a:moveTo>
                <a:cubicBezTo>
                  <a:pt x="21600" y="5476"/>
                  <a:pt x="19938" y="5780"/>
                  <a:pt x="19938" y="5780"/>
                </a:cubicBezTo>
                <a:cubicBezTo>
                  <a:pt x="19662" y="6085"/>
                  <a:pt x="19662" y="6085"/>
                  <a:pt x="19385" y="6389"/>
                </a:cubicBezTo>
                <a:cubicBezTo>
                  <a:pt x="19662" y="6693"/>
                  <a:pt x="19938" y="7910"/>
                  <a:pt x="19938" y="7910"/>
                </a:cubicBezTo>
                <a:cubicBezTo>
                  <a:pt x="19938" y="8214"/>
                  <a:pt x="19938" y="8214"/>
                  <a:pt x="19938" y="8214"/>
                </a:cubicBezTo>
                <a:cubicBezTo>
                  <a:pt x="19938" y="8214"/>
                  <a:pt x="18831" y="9127"/>
                  <a:pt x="18554" y="9127"/>
                </a:cubicBezTo>
                <a:cubicBezTo>
                  <a:pt x="18554" y="9127"/>
                  <a:pt x="17723" y="7910"/>
                  <a:pt x="17446" y="7606"/>
                </a:cubicBezTo>
                <a:cubicBezTo>
                  <a:pt x="17446" y="7606"/>
                  <a:pt x="17446" y="7606"/>
                  <a:pt x="17169" y="7606"/>
                </a:cubicBezTo>
                <a:cubicBezTo>
                  <a:pt x="17169" y="7606"/>
                  <a:pt x="16892" y="7606"/>
                  <a:pt x="16892" y="7606"/>
                </a:cubicBezTo>
                <a:cubicBezTo>
                  <a:pt x="16892" y="7910"/>
                  <a:pt x="16062" y="9127"/>
                  <a:pt x="15785" y="9127"/>
                </a:cubicBezTo>
                <a:cubicBezTo>
                  <a:pt x="15785" y="9127"/>
                  <a:pt x="14677" y="8214"/>
                  <a:pt x="14400" y="8214"/>
                </a:cubicBezTo>
                <a:cubicBezTo>
                  <a:pt x="14400" y="8214"/>
                  <a:pt x="14400" y="8214"/>
                  <a:pt x="14400" y="7910"/>
                </a:cubicBezTo>
                <a:cubicBezTo>
                  <a:pt x="14400" y="7910"/>
                  <a:pt x="14954" y="6693"/>
                  <a:pt x="14954" y="6389"/>
                </a:cubicBezTo>
                <a:cubicBezTo>
                  <a:pt x="14677" y="6085"/>
                  <a:pt x="14677" y="6085"/>
                  <a:pt x="14677" y="5780"/>
                </a:cubicBezTo>
                <a:cubicBezTo>
                  <a:pt x="14400" y="5780"/>
                  <a:pt x="13015" y="5476"/>
                  <a:pt x="13015" y="5476"/>
                </a:cubicBezTo>
                <a:cubicBezTo>
                  <a:pt x="13015" y="3651"/>
                  <a:pt x="13015" y="3651"/>
                  <a:pt x="13015" y="3651"/>
                </a:cubicBezTo>
                <a:cubicBezTo>
                  <a:pt x="13015" y="3346"/>
                  <a:pt x="14400" y="3346"/>
                  <a:pt x="14677" y="3346"/>
                </a:cubicBezTo>
                <a:cubicBezTo>
                  <a:pt x="14677" y="3042"/>
                  <a:pt x="14677" y="2738"/>
                  <a:pt x="14954" y="2738"/>
                </a:cubicBezTo>
                <a:cubicBezTo>
                  <a:pt x="14954" y="2434"/>
                  <a:pt x="14400" y="1217"/>
                  <a:pt x="14400" y="913"/>
                </a:cubicBezTo>
                <a:cubicBezTo>
                  <a:pt x="14400" y="913"/>
                  <a:pt x="14400" y="913"/>
                  <a:pt x="14400" y="913"/>
                </a:cubicBezTo>
                <a:cubicBezTo>
                  <a:pt x="14677" y="913"/>
                  <a:pt x="15785" y="0"/>
                  <a:pt x="15785" y="0"/>
                </a:cubicBezTo>
                <a:cubicBezTo>
                  <a:pt x="16062" y="0"/>
                  <a:pt x="16892" y="1217"/>
                  <a:pt x="16892" y="1521"/>
                </a:cubicBezTo>
                <a:cubicBezTo>
                  <a:pt x="16892" y="1217"/>
                  <a:pt x="17169" y="1217"/>
                  <a:pt x="17169" y="1217"/>
                </a:cubicBezTo>
                <a:cubicBezTo>
                  <a:pt x="17446" y="1217"/>
                  <a:pt x="17446" y="1217"/>
                  <a:pt x="17446" y="1521"/>
                </a:cubicBezTo>
                <a:cubicBezTo>
                  <a:pt x="17723" y="913"/>
                  <a:pt x="18277" y="304"/>
                  <a:pt x="18554" y="0"/>
                </a:cubicBezTo>
                <a:cubicBezTo>
                  <a:pt x="18554" y="0"/>
                  <a:pt x="18554" y="0"/>
                  <a:pt x="18554" y="0"/>
                </a:cubicBezTo>
                <a:cubicBezTo>
                  <a:pt x="18831" y="0"/>
                  <a:pt x="19938" y="608"/>
                  <a:pt x="19938" y="913"/>
                </a:cubicBezTo>
                <a:cubicBezTo>
                  <a:pt x="19938" y="913"/>
                  <a:pt x="19938" y="913"/>
                  <a:pt x="19938" y="913"/>
                </a:cubicBezTo>
                <a:cubicBezTo>
                  <a:pt x="19938" y="1217"/>
                  <a:pt x="19662" y="2434"/>
                  <a:pt x="19385" y="2738"/>
                </a:cubicBezTo>
                <a:cubicBezTo>
                  <a:pt x="19662" y="2738"/>
                  <a:pt x="19662" y="3042"/>
                  <a:pt x="19938" y="3346"/>
                </a:cubicBezTo>
                <a:cubicBezTo>
                  <a:pt x="19938" y="3346"/>
                  <a:pt x="21600" y="3346"/>
                  <a:pt x="21600" y="3651"/>
                </a:cubicBezTo>
                <a:lnTo>
                  <a:pt x="21600" y="5476"/>
                </a:lnTo>
                <a:close/>
                <a:moveTo>
                  <a:pt x="21600" y="17949"/>
                </a:moveTo>
                <a:cubicBezTo>
                  <a:pt x="21600" y="17949"/>
                  <a:pt x="19938" y="18254"/>
                  <a:pt x="19938" y="18254"/>
                </a:cubicBezTo>
                <a:cubicBezTo>
                  <a:pt x="19662" y="18558"/>
                  <a:pt x="19662" y="18558"/>
                  <a:pt x="19385" y="18862"/>
                </a:cubicBezTo>
                <a:cubicBezTo>
                  <a:pt x="19662" y="19166"/>
                  <a:pt x="19938" y="20383"/>
                  <a:pt x="19938" y="20687"/>
                </a:cubicBezTo>
                <a:cubicBezTo>
                  <a:pt x="19938" y="20687"/>
                  <a:pt x="19938" y="20687"/>
                  <a:pt x="19938" y="20687"/>
                </a:cubicBezTo>
                <a:cubicBezTo>
                  <a:pt x="19938" y="20687"/>
                  <a:pt x="18831" y="21600"/>
                  <a:pt x="18554" y="21600"/>
                </a:cubicBezTo>
                <a:cubicBezTo>
                  <a:pt x="18554" y="21600"/>
                  <a:pt x="17723" y="20383"/>
                  <a:pt x="17446" y="20079"/>
                </a:cubicBezTo>
                <a:cubicBezTo>
                  <a:pt x="17446" y="20079"/>
                  <a:pt x="17446" y="20079"/>
                  <a:pt x="17169" y="20079"/>
                </a:cubicBezTo>
                <a:cubicBezTo>
                  <a:pt x="17169" y="20079"/>
                  <a:pt x="16892" y="20079"/>
                  <a:pt x="16892" y="20079"/>
                </a:cubicBezTo>
                <a:cubicBezTo>
                  <a:pt x="16892" y="20383"/>
                  <a:pt x="16062" y="21600"/>
                  <a:pt x="15785" y="21600"/>
                </a:cubicBezTo>
                <a:cubicBezTo>
                  <a:pt x="15785" y="21600"/>
                  <a:pt x="14677" y="20687"/>
                  <a:pt x="14400" y="20687"/>
                </a:cubicBezTo>
                <a:cubicBezTo>
                  <a:pt x="14400" y="20687"/>
                  <a:pt x="14400" y="20687"/>
                  <a:pt x="14400" y="20687"/>
                </a:cubicBezTo>
                <a:cubicBezTo>
                  <a:pt x="14400" y="20383"/>
                  <a:pt x="14954" y="19166"/>
                  <a:pt x="14954" y="18862"/>
                </a:cubicBezTo>
                <a:cubicBezTo>
                  <a:pt x="14677" y="18558"/>
                  <a:pt x="14677" y="18558"/>
                  <a:pt x="14677" y="18254"/>
                </a:cubicBezTo>
                <a:cubicBezTo>
                  <a:pt x="14400" y="18254"/>
                  <a:pt x="13015" y="17949"/>
                  <a:pt x="13015" y="17949"/>
                </a:cubicBezTo>
                <a:cubicBezTo>
                  <a:pt x="13015" y="16124"/>
                  <a:pt x="13015" y="16124"/>
                  <a:pt x="13015" y="16124"/>
                </a:cubicBezTo>
                <a:cubicBezTo>
                  <a:pt x="13015" y="15820"/>
                  <a:pt x="14400" y="15820"/>
                  <a:pt x="14677" y="15820"/>
                </a:cubicBezTo>
                <a:cubicBezTo>
                  <a:pt x="14677" y="15515"/>
                  <a:pt x="14677" y="15211"/>
                  <a:pt x="14954" y="15211"/>
                </a:cubicBezTo>
                <a:cubicBezTo>
                  <a:pt x="14954" y="14907"/>
                  <a:pt x="14400" y="13690"/>
                  <a:pt x="14400" y="13386"/>
                </a:cubicBezTo>
                <a:cubicBezTo>
                  <a:pt x="14400" y="13386"/>
                  <a:pt x="14400" y="13386"/>
                  <a:pt x="14400" y="13386"/>
                </a:cubicBezTo>
                <a:cubicBezTo>
                  <a:pt x="14677" y="13386"/>
                  <a:pt x="15785" y="12473"/>
                  <a:pt x="15785" y="12473"/>
                </a:cubicBezTo>
                <a:cubicBezTo>
                  <a:pt x="16062" y="12473"/>
                  <a:pt x="16892" y="13690"/>
                  <a:pt x="16892" y="13994"/>
                </a:cubicBezTo>
                <a:cubicBezTo>
                  <a:pt x="16892" y="13994"/>
                  <a:pt x="17169" y="13994"/>
                  <a:pt x="17169" y="13994"/>
                </a:cubicBezTo>
                <a:cubicBezTo>
                  <a:pt x="17446" y="13994"/>
                  <a:pt x="17446" y="13994"/>
                  <a:pt x="17446" y="13994"/>
                </a:cubicBezTo>
                <a:cubicBezTo>
                  <a:pt x="17723" y="13386"/>
                  <a:pt x="18277" y="13082"/>
                  <a:pt x="18554" y="12473"/>
                </a:cubicBezTo>
                <a:cubicBezTo>
                  <a:pt x="18554" y="12473"/>
                  <a:pt x="18554" y="12473"/>
                  <a:pt x="18554" y="12473"/>
                </a:cubicBezTo>
                <a:cubicBezTo>
                  <a:pt x="18831" y="12473"/>
                  <a:pt x="19938" y="13386"/>
                  <a:pt x="19938" y="13386"/>
                </a:cubicBezTo>
                <a:cubicBezTo>
                  <a:pt x="19938" y="13386"/>
                  <a:pt x="19938" y="13386"/>
                  <a:pt x="19938" y="13386"/>
                </a:cubicBezTo>
                <a:cubicBezTo>
                  <a:pt x="19938" y="13690"/>
                  <a:pt x="19662" y="14907"/>
                  <a:pt x="19385" y="15211"/>
                </a:cubicBezTo>
                <a:cubicBezTo>
                  <a:pt x="19662" y="15211"/>
                  <a:pt x="19662" y="15515"/>
                  <a:pt x="19938" y="15820"/>
                </a:cubicBezTo>
                <a:cubicBezTo>
                  <a:pt x="19938" y="15820"/>
                  <a:pt x="21600" y="15820"/>
                  <a:pt x="21600" y="16124"/>
                </a:cubicBezTo>
                <a:lnTo>
                  <a:pt x="21600" y="17949"/>
                </a:lnTo>
                <a:close/>
                <a:moveTo>
                  <a:pt x="17169" y="3042"/>
                </a:moveTo>
                <a:cubicBezTo>
                  <a:pt x="16338" y="3042"/>
                  <a:pt x="15785" y="3651"/>
                  <a:pt x="15785" y="4563"/>
                </a:cubicBezTo>
                <a:cubicBezTo>
                  <a:pt x="15785" y="5476"/>
                  <a:pt x="16338" y="6085"/>
                  <a:pt x="17169" y="6085"/>
                </a:cubicBezTo>
                <a:cubicBezTo>
                  <a:pt x="18000" y="6085"/>
                  <a:pt x="18554" y="5476"/>
                  <a:pt x="18554" y="4563"/>
                </a:cubicBezTo>
                <a:cubicBezTo>
                  <a:pt x="18554" y="3651"/>
                  <a:pt x="18000" y="3042"/>
                  <a:pt x="17169" y="3042"/>
                </a:cubicBezTo>
                <a:close/>
                <a:moveTo>
                  <a:pt x="17169" y="15515"/>
                </a:moveTo>
                <a:cubicBezTo>
                  <a:pt x="16338" y="15515"/>
                  <a:pt x="15785" y="16124"/>
                  <a:pt x="15785" y="17037"/>
                </a:cubicBezTo>
                <a:cubicBezTo>
                  <a:pt x="15785" y="17949"/>
                  <a:pt x="16338" y="18558"/>
                  <a:pt x="17169" y="18558"/>
                </a:cubicBezTo>
                <a:cubicBezTo>
                  <a:pt x="18000" y="18558"/>
                  <a:pt x="18554" y="17949"/>
                  <a:pt x="18554" y="17037"/>
                </a:cubicBezTo>
                <a:cubicBezTo>
                  <a:pt x="18554" y="16124"/>
                  <a:pt x="18000" y="15515"/>
                  <a:pt x="17169" y="1551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9" name="Shape">
            <a:extLst>
              <a:ext uri="{FF2B5EF4-FFF2-40B4-BE49-F238E27FC236}">
                <a16:creationId xmlns:a16="http://schemas.microsoft.com/office/drawing/2014/main" id="{CAA56886-F05F-434D-BE3C-8340BF483A4E}"/>
              </a:ext>
            </a:extLst>
          </p:cNvPr>
          <p:cNvSpPr/>
          <p:nvPr/>
        </p:nvSpPr>
        <p:spPr>
          <a:xfrm>
            <a:off x="7712689" y="4643935"/>
            <a:ext cx="251465" cy="2971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800"/>
                </a:moveTo>
                <a:cubicBezTo>
                  <a:pt x="21600" y="20400"/>
                  <a:pt x="21600" y="20400"/>
                  <a:pt x="21600" y="20400"/>
                </a:cubicBezTo>
                <a:cubicBezTo>
                  <a:pt x="21600" y="21300"/>
                  <a:pt x="21246" y="21600"/>
                  <a:pt x="20538" y="21600"/>
                </a:cubicBezTo>
                <a:cubicBezTo>
                  <a:pt x="1416" y="21600"/>
                  <a:pt x="1416" y="21600"/>
                  <a:pt x="1416" y="21600"/>
                </a:cubicBezTo>
                <a:cubicBezTo>
                  <a:pt x="354" y="21600"/>
                  <a:pt x="0" y="21300"/>
                  <a:pt x="0" y="20400"/>
                </a:cubicBezTo>
                <a:cubicBezTo>
                  <a:pt x="0" y="1200"/>
                  <a:pt x="0" y="1200"/>
                  <a:pt x="0" y="1200"/>
                </a:cubicBezTo>
                <a:cubicBezTo>
                  <a:pt x="0" y="600"/>
                  <a:pt x="354" y="0"/>
                  <a:pt x="1416" y="0"/>
                </a:cubicBezTo>
                <a:cubicBezTo>
                  <a:pt x="12748" y="0"/>
                  <a:pt x="12748" y="0"/>
                  <a:pt x="12748" y="0"/>
                </a:cubicBezTo>
                <a:cubicBezTo>
                  <a:pt x="12748" y="6600"/>
                  <a:pt x="12748" y="6600"/>
                  <a:pt x="12748" y="6600"/>
                </a:cubicBezTo>
                <a:cubicBezTo>
                  <a:pt x="12748" y="7200"/>
                  <a:pt x="13102" y="7800"/>
                  <a:pt x="14164" y="7800"/>
                </a:cubicBezTo>
                <a:lnTo>
                  <a:pt x="21600" y="7800"/>
                </a:lnTo>
                <a:close/>
                <a:moveTo>
                  <a:pt x="16289" y="9600"/>
                </a:moveTo>
                <a:cubicBezTo>
                  <a:pt x="16289" y="9600"/>
                  <a:pt x="15934" y="9300"/>
                  <a:pt x="15934" y="9300"/>
                </a:cubicBezTo>
                <a:cubicBezTo>
                  <a:pt x="5666" y="9300"/>
                  <a:pt x="5666" y="9300"/>
                  <a:pt x="5666" y="9300"/>
                </a:cubicBezTo>
                <a:cubicBezTo>
                  <a:pt x="5666" y="9300"/>
                  <a:pt x="5311" y="9600"/>
                  <a:pt x="5311" y="9600"/>
                </a:cubicBezTo>
                <a:cubicBezTo>
                  <a:pt x="5311" y="10500"/>
                  <a:pt x="5311" y="10500"/>
                  <a:pt x="5311" y="10500"/>
                </a:cubicBezTo>
                <a:cubicBezTo>
                  <a:pt x="5311" y="10800"/>
                  <a:pt x="5666" y="10800"/>
                  <a:pt x="5666" y="10800"/>
                </a:cubicBezTo>
                <a:cubicBezTo>
                  <a:pt x="15934" y="10800"/>
                  <a:pt x="15934" y="10800"/>
                  <a:pt x="15934" y="10800"/>
                </a:cubicBezTo>
                <a:cubicBezTo>
                  <a:pt x="15934" y="10800"/>
                  <a:pt x="16289" y="10800"/>
                  <a:pt x="16289" y="10500"/>
                </a:cubicBezTo>
                <a:lnTo>
                  <a:pt x="16289" y="9600"/>
                </a:lnTo>
                <a:close/>
                <a:moveTo>
                  <a:pt x="16289" y="12900"/>
                </a:moveTo>
                <a:cubicBezTo>
                  <a:pt x="16289" y="12600"/>
                  <a:pt x="15934" y="12300"/>
                  <a:pt x="15934" y="12300"/>
                </a:cubicBezTo>
                <a:cubicBezTo>
                  <a:pt x="5666" y="12300"/>
                  <a:pt x="5666" y="12300"/>
                  <a:pt x="5666" y="12300"/>
                </a:cubicBezTo>
                <a:cubicBezTo>
                  <a:pt x="5666" y="12300"/>
                  <a:pt x="5311" y="12600"/>
                  <a:pt x="5311" y="12900"/>
                </a:cubicBezTo>
                <a:cubicBezTo>
                  <a:pt x="5311" y="13500"/>
                  <a:pt x="5311" y="13500"/>
                  <a:pt x="5311" y="13500"/>
                </a:cubicBezTo>
                <a:cubicBezTo>
                  <a:pt x="5311" y="13800"/>
                  <a:pt x="5666" y="14100"/>
                  <a:pt x="5666" y="14100"/>
                </a:cubicBezTo>
                <a:cubicBezTo>
                  <a:pt x="15934" y="14100"/>
                  <a:pt x="15934" y="14100"/>
                  <a:pt x="15934" y="14100"/>
                </a:cubicBezTo>
                <a:cubicBezTo>
                  <a:pt x="15934" y="14100"/>
                  <a:pt x="16289" y="13800"/>
                  <a:pt x="16289" y="13500"/>
                </a:cubicBezTo>
                <a:lnTo>
                  <a:pt x="16289" y="12900"/>
                </a:lnTo>
                <a:close/>
                <a:moveTo>
                  <a:pt x="16289" y="15900"/>
                </a:moveTo>
                <a:cubicBezTo>
                  <a:pt x="16289" y="15600"/>
                  <a:pt x="15934" y="15600"/>
                  <a:pt x="15934" y="15600"/>
                </a:cubicBezTo>
                <a:cubicBezTo>
                  <a:pt x="5666" y="15600"/>
                  <a:pt x="5666" y="15600"/>
                  <a:pt x="5666" y="15600"/>
                </a:cubicBezTo>
                <a:cubicBezTo>
                  <a:pt x="5666" y="15600"/>
                  <a:pt x="5311" y="15600"/>
                  <a:pt x="5311" y="15900"/>
                </a:cubicBezTo>
                <a:cubicBezTo>
                  <a:pt x="5311" y="16800"/>
                  <a:pt x="5311" y="16800"/>
                  <a:pt x="5311" y="16800"/>
                </a:cubicBezTo>
                <a:cubicBezTo>
                  <a:pt x="5311" y="16800"/>
                  <a:pt x="5666" y="17100"/>
                  <a:pt x="5666" y="17100"/>
                </a:cubicBezTo>
                <a:cubicBezTo>
                  <a:pt x="15934" y="17100"/>
                  <a:pt x="15934" y="17100"/>
                  <a:pt x="15934" y="17100"/>
                </a:cubicBezTo>
                <a:cubicBezTo>
                  <a:pt x="15934" y="17100"/>
                  <a:pt x="16289" y="16800"/>
                  <a:pt x="16289" y="16800"/>
                </a:cubicBezTo>
                <a:lnTo>
                  <a:pt x="16289" y="15900"/>
                </a:lnTo>
                <a:close/>
                <a:moveTo>
                  <a:pt x="21246" y="6300"/>
                </a:moveTo>
                <a:cubicBezTo>
                  <a:pt x="14518" y="6300"/>
                  <a:pt x="14518" y="6300"/>
                  <a:pt x="14518" y="6300"/>
                </a:cubicBezTo>
                <a:cubicBezTo>
                  <a:pt x="14518" y="600"/>
                  <a:pt x="14518" y="600"/>
                  <a:pt x="14518" y="600"/>
                </a:cubicBezTo>
                <a:cubicBezTo>
                  <a:pt x="14518" y="600"/>
                  <a:pt x="14872" y="900"/>
                  <a:pt x="14872" y="900"/>
                </a:cubicBezTo>
                <a:cubicBezTo>
                  <a:pt x="20892" y="5700"/>
                  <a:pt x="20892" y="5700"/>
                  <a:pt x="20892" y="5700"/>
                </a:cubicBezTo>
                <a:cubicBezTo>
                  <a:pt x="20892" y="6000"/>
                  <a:pt x="20892" y="6000"/>
                  <a:pt x="21246" y="63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60960" tIns="60960" rIns="60960" bIns="60960"/>
          <a:lstStyle/>
          <a:p>
            <a:pPr defTabSz="609600" hangingPunct="0">
              <a:defRPr/>
            </a:pPr>
            <a:endParaRPr sz="2400" kern="0">
              <a:solidFill>
                <a:srgbClr val="00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D251DD60-C5DB-DB41-993E-92950288C9F4}"/>
              </a:ext>
            </a:extLst>
          </p:cNvPr>
          <p:cNvSpPr txBox="1"/>
          <p:nvPr/>
        </p:nvSpPr>
        <p:spPr>
          <a:xfrm>
            <a:off x="8267970" y="2081223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1" name="CuadroTexto 4">
            <a:extLst>
              <a:ext uri="{FF2B5EF4-FFF2-40B4-BE49-F238E27FC236}">
                <a16:creationId xmlns:a16="http://schemas.microsoft.com/office/drawing/2014/main" id="{5F240A75-1B7C-0345-803E-4A7FE9FE4B0E}"/>
              </a:ext>
            </a:extLst>
          </p:cNvPr>
          <p:cNvSpPr txBox="1"/>
          <p:nvPr/>
        </p:nvSpPr>
        <p:spPr>
          <a:xfrm>
            <a:off x="8549949" y="3208782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2" name="CuadroTexto 4">
            <a:extLst>
              <a:ext uri="{FF2B5EF4-FFF2-40B4-BE49-F238E27FC236}">
                <a16:creationId xmlns:a16="http://schemas.microsoft.com/office/drawing/2014/main" id="{F4AC45A5-3084-E641-AEE3-F8537DEC54F4}"/>
              </a:ext>
            </a:extLst>
          </p:cNvPr>
          <p:cNvSpPr txBox="1"/>
          <p:nvPr/>
        </p:nvSpPr>
        <p:spPr>
          <a:xfrm>
            <a:off x="8191964" y="4472389"/>
            <a:ext cx="329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 to the real and perceived value of the product, but they also must take into account.</a:t>
            </a:r>
          </a:p>
        </p:txBody>
      </p:sp>
      <p:sp>
        <p:nvSpPr>
          <p:cNvPr id="57" name="CuadroTexto 4">
            <a:extLst>
              <a:ext uri="{FF2B5EF4-FFF2-40B4-BE49-F238E27FC236}">
                <a16:creationId xmlns:a16="http://schemas.microsoft.com/office/drawing/2014/main" id="{C5B1CF55-2182-AE40-8BC3-A23D17077A13}"/>
              </a:ext>
            </a:extLst>
          </p:cNvPr>
          <p:cNvSpPr txBox="1"/>
          <p:nvPr/>
        </p:nvSpPr>
        <p:spPr>
          <a:xfrm>
            <a:off x="4893132" y="3862287"/>
            <a:ext cx="2405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entury Gothic" panose="020B0502020202020204" pitchFamily="34" charset="0"/>
                <a:ea typeface="Lato Light" charset="0"/>
                <a:cs typeface="Lato Light" charset="0"/>
              </a:rPr>
              <a:t>Marketers must link the price</a:t>
            </a:r>
          </a:p>
        </p:txBody>
      </p:sp>
      <p:sp>
        <p:nvSpPr>
          <p:cNvPr id="4" name="Notched Right Arrow 1">
            <a:extLst>
              <a:ext uri="{FF2B5EF4-FFF2-40B4-BE49-F238E27FC236}">
                <a16:creationId xmlns:a16="http://schemas.microsoft.com/office/drawing/2014/main" id="{C1B22755-8EB0-0D06-706F-C8F0103129AF}"/>
              </a:ext>
            </a:extLst>
          </p:cNvPr>
          <p:cNvSpPr/>
          <p:nvPr/>
        </p:nvSpPr>
        <p:spPr>
          <a:xfrm rot="19637562">
            <a:off x="258533" y="3798548"/>
            <a:ext cx="757202" cy="395416"/>
          </a:xfrm>
          <a:custGeom>
            <a:avLst/>
            <a:gdLst>
              <a:gd name="connsiteX0" fmla="*/ 0 w 753762"/>
              <a:gd name="connsiteY0" fmla="*/ 104910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0 w 753762"/>
              <a:gd name="connsiteY8" fmla="*/ 104910 h 395416"/>
              <a:gd name="connsiteX0" fmla="*/ 28049 w 753762"/>
              <a:gd name="connsiteY0" fmla="*/ 48812 h 395416"/>
              <a:gd name="connsiteX1" fmla="*/ 521246 w 753762"/>
              <a:gd name="connsiteY1" fmla="*/ 104910 h 395416"/>
              <a:gd name="connsiteX2" fmla="*/ 521246 w 753762"/>
              <a:gd name="connsiteY2" fmla="*/ 0 h 395416"/>
              <a:gd name="connsiteX3" fmla="*/ 753762 w 753762"/>
              <a:gd name="connsiteY3" fmla="*/ 197708 h 395416"/>
              <a:gd name="connsiteX4" fmla="*/ 521246 w 753762"/>
              <a:gd name="connsiteY4" fmla="*/ 395416 h 395416"/>
              <a:gd name="connsiteX5" fmla="*/ 521246 w 753762"/>
              <a:gd name="connsiteY5" fmla="*/ 290506 h 395416"/>
              <a:gd name="connsiteX6" fmla="*/ 0 w 753762"/>
              <a:gd name="connsiteY6" fmla="*/ 290506 h 395416"/>
              <a:gd name="connsiteX7" fmla="*/ 109136 w 753762"/>
              <a:gd name="connsiteY7" fmla="*/ 197708 h 395416"/>
              <a:gd name="connsiteX8" fmla="*/ 28049 w 75376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92306 w 736932"/>
              <a:gd name="connsiteY7" fmla="*/ 197708 h 395416"/>
              <a:gd name="connsiteX8" fmla="*/ 11219 w 736932"/>
              <a:gd name="connsiteY8" fmla="*/ 48812 h 395416"/>
              <a:gd name="connsiteX0" fmla="*/ 11219 w 736932"/>
              <a:gd name="connsiteY0" fmla="*/ 48812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11219 w 736932"/>
              <a:gd name="connsiteY8" fmla="*/ 48812 h 395416"/>
              <a:gd name="connsiteX0" fmla="*/ 8044 w 736932"/>
              <a:gd name="connsiteY0" fmla="*/ 58337 h 395416"/>
              <a:gd name="connsiteX1" fmla="*/ 504416 w 736932"/>
              <a:gd name="connsiteY1" fmla="*/ 104910 h 395416"/>
              <a:gd name="connsiteX2" fmla="*/ 504416 w 736932"/>
              <a:gd name="connsiteY2" fmla="*/ 0 h 395416"/>
              <a:gd name="connsiteX3" fmla="*/ 736932 w 736932"/>
              <a:gd name="connsiteY3" fmla="*/ 197708 h 395416"/>
              <a:gd name="connsiteX4" fmla="*/ 504416 w 736932"/>
              <a:gd name="connsiteY4" fmla="*/ 395416 h 395416"/>
              <a:gd name="connsiteX5" fmla="*/ 504416 w 736932"/>
              <a:gd name="connsiteY5" fmla="*/ 290506 h 395416"/>
              <a:gd name="connsiteX6" fmla="*/ 0 w 736932"/>
              <a:gd name="connsiteY6" fmla="*/ 357824 h 395416"/>
              <a:gd name="connsiteX7" fmla="*/ 231 w 736932"/>
              <a:gd name="connsiteY7" fmla="*/ 204058 h 395416"/>
              <a:gd name="connsiteX8" fmla="*/ 8044 w 73693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5284 w 754172"/>
              <a:gd name="connsiteY0" fmla="*/ 58337 h 395416"/>
              <a:gd name="connsiteX1" fmla="*/ 521656 w 754172"/>
              <a:gd name="connsiteY1" fmla="*/ 104910 h 395416"/>
              <a:gd name="connsiteX2" fmla="*/ 521656 w 754172"/>
              <a:gd name="connsiteY2" fmla="*/ 0 h 395416"/>
              <a:gd name="connsiteX3" fmla="*/ 754172 w 754172"/>
              <a:gd name="connsiteY3" fmla="*/ 197708 h 395416"/>
              <a:gd name="connsiteX4" fmla="*/ 521656 w 754172"/>
              <a:gd name="connsiteY4" fmla="*/ 395416 h 395416"/>
              <a:gd name="connsiteX5" fmla="*/ 521656 w 754172"/>
              <a:gd name="connsiteY5" fmla="*/ 290506 h 395416"/>
              <a:gd name="connsiteX6" fmla="*/ 17240 w 754172"/>
              <a:gd name="connsiteY6" fmla="*/ 357824 h 395416"/>
              <a:gd name="connsiteX7" fmla="*/ 17471 w 754172"/>
              <a:gd name="connsiteY7" fmla="*/ 204058 h 395416"/>
              <a:gd name="connsiteX8" fmla="*/ 25284 w 754172"/>
              <a:gd name="connsiteY8" fmla="*/ 58337 h 395416"/>
              <a:gd name="connsiteX0" fmla="*/ 28314 w 757202"/>
              <a:gd name="connsiteY0" fmla="*/ 58337 h 395416"/>
              <a:gd name="connsiteX1" fmla="*/ 524686 w 757202"/>
              <a:gd name="connsiteY1" fmla="*/ 104910 h 395416"/>
              <a:gd name="connsiteX2" fmla="*/ 524686 w 757202"/>
              <a:gd name="connsiteY2" fmla="*/ 0 h 395416"/>
              <a:gd name="connsiteX3" fmla="*/ 757202 w 757202"/>
              <a:gd name="connsiteY3" fmla="*/ 197708 h 395416"/>
              <a:gd name="connsiteX4" fmla="*/ 524686 w 757202"/>
              <a:gd name="connsiteY4" fmla="*/ 395416 h 395416"/>
              <a:gd name="connsiteX5" fmla="*/ 524686 w 757202"/>
              <a:gd name="connsiteY5" fmla="*/ 290506 h 395416"/>
              <a:gd name="connsiteX6" fmla="*/ 20270 w 757202"/>
              <a:gd name="connsiteY6" fmla="*/ 357824 h 395416"/>
              <a:gd name="connsiteX7" fmla="*/ 20501 w 757202"/>
              <a:gd name="connsiteY7" fmla="*/ 204058 h 395416"/>
              <a:gd name="connsiteX8" fmla="*/ 28314 w 757202"/>
              <a:gd name="connsiteY8" fmla="*/ 58337 h 39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7202" h="395416">
                <a:moveTo>
                  <a:pt x="28314" y="58337"/>
                </a:moveTo>
                <a:cubicBezTo>
                  <a:pt x="186363" y="140536"/>
                  <a:pt x="360287" y="86211"/>
                  <a:pt x="524686" y="104910"/>
                </a:cubicBezTo>
                <a:lnTo>
                  <a:pt x="524686" y="0"/>
                </a:lnTo>
                <a:lnTo>
                  <a:pt x="757202" y="197708"/>
                </a:lnTo>
                <a:lnTo>
                  <a:pt x="524686" y="395416"/>
                </a:lnTo>
                <a:lnTo>
                  <a:pt x="524686" y="290506"/>
                </a:lnTo>
                <a:cubicBezTo>
                  <a:pt x="356547" y="312945"/>
                  <a:pt x="178884" y="259185"/>
                  <a:pt x="20270" y="357824"/>
                </a:cubicBezTo>
                <a:cubicBezTo>
                  <a:pt x="-1878" y="331969"/>
                  <a:pt x="-11326" y="264838"/>
                  <a:pt x="20501" y="204058"/>
                </a:cubicBezTo>
                <a:cubicBezTo>
                  <a:pt x="23105" y="155484"/>
                  <a:pt x="-25090" y="84686"/>
                  <a:pt x="28314" y="583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20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E04E8DD-1849-49B8-9D89-604BA05C950D}" vid="{3D8DA9A6-E012-404A-A180-2B85DCF1B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2699</TotalTime>
  <Words>3343</Words>
  <Application>Microsoft Office PowerPoint</Application>
  <PresentationFormat>Widescreen</PresentationFormat>
  <Paragraphs>332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Tw Cen MT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Skillnator</dc:creator>
  <cp:lastModifiedBy>Skillnator</cp:lastModifiedBy>
  <cp:revision>2</cp:revision>
  <dcterms:created xsi:type="dcterms:W3CDTF">2023-05-08T16:25:20Z</dcterms:created>
  <dcterms:modified xsi:type="dcterms:W3CDTF">2023-05-15T02:22:14Z</dcterms:modified>
</cp:coreProperties>
</file>