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58" r:id="rId5"/>
    <p:sldId id="264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F6DE-BA66-ECA6-8EE8-8D9D60A6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7907-C9A7-C977-1240-FD95A723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ECB5-5F3E-4A16-FFF7-70DACF63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3BE6-5049-7C89-6E40-5CD122C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F4F3-9E27-92E9-D68C-7E7A6777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B530-2C3C-42DC-44AE-FF217C66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62D5-8403-92AE-BCA7-9E9D91A7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CFC5-B930-73A7-ABBF-90ED14DD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3CAC-93E1-1CAD-48C0-09A5F1D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E39-A236-913C-255A-3A1D4319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69428-AC87-6138-DCFB-E8F3FD9D3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E33EF-43E3-346B-5BF9-0E9AE2A2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BDB0-3110-DCA1-9944-8542C4D9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62CC-E018-0C1F-9697-CDDA7054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C8F9-7933-CA6A-298A-4646ADF6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934-0363-E768-3076-01F0D3D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4ECC-08FC-BA43-0910-31C3233C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9D8B-0A75-34C8-53E3-A474BFCB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5EB4-6A36-613E-35BE-9A595BA7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F766-47F9-72D3-ABB6-CA48E1A3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E57C-D780-C344-B2F5-8B9EB017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38C5-E548-84C8-C1A0-FE01B119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C9EC-B26A-BA12-8C6F-1AA1D253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EB9A-9500-755B-2446-6EB56357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C554-3EC9-CF8D-150F-77B881F5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10F-EEED-2E5A-C4A5-4D5E4C50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510-D9BB-A6C7-F506-EFFBD401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E00AD-E232-CA66-7F2D-DE9F0B1E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963C-53AE-8C67-8E48-9795C055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13CE-35D1-2ECF-3AEF-75BF5E64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2D2A-714F-A404-6521-8F634B54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4EB3-66BD-E51C-3B97-F936850A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483A-025B-156C-849C-A0EB79A1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AC400-2F4F-E4DF-1150-63B05042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1680-A319-1719-9646-335168425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87226-9E8E-35F4-8EF4-FF092128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337B1-A57D-2A5F-6353-A08CC1B8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29F1-DB79-5B6F-C24A-A4407207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12958-1760-7CA2-38F2-8290924D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EBCD-96F7-7FDB-DF1F-93DE971F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98B5F-EB76-CC5D-2C6F-ED8D71F7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529EB-BF40-6105-3588-F837713F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F87F-07CE-280B-1F10-44BC749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5AA32-3157-18D9-DBE0-7813D10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B6220-0AA7-EB58-2A85-B46DCC24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69FE-2D2B-B102-D9C2-9E76C261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F6E8-2C7C-2E8A-7453-8C3DC310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831C-6683-A612-B4C9-E69E4D71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C08C3-8B5E-2B17-A4E1-799C13AE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8C0F-D89C-3899-A286-D0197AAC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3360A-5848-4ED1-60D0-E2BBDAEC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C043E-9AAA-355C-3BCC-56408DFD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BCFD-99BE-B4BA-E814-DA6A04BA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AF16C-B9A9-C839-C668-40510307C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A889-5041-0D45-E3F5-62869B00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3652-6F6C-8064-9C8C-5ACC890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6129-6058-67B3-E7CE-55BA5BA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48B95-5C46-A546-21C5-6BBED8C5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9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AEBC0-6E4B-171B-58E9-613A2265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B215-2EF1-7502-351F-0511C8A4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6BC9-E93C-97F2-7A97-F5353B5C1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5F048-17C7-2443-B023-8CEBE1FB73A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4734-9DD8-F780-DB26-67851B31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323-700D-96FC-E349-27227A577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D2179-990F-3E46-BD2E-918523AE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89B21-7605-CF5F-44E3-8EAA9ADD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multiple-relaxation time lattice Boltzmann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D1F16-C0E4-DA6E-626B-6414AF4E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BGK LBM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3028EE-038C-9085-41E5-3BEF6544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09" y="959859"/>
            <a:ext cx="3532036" cy="494484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8401-01F2-9456-10FD-E5800B9A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B55D904-603B-5A86-873C-6B935A69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36" y="2849211"/>
            <a:ext cx="3530309" cy="811970"/>
          </a:xfrm>
          <a:prstGeom prst="rect">
            <a:avLst/>
          </a:prstGeom>
        </p:spPr>
      </p:pic>
      <p:pic>
        <p:nvPicPr>
          <p:cNvPr id="9" name="Picture 8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DB9C7B0D-B962-432F-AB77-6F9D17D9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36" y="4989976"/>
            <a:ext cx="3530309" cy="6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EEA87D-F123-7B52-5307-C8592E7C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Extended equilibrium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76F95C6-ADDB-7EEC-5292-224DA20D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57" y="2642616"/>
            <a:ext cx="2857582" cy="3605784"/>
          </a:xfrm>
          <a:prstGeom prst="rect">
            <a:avLst/>
          </a:prstGeom>
        </p:spPr>
      </p:pic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F6495FC-C298-3D19-017A-C76E8F29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36661"/>
            <a:ext cx="5614416" cy="221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B48DA-209C-28CC-49BB-BE408A603D38}"/>
              </a:ext>
            </a:extLst>
          </p:cNvPr>
          <p:cNvSpPr txBox="1"/>
          <p:nvPr/>
        </p:nvSpPr>
        <p:spPr>
          <a:xfrm>
            <a:off x="8815458" y="4753121"/>
            <a:ext cx="3373494" cy="8187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C68E700-7DFA-A38F-8AD8-7F149E1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Central-moments-based collision operator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black text with a plus and a plus symbol&#10;&#10;Description automatically generated with medium confidence">
            <a:extLst>
              <a:ext uri="{FF2B5EF4-FFF2-40B4-BE49-F238E27FC236}">
                <a16:creationId xmlns:a16="http://schemas.microsoft.com/office/drawing/2014/main" id="{56DF58B6-03F1-6CA3-6359-6721CE2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60" y="0"/>
            <a:ext cx="5989326" cy="8684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hite paper with black text and black letters&#10;&#10;Description automatically generated">
            <a:extLst>
              <a:ext uri="{FF2B5EF4-FFF2-40B4-BE49-F238E27FC236}">
                <a16:creationId xmlns:a16="http://schemas.microsoft.com/office/drawing/2014/main" id="{6AFF4388-4D7A-6036-50A6-D02D628D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58" y="1636074"/>
            <a:ext cx="6702530" cy="3585852"/>
          </a:xfrm>
          <a:prstGeom prst="rect">
            <a:avLst/>
          </a:prstGeom>
        </p:spPr>
      </p:pic>
      <p:pic>
        <p:nvPicPr>
          <p:cNvPr id="7" name="Picture 6" descr="A close up of a symbol&#10;&#10;Description automatically generated">
            <a:extLst>
              <a:ext uri="{FF2B5EF4-FFF2-40B4-BE49-F238E27FC236}">
                <a16:creationId xmlns:a16="http://schemas.microsoft.com/office/drawing/2014/main" id="{7D8D1563-5DF0-5261-A140-96C746C6C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48" y="5755490"/>
            <a:ext cx="2871216" cy="5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5D584-3BF7-2761-D244-317B6F13F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CA6A-E548-5BF2-D1AB-E4D121D1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2" y="0"/>
            <a:ext cx="6986015" cy="8334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Post-collision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1032-1ED8-3791-2232-CDCB54D5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066DB941-8361-42AF-48B4-F617D0E7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67" y="365125"/>
            <a:ext cx="2057400" cy="2628900"/>
          </a:xfrm>
          <a:prstGeom prst="rect">
            <a:avLst/>
          </a:prstGeom>
        </p:spPr>
      </p:pic>
      <p:pic>
        <p:nvPicPr>
          <p:cNvPr id="5" name="Picture 4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BE66A3A6-E356-03FA-5C51-73EA6486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67" y="2994025"/>
            <a:ext cx="3111500" cy="1435100"/>
          </a:xfrm>
          <a:prstGeom prst="rect">
            <a:avLst/>
          </a:prstGeom>
        </p:spPr>
      </p:pic>
      <p:pic>
        <p:nvPicPr>
          <p:cNvPr id="6" name="Picture 5" descr="A white sheet with black text&#10;&#10;Description automatically generated">
            <a:extLst>
              <a:ext uri="{FF2B5EF4-FFF2-40B4-BE49-F238E27FC236}">
                <a16:creationId xmlns:a16="http://schemas.microsoft.com/office/drawing/2014/main" id="{8A29536C-A9CF-6C87-FC19-4CBEA32C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504" b="63358"/>
          <a:stretch/>
        </p:blipFill>
        <p:spPr>
          <a:xfrm>
            <a:off x="8305452" y="4429125"/>
            <a:ext cx="887970" cy="525849"/>
          </a:xfrm>
          <a:prstGeom prst="rect">
            <a:avLst/>
          </a:prstGeom>
        </p:spPr>
      </p:pic>
      <p:pic>
        <p:nvPicPr>
          <p:cNvPr id="10" name="Picture 9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927E1EE5-5855-5375-E7FD-F0C83B64F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986" y="4358074"/>
            <a:ext cx="558800" cy="59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A887A-DCA2-6DC0-F1E8-D6371947D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986" y="4992045"/>
            <a:ext cx="558800" cy="596900"/>
          </a:xfrm>
          <a:prstGeom prst="rect">
            <a:avLst/>
          </a:prstGeom>
        </p:spPr>
      </p:pic>
      <p:pic>
        <p:nvPicPr>
          <p:cNvPr id="12" name="Picture 11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CCB4DEA-116E-2380-43C5-94890F4E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407"/>
          <a:stretch/>
        </p:blipFill>
        <p:spPr>
          <a:xfrm>
            <a:off x="8336583" y="4954974"/>
            <a:ext cx="1003403" cy="596900"/>
          </a:xfrm>
          <a:prstGeom prst="rect">
            <a:avLst/>
          </a:prstGeom>
        </p:spPr>
      </p:pic>
      <p:pic>
        <p:nvPicPr>
          <p:cNvPr id="13" name="Picture 1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07CC9464-F5C6-2CD8-449B-AF4D759CE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022" y="5622925"/>
            <a:ext cx="1574800" cy="596900"/>
          </a:xfrm>
          <a:prstGeom prst="rect">
            <a:avLst/>
          </a:prstGeom>
        </p:spPr>
      </p:pic>
      <p:pic>
        <p:nvPicPr>
          <p:cNvPr id="16" name="Picture 1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BEF09D94-7F5D-629D-6794-17E1A3212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23" y="1191826"/>
            <a:ext cx="6684218" cy="5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79FDDA-E249-8EE4-9474-431D7EDD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Matrices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D034918-1449-D4AC-B3A8-9A649F8B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9" y="2145995"/>
            <a:ext cx="5160258" cy="4102405"/>
          </a:xfrm>
          <a:prstGeom prst="rect">
            <a:avLst/>
          </a:prstGeom>
        </p:spPr>
      </p:pic>
      <p:pic>
        <p:nvPicPr>
          <p:cNvPr id="5" name="Picture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53ABD074-C624-3F69-8315-789930F3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12" y="4007974"/>
            <a:ext cx="6451740" cy="2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517D5A-8C12-A151-578E-5405634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Raw moments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25576E5-E16D-ECCD-5886-AC859151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26" r="30907" b="95315"/>
          <a:stretch/>
        </p:blipFill>
        <p:spPr>
          <a:xfrm>
            <a:off x="320040" y="4092449"/>
            <a:ext cx="4545540" cy="923207"/>
          </a:xfrm>
          <a:prstGeom prst="rect">
            <a:avLst/>
          </a:prstGeom>
        </p:spPr>
      </p:pic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8011F9A1-CAE4-A2A2-CD93-3355E1B2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22" y="1893840"/>
            <a:ext cx="4778002" cy="49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86973-6668-E950-CB35-5DCFE351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227094-B9A8-5D5B-9796-0480FE172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0DAFA1F-3583-65FE-50DF-BD988043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647" y="-147115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Post-collision populations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82F324-C4B9-A02D-6EE3-DBADE750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math problem with numbers and symbols&#10;&#10;Description automatically generated">
            <a:extLst>
              <a:ext uri="{FF2B5EF4-FFF2-40B4-BE49-F238E27FC236}">
                <a16:creationId xmlns:a16="http://schemas.microsoft.com/office/drawing/2014/main" id="{88E92FCF-CF21-7254-24E8-2E3CC47D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74" y="1074383"/>
            <a:ext cx="4143207" cy="5783618"/>
          </a:xfrm>
          <a:prstGeom prst="rect">
            <a:avLst/>
          </a:prstGeom>
        </p:spPr>
      </p:pic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E17851A9-7B47-5155-0EF7-7473597E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1" y="4175384"/>
            <a:ext cx="2476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General multiple-relaxation time lattice Boltzmann method</vt:lpstr>
      <vt:lpstr>BGK LBM</vt:lpstr>
      <vt:lpstr>Extended equilibrium</vt:lpstr>
      <vt:lpstr>Central-moments-based collision operator</vt:lpstr>
      <vt:lpstr>Post-collision state</vt:lpstr>
      <vt:lpstr>Matrices</vt:lpstr>
      <vt:lpstr>Raw moments</vt:lpstr>
      <vt:lpstr>Post-collision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De rosis</dc:creator>
  <cp:lastModifiedBy>Alessandro De rosis</cp:lastModifiedBy>
  <cp:revision>2</cp:revision>
  <dcterms:created xsi:type="dcterms:W3CDTF">2024-09-25T14:44:16Z</dcterms:created>
  <dcterms:modified xsi:type="dcterms:W3CDTF">2024-09-25T16:26:34Z</dcterms:modified>
</cp:coreProperties>
</file>