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63D"/>
    <a:srgbClr val="684B9F"/>
    <a:srgbClr val="F1F2F2"/>
    <a:srgbClr val="F0EDF7"/>
    <a:srgbClr val="C5B8DE"/>
    <a:srgbClr val="333132"/>
    <a:srgbClr val="3B5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F8CAA-4628-40EE-8973-EF2BB975CFE9}" type="datetimeFigureOut">
              <a:rPr lang="ca-ES" smtClean="0"/>
              <a:t>3/2/2025</a:t>
            </a:fld>
            <a:endParaRPr lang="ca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DE98A-705B-4CCF-9C69-16F899F20F90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91078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bg>
      <p:bgPr>
        <a:solidFill>
          <a:srgbClr val="C5B8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F752BA6-BFEF-015F-1217-E2474E9D7B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31" y="2059948"/>
            <a:ext cx="2742271" cy="2738103"/>
          </a:xfrm>
          <a:prstGeom prst="rect">
            <a:avLst/>
          </a:prstGeom>
        </p:spPr>
      </p:pic>
      <p:sp>
        <p:nvSpPr>
          <p:cNvPr id="7" name="Cuadro de texto 2">
            <a:extLst>
              <a:ext uri="{FF2B5EF4-FFF2-40B4-BE49-F238E27FC236}">
                <a16:creationId xmlns:a16="http://schemas.microsoft.com/office/drawing/2014/main" id="{1EB4D2F7-CAAA-2B64-BE74-48E5B7FFB65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32229" y="3737013"/>
            <a:ext cx="5154801" cy="6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a-ES" sz="5400" kern="100" noProof="0" dirty="0">
                <a:solidFill>
                  <a:srgbClr val="684B9F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ca-ES" sz="4800" kern="100" noProof="0" dirty="0">
                <a:solidFill>
                  <a:srgbClr val="684B9F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ACO</a:t>
            </a:r>
            <a:r>
              <a:rPr lang="ca-ES" sz="5400" kern="100" noProof="0" dirty="0">
                <a:solidFill>
                  <a:srgbClr val="684B9F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ca-ES" sz="4800" kern="100" noProof="0" dirty="0">
                <a:solidFill>
                  <a:srgbClr val="684B9F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ONKEY</a:t>
            </a:r>
            <a:endParaRPr lang="ca-ES" sz="5400" kern="100" noProof="0" dirty="0"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 de texto 2">
            <a:extLst>
              <a:ext uri="{FF2B5EF4-FFF2-40B4-BE49-F238E27FC236}">
                <a16:creationId xmlns:a16="http://schemas.microsoft.com/office/drawing/2014/main" id="{0C28335B-6734-1850-52BE-B777DE98A9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32229" y="2488612"/>
            <a:ext cx="6281270" cy="95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a-ES" sz="8800" kern="100" noProof="0" dirty="0">
                <a:solidFill>
                  <a:srgbClr val="24363D"/>
                </a:solidFill>
                <a:effectLst/>
                <a:latin typeface="Cocon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SIG GAMES</a:t>
            </a:r>
            <a:endParaRPr lang="ca-ES" sz="6000" kern="100" noProof="0" dirty="0">
              <a:effectLst/>
              <a:latin typeface="Cocon" pitchFamily="50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F5E0A2C-A935-826F-12CA-4A119816D18D}"/>
              </a:ext>
            </a:extLst>
          </p:cNvPr>
          <p:cNvCxnSpPr>
            <a:cxnSpLocks/>
          </p:cNvCxnSpPr>
          <p:nvPr userDrawn="1"/>
        </p:nvCxnSpPr>
        <p:spPr>
          <a:xfrm>
            <a:off x="5864013" y="6476694"/>
            <a:ext cx="108000" cy="0"/>
          </a:xfrm>
          <a:prstGeom prst="line">
            <a:avLst/>
          </a:prstGeom>
          <a:ln w="9525">
            <a:solidFill>
              <a:srgbClr val="684B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6111470-F603-08C9-86AB-8FE2F4938965}"/>
              </a:ext>
            </a:extLst>
          </p:cNvPr>
          <p:cNvCxnSpPr>
            <a:cxnSpLocks/>
          </p:cNvCxnSpPr>
          <p:nvPr userDrawn="1"/>
        </p:nvCxnSpPr>
        <p:spPr>
          <a:xfrm>
            <a:off x="6216435" y="6476694"/>
            <a:ext cx="108000" cy="0"/>
          </a:xfrm>
          <a:prstGeom prst="line">
            <a:avLst/>
          </a:prstGeom>
          <a:ln w="9525">
            <a:solidFill>
              <a:srgbClr val="684B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BE06F66-3DAD-692B-F1CA-7033BFDECBCB}"/>
              </a:ext>
            </a:extLst>
          </p:cNvPr>
          <p:cNvSpPr/>
          <p:nvPr userDrawn="1"/>
        </p:nvSpPr>
        <p:spPr>
          <a:xfrm>
            <a:off x="5972013" y="6395733"/>
            <a:ext cx="244422" cy="161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Flecha: cheurón 11">
            <a:extLst>
              <a:ext uri="{FF2B5EF4-FFF2-40B4-BE49-F238E27FC236}">
                <a16:creationId xmlns:a16="http://schemas.microsoft.com/office/drawing/2014/main" id="{4408A774-FCFF-97D1-D47A-3EC34B82888C}"/>
              </a:ext>
            </a:extLst>
          </p:cNvPr>
          <p:cNvSpPr/>
          <p:nvPr userDrawn="1"/>
        </p:nvSpPr>
        <p:spPr>
          <a:xfrm rot="5400000">
            <a:off x="6047658" y="6398510"/>
            <a:ext cx="96683" cy="156367"/>
          </a:xfrm>
          <a:prstGeom prst="chevron">
            <a:avLst>
              <a:gd name="adj" fmla="val 77381"/>
            </a:avLst>
          </a:prstGeom>
          <a:solidFill>
            <a:srgbClr val="684B9F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9A0D53C-D811-CE68-6284-53B23D435E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59391" y="142613"/>
            <a:ext cx="11870422" cy="1224793"/>
          </a:xfrm>
          <a:prstGeom prst="roundRect">
            <a:avLst>
              <a:gd name="adj" fmla="val 119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393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7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7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7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53B0AEBD-8D31-92AF-8AF5-FDF47EC9787D}"/>
              </a:ext>
            </a:extLst>
          </p:cNvPr>
          <p:cNvSpPr/>
          <p:nvPr userDrawn="1"/>
        </p:nvSpPr>
        <p:spPr>
          <a:xfrm>
            <a:off x="452810" y="2222135"/>
            <a:ext cx="10981629" cy="3850134"/>
          </a:xfrm>
          <a:prstGeom prst="roundRect">
            <a:avLst>
              <a:gd name="adj" fmla="val 7082"/>
            </a:avLst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ca-ES" dirty="0">
              <a:solidFill>
                <a:srgbClr val="684B9F"/>
              </a:solidFill>
              <a:latin typeface="Montserrat" panose="000005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A7307-0635-8D91-2EB6-155F11395E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624" y="2343705"/>
            <a:ext cx="10631530" cy="36172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None/>
              <a:defRPr sz="1800">
                <a:solidFill>
                  <a:srgbClr val="684B9F"/>
                </a:solidFill>
              </a:defRPr>
            </a:lvl1pPr>
          </a:lstStyle>
          <a:p>
            <a:pPr lvl="0"/>
            <a:r>
              <a:rPr lang="ca-ES" noProof="0"/>
              <a:t>Lorem</a:t>
            </a:r>
            <a:r>
              <a:rPr lang="ca-ES" noProof="0" dirty="0"/>
              <a:t> </a:t>
            </a:r>
            <a:r>
              <a:rPr lang="ca-ES" noProof="0" dirty="0" err="1"/>
              <a:t>ipsum</a:t>
            </a:r>
            <a:r>
              <a:rPr lang="ca-ES" noProof="0" dirty="0"/>
              <a:t> dolor sit </a:t>
            </a:r>
            <a:r>
              <a:rPr lang="ca-ES" noProof="0" dirty="0" err="1"/>
              <a:t>amet</a:t>
            </a:r>
            <a:r>
              <a:rPr lang="ca-ES" noProof="0" dirty="0"/>
              <a:t>, </a:t>
            </a:r>
            <a:r>
              <a:rPr lang="ca-ES" noProof="0" dirty="0" err="1"/>
              <a:t>consectetur</a:t>
            </a:r>
            <a:r>
              <a:rPr lang="ca-ES" noProof="0" dirty="0"/>
              <a:t> </a:t>
            </a:r>
            <a:r>
              <a:rPr lang="ca-ES" noProof="0" dirty="0" err="1"/>
              <a:t>adipiscing</a:t>
            </a:r>
            <a:r>
              <a:rPr lang="ca-ES" noProof="0" dirty="0"/>
              <a:t> elit. Cras </a:t>
            </a:r>
            <a:r>
              <a:rPr lang="ca-ES" noProof="0" dirty="0" err="1"/>
              <a:t>ac</a:t>
            </a:r>
            <a:r>
              <a:rPr lang="ca-ES" noProof="0" dirty="0"/>
              <a:t> vehicula </a:t>
            </a:r>
            <a:r>
              <a:rPr lang="ca-ES" noProof="0" dirty="0" err="1"/>
              <a:t>orci</a:t>
            </a:r>
            <a:r>
              <a:rPr lang="ca-ES" noProof="0" dirty="0"/>
              <a:t>, et </a:t>
            </a:r>
            <a:r>
              <a:rPr lang="ca-ES" noProof="0" dirty="0" err="1"/>
              <a:t>aliquet</a:t>
            </a:r>
            <a:r>
              <a:rPr lang="ca-ES" noProof="0" dirty="0"/>
              <a:t> urna. Cras </a:t>
            </a:r>
            <a:r>
              <a:rPr lang="ca-ES" noProof="0" dirty="0" err="1"/>
              <a:t>ac</a:t>
            </a:r>
            <a:r>
              <a:rPr lang="ca-ES" noProof="0" dirty="0"/>
              <a:t> </a:t>
            </a:r>
            <a:r>
              <a:rPr lang="ca-ES" noProof="0" dirty="0" err="1"/>
              <a:t>dictum</a:t>
            </a:r>
            <a:r>
              <a:rPr lang="ca-ES" noProof="0" dirty="0"/>
              <a:t> </a:t>
            </a:r>
            <a:r>
              <a:rPr lang="ca-ES" noProof="0" dirty="0" err="1"/>
              <a:t>felis</a:t>
            </a:r>
            <a:r>
              <a:rPr lang="ca-ES" noProof="0" dirty="0"/>
              <a:t>, a </a:t>
            </a:r>
            <a:r>
              <a:rPr lang="ca-ES" noProof="0" dirty="0" err="1"/>
              <a:t>elementum</a:t>
            </a:r>
            <a:r>
              <a:rPr lang="ca-ES" noProof="0" dirty="0"/>
              <a:t> mauris. </a:t>
            </a:r>
            <a:r>
              <a:rPr lang="ca-ES" noProof="0" dirty="0" err="1"/>
              <a:t>Nulla</a:t>
            </a:r>
            <a:r>
              <a:rPr lang="ca-ES" noProof="0" dirty="0"/>
              <a:t> </a:t>
            </a:r>
            <a:r>
              <a:rPr lang="ca-ES" noProof="0" dirty="0" err="1"/>
              <a:t>egestas</a:t>
            </a:r>
            <a:r>
              <a:rPr lang="ca-ES" noProof="0" dirty="0"/>
              <a:t> </a:t>
            </a:r>
            <a:r>
              <a:rPr lang="ca-ES" noProof="0" dirty="0" err="1"/>
              <a:t>nibh</a:t>
            </a:r>
            <a:r>
              <a:rPr lang="ca-ES" noProof="0" dirty="0"/>
              <a:t> </a:t>
            </a:r>
            <a:r>
              <a:rPr lang="ca-ES" noProof="0" dirty="0" err="1"/>
              <a:t>placerat</a:t>
            </a:r>
            <a:r>
              <a:rPr lang="ca-ES" noProof="0" dirty="0"/>
              <a:t> eros </a:t>
            </a:r>
            <a:r>
              <a:rPr lang="ca-ES" noProof="0" dirty="0" err="1"/>
              <a:t>mollis</a:t>
            </a:r>
            <a:r>
              <a:rPr lang="ca-ES" noProof="0" dirty="0"/>
              <a:t>, </a:t>
            </a:r>
            <a:r>
              <a:rPr lang="ca-ES" noProof="0" dirty="0" err="1"/>
              <a:t>quis</a:t>
            </a:r>
            <a:r>
              <a:rPr lang="ca-ES" noProof="0" dirty="0"/>
              <a:t> </a:t>
            </a:r>
            <a:r>
              <a:rPr lang="ca-ES" noProof="0" dirty="0" err="1"/>
              <a:t>bibendum</a:t>
            </a:r>
            <a:r>
              <a:rPr lang="ca-ES" noProof="0" dirty="0"/>
              <a:t> </a:t>
            </a:r>
            <a:r>
              <a:rPr lang="ca-ES" noProof="0" dirty="0" err="1"/>
              <a:t>nibh</a:t>
            </a:r>
            <a:r>
              <a:rPr lang="ca-ES" noProof="0" dirty="0"/>
              <a:t> </a:t>
            </a:r>
            <a:r>
              <a:rPr lang="ca-ES" noProof="0" dirty="0" err="1"/>
              <a:t>scelerisque</a:t>
            </a:r>
            <a:r>
              <a:rPr lang="ca-ES" noProof="0" dirty="0"/>
              <a:t>. In hac </a:t>
            </a:r>
            <a:r>
              <a:rPr lang="ca-ES" noProof="0" dirty="0" err="1"/>
              <a:t>habitasse</a:t>
            </a:r>
            <a:r>
              <a:rPr lang="ca-ES" noProof="0" dirty="0"/>
              <a:t> platea </a:t>
            </a:r>
            <a:r>
              <a:rPr lang="ca-ES" noProof="0" dirty="0" err="1"/>
              <a:t>dictumst</a:t>
            </a:r>
            <a:r>
              <a:rPr lang="ca-ES" noProof="0" dirty="0"/>
              <a:t>. </a:t>
            </a:r>
            <a:r>
              <a:rPr lang="ca-ES" noProof="0" dirty="0" err="1"/>
              <a:t>Maecenas</a:t>
            </a:r>
            <a:r>
              <a:rPr lang="ca-ES" noProof="0" dirty="0"/>
              <a:t> </a:t>
            </a:r>
            <a:r>
              <a:rPr lang="ca-ES" noProof="0" dirty="0" err="1"/>
              <a:t>vestibulum</a:t>
            </a:r>
            <a:r>
              <a:rPr lang="ca-ES" noProof="0" dirty="0"/>
              <a:t> </a:t>
            </a:r>
            <a:r>
              <a:rPr lang="ca-ES" noProof="0" dirty="0" err="1"/>
              <a:t>tincidunt</a:t>
            </a:r>
            <a:r>
              <a:rPr lang="ca-ES" noProof="0" dirty="0"/>
              <a:t> </a:t>
            </a:r>
            <a:r>
              <a:rPr lang="ca-ES" noProof="0" dirty="0" err="1"/>
              <a:t>velit</a:t>
            </a:r>
            <a:r>
              <a:rPr lang="ca-ES" noProof="0" dirty="0"/>
              <a:t>, sit </a:t>
            </a:r>
            <a:r>
              <a:rPr lang="ca-ES" noProof="0" dirty="0" err="1"/>
              <a:t>amet</a:t>
            </a:r>
            <a:r>
              <a:rPr lang="ca-ES" noProof="0" dirty="0"/>
              <a:t> </a:t>
            </a:r>
            <a:r>
              <a:rPr lang="ca-ES" noProof="0" dirty="0" err="1"/>
              <a:t>tristique</a:t>
            </a:r>
            <a:r>
              <a:rPr lang="ca-ES" noProof="0" dirty="0"/>
              <a:t> massa </a:t>
            </a:r>
            <a:r>
              <a:rPr lang="ca-ES" noProof="0" dirty="0" err="1"/>
              <a:t>commodo</a:t>
            </a:r>
            <a:r>
              <a:rPr lang="ca-ES" noProof="0" dirty="0"/>
              <a:t> et. </a:t>
            </a:r>
            <a:r>
              <a:rPr lang="ca-ES" noProof="0" dirty="0" err="1"/>
              <a:t>Nullam</a:t>
            </a:r>
            <a:r>
              <a:rPr lang="ca-ES" noProof="0" dirty="0"/>
              <a:t> odio urna, porta </a:t>
            </a:r>
            <a:r>
              <a:rPr lang="ca-ES" noProof="0" dirty="0" err="1"/>
              <a:t>nec</a:t>
            </a:r>
            <a:r>
              <a:rPr lang="ca-ES" noProof="0" dirty="0"/>
              <a:t> </a:t>
            </a:r>
            <a:r>
              <a:rPr lang="ca-ES" noProof="0" dirty="0" err="1"/>
              <a:t>tortor</a:t>
            </a:r>
            <a:r>
              <a:rPr lang="ca-ES" noProof="0" dirty="0"/>
              <a:t> ut, vehicula </a:t>
            </a:r>
            <a:r>
              <a:rPr lang="ca-ES" noProof="0" dirty="0" err="1"/>
              <a:t>semper</a:t>
            </a:r>
            <a:r>
              <a:rPr lang="ca-ES" noProof="0" dirty="0"/>
              <a:t> </a:t>
            </a:r>
            <a:r>
              <a:rPr lang="ca-ES" noProof="0" dirty="0" err="1"/>
              <a:t>nisl</a:t>
            </a:r>
            <a:r>
              <a:rPr lang="ca-ES" noProof="0" dirty="0"/>
              <a:t>. </a:t>
            </a:r>
            <a:r>
              <a:rPr lang="ca-ES" noProof="0" dirty="0" err="1"/>
              <a:t>Proin</a:t>
            </a:r>
            <a:r>
              <a:rPr lang="ca-ES" noProof="0" dirty="0"/>
              <a:t> </a:t>
            </a:r>
            <a:r>
              <a:rPr lang="ca-ES" noProof="0" dirty="0" err="1"/>
              <a:t>id</a:t>
            </a:r>
            <a:r>
              <a:rPr lang="ca-ES" noProof="0" dirty="0"/>
              <a:t> </a:t>
            </a:r>
            <a:r>
              <a:rPr lang="ca-ES" noProof="0" dirty="0" err="1"/>
              <a:t>finibus</a:t>
            </a:r>
            <a:r>
              <a:rPr lang="ca-ES" noProof="0" dirty="0"/>
              <a:t> ex. </a:t>
            </a:r>
            <a:r>
              <a:rPr lang="ca-ES" noProof="0" dirty="0" err="1"/>
              <a:t>Phasellus</a:t>
            </a:r>
            <a:r>
              <a:rPr lang="ca-ES" noProof="0" dirty="0"/>
              <a:t> </a:t>
            </a:r>
            <a:r>
              <a:rPr lang="ca-ES" noProof="0" dirty="0" err="1"/>
              <a:t>viverra</a:t>
            </a:r>
            <a:r>
              <a:rPr lang="ca-ES" noProof="0" dirty="0"/>
              <a:t> eros </a:t>
            </a:r>
            <a:r>
              <a:rPr lang="ca-ES" noProof="0" dirty="0" err="1"/>
              <a:t>nisl</a:t>
            </a:r>
            <a:r>
              <a:rPr lang="ca-ES" noProof="0" dirty="0"/>
              <a:t>, non </a:t>
            </a:r>
            <a:r>
              <a:rPr lang="ca-ES" noProof="0" dirty="0" err="1"/>
              <a:t>placerat</a:t>
            </a:r>
            <a:r>
              <a:rPr lang="ca-ES" noProof="0" dirty="0"/>
              <a:t> </a:t>
            </a:r>
            <a:r>
              <a:rPr lang="ca-ES" noProof="0" dirty="0" err="1"/>
              <a:t>felis</a:t>
            </a:r>
            <a:r>
              <a:rPr lang="ca-ES" noProof="0" dirty="0"/>
              <a:t> porta non. </a:t>
            </a:r>
            <a:r>
              <a:rPr lang="ca-ES" noProof="0" dirty="0" err="1"/>
              <a:t>Nam</a:t>
            </a:r>
            <a:r>
              <a:rPr lang="ca-ES" noProof="0" dirty="0"/>
              <a:t> </a:t>
            </a:r>
            <a:r>
              <a:rPr lang="ca-ES" noProof="0" dirty="0" err="1"/>
              <a:t>id</a:t>
            </a:r>
            <a:r>
              <a:rPr lang="ca-ES" noProof="0" dirty="0"/>
              <a:t> </a:t>
            </a:r>
            <a:r>
              <a:rPr lang="ca-ES" noProof="0" dirty="0" err="1"/>
              <a:t>enim</a:t>
            </a:r>
            <a:r>
              <a:rPr lang="ca-ES" noProof="0" dirty="0"/>
              <a:t> </a:t>
            </a:r>
            <a:r>
              <a:rPr lang="ca-ES" noProof="0" dirty="0" err="1"/>
              <a:t>tortor</a:t>
            </a:r>
            <a:r>
              <a:rPr lang="ca-ES" noProof="0" dirty="0"/>
              <a:t>. Mauris </a:t>
            </a:r>
            <a:r>
              <a:rPr lang="ca-ES" noProof="0" dirty="0" err="1"/>
              <a:t>libero</a:t>
            </a:r>
            <a:r>
              <a:rPr lang="ca-ES" noProof="0" dirty="0"/>
              <a:t> ex, </a:t>
            </a:r>
            <a:r>
              <a:rPr lang="ca-ES" noProof="0" dirty="0" err="1"/>
              <a:t>facilisis</a:t>
            </a:r>
            <a:r>
              <a:rPr lang="ca-ES" noProof="0" dirty="0"/>
              <a:t> a dolor a, </a:t>
            </a:r>
            <a:r>
              <a:rPr lang="ca-ES" noProof="0" dirty="0" err="1"/>
              <a:t>porttitor</a:t>
            </a:r>
            <a:r>
              <a:rPr lang="ca-ES" noProof="0" dirty="0"/>
              <a:t> </a:t>
            </a:r>
            <a:r>
              <a:rPr lang="ca-ES" noProof="0" dirty="0" err="1"/>
              <a:t>auctor</a:t>
            </a:r>
            <a:r>
              <a:rPr lang="ca-ES" noProof="0" dirty="0"/>
              <a:t> </a:t>
            </a:r>
            <a:r>
              <a:rPr lang="ca-ES" noProof="0" dirty="0" err="1"/>
              <a:t>velit</a:t>
            </a:r>
            <a:r>
              <a:rPr lang="ca-ES" noProof="0" dirty="0"/>
              <a:t>. </a:t>
            </a:r>
            <a:r>
              <a:rPr lang="ca-ES" noProof="0" dirty="0" err="1"/>
              <a:t>Integer</a:t>
            </a:r>
            <a:r>
              <a:rPr lang="ca-ES" noProof="0" dirty="0"/>
              <a:t> ut </a:t>
            </a:r>
            <a:r>
              <a:rPr lang="ca-ES" noProof="0" dirty="0" err="1"/>
              <a:t>arcu</a:t>
            </a:r>
            <a:r>
              <a:rPr lang="ca-ES" noProof="0" dirty="0"/>
              <a:t> in </a:t>
            </a:r>
            <a:r>
              <a:rPr lang="ca-ES" noProof="0" dirty="0" err="1"/>
              <a:t>nisl</a:t>
            </a:r>
            <a:r>
              <a:rPr lang="ca-ES" noProof="0" dirty="0"/>
              <a:t> </a:t>
            </a:r>
            <a:r>
              <a:rPr lang="ca-ES" noProof="0" dirty="0" err="1"/>
              <a:t>posuere</a:t>
            </a:r>
            <a:r>
              <a:rPr lang="ca-ES" noProof="0" dirty="0"/>
              <a:t> </a:t>
            </a:r>
            <a:r>
              <a:rPr lang="ca-ES" noProof="0" dirty="0" err="1"/>
              <a:t>accumsan</a:t>
            </a:r>
            <a:r>
              <a:rPr lang="ca-ES" noProof="0" dirty="0"/>
              <a:t>. </a:t>
            </a:r>
            <a:r>
              <a:rPr lang="ca-ES" noProof="0" dirty="0" err="1"/>
              <a:t>Aenean</a:t>
            </a:r>
            <a:r>
              <a:rPr lang="ca-ES" noProof="0" dirty="0"/>
              <a:t> </a:t>
            </a:r>
            <a:r>
              <a:rPr lang="ca-ES" noProof="0" dirty="0" err="1"/>
              <a:t>mattis</a:t>
            </a:r>
            <a:r>
              <a:rPr lang="ca-ES" noProof="0" dirty="0"/>
              <a:t>, odio non </a:t>
            </a:r>
            <a:r>
              <a:rPr lang="ca-ES" noProof="0" dirty="0" err="1"/>
              <a:t>finibus</a:t>
            </a:r>
            <a:r>
              <a:rPr lang="ca-ES" noProof="0" dirty="0"/>
              <a:t> </a:t>
            </a:r>
            <a:r>
              <a:rPr lang="ca-ES" noProof="0" dirty="0" err="1"/>
              <a:t>rutrum</a:t>
            </a:r>
            <a:r>
              <a:rPr lang="ca-ES" noProof="0" dirty="0"/>
              <a:t>, </a:t>
            </a:r>
            <a:r>
              <a:rPr lang="ca-ES" noProof="0" dirty="0" err="1"/>
              <a:t>augue</a:t>
            </a:r>
            <a:r>
              <a:rPr lang="ca-ES" noProof="0" dirty="0"/>
              <a:t> </a:t>
            </a:r>
            <a:r>
              <a:rPr lang="ca-ES" noProof="0" dirty="0" err="1"/>
              <a:t>ante</a:t>
            </a:r>
            <a:r>
              <a:rPr lang="ca-ES" noProof="0" dirty="0"/>
              <a:t> </a:t>
            </a:r>
            <a:r>
              <a:rPr lang="ca-ES" noProof="0" dirty="0" err="1"/>
              <a:t>imperdiet</a:t>
            </a:r>
            <a:r>
              <a:rPr lang="ca-ES" noProof="0" dirty="0"/>
              <a:t> </a:t>
            </a:r>
            <a:r>
              <a:rPr lang="ca-ES" noProof="0" dirty="0" err="1"/>
              <a:t>quam</a:t>
            </a:r>
            <a:r>
              <a:rPr lang="ca-ES" noProof="0" dirty="0"/>
              <a:t>, vel </a:t>
            </a:r>
            <a:r>
              <a:rPr lang="ca-ES" noProof="0" dirty="0" err="1"/>
              <a:t>sagittis</a:t>
            </a:r>
            <a:r>
              <a:rPr lang="ca-ES" noProof="0" dirty="0"/>
              <a:t> </a:t>
            </a:r>
            <a:r>
              <a:rPr lang="ca-ES" noProof="0" dirty="0" err="1"/>
              <a:t>ligula</a:t>
            </a:r>
            <a:r>
              <a:rPr lang="ca-ES" noProof="0" dirty="0"/>
              <a:t> </a:t>
            </a:r>
            <a:r>
              <a:rPr lang="ca-ES" noProof="0" dirty="0" err="1"/>
              <a:t>velit</a:t>
            </a:r>
            <a:r>
              <a:rPr lang="ca-ES" noProof="0" dirty="0"/>
              <a:t> a </a:t>
            </a:r>
            <a:r>
              <a:rPr lang="ca-ES" noProof="0" dirty="0" err="1"/>
              <a:t>ante</a:t>
            </a:r>
            <a:r>
              <a:rPr lang="ca-ES" noProof="0" dirty="0"/>
              <a:t>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BAE12D9-0EA0-73A2-675D-025B1DB0DAA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855379" y="302532"/>
            <a:ext cx="6304011" cy="697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600" u="sng">
                <a:solidFill>
                  <a:srgbClr val="33313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 noProof="0" dirty="0"/>
              <a:t>Títol de la secció</a:t>
            </a:r>
          </a:p>
        </p:txBody>
      </p:sp>
      <p:sp>
        <p:nvSpPr>
          <p:cNvPr id="14" name="Rombo 13">
            <a:extLst>
              <a:ext uri="{FF2B5EF4-FFF2-40B4-BE49-F238E27FC236}">
                <a16:creationId xmlns:a16="http://schemas.microsoft.com/office/drawing/2014/main" id="{81477429-AD78-8A93-10B0-ADFEE9853D8A}"/>
              </a:ext>
            </a:extLst>
          </p:cNvPr>
          <p:cNvSpPr/>
          <p:nvPr userDrawn="1"/>
        </p:nvSpPr>
        <p:spPr>
          <a:xfrm>
            <a:off x="11259154" y="337275"/>
            <a:ext cx="563163" cy="563163"/>
          </a:xfrm>
          <a:prstGeom prst="diamond">
            <a:avLst/>
          </a:prstGeom>
          <a:noFill/>
          <a:ln>
            <a:solidFill>
              <a:srgbClr val="684B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40093B5B-6441-ED13-E85F-09B393F6BFD3}"/>
              </a:ext>
            </a:extLst>
          </p:cNvPr>
          <p:cNvSpPr txBox="1">
            <a:spLocks/>
          </p:cNvSpPr>
          <p:nvPr userDrawn="1"/>
        </p:nvSpPr>
        <p:spPr>
          <a:xfrm>
            <a:off x="11259154" y="330663"/>
            <a:ext cx="563163" cy="583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ca-ES" sz="1800" dirty="0">
                <a:solidFill>
                  <a:srgbClr val="684B9F"/>
                </a:solidFill>
                <a:latin typeface="Montserrat" panose="00000500000000000000" pitchFamily="2" charset="0"/>
              </a:rPr>
              <a:t>00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D70A60B1-79A2-DE2A-FE5F-14A1C99154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214" y="1359669"/>
            <a:ext cx="10726175" cy="6251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333132"/>
                </a:solidFill>
              </a:defRPr>
            </a:lvl1pPr>
          </a:lstStyle>
          <a:p>
            <a:r>
              <a:rPr lang="ca-ES" noProof="0" dirty="0"/>
              <a:t>Títol de la subsecció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AF7CC16-1725-9529-B3F2-2CEDE158DCA9}"/>
              </a:ext>
            </a:extLst>
          </p:cNvPr>
          <p:cNvGrpSpPr/>
          <p:nvPr userDrawn="1"/>
        </p:nvGrpSpPr>
        <p:grpSpPr>
          <a:xfrm>
            <a:off x="11810936" y="3213558"/>
            <a:ext cx="109905" cy="1185990"/>
            <a:chOff x="11810936" y="3213558"/>
            <a:chExt cx="109905" cy="118599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9F902A71-486A-C13C-9C88-12C57E03EC31}"/>
                </a:ext>
              </a:extLst>
            </p:cNvPr>
            <p:cNvSpPr/>
            <p:nvPr userDrawn="1"/>
          </p:nvSpPr>
          <p:spPr>
            <a:xfrm>
              <a:off x="11810936" y="3429156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3F9E24D-72F8-5C59-1731-20F9B81184EA}"/>
                </a:ext>
              </a:extLst>
            </p:cNvPr>
            <p:cNvSpPr/>
            <p:nvPr userDrawn="1"/>
          </p:nvSpPr>
          <p:spPr>
            <a:xfrm>
              <a:off x="11810936" y="4075950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EEEB4E6-A482-08B4-890A-B6BB0E2AC328}"/>
                </a:ext>
              </a:extLst>
            </p:cNvPr>
            <p:cNvSpPr/>
            <p:nvPr userDrawn="1"/>
          </p:nvSpPr>
          <p:spPr>
            <a:xfrm>
              <a:off x="11810936" y="429154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3A0F62D-3A2F-8699-29BA-C5474F2D4980}"/>
                </a:ext>
              </a:extLst>
            </p:cNvPr>
            <p:cNvSpPr/>
            <p:nvPr userDrawn="1"/>
          </p:nvSpPr>
          <p:spPr>
            <a:xfrm>
              <a:off x="11810936" y="3862712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D349925-BECA-034C-B4B3-3D784673E10C}"/>
                </a:ext>
              </a:extLst>
            </p:cNvPr>
            <p:cNvSpPr/>
            <p:nvPr userDrawn="1"/>
          </p:nvSpPr>
          <p:spPr>
            <a:xfrm>
              <a:off x="11812841" y="321355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FE28909-C0D3-4009-3296-1E773A939EE1}"/>
                </a:ext>
              </a:extLst>
            </p:cNvPr>
            <p:cNvSpPr/>
            <p:nvPr userDrawn="1"/>
          </p:nvSpPr>
          <p:spPr>
            <a:xfrm>
              <a:off x="11810936" y="364616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321166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bjetos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>
            <a:extLst>
              <a:ext uri="{FF2B5EF4-FFF2-40B4-BE49-F238E27FC236}">
                <a16:creationId xmlns:a16="http://schemas.microsoft.com/office/drawing/2014/main" id="{330F6089-AB54-0A0C-4EDA-0A99330463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55379" y="302532"/>
            <a:ext cx="6304011" cy="697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600" u="sng">
                <a:solidFill>
                  <a:srgbClr val="33313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 noProof="0" dirty="0"/>
              <a:t>Títol de la secció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69CA807-93B8-8D49-1BCE-3BFE146963DA}"/>
              </a:ext>
            </a:extLst>
          </p:cNvPr>
          <p:cNvGrpSpPr/>
          <p:nvPr userDrawn="1"/>
        </p:nvGrpSpPr>
        <p:grpSpPr>
          <a:xfrm>
            <a:off x="11810936" y="3213558"/>
            <a:ext cx="109905" cy="1185990"/>
            <a:chOff x="11810936" y="3213558"/>
            <a:chExt cx="109905" cy="118599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A63BA74-4A4D-6E9C-0F48-CA00B9AF07EF}"/>
                </a:ext>
              </a:extLst>
            </p:cNvPr>
            <p:cNvSpPr/>
            <p:nvPr userDrawn="1"/>
          </p:nvSpPr>
          <p:spPr>
            <a:xfrm>
              <a:off x="11810936" y="3429156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77FB5F3-05DE-BBAB-652D-103F525AA605}"/>
                </a:ext>
              </a:extLst>
            </p:cNvPr>
            <p:cNvSpPr/>
            <p:nvPr userDrawn="1"/>
          </p:nvSpPr>
          <p:spPr>
            <a:xfrm>
              <a:off x="11810936" y="4075950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2850A95-B9A6-CFF1-15E8-181A5D292510}"/>
                </a:ext>
              </a:extLst>
            </p:cNvPr>
            <p:cNvSpPr/>
            <p:nvPr userDrawn="1"/>
          </p:nvSpPr>
          <p:spPr>
            <a:xfrm>
              <a:off x="11810936" y="429154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854E1ED-4226-5443-006A-853506728AE2}"/>
                </a:ext>
              </a:extLst>
            </p:cNvPr>
            <p:cNvSpPr/>
            <p:nvPr userDrawn="1"/>
          </p:nvSpPr>
          <p:spPr>
            <a:xfrm>
              <a:off x="11810936" y="3862712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F6EB11F-02E4-965A-5546-D585A2C6F52A}"/>
                </a:ext>
              </a:extLst>
            </p:cNvPr>
            <p:cNvSpPr/>
            <p:nvPr userDrawn="1"/>
          </p:nvSpPr>
          <p:spPr>
            <a:xfrm>
              <a:off x="11812841" y="321355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C9DDAFD-06CB-EC8B-B89C-FF528701612B}"/>
                </a:ext>
              </a:extLst>
            </p:cNvPr>
            <p:cNvSpPr/>
            <p:nvPr userDrawn="1"/>
          </p:nvSpPr>
          <p:spPr>
            <a:xfrm>
              <a:off x="11810936" y="364616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6" name="Rombo 25">
            <a:extLst>
              <a:ext uri="{FF2B5EF4-FFF2-40B4-BE49-F238E27FC236}">
                <a16:creationId xmlns:a16="http://schemas.microsoft.com/office/drawing/2014/main" id="{0FB49B3F-1252-016C-066F-BD6C79499068}"/>
              </a:ext>
            </a:extLst>
          </p:cNvPr>
          <p:cNvSpPr/>
          <p:nvPr userDrawn="1"/>
        </p:nvSpPr>
        <p:spPr>
          <a:xfrm>
            <a:off x="11259154" y="337275"/>
            <a:ext cx="563163" cy="563163"/>
          </a:xfrm>
          <a:prstGeom prst="diamond">
            <a:avLst/>
          </a:prstGeom>
          <a:noFill/>
          <a:ln>
            <a:solidFill>
              <a:srgbClr val="684B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7" name="Marcador de contenido 14">
            <a:extLst>
              <a:ext uri="{FF2B5EF4-FFF2-40B4-BE49-F238E27FC236}">
                <a16:creationId xmlns:a16="http://schemas.microsoft.com/office/drawing/2014/main" id="{AECAF6C0-244C-839F-84E3-2E8851E8295C}"/>
              </a:ext>
            </a:extLst>
          </p:cNvPr>
          <p:cNvSpPr txBox="1">
            <a:spLocks/>
          </p:cNvSpPr>
          <p:nvPr userDrawn="1"/>
        </p:nvSpPr>
        <p:spPr>
          <a:xfrm>
            <a:off x="11259154" y="330663"/>
            <a:ext cx="563163" cy="583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ca-ES" sz="1800" dirty="0">
                <a:solidFill>
                  <a:srgbClr val="684B9F"/>
                </a:solidFill>
                <a:latin typeface="Montserrat" panose="00000500000000000000" pitchFamily="2" charset="0"/>
              </a:rPr>
              <a:t>00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014A3E07-077F-EEF2-4BE4-20FD30A5A8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214" y="1359669"/>
            <a:ext cx="10726175" cy="6251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333132"/>
                </a:solidFill>
              </a:defRPr>
            </a:lvl1pPr>
          </a:lstStyle>
          <a:p>
            <a:r>
              <a:rPr lang="ca-ES" noProof="0" dirty="0"/>
              <a:t>Títol de la subsecció</a:t>
            </a:r>
            <a:endParaRPr lang="ca-ES" dirty="0"/>
          </a:p>
        </p:txBody>
      </p:sp>
      <p:sp>
        <p:nvSpPr>
          <p:cNvPr id="47" name="Marcador de contenido 3">
            <a:extLst>
              <a:ext uri="{FF2B5EF4-FFF2-40B4-BE49-F238E27FC236}">
                <a16:creationId xmlns:a16="http://schemas.microsoft.com/office/drawing/2014/main" id="{8CF7B780-FC2E-E986-A4B2-BB3B72C83D5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43379" y="3357974"/>
            <a:ext cx="3311999" cy="23066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ca-ES" noProof="0"/>
              <a:t>Lorem</a:t>
            </a:r>
            <a:r>
              <a:rPr lang="ca-ES" noProof="0" dirty="0"/>
              <a:t> </a:t>
            </a:r>
            <a:r>
              <a:rPr lang="ca-ES" noProof="0" dirty="0" err="1"/>
              <a:t>ipsum</a:t>
            </a:r>
            <a:r>
              <a:rPr lang="ca-ES" noProof="0" dirty="0"/>
              <a:t> dolor sit </a:t>
            </a:r>
            <a:r>
              <a:rPr lang="ca-ES" noProof="0" dirty="0" err="1"/>
              <a:t>amet</a:t>
            </a:r>
            <a:r>
              <a:rPr lang="ca-ES" noProof="0" dirty="0"/>
              <a:t>, </a:t>
            </a:r>
            <a:r>
              <a:rPr lang="ca-ES" noProof="0" dirty="0" err="1"/>
              <a:t>consectetur</a:t>
            </a:r>
            <a:r>
              <a:rPr lang="ca-ES" noProof="0" dirty="0"/>
              <a:t> </a:t>
            </a:r>
            <a:r>
              <a:rPr lang="ca-ES" noProof="0" dirty="0" err="1"/>
              <a:t>adipiscing</a:t>
            </a:r>
            <a:r>
              <a:rPr lang="ca-ES" noProof="0" dirty="0"/>
              <a:t> elit. Cras </a:t>
            </a:r>
            <a:r>
              <a:rPr lang="ca-ES" noProof="0" dirty="0" err="1"/>
              <a:t>ac</a:t>
            </a:r>
            <a:r>
              <a:rPr lang="ca-ES" noProof="0" dirty="0"/>
              <a:t> vehicula </a:t>
            </a:r>
            <a:r>
              <a:rPr lang="ca-ES" noProof="0" dirty="0" err="1"/>
              <a:t>orci</a:t>
            </a:r>
            <a:r>
              <a:rPr lang="ca-ES" noProof="0" dirty="0"/>
              <a:t>, et </a:t>
            </a:r>
            <a:r>
              <a:rPr lang="ca-ES" noProof="0" dirty="0" err="1"/>
              <a:t>aliquet</a:t>
            </a:r>
            <a:r>
              <a:rPr lang="ca-ES" noProof="0" dirty="0"/>
              <a:t> urna. Cras </a:t>
            </a:r>
            <a:r>
              <a:rPr lang="ca-ES" noProof="0" dirty="0" err="1"/>
              <a:t>ac</a:t>
            </a:r>
            <a:r>
              <a:rPr lang="ca-ES" noProof="0" dirty="0"/>
              <a:t> </a:t>
            </a:r>
            <a:r>
              <a:rPr lang="ca-ES" noProof="0" dirty="0" err="1"/>
              <a:t>dictum</a:t>
            </a:r>
            <a:r>
              <a:rPr lang="ca-ES" noProof="0" dirty="0"/>
              <a:t> </a:t>
            </a:r>
            <a:r>
              <a:rPr lang="ca-ES" noProof="0" dirty="0" err="1"/>
              <a:t>felis</a:t>
            </a:r>
            <a:r>
              <a:rPr lang="ca-ES" noProof="0" dirty="0"/>
              <a:t>, a </a:t>
            </a:r>
            <a:r>
              <a:rPr lang="ca-ES" noProof="0" dirty="0" err="1"/>
              <a:t>elementum</a:t>
            </a:r>
            <a:r>
              <a:rPr lang="ca-ES" noProof="0" dirty="0"/>
              <a:t> mauris.</a:t>
            </a:r>
          </a:p>
        </p:txBody>
      </p:sp>
      <p:sp>
        <p:nvSpPr>
          <p:cNvPr id="49" name="Marcador de texto 2">
            <a:extLst>
              <a:ext uri="{FF2B5EF4-FFF2-40B4-BE49-F238E27FC236}">
                <a16:creationId xmlns:a16="http://schemas.microsoft.com/office/drawing/2014/main" id="{EE742A42-4410-C61F-623F-67CB63E20F0F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543379" y="2655664"/>
            <a:ext cx="3311999" cy="513795"/>
          </a:xfrm>
          <a:prstGeom prst="roundRect">
            <a:avLst>
              <a:gd name="adj" fmla="val 50000"/>
            </a:avLst>
          </a:prstGeom>
          <a:solidFill>
            <a:srgbClr val="684B9F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noProof="0" dirty="0"/>
              <a:t>Títol text exemple 1</a:t>
            </a:r>
          </a:p>
        </p:txBody>
      </p:sp>
      <p:sp>
        <p:nvSpPr>
          <p:cNvPr id="52" name="Marcador de contenido 3">
            <a:extLst>
              <a:ext uri="{FF2B5EF4-FFF2-40B4-BE49-F238E27FC236}">
                <a16:creationId xmlns:a16="http://schemas.microsoft.com/office/drawing/2014/main" id="{F42A73E1-177F-18B6-3151-A1138E74830B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7336620" y="3359835"/>
            <a:ext cx="3311999" cy="23066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ca-ES" noProof="0"/>
              <a:t>Lorem</a:t>
            </a:r>
            <a:r>
              <a:rPr lang="ca-ES" noProof="0" dirty="0"/>
              <a:t> </a:t>
            </a:r>
            <a:r>
              <a:rPr lang="ca-ES" noProof="0" dirty="0" err="1"/>
              <a:t>ipsum</a:t>
            </a:r>
            <a:r>
              <a:rPr lang="ca-ES" noProof="0" dirty="0"/>
              <a:t> dolor sit </a:t>
            </a:r>
            <a:r>
              <a:rPr lang="ca-ES" noProof="0" dirty="0" err="1"/>
              <a:t>amet</a:t>
            </a:r>
            <a:r>
              <a:rPr lang="ca-ES" noProof="0" dirty="0"/>
              <a:t>, </a:t>
            </a:r>
            <a:r>
              <a:rPr lang="ca-ES" noProof="0" dirty="0" err="1"/>
              <a:t>consectetur</a:t>
            </a:r>
            <a:r>
              <a:rPr lang="ca-ES" noProof="0" dirty="0"/>
              <a:t> </a:t>
            </a:r>
            <a:r>
              <a:rPr lang="ca-ES" noProof="0" dirty="0" err="1"/>
              <a:t>adipiscing</a:t>
            </a:r>
            <a:r>
              <a:rPr lang="ca-ES" noProof="0" dirty="0"/>
              <a:t> elit. Cras </a:t>
            </a:r>
            <a:r>
              <a:rPr lang="ca-ES" noProof="0" dirty="0" err="1"/>
              <a:t>ac</a:t>
            </a:r>
            <a:r>
              <a:rPr lang="ca-ES" noProof="0" dirty="0"/>
              <a:t> vehicula </a:t>
            </a:r>
            <a:r>
              <a:rPr lang="ca-ES" noProof="0" dirty="0" err="1"/>
              <a:t>orci</a:t>
            </a:r>
            <a:r>
              <a:rPr lang="ca-ES" noProof="0" dirty="0"/>
              <a:t>, et </a:t>
            </a:r>
            <a:r>
              <a:rPr lang="ca-ES" noProof="0" dirty="0" err="1"/>
              <a:t>aliquet</a:t>
            </a:r>
            <a:r>
              <a:rPr lang="ca-ES" noProof="0" dirty="0"/>
              <a:t> urna. Cras </a:t>
            </a:r>
            <a:r>
              <a:rPr lang="ca-ES" noProof="0" dirty="0" err="1"/>
              <a:t>ac</a:t>
            </a:r>
            <a:r>
              <a:rPr lang="ca-ES" noProof="0" dirty="0"/>
              <a:t> </a:t>
            </a:r>
            <a:r>
              <a:rPr lang="ca-ES" noProof="0" dirty="0" err="1"/>
              <a:t>dictum</a:t>
            </a:r>
            <a:r>
              <a:rPr lang="ca-ES" noProof="0" dirty="0"/>
              <a:t> </a:t>
            </a:r>
            <a:r>
              <a:rPr lang="ca-ES" noProof="0" dirty="0" err="1"/>
              <a:t>felis</a:t>
            </a:r>
            <a:r>
              <a:rPr lang="ca-ES" noProof="0" dirty="0"/>
              <a:t>, a </a:t>
            </a:r>
            <a:r>
              <a:rPr lang="ca-ES" noProof="0" dirty="0" err="1"/>
              <a:t>elementum</a:t>
            </a:r>
            <a:r>
              <a:rPr lang="ca-ES" noProof="0" dirty="0"/>
              <a:t> mauris.</a:t>
            </a:r>
          </a:p>
        </p:txBody>
      </p:sp>
      <p:sp>
        <p:nvSpPr>
          <p:cNvPr id="53" name="Marcador de texto 2">
            <a:extLst>
              <a:ext uri="{FF2B5EF4-FFF2-40B4-BE49-F238E27FC236}">
                <a16:creationId xmlns:a16="http://schemas.microsoft.com/office/drawing/2014/main" id="{D6919FB4-8A12-1A94-12AB-4A8B889F1CA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36620" y="2657525"/>
            <a:ext cx="3311999" cy="51379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rgbClr val="684B9F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rgbClr val="684B9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noProof="0"/>
              <a:t>Títol text exemple 2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42657496-2CA4-8F89-713E-1C8945341C1D}"/>
              </a:ext>
            </a:extLst>
          </p:cNvPr>
          <p:cNvCxnSpPr/>
          <p:nvPr userDrawn="1"/>
        </p:nvCxnSpPr>
        <p:spPr>
          <a:xfrm>
            <a:off x="6090605" y="2581359"/>
            <a:ext cx="0" cy="319635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32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tos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0FC70E5-911D-D7F8-1B85-1FF7B3FD9760}"/>
              </a:ext>
            </a:extLst>
          </p:cNvPr>
          <p:cNvSpPr/>
          <p:nvPr userDrawn="1"/>
        </p:nvSpPr>
        <p:spPr>
          <a:xfrm>
            <a:off x="7336619" y="2655664"/>
            <a:ext cx="3311999" cy="3008947"/>
          </a:xfrm>
          <a:prstGeom prst="roundRect">
            <a:avLst>
              <a:gd name="adj" fmla="val 12703"/>
            </a:avLst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96CA32D-AA19-DB16-4BC2-90E175CEAED5}"/>
              </a:ext>
            </a:extLst>
          </p:cNvPr>
          <p:cNvSpPr/>
          <p:nvPr userDrawn="1"/>
        </p:nvSpPr>
        <p:spPr>
          <a:xfrm>
            <a:off x="1543379" y="2655664"/>
            <a:ext cx="3311999" cy="3008947"/>
          </a:xfrm>
          <a:prstGeom prst="roundRect">
            <a:avLst>
              <a:gd name="adj" fmla="val 12703"/>
            </a:avLst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30F6089-AB54-0A0C-4EDA-0A99330463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55379" y="302532"/>
            <a:ext cx="6304011" cy="697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600" u="sng">
                <a:solidFill>
                  <a:srgbClr val="33313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 noProof="0" dirty="0"/>
              <a:t>Títol de la secció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69CA807-93B8-8D49-1BCE-3BFE146963DA}"/>
              </a:ext>
            </a:extLst>
          </p:cNvPr>
          <p:cNvGrpSpPr/>
          <p:nvPr userDrawn="1"/>
        </p:nvGrpSpPr>
        <p:grpSpPr>
          <a:xfrm>
            <a:off x="11810936" y="3213558"/>
            <a:ext cx="109905" cy="1185990"/>
            <a:chOff x="11810936" y="3213558"/>
            <a:chExt cx="109905" cy="118599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A63BA74-4A4D-6E9C-0F48-CA00B9AF07EF}"/>
                </a:ext>
              </a:extLst>
            </p:cNvPr>
            <p:cNvSpPr/>
            <p:nvPr userDrawn="1"/>
          </p:nvSpPr>
          <p:spPr>
            <a:xfrm>
              <a:off x="11810936" y="3429156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77FB5F3-05DE-BBAB-652D-103F525AA605}"/>
                </a:ext>
              </a:extLst>
            </p:cNvPr>
            <p:cNvSpPr/>
            <p:nvPr userDrawn="1"/>
          </p:nvSpPr>
          <p:spPr>
            <a:xfrm>
              <a:off x="11810936" y="4075950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2850A95-B9A6-CFF1-15E8-181A5D292510}"/>
                </a:ext>
              </a:extLst>
            </p:cNvPr>
            <p:cNvSpPr/>
            <p:nvPr userDrawn="1"/>
          </p:nvSpPr>
          <p:spPr>
            <a:xfrm>
              <a:off x="11810936" y="429154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854E1ED-4226-5443-006A-853506728AE2}"/>
                </a:ext>
              </a:extLst>
            </p:cNvPr>
            <p:cNvSpPr/>
            <p:nvPr userDrawn="1"/>
          </p:nvSpPr>
          <p:spPr>
            <a:xfrm>
              <a:off x="11810936" y="3862712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F6EB11F-02E4-965A-5546-D585A2C6F52A}"/>
                </a:ext>
              </a:extLst>
            </p:cNvPr>
            <p:cNvSpPr/>
            <p:nvPr userDrawn="1"/>
          </p:nvSpPr>
          <p:spPr>
            <a:xfrm>
              <a:off x="11812841" y="321355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C9DDAFD-06CB-EC8B-B89C-FF528701612B}"/>
                </a:ext>
              </a:extLst>
            </p:cNvPr>
            <p:cNvSpPr/>
            <p:nvPr userDrawn="1"/>
          </p:nvSpPr>
          <p:spPr>
            <a:xfrm>
              <a:off x="11810936" y="364616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6" name="Rombo 25">
            <a:extLst>
              <a:ext uri="{FF2B5EF4-FFF2-40B4-BE49-F238E27FC236}">
                <a16:creationId xmlns:a16="http://schemas.microsoft.com/office/drawing/2014/main" id="{0FB49B3F-1252-016C-066F-BD6C79499068}"/>
              </a:ext>
            </a:extLst>
          </p:cNvPr>
          <p:cNvSpPr/>
          <p:nvPr userDrawn="1"/>
        </p:nvSpPr>
        <p:spPr>
          <a:xfrm>
            <a:off x="11259154" y="337275"/>
            <a:ext cx="563163" cy="563163"/>
          </a:xfrm>
          <a:prstGeom prst="diamond">
            <a:avLst/>
          </a:prstGeom>
          <a:noFill/>
          <a:ln>
            <a:solidFill>
              <a:srgbClr val="684B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7" name="Marcador de contenido 14">
            <a:extLst>
              <a:ext uri="{FF2B5EF4-FFF2-40B4-BE49-F238E27FC236}">
                <a16:creationId xmlns:a16="http://schemas.microsoft.com/office/drawing/2014/main" id="{AECAF6C0-244C-839F-84E3-2E8851E8295C}"/>
              </a:ext>
            </a:extLst>
          </p:cNvPr>
          <p:cNvSpPr txBox="1">
            <a:spLocks/>
          </p:cNvSpPr>
          <p:nvPr userDrawn="1"/>
        </p:nvSpPr>
        <p:spPr>
          <a:xfrm>
            <a:off x="11259154" y="330663"/>
            <a:ext cx="563163" cy="583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ca-ES" sz="1800" dirty="0">
                <a:solidFill>
                  <a:srgbClr val="684B9F"/>
                </a:solidFill>
                <a:latin typeface="Montserrat" panose="00000500000000000000" pitchFamily="2" charset="0"/>
              </a:rPr>
              <a:t>00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014A3E07-077F-EEF2-4BE4-20FD30A5A8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214" y="1359669"/>
            <a:ext cx="10726175" cy="6251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333132"/>
                </a:solidFill>
              </a:defRPr>
            </a:lvl1pPr>
          </a:lstStyle>
          <a:p>
            <a:r>
              <a:rPr lang="ca-ES" noProof="0" dirty="0"/>
              <a:t>Títol de la subsecció</a:t>
            </a:r>
            <a:endParaRPr lang="ca-ES" dirty="0"/>
          </a:p>
        </p:txBody>
      </p:sp>
      <p:sp>
        <p:nvSpPr>
          <p:cNvPr id="47" name="Marcador de contenido 3">
            <a:extLst>
              <a:ext uri="{FF2B5EF4-FFF2-40B4-BE49-F238E27FC236}">
                <a16:creationId xmlns:a16="http://schemas.microsoft.com/office/drawing/2014/main" id="{8CF7B780-FC2E-E986-A4B2-BB3B72C83D5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43379" y="3357974"/>
            <a:ext cx="3311999" cy="23066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ca-ES" noProof="0"/>
              <a:t>Lorem</a:t>
            </a:r>
            <a:r>
              <a:rPr lang="ca-ES" noProof="0" dirty="0"/>
              <a:t> </a:t>
            </a:r>
            <a:r>
              <a:rPr lang="ca-ES" noProof="0" dirty="0" err="1"/>
              <a:t>ipsum</a:t>
            </a:r>
            <a:r>
              <a:rPr lang="ca-ES" noProof="0" dirty="0"/>
              <a:t> dolor sit </a:t>
            </a:r>
            <a:r>
              <a:rPr lang="ca-ES" noProof="0" dirty="0" err="1"/>
              <a:t>amet</a:t>
            </a:r>
            <a:r>
              <a:rPr lang="ca-ES" noProof="0" dirty="0"/>
              <a:t>, </a:t>
            </a:r>
            <a:r>
              <a:rPr lang="ca-ES" noProof="0" dirty="0" err="1"/>
              <a:t>consectetur</a:t>
            </a:r>
            <a:r>
              <a:rPr lang="ca-ES" noProof="0" dirty="0"/>
              <a:t> </a:t>
            </a:r>
            <a:r>
              <a:rPr lang="ca-ES" noProof="0" dirty="0" err="1"/>
              <a:t>adipiscing</a:t>
            </a:r>
            <a:r>
              <a:rPr lang="ca-ES" noProof="0" dirty="0"/>
              <a:t> elit. Cras </a:t>
            </a:r>
            <a:r>
              <a:rPr lang="ca-ES" noProof="0" dirty="0" err="1"/>
              <a:t>ac</a:t>
            </a:r>
            <a:r>
              <a:rPr lang="ca-ES" noProof="0" dirty="0"/>
              <a:t> vehicula </a:t>
            </a:r>
            <a:r>
              <a:rPr lang="ca-ES" noProof="0" dirty="0" err="1"/>
              <a:t>orci</a:t>
            </a:r>
            <a:r>
              <a:rPr lang="ca-ES" noProof="0" dirty="0"/>
              <a:t>, et </a:t>
            </a:r>
            <a:r>
              <a:rPr lang="ca-ES" noProof="0" dirty="0" err="1"/>
              <a:t>aliquet</a:t>
            </a:r>
            <a:r>
              <a:rPr lang="ca-ES" noProof="0" dirty="0"/>
              <a:t> urna. Cras </a:t>
            </a:r>
            <a:r>
              <a:rPr lang="ca-ES" noProof="0" dirty="0" err="1"/>
              <a:t>ac</a:t>
            </a:r>
            <a:r>
              <a:rPr lang="ca-ES" noProof="0" dirty="0"/>
              <a:t> </a:t>
            </a:r>
            <a:r>
              <a:rPr lang="ca-ES" noProof="0" dirty="0" err="1"/>
              <a:t>dictum</a:t>
            </a:r>
            <a:r>
              <a:rPr lang="ca-ES" noProof="0" dirty="0"/>
              <a:t> </a:t>
            </a:r>
            <a:r>
              <a:rPr lang="ca-ES" noProof="0" dirty="0" err="1"/>
              <a:t>felis</a:t>
            </a:r>
            <a:r>
              <a:rPr lang="ca-ES" noProof="0" dirty="0"/>
              <a:t>, a </a:t>
            </a:r>
            <a:r>
              <a:rPr lang="ca-ES" noProof="0" dirty="0" err="1"/>
              <a:t>elementum</a:t>
            </a:r>
            <a:r>
              <a:rPr lang="ca-ES" noProof="0" dirty="0"/>
              <a:t> mauris.</a:t>
            </a:r>
          </a:p>
        </p:txBody>
      </p:sp>
      <p:sp>
        <p:nvSpPr>
          <p:cNvPr id="49" name="Marcador de texto 2">
            <a:extLst>
              <a:ext uri="{FF2B5EF4-FFF2-40B4-BE49-F238E27FC236}">
                <a16:creationId xmlns:a16="http://schemas.microsoft.com/office/drawing/2014/main" id="{EE742A42-4410-C61F-623F-67CB63E20F0F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543379" y="2655664"/>
            <a:ext cx="3311999" cy="513795"/>
          </a:xfrm>
          <a:prstGeom prst="roundRect">
            <a:avLst>
              <a:gd name="adj" fmla="val 50000"/>
            </a:avLst>
          </a:prstGeom>
          <a:solidFill>
            <a:srgbClr val="F0EDF7"/>
          </a:solidFill>
          <a:ln w="19050">
            <a:solidFill>
              <a:srgbClr val="684B9F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rgbClr val="684B9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noProof="0"/>
              <a:t>Títol text exemple 3</a:t>
            </a:r>
          </a:p>
        </p:txBody>
      </p:sp>
      <p:sp>
        <p:nvSpPr>
          <p:cNvPr id="52" name="Marcador de contenido 3">
            <a:extLst>
              <a:ext uri="{FF2B5EF4-FFF2-40B4-BE49-F238E27FC236}">
                <a16:creationId xmlns:a16="http://schemas.microsoft.com/office/drawing/2014/main" id="{F42A73E1-177F-18B6-3151-A1138E74830B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7336620" y="3359835"/>
            <a:ext cx="3311999" cy="23066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ca-ES" noProof="0" dirty="0" err="1"/>
              <a:t>Lorem</a:t>
            </a:r>
            <a:r>
              <a:rPr lang="ca-ES" noProof="0" dirty="0"/>
              <a:t> </a:t>
            </a:r>
            <a:r>
              <a:rPr lang="ca-ES" noProof="0" dirty="0" err="1"/>
              <a:t>ipsum</a:t>
            </a:r>
            <a:r>
              <a:rPr lang="ca-ES" noProof="0" dirty="0"/>
              <a:t> dolor sit </a:t>
            </a:r>
            <a:r>
              <a:rPr lang="ca-ES" noProof="0" dirty="0" err="1"/>
              <a:t>amet</a:t>
            </a:r>
            <a:r>
              <a:rPr lang="ca-ES" noProof="0" dirty="0"/>
              <a:t>, </a:t>
            </a:r>
            <a:r>
              <a:rPr lang="ca-ES" noProof="0" dirty="0" err="1"/>
              <a:t>consectetur</a:t>
            </a:r>
            <a:r>
              <a:rPr lang="ca-ES" noProof="0" dirty="0"/>
              <a:t> </a:t>
            </a:r>
            <a:r>
              <a:rPr lang="ca-ES" noProof="0" dirty="0" err="1"/>
              <a:t>adipiscing</a:t>
            </a:r>
            <a:r>
              <a:rPr lang="ca-ES" noProof="0" dirty="0"/>
              <a:t> elit. Cras </a:t>
            </a:r>
            <a:r>
              <a:rPr lang="ca-ES" noProof="0" dirty="0" err="1"/>
              <a:t>ac</a:t>
            </a:r>
            <a:r>
              <a:rPr lang="ca-ES" noProof="0" dirty="0"/>
              <a:t> vehicula </a:t>
            </a:r>
            <a:r>
              <a:rPr lang="ca-ES" noProof="0" dirty="0" err="1"/>
              <a:t>orci</a:t>
            </a:r>
            <a:r>
              <a:rPr lang="ca-ES" noProof="0" dirty="0"/>
              <a:t>, et </a:t>
            </a:r>
            <a:r>
              <a:rPr lang="ca-ES" noProof="0" dirty="0" err="1"/>
              <a:t>aliquet</a:t>
            </a:r>
            <a:r>
              <a:rPr lang="ca-ES" noProof="0" dirty="0"/>
              <a:t> urna. Cras </a:t>
            </a:r>
            <a:r>
              <a:rPr lang="ca-ES" noProof="0" dirty="0" err="1"/>
              <a:t>ac</a:t>
            </a:r>
            <a:r>
              <a:rPr lang="ca-ES" noProof="0" dirty="0"/>
              <a:t> </a:t>
            </a:r>
            <a:r>
              <a:rPr lang="ca-ES" noProof="0" dirty="0" err="1"/>
              <a:t>dictum</a:t>
            </a:r>
            <a:r>
              <a:rPr lang="ca-ES" noProof="0" dirty="0"/>
              <a:t> </a:t>
            </a:r>
            <a:r>
              <a:rPr lang="ca-ES" noProof="0" dirty="0" err="1"/>
              <a:t>felis</a:t>
            </a:r>
            <a:r>
              <a:rPr lang="ca-ES" noProof="0" dirty="0"/>
              <a:t>, a </a:t>
            </a:r>
            <a:r>
              <a:rPr lang="ca-ES" noProof="0" dirty="0" err="1"/>
              <a:t>elementum</a:t>
            </a:r>
            <a:r>
              <a:rPr lang="ca-ES" noProof="0" dirty="0"/>
              <a:t> mauris.</a:t>
            </a:r>
          </a:p>
        </p:txBody>
      </p:sp>
      <p:sp>
        <p:nvSpPr>
          <p:cNvPr id="53" name="Marcador de texto 2">
            <a:extLst>
              <a:ext uri="{FF2B5EF4-FFF2-40B4-BE49-F238E27FC236}">
                <a16:creationId xmlns:a16="http://schemas.microsoft.com/office/drawing/2014/main" id="{D6919FB4-8A12-1A94-12AB-4A8B889F1CA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36620" y="2657525"/>
            <a:ext cx="3311999" cy="513795"/>
          </a:xfrm>
          <a:prstGeom prst="roundRect">
            <a:avLst>
              <a:gd name="adj" fmla="val 50000"/>
            </a:avLst>
          </a:prstGeom>
          <a:noFill/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rgbClr val="684B9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noProof="0"/>
              <a:t>Títol text exemple 4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0375CF-A01B-93F9-49D6-AB518C3A51EE}"/>
              </a:ext>
            </a:extLst>
          </p:cNvPr>
          <p:cNvCxnSpPr/>
          <p:nvPr userDrawn="1"/>
        </p:nvCxnSpPr>
        <p:spPr>
          <a:xfrm>
            <a:off x="7486839" y="3169702"/>
            <a:ext cx="30115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216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bjetos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>
            <a:extLst>
              <a:ext uri="{FF2B5EF4-FFF2-40B4-BE49-F238E27FC236}">
                <a16:creationId xmlns:a16="http://schemas.microsoft.com/office/drawing/2014/main" id="{330F6089-AB54-0A0C-4EDA-0A99330463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55379" y="302532"/>
            <a:ext cx="6304011" cy="697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600" u="sng">
                <a:solidFill>
                  <a:srgbClr val="33313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 noProof="0" dirty="0"/>
              <a:t>Títol de la secció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69CA807-93B8-8D49-1BCE-3BFE146963DA}"/>
              </a:ext>
            </a:extLst>
          </p:cNvPr>
          <p:cNvGrpSpPr/>
          <p:nvPr userDrawn="1"/>
        </p:nvGrpSpPr>
        <p:grpSpPr>
          <a:xfrm>
            <a:off x="11810936" y="3213558"/>
            <a:ext cx="109905" cy="1185990"/>
            <a:chOff x="11810936" y="3213558"/>
            <a:chExt cx="109905" cy="118599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A63BA74-4A4D-6E9C-0F48-CA00B9AF07EF}"/>
                </a:ext>
              </a:extLst>
            </p:cNvPr>
            <p:cNvSpPr/>
            <p:nvPr userDrawn="1"/>
          </p:nvSpPr>
          <p:spPr>
            <a:xfrm>
              <a:off x="11810936" y="3429156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77FB5F3-05DE-BBAB-652D-103F525AA605}"/>
                </a:ext>
              </a:extLst>
            </p:cNvPr>
            <p:cNvSpPr/>
            <p:nvPr userDrawn="1"/>
          </p:nvSpPr>
          <p:spPr>
            <a:xfrm>
              <a:off x="11810936" y="4075950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2850A95-B9A6-CFF1-15E8-181A5D292510}"/>
                </a:ext>
              </a:extLst>
            </p:cNvPr>
            <p:cNvSpPr/>
            <p:nvPr userDrawn="1"/>
          </p:nvSpPr>
          <p:spPr>
            <a:xfrm>
              <a:off x="11810936" y="429154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854E1ED-4226-5443-006A-853506728AE2}"/>
                </a:ext>
              </a:extLst>
            </p:cNvPr>
            <p:cNvSpPr/>
            <p:nvPr userDrawn="1"/>
          </p:nvSpPr>
          <p:spPr>
            <a:xfrm>
              <a:off x="11810936" y="3862712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F6EB11F-02E4-965A-5546-D585A2C6F52A}"/>
                </a:ext>
              </a:extLst>
            </p:cNvPr>
            <p:cNvSpPr/>
            <p:nvPr userDrawn="1"/>
          </p:nvSpPr>
          <p:spPr>
            <a:xfrm>
              <a:off x="11812841" y="321355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C9DDAFD-06CB-EC8B-B89C-FF528701612B}"/>
                </a:ext>
              </a:extLst>
            </p:cNvPr>
            <p:cNvSpPr/>
            <p:nvPr userDrawn="1"/>
          </p:nvSpPr>
          <p:spPr>
            <a:xfrm>
              <a:off x="11810936" y="364616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6" name="Rombo 25">
            <a:extLst>
              <a:ext uri="{FF2B5EF4-FFF2-40B4-BE49-F238E27FC236}">
                <a16:creationId xmlns:a16="http://schemas.microsoft.com/office/drawing/2014/main" id="{0FB49B3F-1252-016C-066F-BD6C79499068}"/>
              </a:ext>
            </a:extLst>
          </p:cNvPr>
          <p:cNvSpPr/>
          <p:nvPr userDrawn="1"/>
        </p:nvSpPr>
        <p:spPr>
          <a:xfrm>
            <a:off x="11259154" y="337275"/>
            <a:ext cx="563163" cy="563163"/>
          </a:xfrm>
          <a:prstGeom prst="diamond">
            <a:avLst/>
          </a:prstGeom>
          <a:noFill/>
          <a:ln>
            <a:solidFill>
              <a:srgbClr val="684B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7" name="Marcador de contenido 14">
            <a:extLst>
              <a:ext uri="{FF2B5EF4-FFF2-40B4-BE49-F238E27FC236}">
                <a16:creationId xmlns:a16="http://schemas.microsoft.com/office/drawing/2014/main" id="{AECAF6C0-244C-839F-84E3-2E8851E8295C}"/>
              </a:ext>
            </a:extLst>
          </p:cNvPr>
          <p:cNvSpPr txBox="1">
            <a:spLocks/>
          </p:cNvSpPr>
          <p:nvPr userDrawn="1"/>
        </p:nvSpPr>
        <p:spPr>
          <a:xfrm>
            <a:off x="11259154" y="330663"/>
            <a:ext cx="563163" cy="583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ca-ES" sz="1800" dirty="0">
                <a:solidFill>
                  <a:srgbClr val="684B9F"/>
                </a:solidFill>
                <a:latin typeface="Montserrat" panose="00000500000000000000" pitchFamily="2" charset="0"/>
              </a:rPr>
              <a:t>00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014A3E07-077F-EEF2-4BE4-20FD30A5A8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214" y="1359669"/>
            <a:ext cx="10726175" cy="6251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333132"/>
                </a:solidFill>
              </a:defRPr>
            </a:lvl1pPr>
          </a:lstStyle>
          <a:p>
            <a:r>
              <a:rPr lang="ca-ES" noProof="0" dirty="0"/>
              <a:t>Títol de la subsecció</a:t>
            </a:r>
            <a:endParaRPr lang="ca-ES" dirty="0"/>
          </a:p>
        </p:txBody>
      </p:sp>
      <p:sp>
        <p:nvSpPr>
          <p:cNvPr id="54" name="Marcador de posición de imagen 82">
            <a:extLst>
              <a:ext uri="{FF2B5EF4-FFF2-40B4-BE49-F238E27FC236}">
                <a16:creationId xmlns:a16="http://schemas.microsoft.com/office/drawing/2014/main" id="{ED67FADB-1A1C-26A2-4575-382AC5FFFF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4" y="3646168"/>
            <a:ext cx="1466850" cy="1493299"/>
          </a:xfrm>
          <a:prstGeom prst="rect">
            <a:avLst/>
          </a:prstGeom>
          <a:ln w="19050">
            <a:solidFill>
              <a:srgbClr val="684B9F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ca-ES" dirty="0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9D2F1081-F117-F43B-A452-51588648B4E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654805" y="5139467"/>
            <a:ext cx="1466850" cy="533719"/>
          </a:xfrm>
          <a:prstGeom prst="roundRect">
            <a:avLst>
              <a:gd name="adj" fmla="val 0"/>
            </a:avLst>
          </a:prstGeom>
          <a:solidFill>
            <a:srgbClr val="F1F2F2"/>
          </a:solidFill>
          <a:ln w="19050">
            <a:solidFill>
              <a:srgbClr val="684B9F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rgbClr val="684B9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noProof="0"/>
              <a:t>Títol imatge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B119F2C-637A-C3AE-CA42-C4B191C20B78}"/>
              </a:ext>
            </a:extLst>
          </p:cNvPr>
          <p:cNvSpPr/>
          <p:nvPr userDrawn="1"/>
        </p:nvSpPr>
        <p:spPr>
          <a:xfrm>
            <a:off x="766536" y="2695696"/>
            <a:ext cx="3741715" cy="511512"/>
          </a:xfrm>
          <a:prstGeom prst="roundRect">
            <a:avLst>
              <a:gd name="adj" fmla="val 50000"/>
            </a:avLst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D85C8699-DB76-5A8B-5854-B0D3EA1494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16179" y="2695696"/>
            <a:ext cx="1592072" cy="511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ca-ES" noProof="0"/>
              <a:t>Lorem</a:t>
            </a:r>
            <a:r>
              <a:rPr lang="ca-ES" noProof="0" dirty="0"/>
              <a:t> </a:t>
            </a:r>
            <a:r>
              <a:rPr lang="ca-ES" noProof="0" dirty="0" err="1"/>
              <a:t>ipsum</a:t>
            </a:r>
            <a:endParaRPr lang="ca-ES" noProof="0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EBBD81D4-EFF7-477C-4B0D-0AC4FCCEB1D6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66537" y="2695695"/>
            <a:ext cx="2149642" cy="513795"/>
          </a:xfrm>
          <a:prstGeom prst="roundRect">
            <a:avLst>
              <a:gd name="adj" fmla="val 50000"/>
            </a:avLst>
          </a:prstGeom>
          <a:solidFill>
            <a:srgbClr val="F0EDF7"/>
          </a:solidFill>
          <a:ln w="19050">
            <a:solidFill>
              <a:srgbClr val="684B9F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rgbClr val="684B9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noProof="0" dirty="0"/>
              <a:t>Títol text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19B5E99-4821-158A-7EF5-7FD31A317479}"/>
              </a:ext>
            </a:extLst>
          </p:cNvPr>
          <p:cNvSpPr/>
          <p:nvPr userDrawn="1"/>
        </p:nvSpPr>
        <p:spPr>
          <a:xfrm>
            <a:off x="770140" y="3820194"/>
            <a:ext cx="5205477" cy="511512"/>
          </a:xfrm>
          <a:prstGeom prst="roundRect">
            <a:avLst>
              <a:gd name="adj" fmla="val 50000"/>
            </a:avLst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27B1613C-6A40-49C8-287A-CF2E63AE97B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2919783" y="3820194"/>
            <a:ext cx="3055834" cy="511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ca-ES" noProof="0"/>
              <a:t>Lorem</a:t>
            </a:r>
            <a:r>
              <a:rPr lang="ca-ES" noProof="0" dirty="0"/>
              <a:t> </a:t>
            </a:r>
            <a:r>
              <a:rPr lang="ca-ES" noProof="0" dirty="0" err="1"/>
              <a:t>ipsum</a:t>
            </a:r>
            <a:r>
              <a:rPr lang="ca-ES" noProof="0" dirty="0"/>
              <a:t> dolor sit </a:t>
            </a:r>
            <a:r>
              <a:rPr lang="ca-ES" noProof="0" dirty="0" err="1"/>
              <a:t>amet</a:t>
            </a:r>
            <a:endParaRPr lang="ca-ES" noProof="0" dirty="0"/>
          </a:p>
        </p:txBody>
      </p:sp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776F40D0-8AD4-FD7F-99C5-BCE77E0735F0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70141" y="3820193"/>
            <a:ext cx="2149642" cy="513795"/>
          </a:xfrm>
          <a:prstGeom prst="roundRect">
            <a:avLst>
              <a:gd name="adj" fmla="val 50000"/>
            </a:avLst>
          </a:prstGeom>
          <a:solidFill>
            <a:srgbClr val="F0EDF7"/>
          </a:solidFill>
          <a:ln w="19050">
            <a:solidFill>
              <a:srgbClr val="684B9F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rgbClr val="684B9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noProof="0" dirty="0"/>
              <a:t>Títol text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3E38CA35-5594-299D-0349-5B778D772A4E}"/>
              </a:ext>
            </a:extLst>
          </p:cNvPr>
          <p:cNvSpPr/>
          <p:nvPr userDrawn="1"/>
        </p:nvSpPr>
        <p:spPr>
          <a:xfrm>
            <a:off x="766536" y="4926451"/>
            <a:ext cx="5205477" cy="707360"/>
          </a:xfrm>
          <a:prstGeom prst="roundRect">
            <a:avLst>
              <a:gd name="adj" fmla="val 50000"/>
            </a:avLst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Marcador de contenido 3">
            <a:extLst>
              <a:ext uri="{FF2B5EF4-FFF2-40B4-BE49-F238E27FC236}">
                <a16:creationId xmlns:a16="http://schemas.microsoft.com/office/drawing/2014/main" id="{BFA31E26-8005-7A26-A0EC-1F563A4A170B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2916179" y="4926451"/>
            <a:ext cx="3055834" cy="7073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ca-ES" noProof="0"/>
              <a:t>Lorem</a:t>
            </a:r>
            <a:r>
              <a:rPr lang="ca-ES" noProof="0" dirty="0"/>
              <a:t> </a:t>
            </a:r>
            <a:r>
              <a:rPr lang="ca-ES" noProof="0" dirty="0" err="1"/>
              <a:t>ipsum</a:t>
            </a:r>
            <a:r>
              <a:rPr lang="ca-ES" noProof="0" dirty="0"/>
              <a:t> dolor sit </a:t>
            </a:r>
            <a:r>
              <a:rPr lang="ca-ES" noProof="0" dirty="0" err="1"/>
              <a:t>amet</a:t>
            </a:r>
            <a:r>
              <a:rPr lang="ca-ES" noProof="0" dirty="0"/>
              <a:t>, </a:t>
            </a:r>
            <a:r>
              <a:rPr lang="ca-ES" noProof="0" dirty="0" err="1"/>
              <a:t>consectetur</a:t>
            </a:r>
            <a:r>
              <a:rPr lang="ca-ES" noProof="0" dirty="0"/>
              <a:t> </a:t>
            </a:r>
            <a:r>
              <a:rPr lang="ca-ES" noProof="0" dirty="0" err="1"/>
              <a:t>adipiscing</a:t>
            </a:r>
            <a:r>
              <a:rPr lang="ca-ES" noProof="0" dirty="0"/>
              <a:t> elit.</a:t>
            </a:r>
          </a:p>
        </p:txBody>
      </p:sp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B40D94B3-C05E-3CC6-F6EF-FF1C8A86222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66537" y="4925949"/>
            <a:ext cx="2149642" cy="710518"/>
          </a:xfrm>
          <a:prstGeom prst="roundRect">
            <a:avLst>
              <a:gd name="adj" fmla="val 50000"/>
            </a:avLst>
          </a:prstGeom>
          <a:solidFill>
            <a:srgbClr val="F0EDF7"/>
          </a:solidFill>
          <a:ln w="19050">
            <a:solidFill>
              <a:srgbClr val="684B9F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684B9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noProof="0"/>
              <a:t>Títol text</a:t>
            </a:r>
            <a:br>
              <a:rPr lang="ca-ES" noProof="0"/>
            </a:br>
            <a:endParaRPr lang="ca-ES" noProof="0"/>
          </a:p>
        </p:txBody>
      </p:sp>
      <p:sp>
        <p:nvSpPr>
          <p:cNvPr id="38" name="Marcador de contenido 3">
            <a:extLst>
              <a:ext uri="{FF2B5EF4-FFF2-40B4-BE49-F238E27FC236}">
                <a16:creationId xmlns:a16="http://schemas.microsoft.com/office/drawing/2014/main" id="{483BDF68-A4F3-D594-F300-2569C1958463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66535" y="5085182"/>
            <a:ext cx="2149642" cy="5458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i="1">
                <a:solidFill>
                  <a:srgbClr val="684B9F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ca-ES" noProof="0"/>
              <a:t>Subtítol text</a:t>
            </a:r>
          </a:p>
        </p:txBody>
      </p:sp>
      <p:sp>
        <p:nvSpPr>
          <p:cNvPr id="39" name="Marcador de posición de imagen 82">
            <a:extLst>
              <a:ext uri="{FF2B5EF4-FFF2-40B4-BE49-F238E27FC236}">
                <a16:creationId xmlns:a16="http://schemas.microsoft.com/office/drawing/2014/main" id="{5147DDBB-C266-C21B-343E-57FA7204D7D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41288" y="2695694"/>
            <a:ext cx="2914852" cy="2443773"/>
          </a:xfrm>
          <a:prstGeom prst="rect">
            <a:avLst/>
          </a:prstGeom>
          <a:ln w="19050">
            <a:solidFill>
              <a:srgbClr val="684B9F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ca-ES" dirty="0"/>
          </a:p>
        </p:txBody>
      </p:sp>
      <p:sp>
        <p:nvSpPr>
          <p:cNvPr id="40" name="Marcador de texto 2">
            <a:extLst>
              <a:ext uri="{FF2B5EF4-FFF2-40B4-BE49-F238E27FC236}">
                <a16:creationId xmlns:a16="http://schemas.microsoft.com/office/drawing/2014/main" id="{59F17EC0-697B-FF01-D681-9CC193049B6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441289" y="5139467"/>
            <a:ext cx="2914852" cy="533719"/>
          </a:xfrm>
          <a:prstGeom prst="roundRect">
            <a:avLst>
              <a:gd name="adj" fmla="val 0"/>
            </a:avLst>
          </a:prstGeom>
          <a:solidFill>
            <a:srgbClr val="F0EDF7"/>
          </a:solidFill>
          <a:ln w="19050">
            <a:solidFill>
              <a:srgbClr val="684B9F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rgbClr val="684B9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noProof="0"/>
              <a:t>Títol imatge</a:t>
            </a:r>
          </a:p>
        </p:txBody>
      </p:sp>
    </p:spTree>
    <p:extLst>
      <p:ext uri="{BB962C8B-B14F-4D97-AF65-F5344CB8AC3E}">
        <p14:creationId xmlns:p14="http://schemas.microsoft.com/office/powerpoint/2010/main" val="48842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>
            <a:extLst>
              <a:ext uri="{FF2B5EF4-FFF2-40B4-BE49-F238E27FC236}">
                <a16:creationId xmlns:a16="http://schemas.microsoft.com/office/drawing/2014/main" id="{330F6089-AB54-0A0C-4EDA-0A99330463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55379" y="302532"/>
            <a:ext cx="6304011" cy="697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600" u="sng">
                <a:solidFill>
                  <a:srgbClr val="33313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 noProof="0" dirty="0"/>
              <a:t>Títol de la secció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69CA807-93B8-8D49-1BCE-3BFE146963DA}"/>
              </a:ext>
            </a:extLst>
          </p:cNvPr>
          <p:cNvGrpSpPr/>
          <p:nvPr userDrawn="1"/>
        </p:nvGrpSpPr>
        <p:grpSpPr>
          <a:xfrm>
            <a:off x="11810936" y="3213558"/>
            <a:ext cx="109905" cy="1185990"/>
            <a:chOff x="11810936" y="3213558"/>
            <a:chExt cx="109905" cy="118599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A63BA74-4A4D-6E9C-0F48-CA00B9AF07EF}"/>
                </a:ext>
              </a:extLst>
            </p:cNvPr>
            <p:cNvSpPr/>
            <p:nvPr userDrawn="1"/>
          </p:nvSpPr>
          <p:spPr>
            <a:xfrm>
              <a:off x="11810936" y="3429156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77FB5F3-05DE-BBAB-652D-103F525AA605}"/>
                </a:ext>
              </a:extLst>
            </p:cNvPr>
            <p:cNvSpPr/>
            <p:nvPr userDrawn="1"/>
          </p:nvSpPr>
          <p:spPr>
            <a:xfrm>
              <a:off x="11810936" y="4075950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2850A95-B9A6-CFF1-15E8-181A5D292510}"/>
                </a:ext>
              </a:extLst>
            </p:cNvPr>
            <p:cNvSpPr/>
            <p:nvPr userDrawn="1"/>
          </p:nvSpPr>
          <p:spPr>
            <a:xfrm>
              <a:off x="11810936" y="429154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854E1ED-4226-5443-006A-853506728AE2}"/>
                </a:ext>
              </a:extLst>
            </p:cNvPr>
            <p:cNvSpPr/>
            <p:nvPr userDrawn="1"/>
          </p:nvSpPr>
          <p:spPr>
            <a:xfrm>
              <a:off x="11810936" y="3862712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F6EB11F-02E4-965A-5546-D585A2C6F52A}"/>
                </a:ext>
              </a:extLst>
            </p:cNvPr>
            <p:cNvSpPr/>
            <p:nvPr userDrawn="1"/>
          </p:nvSpPr>
          <p:spPr>
            <a:xfrm>
              <a:off x="11812841" y="321355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C9DDAFD-06CB-EC8B-B89C-FF528701612B}"/>
                </a:ext>
              </a:extLst>
            </p:cNvPr>
            <p:cNvSpPr/>
            <p:nvPr userDrawn="1"/>
          </p:nvSpPr>
          <p:spPr>
            <a:xfrm>
              <a:off x="11810936" y="364616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6" name="Rombo 25">
            <a:extLst>
              <a:ext uri="{FF2B5EF4-FFF2-40B4-BE49-F238E27FC236}">
                <a16:creationId xmlns:a16="http://schemas.microsoft.com/office/drawing/2014/main" id="{0FB49B3F-1252-016C-066F-BD6C79499068}"/>
              </a:ext>
            </a:extLst>
          </p:cNvPr>
          <p:cNvSpPr/>
          <p:nvPr userDrawn="1"/>
        </p:nvSpPr>
        <p:spPr>
          <a:xfrm>
            <a:off x="11259154" y="337275"/>
            <a:ext cx="563163" cy="563163"/>
          </a:xfrm>
          <a:prstGeom prst="diamond">
            <a:avLst/>
          </a:prstGeom>
          <a:noFill/>
          <a:ln>
            <a:solidFill>
              <a:srgbClr val="684B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7" name="Marcador de contenido 14">
            <a:extLst>
              <a:ext uri="{FF2B5EF4-FFF2-40B4-BE49-F238E27FC236}">
                <a16:creationId xmlns:a16="http://schemas.microsoft.com/office/drawing/2014/main" id="{AECAF6C0-244C-839F-84E3-2E8851E8295C}"/>
              </a:ext>
            </a:extLst>
          </p:cNvPr>
          <p:cNvSpPr txBox="1">
            <a:spLocks/>
          </p:cNvSpPr>
          <p:nvPr userDrawn="1"/>
        </p:nvSpPr>
        <p:spPr>
          <a:xfrm>
            <a:off x="11259154" y="330663"/>
            <a:ext cx="563163" cy="583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ca-ES" sz="1800" dirty="0">
                <a:solidFill>
                  <a:srgbClr val="684B9F"/>
                </a:solidFill>
                <a:latin typeface="Montserrat" panose="00000500000000000000" pitchFamily="2" charset="0"/>
              </a:rPr>
              <a:t>00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014A3E07-077F-EEF2-4BE4-20FD30A5A8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214" y="1359669"/>
            <a:ext cx="10726175" cy="6251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333132"/>
                </a:solidFill>
              </a:defRPr>
            </a:lvl1pPr>
          </a:lstStyle>
          <a:p>
            <a:r>
              <a:rPr lang="ca-ES" noProof="0" dirty="0"/>
              <a:t>Títol de la subsecció</a:t>
            </a:r>
            <a:endParaRPr lang="ca-ES" dirty="0"/>
          </a:p>
        </p:txBody>
      </p:sp>
      <p:sp>
        <p:nvSpPr>
          <p:cNvPr id="3" name="Marcador de posición de imagen 82">
            <a:extLst>
              <a:ext uri="{FF2B5EF4-FFF2-40B4-BE49-F238E27FC236}">
                <a16:creationId xmlns:a16="http://schemas.microsoft.com/office/drawing/2014/main" id="{E11BD047-E8AE-C7B4-8F0D-27DA7EC61F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916" y="2369660"/>
            <a:ext cx="10463472" cy="3699361"/>
          </a:xfrm>
          <a:prstGeom prst="roundRect">
            <a:avLst>
              <a:gd name="adj" fmla="val 1355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684B9F"/>
                </a:solidFill>
              </a:defRPr>
            </a:lvl1pPr>
          </a:lstStyle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72727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B7E275A-DA53-0CD4-9A85-E30094F1CB11}"/>
              </a:ext>
            </a:extLst>
          </p:cNvPr>
          <p:cNvSpPr>
            <a:spLocks/>
          </p:cNvSpPr>
          <p:nvPr userDrawn="1"/>
        </p:nvSpPr>
        <p:spPr>
          <a:xfrm>
            <a:off x="160773" y="137993"/>
            <a:ext cx="11870454" cy="6582014"/>
          </a:xfrm>
          <a:prstGeom prst="roundRect">
            <a:avLst>
              <a:gd name="adj" fmla="val 2113"/>
            </a:avLst>
          </a:prstGeom>
          <a:solidFill>
            <a:srgbClr val="333132"/>
          </a:solidFill>
          <a:ln>
            <a:noFill/>
          </a:ln>
          <a:effectLst>
            <a:outerShdw blurRad="190500" dist="38100" dir="5400000" sx="101000" sy="101000" algn="tl" rotWithShape="0">
              <a:srgbClr val="684B9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6" name="Cuadro de texto 2">
            <a:extLst>
              <a:ext uri="{FF2B5EF4-FFF2-40B4-BE49-F238E27FC236}">
                <a16:creationId xmlns:a16="http://schemas.microsoft.com/office/drawing/2014/main" id="{E149C782-F1E5-C57A-3399-A88BB509DC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42076" y="4991138"/>
            <a:ext cx="5507847" cy="6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ca-ES" sz="4000" kern="100" noProof="0" dirty="0">
                <a:solidFill>
                  <a:srgbClr val="C5B8DE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ca-ES" sz="3600" kern="100" noProof="0" dirty="0">
                <a:solidFill>
                  <a:srgbClr val="C5B8DE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ACO</a:t>
            </a:r>
            <a:r>
              <a:rPr lang="ca-ES" sz="4000" kern="100" noProof="0" dirty="0">
                <a:solidFill>
                  <a:srgbClr val="C5B8DE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ca-ES" sz="3600" kern="100" noProof="0" dirty="0">
                <a:solidFill>
                  <a:srgbClr val="C5B8DE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ONKEY</a:t>
            </a:r>
            <a:endParaRPr lang="ca-ES" sz="4000" kern="100" noProof="0" dirty="0">
              <a:solidFill>
                <a:srgbClr val="C5B8DE"/>
              </a:solidFill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 de texto 2">
            <a:extLst>
              <a:ext uri="{FF2B5EF4-FFF2-40B4-BE49-F238E27FC236}">
                <a16:creationId xmlns:a16="http://schemas.microsoft.com/office/drawing/2014/main" id="{6E64BB19-B197-4A25-DCFC-17DE72B66B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61633" y="4089223"/>
            <a:ext cx="6468731" cy="95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ca-ES" sz="6600" kern="100" noProof="0" dirty="0">
                <a:solidFill>
                  <a:srgbClr val="F1F2F2"/>
                </a:solidFill>
                <a:effectLst/>
                <a:latin typeface="Cocon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SIG GAMES</a:t>
            </a:r>
            <a:endParaRPr lang="ca-ES" sz="4400" kern="100" noProof="0" dirty="0">
              <a:solidFill>
                <a:srgbClr val="F1F2F2"/>
              </a:solidFill>
              <a:effectLst/>
              <a:latin typeface="Cocon" pitchFamily="50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C958D6D-988C-DA6D-2C43-7BE761173F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1915" y="1018350"/>
            <a:ext cx="2738103" cy="27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4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>
            <a:extLst>
              <a:ext uri="{FF2B5EF4-FFF2-40B4-BE49-F238E27FC236}">
                <a16:creationId xmlns:a16="http://schemas.microsoft.com/office/drawing/2014/main" id="{8B3BC7FF-3018-889D-08C5-F289DD7A05FC}"/>
              </a:ext>
            </a:extLst>
          </p:cNvPr>
          <p:cNvGrpSpPr/>
          <p:nvPr userDrawn="1"/>
        </p:nvGrpSpPr>
        <p:grpSpPr>
          <a:xfrm>
            <a:off x="11810936" y="3213558"/>
            <a:ext cx="109905" cy="1185990"/>
            <a:chOff x="11810936" y="3213558"/>
            <a:chExt cx="109905" cy="118599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2770E88-634E-34ED-F670-AA0C5F2AE87A}"/>
                </a:ext>
              </a:extLst>
            </p:cNvPr>
            <p:cNvSpPr/>
            <p:nvPr userDrawn="1"/>
          </p:nvSpPr>
          <p:spPr>
            <a:xfrm>
              <a:off x="11810936" y="3429156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89F98C04-6694-40D1-EE08-4A553DE325BB}"/>
                </a:ext>
              </a:extLst>
            </p:cNvPr>
            <p:cNvSpPr/>
            <p:nvPr userDrawn="1"/>
          </p:nvSpPr>
          <p:spPr>
            <a:xfrm>
              <a:off x="11810936" y="4075950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5EAC9697-D62A-FA94-03C7-9766AC6E4A1E}"/>
                </a:ext>
              </a:extLst>
            </p:cNvPr>
            <p:cNvSpPr/>
            <p:nvPr userDrawn="1"/>
          </p:nvSpPr>
          <p:spPr>
            <a:xfrm>
              <a:off x="11810936" y="429154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51E76BB8-DDE0-4083-DC23-05096A4B418D}"/>
                </a:ext>
              </a:extLst>
            </p:cNvPr>
            <p:cNvSpPr/>
            <p:nvPr userDrawn="1"/>
          </p:nvSpPr>
          <p:spPr>
            <a:xfrm>
              <a:off x="11810936" y="3862712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EE187D74-B3DD-4AB2-6DDD-9B521D7F9A53}"/>
                </a:ext>
              </a:extLst>
            </p:cNvPr>
            <p:cNvSpPr/>
            <p:nvPr userDrawn="1"/>
          </p:nvSpPr>
          <p:spPr>
            <a:xfrm>
              <a:off x="11812841" y="321355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C83A6264-C5CA-EDAF-FE3F-C7300B25F309}"/>
                </a:ext>
              </a:extLst>
            </p:cNvPr>
            <p:cNvSpPr/>
            <p:nvPr userDrawn="1"/>
          </p:nvSpPr>
          <p:spPr>
            <a:xfrm>
              <a:off x="11810936" y="364616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E71AE452-E5CC-75E3-A1A0-9F9DC2ACA385}"/>
              </a:ext>
            </a:extLst>
          </p:cNvPr>
          <p:cNvGrpSpPr/>
          <p:nvPr userDrawn="1"/>
        </p:nvGrpSpPr>
        <p:grpSpPr>
          <a:xfrm>
            <a:off x="5748749" y="2277249"/>
            <a:ext cx="733253" cy="733253"/>
            <a:chOff x="4297852" y="2277249"/>
            <a:chExt cx="733253" cy="733253"/>
          </a:xfrm>
        </p:grpSpPr>
        <p:sp>
          <p:nvSpPr>
            <p:cNvPr id="7" name="Rombo 6">
              <a:extLst>
                <a:ext uri="{FF2B5EF4-FFF2-40B4-BE49-F238E27FC236}">
                  <a16:creationId xmlns:a16="http://schemas.microsoft.com/office/drawing/2014/main" id="{D2FADE0B-DC1A-E347-A506-D4B21A7F866B}"/>
                </a:ext>
              </a:extLst>
            </p:cNvPr>
            <p:cNvSpPr/>
            <p:nvPr/>
          </p:nvSpPr>
          <p:spPr>
            <a:xfrm>
              <a:off x="4297852" y="2277249"/>
              <a:ext cx="733253" cy="733253"/>
            </a:xfrm>
            <a:prstGeom prst="diamond">
              <a:avLst/>
            </a:prstGeom>
            <a:solidFill>
              <a:srgbClr val="F0EDF7"/>
            </a:solidFill>
            <a:ln>
              <a:solidFill>
                <a:srgbClr val="684B9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8" name="Marcador de contenido 14">
              <a:extLst>
                <a:ext uri="{FF2B5EF4-FFF2-40B4-BE49-F238E27FC236}">
                  <a16:creationId xmlns:a16="http://schemas.microsoft.com/office/drawing/2014/main" id="{362F9920-C844-0D1C-3042-D867DDBEC0FF}"/>
                </a:ext>
              </a:extLst>
            </p:cNvPr>
            <p:cNvSpPr txBox="1">
              <a:spLocks/>
            </p:cNvSpPr>
            <p:nvPr/>
          </p:nvSpPr>
          <p:spPr>
            <a:xfrm>
              <a:off x="4297852" y="2277249"/>
              <a:ext cx="733253" cy="7332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ca-ES" sz="2400" dirty="0">
                  <a:solidFill>
                    <a:srgbClr val="684B9F"/>
                  </a:solidFill>
                  <a:latin typeface="Montserrat" panose="00000500000000000000" pitchFamily="2" charset="0"/>
                </a:rPr>
                <a:t>02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28734D63-2D49-78FC-F517-E2E8D0B341A8}"/>
              </a:ext>
            </a:extLst>
          </p:cNvPr>
          <p:cNvGrpSpPr/>
          <p:nvPr userDrawn="1"/>
        </p:nvGrpSpPr>
        <p:grpSpPr>
          <a:xfrm>
            <a:off x="9347003" y="2277249"/>
            <a:ext cx="733253" cy="733253"/>
            <a:chOff x="7152320" y="2277249"/>
            <a:chExt cx="733253" cy="733253"/>
          </a:xfrm>
        </p:grpSpPr>
        <p:sp>
          <p:nvSpPr>
            <p:cNvPr id="14" name="Rombo 13">
              <a:extLst>
                <a:ext uri="{FF2B5EF4-FFF2-40B4-BE49-F238E27FC236}">
                  <a16:creationId xmlns:a16="http://schemas.microsoft.com/office/drawing/2014/main" id="{4AC805F4-02B4-E2B0-A6E3-E37704AB5F4E}"/>
                </a:ext>
              </a:extLst>
            </p:cNvPr>
            <p:cNvSpPr/>
            <p:nvPr/>
          </p:nvSpPr>
          <p:spPr>
            <a:xfrm>
              <a:off x="7152320" y="2277249"/>
              <a:ext cx="733253" cy="733253"/>
            </a:xfrm>
            <a:prstGeom prst="diamond">
              <a:avLst/>
            </a:prstGeom>
            <a:solidFill>
              <a:srgbClr val="F0EDF7"/>
            </a:solidFill>
            <a:ln>
              <a:solidFill>
                <a:srgbClr val="684B9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15" name="Marcador de contenido 14">
              <a:extLst>
                <a:ext uri="{FF2B5EF4-FFF2-40B4-BE49-F238E27FC236}">
                  <a16:creationId xmlns:a16="http://schemas.microsoft.com/office/drawing/2014/main" id="{07A7BFD9-E2CB-E276-CAC4-5B7E4B986094}"/>
                </a:ext>
              </a:extLst>
            </p:cNvPr>
            <p:cNvSpPr txBox="1">
              <a:spLocks/>
            </p:cNvSpPr>
            <p:nvPr/>
          </p:nvSpPr>
          <p:spPr>
            <a:xfrm>
              <a:off x="7152320" y="2277249"/>
              <a:ext cx="733253" cy="7332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ca-ES" sz="2400" dirty="0">
                  <a:solidFill>
                    <a:srgbClr val="684B9F"/>
                  </a:solidFill>
                  <a:latin typeface="Montserrat" panose="00000500000000000000" pitchFamily="2" charset="0"/>
                </a:rPr>
                <a:t>03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99AFE1C8-0D7C-331F-22FF-754DA4A3C5AE}"/>
              </a:ext>
            </a:extLst>
          </p:cNvPr>
          <p:cNvGrpSpPr/>
          <p:nvPr userDrawn="1"/>
        </p:nvGrpSpPr>
        <p:grpSpPr>
          <a:xfrm>
            <a:off x="2001215" y="4379609"/>
            <a:ext cx="733253" cy="733253"/>
            <a:chOff x="7067748" y="4451801"/>
            <a:chExt cx="733253" cy="733253"/>
          </a:xfrm>
        </p:grpSpPr>
        <p:sp>
          <p:nvSpPr>
            <p:cNvPr id="18" name="Rombo 17">
              <a:extLst>
                <a:ext uri="{FF2B5EF4-FFF2-40B4-BE49-F238E27FC236}">
                  <a16:creationId xmlns:a16="http://schemas.microsoft.com/office/drawing/2014/main" id="{CF7E85F5-F8E5-AC43-A51D-9B2135002232}"/>
                </a:ext>
              </a:extLst>
            </p:cNvPr>
            <p:cNvSpPr/>
            <p:nvPr/>
          </p:nvSpPr>
          <p:spPr>
            <a:xfrm>
              <a:off x="7067748" y="4451801"/>
              <a:ext cx="733253" cy="733253"/>
            </a:xfrm>
            <a:prstGeom prst="diamond">
              <a:avLst/>
            </a:prstGeom>
            <a:solidFill>
              <a:srgbClr val="F0EDF7"/>
            </a:solidFill>
            <a:ln>
              <a:solidFill>
                <a:srgbClr val="684B9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19" name="Marcador de contenido 14">
              <a:extLst>
                <a:ext uri="{FF2B5EF4-FFF2-40B4-BE49-F238E27FC236}">
                  <a16:creationId xmlns:a16="http://schemas.microsoft.com/office/drawing/2014/main" id="{C667FDC6-C5B8-B106-B853-0177B00CDCED}"/>
                </a:ext>
              </a:extLst>
            </p:cNvPr>
            <p:cNvSpPr txBox="1">
              <a:spLocks/>
            </p:cNvSpPr>
            <p:nvPr/>
          </p:nvSpPr>
          <p:spPr>
            <a:xfrm>
              <a:off x="7067748" y="4451801"/>
              <a:ext cx="733253" cy="7332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ca-ES" sz="2400" dirty="0">
                  <a:solidFill>
                    <a:srgbClr val="684B9F"/>
                  </a:solidFill>
                  <a:latin typeface="Montserrat" panose="00000500000000000000" pitchFamily="2" charset="0"/>
                </a:rPr>
                <a:t>04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B89E730-E19B-C7C9-AB6A-4FD26D72DB82}"/>
              </a:ext>
            </a:extLst>
          </p:cNvPr>
          <p:cNvGrpSpPr/>
          <p:nvPr userDrawn="1"/>
        </p:nvGrpSpPr>
        <p:grpSpPr>
          <a:xfrm>
            <a:off x="5748749" y="4375808"/>
            <a:ext cx="733253" cy="733253"/>
            <a:chOff x="1478030" y="4448604"/>
            <a:chExt cx="733253" cy="733253"/>
          </a:xfrm>
        </p:grpSpPr>
        <p:sp>
          <p:nvSpPr>
            <p:cNvPr id="22" name="Rombo 21">
              <a:extLst>
                <a:ext uri="{FF2B5EF4-FFF2-40B4-BE49-F238E27FC236}">
                  <a16:creationId xmlns:a16="http://schemas.microsoft.com/office/drawing/2014/main" id="{8955E892-443E-A778-2836-242A12ED8959}"/>
                </a:ext>
              </a:extLst>
            </p:cNvPr>
            <p:cNvSpPr/>
            <p:nvPr/>
          </p:nvSpPr>
          <p:spPr>
            <a:xfrm>
              <a:off x="1478030" y="4448604"/>
              <a:ext cx="733253" cy="733253"/>
            </a:xfrm>
            <a:prstGeom prst="diamond">
              <a:avLst/>
            </a:prstGeom>
            <a:solidFill>
              <a:srgbClr val="F0EDF7"/>
            </a:solidFill>
            <a:ln>
              <a:solidFill>
                <a:srgbClr val="684B9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23" name="Marcador de contenido 14">
              <a:extLst>
                <a:ext uri="{FF2B5EF4-FFF2-40B4-BE49-F238E27FC236}">
                  <a16:creationId xmlns:a16="http://schemas.microsoft.com/office/drawing/2014/main" id="{EFCACD1F-4E48-BB78-34A3-A097A4408A4D}"/>
                </a:ext>
              </a:extLst>
            </p:cNvPr>
            <p:cNvSpPr txBox="1">
              <a:spLocks/>
            </p:cNvSpPr>
            <p:nvPr/>
          </p:nvSpPr>
          <p:spPr>
            <a:xfrm>
              <a:off x="1478030" y="4448604"/>
              <a:ext cx="733253" cy="7332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ca-ES" sz="2400" dirty="0">
                  <a:solidFill>
                    <a:srgbClr val="684B9F"/>
                  </a:solidFill>
                  <a:latin typeface="Montserrat" panose="00000500000000000000" pitchFamily="2" charset="0"/>
                </a:rPr>
                <a:t>05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0E674799-6E8A-5DC0-C445-E9820399728D}"/>
              </a:ext>
            </a:extLst>
          </p:cNvPr>
          <p:cNvGrpSpPr/>
          <p:nvPr userDrawn="1"/>
        </p:nvGrpSpPr>
        <p:grpSpPr>
          <a:xfrm>
            <a:off x="9347003" y="4372007"/>
            <a:ext cx="733253" cy="733253"/>
            <a:chOff x="4297852" y="4444199"/>
            <a:chExt cx="733253" cy="733253"/>
          </a:xfrm>
        </p:grpSpPr>
        <p:sp>
          <p:nvSpPr>
            <p:cNvPr id="26" name="Rombo 25">
              <a:extLst>
                <a:ext uri="{FF2B5EF4-FFF2-40B4-BE49-F238E27FC236}">
                  <a16:creationId xmlns:a16="http://schemas.microsoft.com/office/drawing/2014/main" id="{5B8249B7-298F-F256-A076-A577CE12BE24}"/>
                </a:ext>
              </a:extLst>
            </p:cNvPr>
            <p:cNvSpPr/>
            <p:nvPr/>
          </p:nvSpPr>
          <p:spPr>
            <a:xfrm>
              <a:off x="4297852" y="4444199"/>
              <a:ext cx="733253" cy="733253"/>
            </a:xfrm>
            <a:prstGeom prst="diamond">
              <a:avLst/>
            </a:prstGeom>
            <a:solidFill>
              <a:srgbClr val="F0EDF7"/>
            </a:solidFill>
            <a:ln>
              <a:solidFill>
                <a:srgbClr val="684B9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27" name="Marcador de contenido 14">
              <a:extLst>
                <a:ext uri="{FF2B5EF4-FFF2-40B4-BE49-F238E27FC236}">
                  <a16:creationId xmlns:a16="http://schemas.microsoft.com/office/drawing/2014/main" id="{B4135D49-B3A5-77ED-ED05-55AC631BFF20}"/>
                </a:ext>
              </a:extLst>
            </p:cNvPr>
            <p:cNvSpPr txBox="1">
              <a:spLocks/>
            </p:cNvSpPr>
            <p:nvPr/>
          </p:nvSpPr>
          <p:spPr>
            <a:xfrm>
              <a:off x="4297852" y="4444199"/>
              <a:ext cx="733253" cy="7332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ca-ES" sz="2400" dirty="0">
                  <a:solidFill>
                    <a:srgbClr val="684B9F"/>
                  </a:solidFill>
                  <a:latin typeface="Montserrat" panose="00000500000000000000" pitchFamily="2" charset="0"/>
                </a:rPr>
                <a:t>06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B74EDA1A-0EF5-436C-C005-2F9DE04DBA27}"/>
              </a:ext>
            </a:extLst>
          </p:cNvPr>
          <p:cNvGrpSpPr/>
          <p:nvPr userDrawn="1"/>
        </p:nvGrpSpPr>
        <p:grpSpPr>
          <a:xfrm>
            <a:off x="1943024" y="2282171"/>
            <a:ext cx="896982" cy="737160"/>
            <a:chOff x="1419839" y="2282171"/>
            <a:chExt cx="896982" cy="737160"/>
          </a:xfrm>
        </p:grpSpPr>
        <p:sp>
          <p:nvSpPr>
            <p:cNvPr id="30" name="Rombo 29">
              <a:extLst>
                <a:ext uri="{FF2B5EF4-FFF2-40B4-BE49-F238E27FC236}">
                  <a16:creationId xmlns:a16="http://schemas.microsoft.com/office/drawing/2014/main" id="{9786BB4A-2E69-B460-A340-F10BA98F3BF5}"/>
                </a:ext>
              </a:extLst>
            </p:cNvPr>
            <p:cNvSpPr/>
            <p:nvPr/>
          </p:nvSpPr>
          <p:spPr>
            <a:xfrm>
              <a:off x="1478030" y="2282171"/>
              <a:ext cx="733253" cy="733253"/>
            </a:xfrm>
            <a:prstGeom prst="diamond">
              <a:avLst/>
            </a:prstGeom>
            <a:solidFill>
              <a:srgbClr val="F0EDF7"/>
            </a:solidFill>
            <a:ln>
              <a:solidFill>
                <a:srgbClr val="684B9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43" name="Marcador de contenido 14">
              <a:extLst>
                <a:ext uri="{FF2B5EF4-FFF2-40B4-BE49-F238E27FC236}">
                  <a16:creationId xmlns:a16="http://schemas.microsoft.com/office/drawing/2014/main" id="{72AFBEE6-373D-05D0-82EC-770F97A9D519}"/>
                </a:ext>
              </a:extLst>
            </p:cNvPr>
            <p:cNvSpPr txBox="1">
              <a:spLocks/>
            </p:cNvSpPr>
            <p:nvPr/>
          </p:nvSpPr>
          <p:spPr>
            <a:xfrm>
              <a:off x="1583568" y="2286078"/>
              <a:ext cx="733253" cy="7332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ca-ES" sz="2400" dirty="0">
                  <a:solidFill>
                    <a:srgbClr val="684B9F"/>
                  </a:solidFill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44" name="Marcador de contenido 14">
              <a:extLst>
                <a:ext uri="{FF2B5EF4-FFF2-40B4-BE49-F238E27FC236}">
                  <a16:creationId xmlns:a16="http://schemas.microsoft.com/office/drawing/2014/main" id="{E03F141A-288B-7CCE-3224-7D99EA36325A}"/>
                </a:ext>
              </a:extLst>
            </p:cNvPr>
            <p:cNvSpPr txBox="1">
              <a:spLocks/>
            </p:cNvSpPr>
            <p:nvPr/>
          </p:nvSpPr>
          <p:spPr>
            <a:xfrm>
              <a:off x="1419839" y="2285561"/>
              <a:ext cx="733253" cy="7332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ca-ES" sz="2400" dirty="0">
                  <a:solidFill>
                    <a:srgbClr val="684B9F"/>
                  </a:solidFill>
                  <a:latin typeface="Montserrat" panose="00000500000000000000" pitchFamily="2" charset="0"/>
                </a:rPr>
                <a:t>0</a:t>
              </a:r>
            </a:p>
          </p:txBody>
        </p:sp>
      </p:grpSp>
      <p:sp>
        <p:nvSpPr>
          <p:cNvPr id="48" name="Título 1">
            <a:extLst>
              <a:ext uri="{FF2B5EF4-FFF2-40B4-BE49-F238E27FC236}">
                <a16:creationId xmlns:a16="http://schemas.microsoft.com/office/drawing/2014/main" id="{FF074331-8EE4-1321-D715-DE3EB37A9F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773" y="1367594"/>
            <a:ext cx="11304453" cy="7040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rgbClr val="333132"/>
                </a:solidFill>
              </a:defRPr>
            </a:lvl1pPr>
          </a:lstStyle>
          <a:p>
            <a:r>
              <a:rPr lang="ca-ES" noProof="0"/>
              <a:t>Taula de continguts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950C94-1639-42D4-5E35-399F9E693B67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1224384" y="3042464"/>
            <a:ext cx="2295493" cy="11254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ca-ES" noProof="0" dirty="0"/>
              <a:t>Títol de la secció 01</a:t>
            </a:r>
          </a:p>
        </p:txBody>
      </p:sp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B2D6FFCA-87B6-5A33-CA0C-8608FE68CB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87198" y="3037648"/>
            <a:ext cx="2280213" cy="11066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ca-ES" noProof="0" dirty="0"/>
              <a:t>Títol de la secció 02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41217387-9B18-7E35-B797-DF9DF33BF87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593266" y="3037648"/>
            <a:ext cx="2280213" cy="11066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ca-ES" noProof="0" dirty="0"/>
              <a:t>Títol de la secció 03</a:t>
            </a:r>
          </a:p>
        </p:txBody>
      </p:sp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51C9168F-4549-6F60-A5E5-2D7B18441E3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585383" y="5129516"/>
            <a:ext cx="2280213" cy="11066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ca-ES" noProof="0" dirty="0"/>
              <a:t>Títol de la secció 06</a:t>
            </a:r>
          </a:p>
        </p:txBody>
      </p:sp>
      <p:sp>
        <p:nvSpPr>
          <p:cNvPr id="31" name="Marcador de contenido 3">
            <a:extLst>
              <a:ext uri="{FF2B5EF4-FFF2-40B4-BE49-F238E27FC236}">
                <a16:creationId xmlns:a16="http://schemas.microsoft.com/office/drawing/2014/main" id="{5F9F501D-EDFC-F05E-5EF6-129F5E051716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991034" y="5133866"/>
            <a:ext cx="2280213" cy="11066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ca-ES" noProof="0" dirty="0"/>
              <a:t>Títol de la secció 05</a:t>
            </a:r>
          </a:p>
        </p:txBody>
      </p:sp>
      <p:sp>
        <p:nvSpPr>
          <p:cNvPr id="33" name="Marcador de contenido 3">
            <a:extLst>
              <a:ext uri="{FF2B5EF4-FFF2-40B4-BE49-F238E27FC236}">
                <a16:creationId xmlns:a16="http://schemas.microsoft.com/office/drawing/2014/main" id="{3B395820-27CD-BCF0-87F6-4C6FB37476CF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1239664" y="5141749"/>
            <a:ext cx="2280213" cy="11066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ca-ES" noProof="0" dirty="0"/>
              <a:t>Títol de la secció 04</a:t>
            </a:r>
          </a:p>
        </p:txBody>
      </p:sp>
    </p:spTree>
    <p:extLst>
      <p:ext uri="{BB962C8B-B14F-4D97-AF65-F5344CB8AC3E}">
        <p14:creationId xmlns:p14="http://schemas.microsoft.com/office/powerpoint/2010/main" val="157205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74331-8EE4-1321-D715-DE3EB37A9F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1898" y="1122362"/>
            <a:ext cx="6966101" cy="265967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rgbClr val="333132"/>
                </a:solidFill>
              </a:defRPr>
            </a:lvl1pPr>
          </a:lstStyle>
          <a:p>
            <a:r>
              <a:rPr lang="ca-ES" noProof="0" dirty="0"/>
              <a:t>Títol de la secció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C9CFE2-873E-B561-60EB-E933ADBD5C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58042" y="3686216"/>
            <a:ext cx="6990779" cy="221359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rgbClr val="684B9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 noProof="0" dirty="0"/>
              <a:t>Títols de les subseccions</a:t>
            </a: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379D118-C7EF-E448-DC72-D3C95EBE94D0}"/>
              </a:ext>
            </a:extLst>
          </p:cNvPr>
          <p:cNvGrpSpPr/>
          <p:nvPr userDrawn="1"/>
        </p:nvGrpSpPr>
        <p:grpSpPr>
          <a:xfrm>
            <a:off x="1443178" y="2717059"/>
            <a:ext cx="1598610" cy="1598610"/>
            <a:chOff x="1443178" y="2717059"/>
            <a:chExt cx="1598610" cy="1598610"/>
          </a:xfrm>
        </p:grpSpPr>
        <p:sp>
          <p:nvSpPr>
            <p:cNvPr id="35" name="Rombo 34">
              <a:extLst>
                <a:ext uri="{FF2B5EF4-FFF2-40B4-BE49-F238E27FC236}">
                  <a16:creationId xmlns:a16="http://schemas.microsoft.com/office/drawing/2014/main" id="{AD9819CB-997A-B8F4-D088-99C9F735B3C9}"/>
                </a:ext>
              </a:extLst>
            </p:cNvPr>
            <p:cNvSpPr/>
            <p:nvPr userDrawn="1"/>
          </p:nvSpPr>
          <p:spPr>
            <a:xfrm>
              <a:off x="1443178" y="2717059"/>
              <a:ext cx="1598610" cy="1598610"/>
            </a:xfrm>
            <a:prstGeom prst="diamond">
              <a:avLst/>
            </a:prstGeom>
            <a:solidFill>
              <a:srgbClr val="F0EDF7"/>
            </a:solidFill>
            <a:ln w="57150">
              <a:solidFill>
                <a:srgbClr val="684B9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36" name="Marcador de contenido 14">
              <a:extLst>
                <a:ext uri="{FF2B5EF4-FFF2-40B4-BE49-F238E27FC236}">
                  <a16:creationId xmlns:a16="http://schemas.microsoft.com/office/drawing/2014/main" id="{343FBBA3-4630-2FE2-8C03-11A5BE54B18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443178" y="2755025"/>
              <a:ext cx="1598610" cy="15384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ca-ES" sz="4400" b="1" dirty="0">
                  <a:solidFill>
                    <a:srgbClr val="684B9F"/>
                  </a:solidFill>
                  <a:latin typeface="Montserrat" panose="00000500000000000000" pitchFamily="2" charset="0"/>
                </a:rPr>
                <a:t>01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8B3BC7FF-3018-889D-08C5-F289DD7A05FC}"/>
              </a:ext>
            </a:extLst>
          </p:cNvPr>
          <p:cNvGrpSpPr/>
          <p:nvPr userDrawn="1"/>
        </p:nvGrpSpPr>
        <p:grpSpPr>
          <a:xfrm>
            <a:off x="11810936" y="3213558"/>
            <a:ext cx="109905" cy="1185990"/>
            <a:chOff x="11810936" y="3213558"/>
            <a:chExt cx="109905" cy="118599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2770E88-634E-34ED-F670-AA0C5F2AE87A}"/>
                </a:ext>
              </a:extLst>
            </p:cNvPr>
            <p:cNvSpPr/>
            <p:nvPr userDrawn="1"/>
          </p:nvSpPr>
          <p:spPr>
            <a:xfrm>
              <a:off x="11810936" y="3429156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89F98C04-6694-40D1-EE08-4A553DE325BB}"/>
                </a:ext>
              </a:extLst>
            </p:cNvPr>
            <p:cNvSpPr/>
            <p:nvPr userDrawn="1"/>
          </p:nvSpPr>
          <p:spPr>
            <a:xfrm>
              <a:off x="11810936" y="4075950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5EAC9697-D62A-FA94-03C7-9766AC6E4A1E}"/>
                </a:ext>
              </a:extLst>
            </p:cNvPr>
            <p:cNvSpPr/>
            <p:nvPr userDrawn="1"/>
          </p:nvSpPr>
          <p:spPr>
            <a:xfrm>
              <a:off x="11810936" y="429154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51E76BB8-DDE0-4083-DC23-05096A4B418D}"/>
                </a:ext>
              </a:extLst>
            </p:cNvPr>
            <p:cNvSpPr/>
            <p:nvPr userDrawn="1"/>
          </p:nvSpPr>
          <p:spPr>
            <a:xfrm>
              <a:off x="11810936" y="3862712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EE187D74-B3DD-4AB2-6DDD-9B521D7F9A53}"/>
                </a:ext>
              </a:extLst>
            </p:cNvPr>
            <p:cNvSpPr/>
            <p:nvPr userDrawn="1"/>
          </p:nvSpPr>
          <p:spPr>
            <a:xfrm>
              <a:off x="11812841" y="3213558"/>
              <a:ext cx="108000" cy="108000"/>
            </a:xfrm>
            <a:prstGeom prst="ellipse">
              <a:avLst/>
            </a:prstGeom>
            <a:solidFill>
              <a:srgbClr val="C5B8DE"/>
            </a:solidFill>
            <a:ln>
              <a:solidFill>
                <a:srgbClr val="684B9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C83A6264-C5CA-EDAF-FE3F-C7300B25F309}"/>
                </a:ext>
              </a:extLst>
            </p:cNvPr>
            <p:cNvSpPr/>
            <p:nvPr userDrawn="1"/>
          </p:nvSpPr>
          <p:spPr>
            <a:xfrm>
              <a:off x="11810936" y="364616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284116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74331-8EE4-1321-D715-DE3EB37A9F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1898" y="1122362"/>
            <a:ext cx="6966101" cy="265967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rgbClr val="333132"/>
                </a:solidFill>
              </a:defRPr>
            </a:lvl1pPr>
          </a:lstStyle>
          <a:p>
            <a:r>
              <a:rPr lang="ca-ES" noProof="0" dirty="0"/>
              <a:t>Títol de la secció</a:t>
            </a:r>
            <a:endParaRPr lang="ca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C9CFE2-873E-B561-60EB-E933ADBD5C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58042" y="3686216"/>
            <a:ext cx="6990779" cy="221359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rgbClr val="684B9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 noProof="0" dirty="0"/>
              <a:t>Títols de les subseccions</a:t>
            </a: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379D118-C7EF-E448-DC72-D3C95EBE94D0}"/>
              </a:ext>
            </a:extLst>
          </p:cNvPr>
          <p:cNvGrpSpPr/>
          <p:nvPr userDrawn="1"/>
        </p:nvGrpSpPr>
        <p:grpSpPr>
          <a:xfrm>
            <a:off x="1443178" y="2717059"/>
            <a:ext cx="1598610" cy="1598610"/>
            <a:chOff x="1443178" y="2717059"/>
            <a:chExt cx="1598610" cy="1598610"/>
          </a:xfrm>
        </p:grpSpPr>
        <p:sp>
          <p:nvSpPr>
            <p:cNvPr id="35" name="Rombo 34">
              <a:extLst>
                <a:ext uri="{FF2B5EF4-FFF2-40B4-BE49-F238E27FC236}">
                  <a16:creationId xmlns:a16="http://schemas.microsoft.com/office/drawing/2014/main" id="{AD9819CB-997A-B8F4-D088-99C9F735B3C9}"/>
                </a:ext>
              </a:extLst>
            </p:cNvPr>
            <p:cNvSpPr/>
            <p:nvPr userDrawn="1"/>
          </p:nvSpPr>
          <p:spPr>
            <a:xfrm>
              <a:off x="1443178" y="2717059"/>
              <a:ext cx="1598610" cy="1598610"/>
            </a:xfrm>
            <a:prstGeom prst="diamond">
              <a:avLst/>
            </a:prstGeom>
            <a:solidFill>
              <a:srgbClr val="F0EDF7"/>
            </a:solidFill>
            <a:ln w="57150">
              <a:solidFill>
                <a:srgbClr val="684B9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36" name="Marcador de contenido 14">
              <a:extLst>
                <a:ext uri="{FF2B5EF4-FFF2-40B4-BE49-F238E27FC236}">
                  <a16:creationId xmlns:a16="http://schemas.microsoft.com/office/drawing/2014/main" id="{343FBBA3-4630-2FE2-8C03-11A5BE54B18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443178" y="2755025"/>
              <a:ext cx="1598610" cy="15384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ca-ES" sz="4400" b="1" dirty="0">
                  <a:solidFill>
                    <a:srgbClr val="684B9F"/>
                  </a:solidFill>
                  <a:latin typeface="Montserrat" panose="00000500000000000000" pitchFamily="2" charset="0"/>
                </a:rPr>
                <a:t>02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8B3BC7FF-3018-889D-08C5-F289DD7A05FC}"/>
              </a:ext>
            </a:extLst>
          </p:cNvPr>
          <p:cNvGrpSpPr/>
          <p:nvPr userDrawn="1"/>
        </p:nvGrpSpPr>
        <p:grpSpPr>
          <a:xfrm>
            <a:off x="11810936" y="3213558"/>
            <a:ext cx="109905" cy="1185990"/>
            <a:chOff x="11810936" y="3213558"/>
            <a:chExt cx="109905" cy="118599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2770E88-634E-34ED-F670-AA0C5F2AE87A}"/>
                </a:ext>
              </a:extLst>
            </p:cNvPr>
            <p:cNvSpPr/>
            <p:nvPr userDrawn="1"/>
          </p:nvSpPr>
          <p:spPr>
            <a:xfrm>
              <a:off x="11810936" y="3429156"/>
              <a:ext cx="108000" cy="108000"/>
            </a:xfrm>
            <a:prstGeom prst="ellipse">
              <a:avLst/>
            </a:prstGeom>
            <a:solidFill>
              <a:srgbClr val="C5B8DE"/>
            </a:solidFill>
            <a:ln>
              <a:solidFill>
                <a:srgbClr val="684B9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89F98C04-6694-40D1-EE08-4A553DE325BB}"/>
                </a:ext>
              </a:extLst>
            </p:cNvPr>
            <p:cNvSpPr/>
            <p:nvPr userDrawn="1"/>
          </p:nvSpPr>
          <p:spPr>
            <a:xfrm>
              <a:off x="11810936" y="4075950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5EAC9697-D62A-FA94-03C7-9766AC6E4A1E}"/>
                </a:ext>
              </a:extLst>
            </p:cNvPr>
            <p:cNvSpPr/>
            <p:nvPr userDrawn="1"/>
          </p:nvSpPr>
          <p:spPr>
            <a:xfrm>
              <a:off x="11810936" y="429154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51E76BB8-DDE0-4083-DC23-05096A4B418D}"/>
                </a:ext>
              </a:extLst>
            </p:cNvPr>
            <p:cNvSpPr/>
            <p:nvPr userDrawn="1"/>
          </p:nvSpPr>
          <p:spPr>
            <a:xfrm>
              <a:off x="11810936" y="3862712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EE187D74-B3DD-4AB2-6DDD-9B521D7F9A53}"/>
                </a:ext>
              </a:extLst>
            </p:cNvPr>
            <p:cNvSpPr/>
            <p:nvPr userDrawn="1"/>
          </p:nvSpPr>
          <p:spPr>
            <a:xfrm>
              <a:off x="11812841" y="321355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C83A6264-C5CA-EDAF-FE3F-C7300B25F309}"/>
                </a:ext>
              </a:extLst>
            </p:cNvPr>
            <p:cNvSpPr/>
            <p:nvPr userDrawn="1"/>
          </p:nvSpPr>
          <p:spPr>
            <a:xfrm>
              <a:off x="11810936" y="364616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21017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74331-8EE4-1321-D715-DE3EB37A9F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1898" y="1122362"/>
            <a:ext cx="6966101" cy="265967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rgbClr val="333132"/>
                </a:solidFill>
              </a:defRPr>
            </a:lvl1pPr>
          </a:lstStyle>
          <a:p>
            <a:r>
              <a:rPr lang="ca-ES" noProof="0" dirty="0"/>
              <a:t>Títol de la secció</a:t>
            </a:r>
            <a:endParaRPr lang="ca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C9CFE2-873E-B561-60EB-E933ADBD5C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58042" y="3686216"/>
            <a:ext cx="6990779" cy="221359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rgbClr val="684B9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 noProof="0" dirty="0"/>
              <a:t>Títols de les subseccions</a:t>
            </a: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379D118-C7EF-E448-DC72-D3C95EBE94D0}"/>
              </a:ext>
            </a:extLst>
          </p:cNvPr>
          <p:cNvGrpSpPr/>
          <p:nvPr userDrawn="1"/>
        </p:nvGrpSpPr>
        <p:grpSpPr>
          <a:xfrm>
            <a:off x="1443178" y="2717059"/>
            <a:ext cx="1598610" cy="1598610"/>
            <a:chOff x="1443178" y="2717059"/>
            <a:chExt cx="1598610" cy="1598610"/>
          </a:xfrm>
        </p:grpSpPr>
        <p:sp>
          <p:nvSpPr>
            <p:cNvPr id="35" name="Rombo 34">
              <a:extLst>
                <a:ext uri="{FF2B5EF4-FFF2-40B4-BE49-F238E27FC236}">
                  <a16:creationId xmlns:a16="http://schemas.microsoft.com/office/drawing/2014/main" id="{AD9819CB-997A-B8F4-D088-99C9F735B3C9}"/>
                </a:ext>
              </a:extLst>
            </p:cNvPr>
            <p:cNvSpPr/>
            <p:nvPr userDrawn="1"/>
          </p:nvSpPr>
          <p:spPr>
            <a:xfrm>
              <a:off x="1443178" y="2717059"/>
              <a:ext cx="1598610" cy="1598610"/>
            </a:xfrm>
            <a:prstGeom prst="diamond">
              <a:avLst/>
            </a:prstGeom>
            <a:solidFill>
              <a:srgbClr val="F0EDF7"/>
            </a:solidFill>
            <a:ln w="57150">
              <a:solidFill>
                <a:srgbClr val="684B9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36" name="Marcador de contenido 14">
              <a:extLst>
                <a:ext uri="{FF2B5EF4-FFF2-40B4-BE49-F238E27FC236}">
                  <a16:creationId xmlns:a16="http://schemas.microsoft.com/office/drawing/2014/main" id="{343FBBA3-4630-2FE2-8C03-11A5BE54B18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443178" y="2755025"/>
              <a:ext cx="1598610" cy="15384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ca-ES" sz="4400" b="1" dirty="0">
                  <a:solidFill>
                    <a:srgbClr val="684B9F"/>
                  </a:solidFill>
                  <a:latin typeface="Montserrat" panose="00000500000000000000" pitchFamily="2" charset="0"/>
                </a:rPr>
                <a:t>03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8B3BC7FF-3018-889D-08C5-F289DD7A05FC}"/>
              </a:ext>
            </a:extLst>
          </p:cNvPr>
          <p:cNvGrpSpPr/>
          <p:nvPr userDrawn="1"/>
        </p:nvGrpSpPr>
        <p:grpSpPr>
          <a:xfrm>
            <a:off x="11810936" y="3213558"/>
            <a:ext cx="109905" cy="1185990"/>
            <a:chOff x="11810936" y="3213558"/>
            <a:chExt cx="109905" cy="118599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2770E88-634E-34ED-F670-AA0C5F2AE87A}"/>
                </a:ext>
              </a:extLst>
            </p:cNvPr>
            <p:cNvSpPr/>
            <p:nvPr userDrawn="1"/>
          </p:nvSpPr>
          <p:spPr>
            <a:xfrm>
              <a:off x="11810936" y="3429156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89F98C04-6694-40D1-EE08-4A553DE325BB}"/>
                </a:ext>
              </a:extLst>
            </p:cNvPr>
            <p:cNvSpPr/>
            <p:nvPr userDrawn="1"/>
          </p:nvSpPr>
          <p:spPr>
            <a:xfrm>
              <a:off x="11810936" y="4075950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5EAC9697-D62A-FA94-03C7-9766AC6E4A1E}"/>
                </a:ext>
              </a:extLst>
            </p:cNvPr>
            <p:cNvSpPr/>
            <p:nvPr userDrawn="1"/>
          </p:nvSpPr>
          <p:spPr>
            <a:xfrm>
              <a:off x="11810936" y="429154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51E76BB8-DDE0-4083-DC23-05096A4B418D}"/>
                </a:ext>
              </a:extLst>
            </p:cNvPr>
            <p:cNvSpPr/>
            <p:nvPr userDrawn="1"/>
          </p:nvSpPr>
          <p:spPr>
            <a:xfrm>
              <a:off x="11810936" y="3862712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EE187D74-B3DD-4AB2-6DDD-9B521D7F9A53}"/>
                </a:ext>
              </a:extLst>
            </p:cNvPr>
            <p:cNvSpPr/>
            <p:nvPr userDrawn="1"/>
          </p:nvSpPr>
          <p:spPr>
            <a:xfrm>
              <a:off x="11812841" y="321355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C83A6264-C5CA-EDAF-FE3F-C7300B25F309}"/>
                </a:ext>
              </a:extLst>
            </p:cNvPr>
            <p:cNvSpPr/>
            <p:nvPr userDrawn="1"/>
          </p:nvSpPr>
          <p:spPr>
            <a:xfrm>
              <a:off x="11810936" y="3646168"/>
              <a:ext cx="108000" cy="108000"/>
            </a:xfrm>
            <a:prstGeom prst="ellipse">
              <a:avLst/>
            </a:prstGeom>
            <a:solidFill>
              <a:srgbClr val="C5B8DE"/>
            </a:solidFill>
            <a:ln>
              <a:solidFill>
                <a:srgbClr val="684B9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401236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74331-8EE4-1321-D715-DE3EB37A9F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1898" y="1122362"/>
            <a:ext cx="6966101" cy="265967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rgbClr val="333132"/>
                </a:solidFill>
              </a:defRPr>
            </a:lvl1pPr>
          </a:lstStyle>
          <a:p>
            <a:r>
              <a:rPr lang="ca-ES" noProof="0" dirty="0"/>
              <a:t>Títol de la secció</a:t>
            </a:r>
            <a:endParaRPr lang="ca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C9CFE2-873E-B561-60EB-E933ADBD5C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58042" y="3686216"/>
            <a:ext cx="6990779" cy="221359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rgbClr val="684B9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 noProof="0" dirty="0"/>
              <a:t>Títols de les subseccions</a:t>
            </a: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379D118-C7EF-E448-DC72-D3C95EBE94D0}"/>
              </a:ext>
            </a:extLst>
          </p:cNvPr>
          <p:cNvGrpSpPr/>
          <p:nvPr userDrawn="1"/>
        </p:nvGrpSpPr>
        <p:grpSpPr>
          <a:xfrm>
            <a:off x="1443178" y="2717059"/>
            <a:ext cx="1598610" cy="1598610"/>
            <a:chOff x="1443178" y="2717059"/>
            <a:chExt cx="1598610" cy="1598610"/>
          </a:xfrm>
        </p:grpSpPr>
        <p:sp>
          <p:nvSpPr>
            <p:cNvPr id="35" name="Rombo 34">
              <a:extLst>
                <a:ext uri="{FF2B5EF4-FFF2-40B4-BE49-F238E27FC236}">
                  <a16:creationId xmlns:a16="http://schemas.microsoft.com/office/drawing/2014/main" id="{AD9819CB-997A-B8F4-D088-99C9F735B3C9}"/>
                </a:ext>
              </a:extLst>
            </p:cNvPr>
            <p:cNvSpPr/>
            <p:nvPr userDrawn="1"/>
          </p:nvSpPr>
          <p:spPr>
            <a:xfrm>
              <a:off x="1443178" y="2717059"/>
              <a:ext cx="1598610" cy="1598610"/>
            </a:xfrm>
            <a:prstGeom prst="diamond">
              <a:avLst/>
            </a:prstGeom>
            <a:solidFill>
              <a:srgbClr val="F0EDF7"/>
            </a:solidFill>
            <a:ln w="57150">
              <a:solidFill>
                <a:srgbClr val="684B9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36" name="Marcador de contenido 14">
              <a:extLst>
                <a:ext uri="{FF2B5EF4-FFF2-40B4-BE49-F238E27FC236}">
                  <a16:creationId xmlns:a16="http://schemas.microsoft.com/office/drawing/2014/main" id="{343FBBA3-4630-2FE2-8C03-11A5BE54B18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443178" y="2755025"/>
              <a:ext cx="1598610" cy="15384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ca-ES" sz="4400" b="1" dirty="0">
                  <a:solidFill>
                    <a:srgbClr val="684B9F"/>
                  </a:solidFill>
                  <a:latin typeface="Montserrat" panose="00000500000000000000" pitchFamily="2" charset="0"/>
                </a:rPr>
                <a:t>04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8B3BC7FF-3018-889D-08C5-F289DD7A05FC}"/>
              </a:ext>
            </a:extLst>
          </p:cNvPr>
          <p:cNvGrpSpPr/>
          <p:nvPr userDrawn="1"/>
        </p:nvGrpSpPr>
        <p:grpSpPr>
          <a:xfrm>
            <a:off x="11810936" y="3213558"/>
            <a:ext cx="109905" cy="1185990"/>
            <a:chOff x="11810936" y="3213558"/>
            <a:chExt cx="109905" cy="118599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2770E88-634E-34ED-F670-AA0C5F2AE87A}"/>
                </a:ext>
              </a:extLst>
            </p:cNvPr>
            <p:cNvSpPr/>
            <p:nvPr userDrawn="1"/>
          </p:nvSpPr>
          <p:spPr>
            <a:xfrm>
              <a:off x="11810936" y="3429156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89F98C04-6694-40D1-EE08-4A553DE325BB}"/>
                </a:ext>
              </a:extLst>
            </p:cNvPr>
            <p:cNvSpPr/>
            <p:nvPr userDrawn="1"/>
          </p:nvSpPr>
          <p:spPr>
            <a:xfrm>
              <a:off x="11810936" y="4075950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5EAC9697-D62A-FA94-03C7-9766AC6E4A1E}"/>
                </a:ext>
              </a:extLst>
            </p:cNvPr>
            <p:cNvSpPr/>
            <p:nvPr userDrawn="1"/>
          </p:nvSpPr>
          <p:spPr>
            <a:xfrm>
              <a:off x="11810936" y="429154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51E76BB8-DDE0-4083-DC23-05096A4B418D}"/>
                </a:ext>
              </a:extLst>
            </p:cNvPr>
            <p:cNvSpPr/>
            <p:nvPr userDrawn="1"/>
          </p:nvSpPr>
          <p:spPr>
            <a:xfrm>
              <a:off x="11810936" y="3862712"/>
              <a:ext cx="108000" cy="108000"/>
            </a:xfrm>
            <a:prstGeom prst="ellipse">
              <a:avLst/>
            </a:prstGeom>
            <a:solidFill>
              <a:srgbClr val="C5B8DE"/>
            </a:solidFill>
            <a:ln>
              <a:solidFill>
                <a:srgbClr val="684B9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EE187D74-B3DD-4AB2-6DDD-9B521D7F9A53}"/>
                </a:ext>
              </a:extLst>
            </p:cNvPr>
            <p:cNvSpPr/>
            <p:nvPr userDrawn="1"/>
          </p:nvSpPr>
          <p:spPr>
            <a:xfrm>
              <a:off x="11812841" y="321355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C83A6264-C5CA-EDAF-FE3F-C7300B25F309}"/>
                </a:ext>
              </a:extLst>
            </p:cNvPr>
            <p:cNvSpPr/>
            <p:nvPr userDrawn="1"/>
          </p:nvSpPr>
          <p:spPr>
            <a:xfrm>
              <a:off x="11810936" y="364616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383548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74331-8EE4-1321-D715-DE3EB37A9F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1898" y="1122362"/>
            <a:ext cx="6966101" cy="265967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rgbClr val="333132"/>
                </a:solidFill>
              </a:defRPr>
            </a:lvl1pPr>
          </a:lstStyle>
          <a:p>
            <a:r>
              <a:rPr lang="ca-ES" noProof="0" dirty="0"/>
              <a:t>Títol de la secció</a:t>
            </a:r>
            <a:endParaRPr lang="ca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C9CFE2-873E-B561-60EB-E933ADBD5C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58042" y="3686216"/>
            <a:ext cx="6990779" cy="221359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rgbClr val="684B9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 noProof="0" dirty="0"/>
              <a:t>Títols de les subseccions</a:t>
            </a: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379D118-C7EF-E448-DC72-D3C95EBE94D0}"/>
              </a:ext>
            </a:extLst>
          </p:cNvPr>
          <p:cNvGrpSpPr/>
          <p:nvPr userDrawn="1"/>
        </p:nvGrpSpPr>
        <p:grpSpPr>
          <a:xfrm>
            <a:off x="1443178" y="2717059"/>
            <a:ext cx="1598610" cy="1598610"/>
            <a:chOff x="1443178" y="2717059"/>
            <a:chExt cx="1598610" cy="1598610"/>
          </a:xfrm>
        </p:grpSpPr>
        <p:sp>
          <p:nvSpPr>
            <p:cNvPr id="35" name="Rombo 34">
              <a:extLst>
                <a:ext uri="{FF2B5EF4-FFF2-40B4-BE49-F238E27FC236}">
                  <a16:creationId xmlns:a16="http://schemas.microsoft.com/office/drawing/2014/main" id="{AD9819CB-997A-B8F4-D088-99C9F735B3C9}"/>
                </a:ext>
              </a:extLst>
            </p:cNvPr>
            <p:cNvSpPr/>
            <p:nvPr userDrawn="1"/>
          </p:nvSpPr>
          <p:spPr>
            <a:xfrm>
              <a:off x="1443178" y="2717059"/>
              <a:ext cx="1598610" cy="1598610"/>
            </a:xfrm>
            <a:prstGeom prst="diamond">
              <a:avLst/>
            </a:prstGeom>
            <a:solidFill>
              <a:srgbClr val="F0EDF7"/>
            </a:solidFill>
            <a:ln w="57150">
              <a:solidFill>
                <a:srgbClr val="684B9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36" name="Marcador de contenido 14">
              <a:extLst>
                <a:ext uri="{FF2B5EF4-FFF2-40B4-BE49-F238E27FC236}">
                  <a16:creationId xmlns:a16="http://schemas.microsoft.com/office/drawing/2014/main" id="{343FBBA3-4630-2FE2-8C03-11A5BE54B18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443178" y="2755025"/>
              <a:ext cx="1598610" cy="15384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ca-ES" sz="4400" b="1" dirty="0">
                  <a:solidFill>
                    <a:srgbClr val="684B9F"/>
                  </a:solidFill>
                  <a:latin typeface="Montserrat" panose="00000500000000000000" pitchFamily="2" charset="0"/>
                </a:rPr>
                <a:t>05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8B3BC7FF-3018-889D-08C5-F289DD7A05FC}"/>
              </a:ext>
            </a:extLst>
          </p:cNvPr>
          <p:cNvGrpSpPr/>
          <p:nvPr userDrawn="1"/>
        </p:nvGrpSpPr>
        <p:grpSpPr>
          <a:xfrm>
            <a:off x="11810936" y="3213558"/>
            <a:ext cx="109905" cy="1185990"/>
            <a:chOff x="11810936" y="3213558"/>
            <a:chExt cx="109905" cy="118599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2770E88-634E-34ED-F670-AA0C5F2AE87A}"/>
                </a:ext>
              </a:extLst>
            </p:cNvPr>
            <p:cNvSpPr/>
            <p:nvPr userDrawn="1"/>
          </p:nvSpPr>
          <p:spPr>
            <a:xfrm>
              <a:off x="11810936" y="3429156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89F98C04-6694-40D1-EE08-4A553DE325BB}"/>
                </a:ext>
              </a:extLst>
            </p:cNvPr>
            <p:cNvSpPr/>
            <p:nvPr userDrawn="1"/>
          </p:nvSpPr>
          <p:spPr>
            <a:xfrm>
              <a:off x="11810936" y="4075950"/>
              <a:ext cx="108000" cy="108000"/>
            </a:xfrm>
            <a:prstGeom prst="ellipse">
              <a:avLst/>
            </a:prstGeom>
            <a:solidFill>
              <a:srgbClr val="C5B8DE"/>
            </a:solidFill>
            <a:ln>
              <a:solidFill>
                <a:srgbClr val="684B9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5EAC9697-D62A-FA94-03C7-9766AC6E4A1E}"/>
                </a:ext>
              </a:extLst>
            </p:cNvPr>
            <p:cNvSpPr/>
            <p:nvPr userDrawn="1"/>
          </p:nvSpPr>
          <p:spPr>
            <a:xfrm>
              <a:off x="11810936" y="429154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51E76BB8-DDE0-4083-DC23-05096A4B418D}"/>
                </a:ext>
              </a:extLst>
            </p:cNvPr>
            <p:cNvSpPr/>
            <p:nvPr userDrawn="1"/>
          </p:nvSpPr>
          <p:spPr>
            <a:xfrm>
              <a:off x="11810936" y="3862712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EE187D74-B3DD-4AB2-6DDD-9B521D7F9A53}"/>
                </a:ext>
              </a:extLst>
            </p:cNvPr>
            <p:cNvSpPr/>
            <p:nvPr userDrawn="1"/>
          </p:nvSpPr>
          <p:spPr>
            <a:xfrm>
              <a:off x="11812841" y="321355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C83A6264-C5CA-EDAF-FE3F-C7300B25F309}"/>
                </a:ext>
              </a:extLst>
            </p:cNvPr>
            <p:cNvSpPr/>
            <p:nvPr userDrawn="1"/>
          </p:nvSpPr>
          <p:spPr>
            <a:xfrm>
              <a:off x="11810936" y="364616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338317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74331-8EE4-1321-D715-DE3EB37A9F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1898" y="1122362"/>
            <a:ext cx="6966101" cy="265967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rgbClr val="333132"/>
                </a:solidFill>
              </a:defRPr>
            </a:lvl1pPr>
          </a:lstStyle>
          <a:p>
            <a:r>
              <a:rPr lang="ca-ES" noProof="0" dirty="0"/>
              <a:t>Títol de la secció</a:t>
            </a:r>
            <a:endParaRPr lang="ca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C9CFE2-873E-B561-60EB-E933ADBD5C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58042" y="3686216"/>
            <a:ext cx="6990779" cy="221359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rgbClr val="684B9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 noProof="0" dirty="0"/>
              <a:t>Títols de les subseccions</a:t>
            </a: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379D118-C7EF-E448-DC72-D3C95EBE94D0}"/>
              </a:ext>
            </a:extLst>
          </p:cNvPr>
          <p:cNvGrpSpPr/>
          <p:nvPr userDrawn="1"/>
        </p:nvGrpSpPr>
        <p:grpSpPr>
          <a:xfrm>
            <a:off x="1443178" y="2717059"/>
            <a:ext cx="1598610" cy="1598610"/>
            <a:chOff x="1443178" y="2717059"/>
            <a:chExt cx="1598610" cy="1598610"/>
          </a:xfrm>
        </p:grpSpPr>
        <p:sp>
          <p:nvSpPr>
            <p:cNvPr id="35" name="Rombo 34">
              <a:extLst>
                <a:ext uri="{FF2B5EF4-FFF2-40B4-BE49-F238E27FC236}">
                  <a16:creationId xmlns:a16="http://schemas.microsoft.com/office/drawing/2014/main" id="{AD9819CB-997A-B8F4-D088-99C9F735B3C9}"/>
                </a:ext>
              </a:extLst>
            </p:cNvPr>
            <p:cNvSpPr/>
            <p:nvPr userDrawn="1"/>
          </p:nvSpPr>
          <p:spPr>
            <a:xfrm>
              <a:off x="1443178" y="2717059"/>
              <a:ext cx="1598610" cy="1598610"/>
            </a:xfrm>
            <a:prstGeom prst="diamond">
              <a:avLst/>
            </a:prstGeom>
            <a:solidFill>
              <a:srgbClr val="F0EDF7"/>
            </a:solidFill>
            <a:ln w="57150">
              <a:solidFill>
                <a:srgbClr val="684B9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36" name="Marcador de contenido 14">
              <a:extLst>
                <a:ext uri="{FF2B5EF4-FFF2-40B4-BE49-F238E27FC236}">
                  <a16:creationId xmlns:a16="http://schemas.microsoft.com/office/drawing/2014/main" id="{343FBBA3-4630-2FE2-8C03-11A5BE54B18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443178" y="2755025"/>
              <a:ext cx="1598610" cy="15384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ca-ES" sz="4400" b="1" dirty="0">
                  <a:solidFill>
                    <a:srgbClr val="684B9F"/>
                  </a:solidFill>
                  <a:latin typeface="Montserrat" panose="00000500000000000000" pitchFamily="2" charset="0"/>
                </a:rPr>
                <a:t>06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8B3BC7FF-3018-889D-08C5-F289DD7A05FC}"/>
              </a:ext>
            </a:extLst>
          </p:cNvPr>
          <p:cNvGrpSpPr/>
          <p:nvPr userDrawn="1"/>
        </p:nvGrpSpPr>
        <p:grpSpPr>
          <a:xfrm>
            <a:off x="11810936" y="3213558"/>
            <a:ext cx="109905" cy="1185990"/>
            <a:chOff x="11810936" y="3213558"/>
            <a:chExt cx="109905" cy="118599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2770E88-634E-34ED-F670-AA0C5F2AE87A}"/>
                </a:ext>
              </a:extLst>
            </p:cNvPr>
            <p:cNvSpPr/>
            <p:nvPr userDrawn="1"/>
          </p:nvSpPr>
          <p:spPr>
            <a:xfrm>
              <a:off x="11810936" y="3429156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89F98C04-6694-40D1-EE08-4A553DE325BB}"/>
                </a:ext>
              </a:extLst>
            </p:cNvPr>
            <p:cNvSpPr/>
            <p:nvPr userDrawn="1"/>
          </p:nvSpPr>
          <p:spPr>
            <a:xfrm>
              <a:off x="11810936" y="4075950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5EAC9697-D62A-FA94-03C7-9766AC6E4A1E}"/>
                </a:ext>
              </a:extLst>
            </p:cNvPr>
            <p:cNvSpPr/>
            <p:nvPr userDrawn="1"/>
          </p:nvSpPr>
          <p:spPr>
            <a:xfrm>
              <a:off x="11810936" y="4291548"/>
              <a:ext cx="108000" cy="108000"/>
            </a:xfrm>
            <a:prstGeom prst="ellipse">
              <a:avLst/>
            </a:prstGeom>
            <a:solidFill>
              <a:srgbClr val="C5B8DE"/>
            </a:solidFill>
            <a:ln>
              <a:solidFill>
                <a:srgbClr val="684B9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51E76BB8-DDE0-4083-DC23-05096A4B418D}"/>
                </a:ext>
              </a:extLst>
            </p:cNvPr>
            <p:cNvSpPr/>
            <p:nvPr userDrawn="1"/>
          </p:nvSpPr>
          <p:spPr>
            <a:xfrm>
              <a:off x="11810936" y="3862712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EE187D74-B3DD-4AB2-6DDD-9B521D7F9A53}"/>
                </a:ext>
              </a:extLst>
            </p:cNvPr>
            <p:cNvSpPr/>
            <p:nvPr userDrawn="1"/>
          </p:nvSpPr>
          <p:spPr>
            <a:xfrm>
              <a:off x="11812841" y="321355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C83A6264-C5CA-EDAF-FE3F-C7300B25F309}"/>
                </a:ext>
              </a:extLst>
            </p:cNvPr>
            <p:cNvSpPr/>
            <p:nvPr userDrawn="1"/>
          </p:nvSpPr>
          <p:spPr>
            <a:xfrm>
              <a:off x="11810936" y="364616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356035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A7307-0635-8D91-2EB6-155F11395E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3214" y="2343705"/>
            <a:ext cx="10825940" cy="36172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None/>
              <a:defRPr sz="1800">
                <a:solidFill>
                  <a:srgbClr val="24363D"/>
                </a:solidFill>
              </a:defRPr>
            </a:lvl1pPr>
          </a:lstStyle>
          <a:p>
            <a:pPr lvl="0"/>
            <a:r>
              <a:rPr lang="ca-ES" noProof="0"/>
              <a:t>Fes clic per afegir text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BAE12D9-0EA0-73A2-675D-025B1DB0DAA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855379" y="302532"/>
            <a:ext cx="6304011" cy="697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600" u="sng">
                <a:solidFill>
                  <a:srgbClr val="33313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 noProof="0" dirty="0"/>
              <a:t>Títol de la secció</a:t>
            </a:r>
          </a:p>
        </p:txBody>
      </p:sp>
      <p:sp>
        <p:nvSpPr>
          <p:cNvPr id="14" name="Rombo 13">
            <a:extLst>
              <a:ext uri="{FF2B5EF4-FFF2-40B4-BE49-F238E27FC236}">
                <a16:creationId xmlns:a16="http://schemas.microsoft.com/office/drawing/2014/main" id="{81477429-AD78-8A93-10B0-ADFEE9853D8A}"/>
              </a:ext>
            </a:extLst>
          </p:cNvPr>
          <p:cNvSpPr/>
          <p:nvPr userDrawn="1"/>
        </p:nvSpPr>
        <p:spPr>
          <a:xfrm>
            <a:off x="11259154" y="337275"/>
            <a:ext cx="563163" cy="563163"/>
          </a:xfrm>
          <a:prstGeom prst="diamond">
            <a:avLst/>
          </a:prstGeom>
          <a:noFill/>
          <a:ln>
            <a:solidFill>
              <a:srgbClr val="684B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40093B5B-6441-ED13-E85F-09B393F6BFD3}"/>
              </a:ext>
            </a:extLst>
          </p:cNvPr>
          <p:cNvSpPr txBox="1">
            <a:spLocks/>
          </p:cNvSpPr>
          <p:nvPr userDrawn="1"/>
        </p:nvSpPr>
        <p:spPr>
          <a:xfrm>
            <a:off x="11259154" y="330663"/>
            <a:ext cx="563163" cy="583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ca-ES" sz="1800" dirty="0">
                <a:solidFill>
                  <a:srgbClr val="684B9F"/>
                </a:solidFill>
                <a:latin typeface="Montserrat" panose="00000500000000000000" pitchFamily="2" charset="0"/>
              </a:rPr>
              <a:t>00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D70A60B1-79A2-DE2A-FE5F-14A1C99154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214" y="1359669"/>
            <a:ext cx="10726175" cy="6251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333132"/>
                </a:solidFill>
              </a:defRPr>
            </a:lvl1pPr>
          </a:lstStyle>
          <a:p>
            <a:r>
              <a:rPr lang="ca-ES" noProof="0"/>
              <a:t>Títol de la subsecció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AF7CC16-1725-9529-B3F2-2CEDE158DCA9}"/>
              </a:ext>
            </a:extLst>
          </p:cNvPr>
          <p:cNvGrpSpPr/>
          <p:nvPr userDrawn="1"/>
        </p:nvGrpSpPr>
        <p:grpSpPr>
          <a:xfrm>
            <a:off x="11810936" y="3213558"/>
            <a:ext cx="109905" cy="1185990"/>
            <a:chOff x="11810936" y="3213558"/>
            <a:chExt cx="109905" cy="118599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9F902A71-486A-C13C-9C88-12C57E03EC31}"/>
                </a:ext>
              </a:extLst>
            </p:cNvPr>
            <p:cNvSpPr/>
            <p:nvPr userDrawn="1"/>
          </p:nvSpPr>
          <p:spPr>
            <a:xfrm>
              <a:off x="11810936" y="3429156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3F9E24D-72F8-5C59-1731-20F9B81184EA}"/>
                </a:ext>
              </a:extLst>
            </p:cNvPr>
            <p:cNvSpPr/>
            <p:nvPr userDrawn="1"/>
          </p:nvSpPr>
          <p:spPr>
            <a:xfrm>
              <a:off x="11810936" y="4075950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EEEB4E6-A482-08B4-890A-B6BB0E2AC328}"/>
                </a:ext>
              </a:extLst>
            </p:cNvPr>
            <p:cNvSpPr/>
            <p:nvPr userDrawn="1"/>
          </p:nvSpPr>
          <p:spPr>
            <a:xfrm>
              <a:off x="11810936" y="429154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3A0F62D-3A2F-8699-29BA-C5474F2D4980}"/>
                </a:ext>
              </a:extLst>
            </p:cNvPr>
            <p:cNvSpPr/>
            <p:nvPr userDrawn="1"/>
          </p:nvSpPr>
          <p:spPr>
            <a:xfrm>
              <a:off x="11810936" y="3862712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D349925-BECA-034C-B4B3-3D784673E10C}"/>
                </a:ext>
              </a:extLst>
            </p:cNvPr>
            <p:cNvSpPr/>
            <p:nvPr userDrawn="1"/>
          </p:nvSpPr>
          <p:spPr>
            <a:xfrm>
              <a:off x="11812841" y="321355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FE28909-C0D3-4009-3296-1E773A939EE1}"/>
                </a:ext>
              </a:extLst>
            </p:cNvPr>
            <p:cNvSpPr/>
            <p:nvPr userDrawn="1"/>
          </p:nvSpPr>
          <p:spPr>
            <a:xfrm>
              <a:off x="11810936" y="3646168"/>
              <a:ext cx="108000" cy="108000"/>
            </a:xfrm>
            <a:prstGeom prst="ellipse">
              <a:avLst/>
            </a:prstGeom>
            <a:solidFill>
              <a:srgbClr val="F0ED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331081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0C6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3F10E7B-9F1E-2B0D-73FF-55F196E1FEDA}"/>
              </a:ext>
            </a:extLst>
          </p:cNvPr>
          <p:cNvSpPr/>
          <p:nvPr userDrawn="1"/>
        </p:nvSpPr>
        <p:spPr>
          <a:xfrm>
            <a:off x="160773" y="137993"/>
            <a:ext cx="11870454" cy="6582014"/>
          </a:xfrm>
          <a:prstGeom prst="roundRect">
            <a:avLst>
              <a:gd name="adj" fmla="val 2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sx="101000" sy="101000" algn="tl" rotWithShape="0">
              <a:srgbClr val="684B9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8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710217-D2D6-FAA1-D859-AFE8ED24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214" y="2222123"/>
            <a:ext cx="10920586" cy="3954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 noProof="0" dirty="0"/>
              <a:t>Fes clic per modificar els estils de text del patró</a:t>
            </a:r>
          </a:p>
          <a:p>
            <a:pPr lvl="1"/>
            <a:r>
              <a:rPr lang="ca-ES" noProof="0" dirty="0"/>
              <a:t>Segon nivell</a:t>
            </a:r>
          </a:p>
          <a:p>
            <a:pPr lvl="2"/>
            <a:r>
              <a:rPr lang="ca-ES" noProof="0" dirty="0"/>
              <a:t>Tercer nivell</a:t>
            </a:r>
          </a:p>
          <a:p>
            <a:pPr lvl="3"/>
            <a:r>
              <a:rPr lang="ca-ES" noProof="0" dirty="0"/>
              <a:t>Quart nivell</a:t>
            </a:r>
          </a:p>
          <a:p>
            <a:pPr lvl="4"/>
            <a:r>
              <a:rPr lang="ca-ES" noProof="0" dirty="0"/>
              <a:t>Cinquè nivell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F6396B47-E4E1-E2D7-8110-D7B21731C794}"/>
              </a:ext>
            </a:extLst>
          </p:cNvPr>
          <p:cNvCxnSpPr>
            <a:cxnSpLocks/>
          </p:cNvCxnSpPr>
          <p:nvPr userDrawn="1"/>
        </p:nvCxnSpPr>
        <p:spPr>
          <a:xfrm>
            <a:off x="6216435" y="6476694"/>
            <a:ext cx="108000" cy="0"/>
          </a:xfrm>
          <a:prstGeom prst="line">
            <a:avLst/>
          </a:prstGeom>
          <a:ln w="9525">
            <a:solidFill>
              <a:srgbClr val="684B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8675BBE-699B-80CA-DDDF-5B8B046313AC}"/>
              </a:ext>
            </a:extLst>
          </p:cNvPr>
          <p:cNvSpPr txBox="1"/>
          <p:nvPr userDrawn="1"/>
        </p:nvSpPr>
        <p:spPr>
          <a:xfrm>
            <a:off x="5879409" y="6345888"/>
            <a:ext cx="42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D7FCBD4-7FE7-41DD-8A8E-9C5E1573F29D}" type="slidenum">
              <a:rPr lang="ca-ES" sz="1050" b="1" smtClean="0">
                <a:solidFill>
                  <a:srgbClr val="684B9F"/>
                </a:solidFill>
                <a:latin typeface="Montserrat" panose="00000500000000000000" pitchFamily="2" charset="0"/>
              </a:rPr>
              <a:pPr algn="ctr"/>
              <a:t>‹Nº›</a:t>
            </a:fld>
            <a:endParaRPr lang="ca-ES" sz="1050" b="1" dirty="0">
              <a:solidFill>
                <a:srgbClr val="684B9F"/>
              </a:solidFill>
              <a:latin typeface="Montserrat" panose="00000500000000000000" pitchFamily="2" charset="0"/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69072D50-AAA9-79D6-17CE-31ABA4310930}"/>
              </a:ext>
            </a:extLst>
          </p:cNvPr>
          <p:cNvCxnSpPr>
            <a:cxnSpLocks/>
          </p:cNvCxnSpPr>
          <p:nvPr userDrawn="1"/>
        </p:nvCxnSpPr>
        <p:spPr>
          <a:xfrm>
            <a:off x="5864013" y="6476694"/>
            <a:ext cx="108000" cy="0"/>
          </a:xfrm>
          <a:prstGeom prst="line">
            <a:avLst/>
          </a:prstGeom>
          <a:ln w="9525">
            <a:solidFill>
              <a:srgbClr val="684B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upo 36">
            <a:extLst>
              <a:ext uri="{FF2B5EF4-FFF2-40B4-BE49-F238E27FC236}">
                <a16:creationId xmlns:a16="http://schemas.microsoft.com/office/drawing/2014/main" id="{A8AD3666-E38C-7674-C02F-A3D442722133}"/>
              </a:ext>
            </a:extLst>
          </p:cNvPr>
          <p:cNvGrpSpPr/>
          <p:nvPr userDrawn="1"/>
        </p:nvGrpSpPr>
        <p:grpSpPr>
          <a:xfrm>
            <a:off x="433215" y="330664"/>
            <a:ext cx="2394509" cy="583123"/>
            <a:chOff x="433215" y="330664"/>
            <a:chExt cx="2394509" cy="583123"/>
          </a:xfrm>
        </p:grpSpPr>
        <p:sp>
          <p:nvSpPr>
            <p:cNvPr id="38" name="Cuadro de texto 2">
              <a:extLst>
                <a:ext uri="{FF2B5EF4-FFF2-40B4-BE49-F238E27FC236}">
                  <a16:creationId xmlns:a16="http://schemas.microsoft.com/office/drawing/2014/main" id="{FC833D0F-429F-364F-859F-F54D2A877F83}"/>
                </a:ext>
              </a:extLst>
            </p:cNvPr>
            <p:cNvSpPr txBox="1"/>
            <p:nvPr userDrawn="1"/>
          </p:nvSpPr>
          <p:spPr bwMode="auto">
            <a:xfrm>
              <a:off x="1017260" y="670065"/>
              <a:ext cx="1711446" cy="243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ca-ES" sz="1200" kern="100" noProof="0" dirty="0">
                  <a:solidFill>
                    <a:srgbClr val="684B9F"/>
                  </a:solidFill>
                  <a:effectLst/>
                  <a:latin typeface="Montserrat" panose="00000500000000000000" pitchFamily="2" charset="0"/>
                  <a:ea typeface="Aptos" panose="020B0004020202020204" pitchFamily="34" charset="0"/>
                  <a:cs typeface="Times New Roman" panose="02020603050405020304" pitchFamily="18" charset="0"/>
                </a:rPr>
                <a:t>P</a:t>
              </a:r>
              <a:r>
                <a:rPr lang="ca-ES" sz="1100" kern="100" noProof="0" dirty="0">
                  <a:solidFill>
                    <a:srgbClr val="684B9F"/>
                  </a:solidFill>
                  <a:effectLst/>
                  <a:latin typeface="Montserrat" panose="00000500000000000000" pitchFamily="2" charset="0"/>
                  <a:ea typeface="Aptos" panose="020B0004020202020204" pitchFamily="34" charset="0"/>
                  <a:cs typeface="Times New Roman" panose="02020603050405020304" pitchFamily="18" charset="0"/>
                </a:rPr>
                <a:t>ACO</a:t>
              </a:r>
              <a:r>
                <a:rPr lang="ca-ES" sz="1200" kern="100" noProof="0" dirty="0">
                  <a:solidFill>
                    <a:srgbClr val="684B9F"/>
                  </a:solidFill>
                  <a:effectLst/>
                  <a:latin typeface="Montserrat" panose="00000500000000000000" pitchFamily="2" charset="0"/>
                  <a:ea typeface="Aptos" panose="020B0004020202020204" pitchFamily="34" charset="0"/>
                  <a:cs typeface="Times New Roman" panose="02020603050405020304" pitchFamily="18" charset="0"/>
                </a:rPr>
                <a:t>M</a:t>
              </a:r>
              <a:r>
                <a:rPr lang="ca-ES" sz="1100" kern="100" noProof="0" dirty="0">
                  <a:solidFill>
                    <a:srgbClr val="684B9F"/>
                  </a:solidFill>
                  <a:effectLst/>
                  <a:latin typeface="Montserrat" panose="00000500000000000000" pitchFamily="2" charset="0"/>
                  <a:ea typeface="Aptos" panose="020B0004020202020204" pitchFamily="34" charset="0"/>
                  <a:cs typeface="Times New Roman" panose="02020603050405020304" pitchFamily="18" charset="0"/>
                </a:rPr>
                <a:t>ONKEY</a:t>
              </a:r>
              <a:endParaRPr lang="ca-ES" sz="1200" kern="100" noProof="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Cuadro de texto 2">
              <a:extLst>
                <a:ext uri="{FF2B5EF4-FFF2-40B4-BE49-F238E27FC236}">
                  <a16:creationId xmlns:a16="http://schemas.microsoft.com/office/drawing/2014/main" id="{E0F2E35F-C6C2-DA87-54DA-B57D9036DACE}"/>
                </a:ext>
              </a:extLst>
            </p:cNvPr>
            <p:cNvSpPr txBox="1">
              <a:spLocks/>
            </p:cNvSpPr>
            <p:nvPr userDrawn="1"/>
          </p:nvSpPr>
          <p:spPr bwMode="auto">
            <a:xfrm>
              <a:off x="1017260" y="330664"/>
              <a:ext cx="1810464" cy="408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ca-ES" sz="2400" kern="100" noProof="0" dirty="0">
                  <a:solidFill>
                    <a:srgbClr val="24363D"/>
                  </a:solidFill>
                  <a:effectLst/>
                  <a:latin typeface="Cocon" pitchFamily="50" charset="0"/>
                  <a:ea typeface="Aptos" panose="020B0004020202020204" pitchFamily="34" charset="0"/>
                  <a:cs typeface="Times New Roman" panose="02020603050405020304" pitchFamily="18" charset="0"/>
                </a:rPr>
                <a:t>SIG GAMES</a:t>
              </a:r>
              <a:endParaRPr lang="ca-ES" sz="1400" kern="100" noProof="0" dirty="0">
                <a:effectLst/>
                <a:latin typeface="Cocon" pitchFamily="50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40" name="Imagen 39" descr="Icono&#10;&#10;Descripción generada automáticamente">
              <a:extLst>
                <a:ext uri="{FF2B5EF4-FFF2-40B4-BE49-F238E27FC236}">
                  <a16:creationId xmlns:a16="http://schemas.microsoft.com/office/drawing/2014/main" id="{5B210404-1BE7-1651-04C5-011D5B91E29F}"/>
                </a:ext>
              </a:extLst>
            </p:cNvPr>
            <p:cNvPicPr/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15" y="359143"/>
              <a:ext cx="520220" cy="519430"/>
            </a:xfrm>
            <a:prstGeom prst="rect">
              <a:avLst/>
            </a:prstGeom>
          </p:spPr>
        </p:pic>
      </p:grp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99FD819-5AC4-3E49-021C-CF84630A200D}"/>
              </a:ext>
            </a:extLst>
          </p:cNvPr>
          <p:cNvCxnSpPr/>
          <p:nvPr userDrawn="1"/>
        </p:nvCxnSpPr>
        <p:spPr>
          <a:xfrm>
            <a:off x="160773" y="1122363"/>
            <a:ext cx="11870454" cy="0"/>
          </a:xfrm>
          <a:prstGeom prst="line">
            <a:avLst/>
          </a:prstGeom>
          <a:ln>
            <a:solidFill>
              <a:srgbClr val="684B9F"/>
            </a:solidFill>
          </a:ln>
          <a:effectLst>
            <a:outerShdw blurRad="50800" dist="25400" dir="5400000" algn="t" rotWithShape="0">
              <a:srgbClr val="684B9F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Marcador de título 1">
            <a:extLst>
              <a:ext uri="{FF2B5EF4-FFF2-40B4-BE49-F238E27FC236}">
                <a16:creationId xmlns:a16="http://schemas.microsoft.com/office/drawing/2014/main" id="{FCD2C17C-8698-50BB-F5AC-F4097388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214" y="1359663"/>
            <a:ext cx="10920586" cy="6251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a-ES" noProof="0" dirty="0"/>
              <a:t>Títol de la secció</a:t>
            </a:r>
          </a:p>
        </p:txBody>
      </p:sp>
    </p:spTree>
    <p:extLst>
      <p:ext uri="{BB962C8B-B14F-4D97-AF65-F5344CB8AC3E}">
        <p14:creationId xmlns:p14="http://schemas.microsoft.com/office/powerpoint/2010/main" val="295126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7" r:id="rId2"/>
    <p:sldLayoutId id="2147483689" r:id="rId3"/>
    <p:sldLayoutId id="2147483690" r:id="rId4"/>
    <p:sldLayoutId id="2147483691" r:id="rId5"/>
    <p:sldLayoutId id="2147483692" r:id="rId6"/>
    <p:sldLayoutId id="2147483695" r:id="rId7"/>
    <p:sldLayoutId id="2147483696" r:id="rId8"/>
    <p:sldLayoutId id="2147483703" r:id="rId9"/>
    <p:sldLayoutId id="2147483677" r:id="rId10"/>
    <p:sldLayoutId id="2147483679" r:id="rId11"/>
    <p:sldLayoutId id="2147483700" r:id="rId12"/>
    <p:sldLayoutId id="2147483702" r:id="rId13"/>
    <p:sldLayoutId id="2147483701" r:id="rId14"/>
    <p:sldLayoutId id="214748368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39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35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DE21E-5EF5-61CC-0FC1-80C03011B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FEEBE0-584A-3AD0-504C-5CE2D917787F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59DD65-1694-1DCE-ABC7-F952050AD04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A520931-9127-16C8-53EE-59D403B5382B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6C1DCB-8756-FF62-9805-2C96F9838080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163CD1F-F835-8CBE-9F80-8297902CA9BD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484FD64-D7DC-5F70-97EC-44DD5AC0A854}"/>
              </a:ext>
            </a:extLst>
          </p:cNvPr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7132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B57FB-EF0F-F0C0-D873-17972559B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F0DC4D-1BF4-E89D-3190-1E66101DE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2648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7249B46-CEB8-A9B9-0EE8-4B06C0CE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BA8531-3E45-1FC7-D96C-8ED853F630A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C18C154-8271-F972-321E-A51336216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2554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50F5B70-CD0A-A9F5-0AED-A9995C0A0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17D2-52E3-C83B-1A84-C794C2F1DF9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BAE78FF-CC9A-5315-9D24-AC20840E3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8031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D90F8139-83BC-3310-500B-8433037C3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158AFF3-9526-0C43-1007-1F2007119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D15F43-F37A-D37B-F5BD-25A8B6A684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877B73-2F76-8D93-7E52-6BC4D1C5E59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F3EFA0-565F-3A56-3696-2F8A27A64E5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FA528A6-01EE-F73F-4076-025BAB9C2D43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4886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137C27C-346C-932E-0238-B1E0505FF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AA21AF0-4D4E-BA1F-9A16-55EFB7339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C18BFD-CCD1-941C-8A6A-EF3E6DC45C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6F30CA-83E8-FB38-8015-27AF43A1CC9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73672E-F5F2-9D8E-27FE-7DE8197C2BF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08CC7E5-D150-6A9A-681D-A6681A8F9C90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1412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DECADB15-CC94-B744-CCF9-A1BF17C6B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D20BE6C-3A09-D00E-BD9A-8E6DD58D6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9C138C63-EC39-71B4-CB68-4E15C542A5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D09DDC-0F42-9039-D7C1-DA7BBF0F1B3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3BE6F4-0581-287E-1892-532E09B831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31524BA-5DD7-B968-0EE5-58B6BF77F2F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E80E2B7-F4CC-A40F-9495-608B005E7C85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C04FDC3-1ADD-4D65-FA5E-E1476E011194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6C8F075-2346-A5D7-CE4F-50A47CC59885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753BE8-AB2C-D243-02C8-D674E08E9883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14F2AC4C-5885-FF71-422A-C9D91F50ABAE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4A239F6A-6D86-F0B0-DE1B-637E81D7326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5FB873D6-AD43-60AB-E6DB-24A4D4C983C1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0391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88A4E153-A583-2DCC-4359-9832C3689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054422A-9A26-3AAE-3B33-FA07FB152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923133D6-FCF2-6092-9AAA-7C98933883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71420884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Personalizado 1">
      <a:dk1>
        <a:srgbClr val="333132"/>
      </a:dk1>
      <a:lt1>
        <a:srgbClr val="FFFFFF"/>
      </a:lt1>
      <a:dk2>
        <a:srgbClr val="333132"/>
      </a:dk2>
      <a:lt2>
        <a:srgbClr val="E8E8E8"/>
      </a:lt2>
      <a:accent1>
        <a:srgbClr val="684B9F"/>
      </a:accent1>
      <a:accent2>
        <a:srgbClr val="247B7B"/>
      </a:accent2>
      <a:accent3>
        <a:srgbClr val="44A1A0"/>
      </a:accent3>
      <a:accent4>
        <a:srgbClr val="FFC9B5"/>
      </a:accent4>
      <a:accent5>
        <a:srgbClr val="BCB6FF"/>
      </a:accent5>
      <a:accent6>
        <a:srgbClr val="44140D"/>
      </a:accent6>
      <a:hlink>
        <a:srgbClr val="684B9F"/>
      </a:hlink>
      <a:folHlink>
        <a:srgbClr val="B6A7D5"/>
      </a:folHlink>
    </a:clrScheme>
    <a:fontScheme name="SIG Games">
      <a:majorFont>
        <a:latin typeface="Cocon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-template.potx" id="{BD473952-F1A3-477A-B249-58B595AE4401}" vid="{09A298FE-2026-4058-A723-AD8B3184BFB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Aptos</vt:lpstr>
      <vt:lpstr>Arial</vt:lpstr>
      <vt:lpstr>Cocon</vt:lpstr>
      <vt:lpstr>Montserrat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 Games - PacoMonkey</dc:title>
  <dc:creator>Júlia Nogales López</dc:creator>
  <cp:lastModifiedBy>Júlia Nogales López</cp:lastModifiedBy>
  <cp:revision>10</cp:revision>
  <dcterms:created xsi:type="dcterms:W3CDTF">2025-01-22T10:22:07Z</dcterms:created>
  <dcterms:modified xsi:type="dcterms:W3CDTF">2025-02-03T14:24:20Z</dcterms:modified>
</cp:coreProperties>
</file>