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79" r:id="rId9"/>
    <p:sldId id="286" r:id="rId10"/>
    <p:sldId id="290" r:id="rId11"/>
    <p:sldId id="287" r:id="rId12"/>
    <p:sldId id="289" r:id="rId1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84B9F"/>
    <a:srgbClr val="5C2981"/>
    <a:srgbClr val="452E83"/>
    <a:srgbClr val="4C2C83"/>
    <a:srgbClr val="512B84"/>
    <a:srgbClr val="363085"/>
    <a:srgbClr val="702F8A"/>
    <a:srgbClr val="8031A7"/>
    <a:srgbClr val="834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891AE-88CF-48FD-B8CF-C6FFCD3484C5}" v="11" dt="2024-08-18T09:14:20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025" autoAdjust="0"/>
  </p:normalViewPr>
  <p:slideViewPr>
    <p:cSldViewPr snapToGrid="0">
      <p:cViewPr varScale="1">
        <p:scale>
          <a:sx n="107" d="100"/>
          <a:sy n="107" d="100"/>
        </p:scale>
        <p:origin x="2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ol Serrano" userId="f84d1ed1acae7d3a" providerId="LiveId" clId="{289891AE-88CF-48FD-B8CF-C6FFCD3484C5}"/>
    <pc:docChg chg="undo custSel addSld delSld modSld sldOrd">
      <pc:chgData name="Aniol Serrano" userId="f84d1ed1acae7d3a" providerId="LiveId" clId="{289891AE-88CF-48FD-B8CF-C6FFCD3484C5}" dt="2024-08-18T09:13:13.587" v="78" actId="20577"/>
      <pc:docMkLst>
        <pc:docMk/>
      </pc:docMkLst>
      <pc:sldChg chg="modSp mod">
        <pc:chgData name="Aniol Serrano" userId="f84d1ed1acae7d3a" providerId="LiveId" clId="{289891AE-88CF-48FD-B8CF-C6FFCD3484C5}" dt="2024-08-18T09:13:13.587" v="78" actId="20577"/>
        <pc:sldMkLst>
          <pc:docMk/>
          <pc:sldMk cId="170935197" sldId="256"/>
        </pc:sldMkLst>
        <pc:spChg chg="mod">
          <ac:chgData name="Aniol Serrano" userId="f84d1ed1acae7d3a" providerId="LiveId" clId="{289891AE-88CF-48FD-B8CF-C6FFCD3484C5}" dt="2024-08-18T09:13:13.587" v="78" actId="20577"/>
          <ac:spMkLst>
            <pc:docMk/>
            <pc:sldMk cId="170935197" sldId="256"/>
            <ac:spMk id="2" creationId="{3D18F9E6-6BBE-FDD0-C38E-35DBEC3A480B}"/>
          </ac:spMkLst>
        </pc:spChg>
      </pc:sldChg>
      <pc:sldChg chg="del">
        <pc:chgData name="Aniol Serrano" userId="f84d1ed1acae7d3a" providerId="LiveId" clId="{289891AE-88CF-48FD-B8CF-C6FFCD3484C5}" dt="2024-08-10T19:33:03.279" v="9" actId="47"/>
        <pc:sldMkLst>
          <pc:docMk/>
          <pc:sldMk cId="1502088690" sldId="259"/>
        </pc:sldMkLst>
      </pc:sldChg>
      <pc:sldChg chg="del">
        <pc:chgData name="Aniol Serrano" userId="f84d1ed1acae7d3a" providerId="LiveId" clId="{289891AE-88CF-48FD-B8CF-C6FFCD3484C5}" dt="2024-08-10T19:33:04.053" v="10" actId="47"/>
        <pc:sldMkLst>
          <pc:docMk/>
          <pc:sldMk cId="565906734" sldId="260"/>
        </pc:sldMkLst>
      </pc:sldChg>
      <pc:sldChg chg="del">
        <pc:chgData name="Aniol Serrano" userId="f84d1ed1acae7d3a" providerId="LiveId" clId="{289891AE-88CF-48FD-B8CF-C6FFCD3484C5}" dt="2024-08-10T19:33:05.543" v="11" actId="47"/>
        <pc:sldMkLst>
          <pc:docMk/>
          <pc:sldMk cId="2969734310" sldId="261"/>
        </pc:sldMkLst>
      </pc:sldChg>
      <pc:sldChg chg="del">
        <pc:chgData name="Aniol Serrano" userId="f84d1ed1acae7d3a" providerId="LiveId" clId="{289891AE-88CF-48FD-B8CF-C6FFCD3484C5}" dt="2024-08-10T19:33:06.089" v="12" actId="47"/>
        <pc:sldMkLst>
          <pc:docMk/>
          <pc:sldMk cId="2395115403" sldId="262"/>
        </pc:sldMkLst>
      </pc:sldChg>
      <pc:sldChg chg="del">
        <pc:chgData name="Aniol Serrano" userId="f84d1ed1acae7d3a" providerId="LiveId" clId="{289891AE-88CF-48FD-B8CF-C6FFCD3484C5}" dt="2024-08-10T19:33:06.713" v="13" actId="47"/>
        <pc:sldMkLst>
          <pc:docMk/>
          <pc:sldMk cId="925554087" sldId="263"/>
        </pc:sldMkLst>
      </pc:sldChg>
      <pc:sldChg chg="del">
        <pc:chgData name="Aniol Serrano" userId="f84d1ed1acae7d3a" providerId="LiveId" clId="{289891AE-88CF-48FD-B8CF-C6FFCD3484C5}" dt="2024-08-10T19:33:08.013" v="14" actId="47"/>
        <pc:sldMkLst>
          <pc:docMk/>
          <pc:sldMk cId="2634409644" sldId="264"/>
        </pc:sldMkLst>
      </pc:sldChg>
      <pc:sldChg chg="del">
        <pc:chgData name="Aniol Serrano" userId="f84d1ed1acae7d3a" providerId="LiveId" clId="{289891AE-88CF-48FD-B8CF-C6FFCD3484C5}" dt="2024-08-10T19:33:08.715" v="15" actId="47"/>
        <pc:sldMkLst>
          <pc:docMk/>
          <pc:sldMk cId="3271596709" sldId="265"/>
        </pc:sldMkLst>
      </pc:sldChg>
      <pc:sldChg chg="del">
        <pc:chgData name="Aniol Serrano" userId="f84d1ed1acae7d3a" providerId="LiveId" clId="{289891AE-88CF-48FD-B8CF-C6FFCD3484C5}" dt="2024-08-10T19:33:12.095" v="17" actId="47"/>
        <pc:sldMkLst>
          <pc:docMk/>
          <pc:sldMk cId="3448424175" sldId="266"/>
        </pc:sldMkLst>
      </pc:sldChg>
      <pc:sldChg chg="del">
        <pc:chgData name="Aniol Serrano" userId="f84d1ed1acae7d3a" providerId="LiveId" clId="{289891AE-88CF-48FD-B8CF-C6FFCD3484C5}" dt="2024-08-10T19:33:09.941" v="16" actId="47"/>
        <pc:sldMkLst>
          <pc:docMk/>
          <pc:sldMk cId="2954460065" sldId="267"/>
        </pc:sldMkLst>
      </pc:sldChg>
      <pc:sldChg chg="del">
        <pc:chgData name="Aniol Serrano" userId="f84d1ed1acae7d3a" providerId="LiveId" clId="{289891AE-88CF-48FD-B8CF-C6FFCD3484C5}" dt="2024-08-10T19:33:12.879" v="18" actId="47"/>
        <pc:sldMkLst>
          <pc:docMk/>
          <pc:sldMk cId="3143335469" sldId="268"/>
        </pc:sldMkLst>
      </pc:sldChg>
      <pc:sldChg chg="del">
        <pc:chgData name="Aniol Serrano" userId="f84d1ed1acae7d3a" providerId="LiveId" clId="{289891AE-88CF-48FD-B8CF-C6FFCD3484C5}" dt="2024-08-10T19:33:13.673" v="19" actId="47"/>
        <pc:sldMkLst>
          <pc:docMk/>
          <pc:sldMk cId="2523407910" sldId="269"/>
        </pc:sldMkLst>
      </pc:sldChg>
      <pc:sldChg chg="del">
        <pc:chgData name="Aniol Serrano" userId="f84d1ed1acae7d3a" providerId="LiveId" clId="{289891AE-88CF-48FD-B8CF-C6FFCD3484C5}" dt="2024-08-10T19:33:14.370" v="20" actId="47"/>
        <pc:sldMkLst>
          <pc:docMk/>
          <pc:sldMk cId="2936923775" sldId="270"/>
        </pc:sldMkLst>
      </pc:sldChg>
      <pc:sldChg chg="del">
        <pc:chgData name="Aniol Serrano" userId="f84d1ed1acae7d3a" providerId="LiveId" clId="{289891AE-88CF-48FD-B8CF-C6FFCD3484C5}" dt="2024-08-10T19:33:17.023" v="21" actId="47"/>
        <pc:sldMkLst>
          <pc:docMk/>
          <pc:sldMk cId="3212216876" sldId="271"/>
        </pc:sldMkLst>
      </pc:sldChg>
      <pc:sldChg chg="del">
        <pc:chgData name="Aniol Serrano" userId="f84d1ed1acae7d3a" providerId="LiveId" clId="{289891AE-88CF-48FD-B8CF-C6FFCD3484C5}" dt="2024-08-10T19:34:05.710" v="23" actId="47"/>
        <pc:sldMkLst>
          <pc:docMk/>
          <pc:sldMk cId="2690211452" sldId="273"/>
        </pc:sldMkLst>
      </pc:sldChg>
      <pc:sldChg chg="del">
        <pc:chgData name="Aniol Serrano" userId="f84d1ed1acae7d3a" providerId="LiveId" clId="{289891AE-88CF-48FD-B8CF-C6FFCD3484C5}" dt="2024-08-10T19:34:06.230" v="24" actId="47"/>
        <pc:sldMkLst>
          <pc:docMk/>
          <pc:sldMk cId="363989817" sldId="274"/>
        </pc:sldMkLst>
      </pc:sldChg>
      <pc:sldChg chg="del">
        <pc:chgData name="Aniol Serrano" userId="f84d1ed1acae7d3a" providerId="LiveId" clId="{289891AE-88CF-48FD-B8CF-C6FFCD3484C5}" dt="2024-08-10T19:34:05.135" v="22" actId="47"/>
        <pc:sldMkLst>
          <pc:docMk/>
          <pc:sldMk cId="2947408618" sldId="275"/>
        </pc:sldMkLst>
      </pc:sldChg>
      <pc:sldChg chg="del">
        <pc:chgData name="Aniol Serrano" userId="f84d1ed1acae7d3a" providerId="LiveId" clId="{289891AE-88CF-48FD-B8CF-C6FFCD3484C5}" dt="2024-08-10T19:34:07.943" v="26" actId="47"/>
        <pc:sldMkLst>
          <pc:docMk/>
          <pc:sldMk cId="1187199029" sldId="276"/>
        </pc:sldMkLst>
      </pc:sldChg>
      <pc:sldChg chg="del">
        <pc:chgData name="Aniol Serrano" userId="f84d1ed1acae7d3a" providerId="LiveId" clId="{289891AE-88CF-48FD-B8CF-C6FFCD3484C5}" dt="2024-08-10T19:34:07.059" v="25" actId="47"/>
        <pc:sldMkLst>
          <pc:docMk/>
          <pc:sldMk cId="2254990184" sldId="277"/>
        </pc:sldMkLst>
      </pc:sldChg>
      <pc:sldChg chg="del">
        <pc:chgData name="Aniol Serrano" userId="f84d1ed1acae7d3a" providerId="LiveId" clId="{289891AE-88CF-48FD-B8CF-C6FFCD3484C5}" dt="2024-08-10T19:34:08.737" v="27" actId="47"/>
        <pc:sldMkLst>
          <pc:docMk/>
          <pc:sldMk cId="3487205722" sldId="278"/>
        </pc:sldMkLst>
      </pc:sldChg>
      <pc:sldChg chg="addSp delSp mod">
        <pc:chgData name="Aniol Serrano" userId="f84d1ed1acae7d3a" providerId="LiveId" clId="{289891AE-88CF-48FD-B8CF-C6FFCD3484C5}" dt="2024-08-10T19:46:24.099" v="45" actId="22"/>
        <pc:sldMkLst>
          <pc:docMk/>
          <pc:sldMk cId="3388370725" sldId="279"/>
        </pc:sldMkLst>
        <pc:spChg chg="add del">
          <ac:chgData name="Aniol Serrano" userId="f84d1ed1acae7d3a" providerId="LiveId" clId="{289891AE-88CF-48FD-B8CF-C6FFCD3484C5}" dt="2024-08-10T19:46:24.099" v="45" actId="22"/>
          <ac:spMkLst>
            <pc:docMk/>
            <pc:sldMk cId="3388370725" sldId="279"/>
            <ac:spMk id="4" creationId="{BD511AFC-1D36-C495-B3A4-CF7DEA660B26}"/>
          </ac:spMkLst>
        </pc:spChg>
      </pc:sldChg>
      <pc:sldChg chg="addSp delSp modSp mod">
        <pc:chgData name="Aniol Serrano" userId="f84d1ed1acae7d3a" providerId="LiveId" clId="{289891AE-88CF-48FD-B8CF-C6FFCD3484C5}" dt="2024-08-18T09:10:01.920" v="75" actId="22"/>
        <pc:sldMkLst>
          <pc:docMk/>
          <pc:sldMk cId="3215896258" sldId="284"/>
        </pc:sldMkLst>
        <pc:picChg chg="del mod modCrop">
          <ac:chgData name="Aniol Serrano" userId="f84d1ed1acae7d3a" providerId="LiveId" clId="{289891AE-88CF-48FD-B8CF-C6FFCD3484C5}" dt="2024-08-18T09:10:00.137" v="74" actId="478"/>
          <ac:picMkLst>
            <pc:docMk/>
            <pc:sldMk cId="3215896258" sldId="284"/>
            <ac:picMk id="3" creationId="{C7E9876B-40E3-A904-A0C9-0BE0A3ADB031}"/>
          </ac:picMkLst>
        </pc:picChg>
        <pc:picChg chg="add">
          <ac:chgData name="Aniol Serrano" userId="f84d1ed1acae7d3a" providerId="LiveId" clId="{289891AE-88CF-48FD-B8CF-C6FFCD3484C5}" dt="2024-08-18T09:10:01.920" v="75" actId="22"/>
          <ac:picMkLst>
            <pc:docMk/>
            <pc:sldMk cId="3215896258" sldId="284"/>
            <ac:picMk id="5" creationId="{31BFE6EC-257E-D98B-A0D6-DB764DDB838A}"/>
          </ac:picMkLst>
        </pc:picChg>
      </pc:sldChg>
      <pc:sldChg chg="del">
        <pc:chgData name="Aniol Serrano" userId="f84d1ed1acae7d3a" providerId="LiveId" clId="{289891AE-88CF-48FD-B8CF-C6FFCD3484C5}" dt="2024-08-10T19:32:46.816" v="0" actId="47"/>
        <pc:sldMkLst>
          <pc:docMk/>
          <pc:sldMk cId="1278494559" sldId="285"/>
        </pc:sldMkLst>
      </pc:sldChg>
      <pc:sldChg chg="addSp delSp modSp add del mod ord">
        <pc:chgData name="Aniol Serrano" userId="f84d1ed1acae7d3a" providerId="LiveId" clId="{289891AE-88CF-48FD-B8CF-C6FFCD3484C5}" dt="2024-08-10T19:57:39.015" v="59" actId="12789"/>
        <pc:sldMkLst>
          <pc:docMk/>
          <pc:sldMk cId="2471078948" sldId="286"/>
        </pc:sldMkLst>
        <pc:picChg chg="add del">
          <ac:chgData name="Aniol Serrano" userId="f84d1ed1acae7d3a" providerId="LiveId" clId="{289891AE-88CF-48FD-B8CF-C6FFCD3484C5}" dt="2024-08-10T19:32:55.671" v="6" actId="22"/>
          <ac:picMkLst>
            <pc:docMk/>
            <pc:sldMk cId="2471078948" sldId="286"/>
            <ac:picMk id="3" creationId="{A451284F-80FB-8520-6BEF-94CA1E7B2995}"/>
          </ac:picMkLst>
        </pc:picChg>
        <pc:picChg chg="add mod modCrop">
          <ac:chgData name="Aniol Serrano" userId="f84d1ed1acae7d3a" providerId="LiveId" clId="{289891AE-88CF-48FD-B8CF-C6FFCD3484C5}" dt="2024-08-10T19:57:39.015" v="59" actId="12789"/>
          <ac:picMkLst>
            <pc:docMk/>
            <pc:sldMk cId="2471078948" sldId="286"/>
            <ac:picMk id="6" creationId="{9205B7E4-01F1-A597-CA54-6B7F123962D5}"/>
          </ac:picMkLst>
        </pc:picChg>
        <pc:picChg chg="add del mod">
          <ac:chgData name="Aniol Serrano" userId="f84d1ed1acae7d3a" providerId="LiveId" clId="{289891AE-88CF-48FD-B8CF-C6FFCD3484C5}" dt="2024-08-10T19:47:52.095" v="50" actId="478"/>
          <ac:picMkLst>
            <pc:docMk/>
            <pc:sldMk cId="2471078948" sldId="286"/>
            <ac:picMk id="1026" creationId="{2F7A8463-45A3-D356-0128-57B68A3B46C1}"/>
          </ac:picMkLst>
        </pc:picChg>
      </pc:sldChg>
      <pc:sldChg chg="addSp add mod">
        <pc:chgData name="Aniol Serrano" userId="f84d1ed1acae7d3a" providerId="LiveId" clId="{289891AE-88CF-48FD-B8CF-C6FFCD3484C5}" dt="2024-08-10T19:58:56.125" v="64" actId="22"/>
        <pc:sldMkLst>
          <pc:docMk/>
          <pc:sldMk cId="1470571377" sldId="287"/>
        </pc:sldMkLst>
        <pc:picChg chg="add">
          <ac:chgData name="Aniol Serrano" userId="f84d1ed1acae7d3a" providerId="LiveId" clId="{289891AE-88CF-48FD-B8CF-C6FFCD3484C5}" dt="2024-08-10T19:58:56.125" v="64" actId="22"/>
          <ac:picMkLst>
            <pc:docMk/>
            <pc:sldMk cId="1470571377" sldId="287"/>
            <ac:picMk id="3" creationId="{F548FFC4-10EB-B8F6-4213-847786E3417A}"/>
          </ac:picMkLst>
        </pc:picChg>
      </pc:sldChg>
      <pc:sldChg chg="add del">
        <pc:chgData name="Aniol Serrano" userId="f84d1ed1acae7d3a" providerId="LiveId" clId="{289891AE-88CF-48FD-B8CF-C6FFCD3484C5}" dt="2024-08-10T19:59:01.939" v="65" actId="47"/>
        <pc:sldMkLst>
          <pc:docMk/>
          <pc:sldMk cId="2834965054" sldId="288"/>
        </pc:sldMkLst>
      </pc:sldChg>
      <pc:sldChg chg="addSp delSp modSp add mod ord">
        <pc:chgData name="Aniol Serrano" userId="f84d1ed1acae7d3a" providerId="LiveId" clId="{289891AE-88CF-48FD-B8CF-C6FFCD3484C5}" dt="2024-08-10T19:34:37.564" v="43" actId="478"/>
        <pc:sldMkLst>
          <pc:docMk/>
          <pc:sldMk cId="2885217235" sldId="289"/>
        </pc:sldMkLst>
        <pc:spChg chg="mod">
          <ac:chgData name="Aniol Serrano" userId="f84d1ed1acae7d3a" providerId="LiveId" clId="{289891AE-88CF-48FD-B8CF-C6FFCD3484C5}" dt="2024-08-10T19:34:29.791" v="41" actId="27636"/>
          <ac:spMkLst>
            <pc:docMk/>
            <pc:sldMk cId="2885217235" sldId="289"/>
            <ac:spMk id="2" creationId="{3D18F9E6-6BBE-FDD0-C38E-35DBEC3A480B}"/>
          </ac:spMkLst>
        </pc:spChg>
        <pc:spChg chg="del">
          <ac:chgData name="Aniol Serrano" userId="f84d1ed1acae7d3a" providerId="LiveId" clId="{289891AE-88CF-48FD-B8CF-C6FFCD3484C5}" dt="2024-08-10T19:34:33.817" v="42" actId="478"/>
          <ac:spMkLst>
            <pc:docMk/>
            <pc:sldMk cId="2885217235" sldId="289"/>
            <ac:spMk id="3" creationId="{B3768E83-6E19-1428-2354-68959BD225D9}"/>
          </ac:spMkLst>
        </pc:spChg>
        <pc:spChg chg="add del mod">
          <ac:chgData name="Aniol Serrano" userId="f84d1ed1acae7d3a" providerId="LiveId" clId="{289891AE-88CF-48FD-B8CF-C6FFCD3484C5}" dt="2024-08-10T19:34:37.564" v="43" actId="478"/>
          <ac:spMkLst>
            <pc:docMk/>
            <pc:sldMk cId="2885217235" sldId="289"/>
            <ac:spMk id="5" creationId="{3846EADC-EB60-99E5-31A2-C56796306B24}"/>
          </ac:spMkLst>
        </pc:spChg>
      </pc:sldChg>
      <pc:sldChg chg="addSp delSp modSp add mod">
        <pc:chgData name="Aniol Serrano" userId="f84d1ed1acae7d3a" providerId="LiveId" clId="{289891AE-88CF-48FD-B8CF-C6FFCD3484C5}" dt="2024-08-18T09:01:51.411" v="73" actId="1076"/>
        <pc:sldMkLst>
          <pc:docMk/>
          <pc:sldMk cId="3131608892" sldId="290"/>
        </pc:sldMkLst>
        <pc:picChg chg="add mod">
          <ac:chgData name="Aniol Serrano" userId="f84d1ed1acae7d3a" providerId="LiveId" clId="{289891AE-88CF-48FD-B8CF-C6FFCD3484C5}" dt="2024-08-18T09:01:51.411" v="73" actId="1076"/>
          <ac:picMkLst>
            <pc:docMk/>
            <pc:sldMk cId="3131608892" sldId="290"/>
            <ac:picMk id="3" creationId="{AA951073-8BB6-1035-06FE-B0C07BD24001}"/>
          </ac:picMkLst>
        </pc:picChg>
        <pc:picChg chg="del mod modCrop">
          <ac:chgData name="Aniol Serrano" userId="f84d1ed1acae7d3a" providerId="LiveId" clId="{289891AE-88CF-48FD-B8CF-C6FFCD3484C5}" dt="2024-08-18T09:01:43.952" v="69" actId="478"/>
          <ac:picMkLst>
            <pc:docMk/>
            <pc:sldMk cId="3131608892" sldId="290"/>
            <ac:picMk id="6" creationId="{9205B7E4-01F1-A597-CA54-6B7F123962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E914F-DB25-40E9-B09A-8E59F159E19C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70B8-C050-463B-9C46-383A189FBD5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124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1160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9027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452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9371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29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775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1923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F70B8-C050-463B-9C46-383A189FBD55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4967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2506536-40F9-98BD-304B-B2BDDCF21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E818456D-03F6-C3AE-97B7-0EB45F646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4C9E18E3-BD92-21A3-9486-C8E32E0D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0B94F833-6E98-7C5C-7B97-C1F961F4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5C5B6764-FCF6-F62C-5919-E2813728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675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CA1AC78-AACA-E275-CD32-342E43C0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A7BA6089-AB48-801E-5862-845770C6F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CE3A4E4B-E2AC-6228-F9A1-BA1B139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7F0604FB-1B9C-4A4B-950D-809A1BD1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DAE0DE85-376B-2EE5-27E6-4A717E15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6851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0D28DDA6-ED6F-E084-68C4-3AD9C102E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7934F58E-AAD3-187E-EC0C-13B2D934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1E88FA14-FA8F-20B4-B508-48D32AD8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374E9C86-E049-7A9E-C1AA-AC4A946E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26998D0-773F-A3B4-C5C6-C07E7D7A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934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249C53D-ED12-FBEB-ABEA-62601124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AE20702E-DB37-2C67-5B8C-2818631C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8C426A6A-9420-13A9-3060-78FDB121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CBB2DC01-76FC-9000-8216-3B7BEA6D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725EE323-05C5-61B0-CA79-2204F491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77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BFF8CAB-2682-1B7E-5626-457DDEEA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16ED60B9-710E-59CE-0D22-07C7ED4F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482C24D0-09A7-0E6C-097E-01459903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EEE26BB-DE5C-65F0-F637-84AA089B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560900F3-B218-432E-DF27-3A519D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257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17D9979-4AA2-65B2-EE65-6A5B7527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D6E8300-894C-C328-21B0-45D0F0032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F1F0769A-5AA9-E464-A63F-A45176FA1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7D2C7E0-C103-DCA4-70A7-C105BF01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63545D2-6104-F806-17D5-80DAA6C9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0C805EF9-276A-CB95-0859-BBBCCF4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08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6EF6282-F355-A874-C5E8-722B310A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2BF95D04-A009-5ABC-92F6-656A23D8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0C47C832-72F1-36FD-8501-C47806D91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6620DBBB-0188-3FE1-EB08-95D6E5283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F7751FF0-260E-7C00-C4FE-712F3BB75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6763ECA9-1491-D4FB-EEF5-AEA3C74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19A9924B-6ACE-3584-FC4A-7BD54006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607D3603-B802-03A0-FF5C-B66A04B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76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06A7E38-0FF8-08FF-847F-BF0432DB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7372AAF4-1767-BA84-1672-FD1078AC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22F3C735-9B80-7873-E091-052C16EC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1071027C-9D36-5089-8DAC-6DAC32A6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37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08BDAB52-C993-F1C1-847B-B1E194CF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D8E98419-1C53-B42E-A276-88BF8C66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6C9C9994-B49C-EFD6-5AC9-E002D883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96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8165F89-547A-5C7A-F3A0-FAD88A2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AC82772B-4D5A-FB19-D3DD-FB72557C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DF7B9644-035C-E6EB-B6EF-F62035E5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A3CDB342-2AEB-EFF2-3C61-7438F16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56E27FAC-89EA-73D0-A257-C8B28257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4E91FDD7-B26F-8F89-4F49-A135F5F9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953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F218BC3-1477-B47E-73E4-869D2B27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B06B5658-1A24-05B2-8FB3-7338CA589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A385385B-204E-A422-E520-ADBE2C20C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6C07D26C-6A30-66EF-DC8F-587FC98C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081C0D8B-E3E8-5154-D328-8F2E0F32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723A3BF1-09AC-7ABD-C313-A0FEAE00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49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6763475B-4408-2272-7962-BC1376B6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2768999C-BE9A-79F9-71AD-7DB6EE683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038B61F3-5C16-591D-941B-D759ABE80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E75F3-987A-47F4-945A-C91B81E55A7D}" type="datetimeFigureOut">
              <a:rPr lang="ca-ES" smtClean="0"/>
              <a:t>18/8/2024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5DC2EEF6-C7AD-CB07-2475-788F40B56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DA652F5B-75B0-6F8C-834A-EB005076F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5250C-3F6B-44C6-8624-B0867DD5B95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68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D18F9E6-6BBE-FDD0-C38E-35DBEC3A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ca-ES" sz="11500" dirty="0">
                <a:latin typeface="Montserrat Black" pitchFamily="2" charset="0"/>
                <a:cs typeface="Arial" panose="020B0604020202020204" pitchFamily="34" charset="0"/>
              </a:rPr>
              <a:t>SIG Games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B3768E83-6E19-1428-2354-68959BD22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727" y="4251528"/>
            <a:ext cx="3028545" cy="371272"/>
          </a:xfrm>
        </p:spPr>
        <p:txBody>
          <a:bodyPr anchor="ctr">
            <a:normAutofit fontScale="92500"/>
          </a:bodyPr>
          <a:lstStyle/>
          <a:p>
            <a:r>
              <a:rPr lang="ca-ES" sz="1800" dirty="0">
                <a:latin typeface="Montserrat" pitchFamily="2" charset="0"/>
              </a:rPr>
              <a:t>Prototip de la pàgina web</a:t>
            </a:r>
          </a:p>
        </p:txBody>
      </p:sp>
    </p:spTree>
    <p:extLst>
      <p:ext uri="{BB962C8B-B14F-4D97-AF65-F5344CB8AC3E}">
        <p14:creationId xmlns:p14="http://schemas.microsoft.com/office/powerpoint/2010/main" val="17093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951073-8BB6-1035-06FE-B0C07BD24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7" y="0"/>
            <a:ext cx="11475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0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48FFC4-10EB-B8F6-4213-847786E3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5" y="0"/>
            <a:ext cx="11435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7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D18F9E6-6BBE-FDD0-C38E-35DBEC3A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ca-ES" sz="11500" dirty="0">
                <a:latin typeface="Montserrat Black" pitchFamily="2" charset="0"/>
                <a:cs typeface="Arial" panose="020B0604020202020204" pitchFamily="34" charset="0"/>
              </a:rPr>
              <a:t>Preguntes?</a:t>
            </a:r>
          </a:p>
        </p:txBody>
      </p:sp>
    </p:spTree>
    <p:extLst>
      <p:ext uri="{BB962C8B-B14F-4D97-AF65-F5344CB8AC3E}">
        <p14:creationId xmlns:p14="http://schemas.microsoft.com/office/powerpoint/2010/main" val="28852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3291E9B-76A1-08BD-3C45-2B875725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a-ES" dirty="0">
                <a:latin typeface="Montserrat Alternates Black" panose="00000A00000000000000" pitchFamily="2" charset="0"/>
              </a:rPr>
              <a:t>Pàgina principal</a:t>
            </a:r>
          </a:p>
        </p:txBody>
      </p:sp>
    </p:spTree>
    <p:extLst>
      <p:ext uri="{BB962C8B-B14F-4D97-AF65-F5344CB8AC3E}">
        <p14:creationId xmlns:p14="http://schemas.microsoft.com/office/powerpoint/2010/main" val="108486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236216-A74A-A018-5FDF-FEAA68780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" t="632" r="736" b="1246"/>
          <a:stretch/>
        </p:blipFill>
        <p:spPr>
          <a:xfrm>
            <a:off x="357656" y="0"/>
            <a:ext cx="11476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BFC201-F04E-DB6E-321C-B170D743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" t="1384" r="848" b="1005"/>
          <a:stretch/>
        </p:blipFill>
        <p:spPr>
          <a:xfrm>
            <a:off x="369217" y="0"/>
            <a:ext cx="11453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AFBF4E-CF49-C820-6949-B9DD55C62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" t="1133" r="377" b="880"/>
          <a:stretch/>
        </p:blipFill>
        <p:spPr>
          <a:xfrm>
            <a:off x="335666" y="0"/>
            <a:ext cx="11497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AC82C8-B9E9-29D5-07D6-A849B41A2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" t="1257" r="1258" b="1384"/>
          <a:stretch/>
        </p:blipFill>
        <p:spPr>
          <a:xfrm>
            <a:off x="370935" y="0"/>
            <a:ext cx="11438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BFE6EC-257E-D98B-A0D6-DB764DDB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1" y="0"/>
            <a:ext cx="11457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3291E9B-76A1-08BD-3C45-2B875725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a-ES" dirty="0">
                <a:latin typeface="Montserrat Alternates Black" panose="00000A00000000000000" pitchFamily="2" charset="0"/>
              </a:rPr>
              <a:t>Pàgines detall</a:t>
            </a:r>
          </a:p>
        </p:txBody>
      </p:sp>
    </p:spTree>
    <p:extLst>
      <p:ext uri="{BB962C8B-B14F-4D97-AF65-F5344CB8AC3E}">
        <p14:creationId xmlns:p14="http://schemas.microsoft.com/office/powerpoint/2010/main" val="338837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FBBAE-6638-9213-D7F4-F967FCF7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05B7E4-01F1-A597-CA54-6B7F12396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" t="1788" r="1135" b="1443"/>
          <a:stretch/>
        </p:blipFill>
        <p:spPr>
          <a:xfrm>
            <a:off x="395927" y="0"/>
            <a:ext cx="11475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78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SIGgames">
      <a:dk1>
        <a:srgbClr val="333132"/>
      </a:dk1>
      <a:lt1>
        <a:srgbClr val="F1F2F2"/>
      </a:lt1>
      <a:dk2>
        <a:srgbClr val="333132"/>
      </a:dk2>
      <a:lt2>
        <a:srgbClr val="F1F2F2"/>
      </a:lt2>
      <a:accent1>
        <a:srgbClr val="684B9E"/>
      </a:accent1>
      <a:accent2>
        <a:srgbClr val="684B9E"/>
      </a:accent2>
      <a:accent3>
        <a:srgbClr val="684B9E"/>
      </a:accent3>
      <a:accent4>
        <a:srgbClr val="684B9E"/>
      </a:accent4>
      <a:accent5>
        <a:srgbClr val="684B9E"/>
      </a:accent5>
      <a:accent6>
        <a:srgbClr val="684B9E"/>
      </a:accent6>
      <a:hlink>
        <a:srgbClr val="684B9E"/>
      </a:hlink>
      <a:folHlink>
        <a:srgbClr val="684B9E"/>
      </a:folHlink>
    </a:clrScheme>
    <a:fontScheme name="SIGgames">
      <a:majorFont>
        <a:latin typeface="Cocon"/>
        <a:ea typeface=""/>
        <a:cs typeface=""/>
      </a:majorFont>
      <a:minorFont>
        <a:latin typeface="Cocon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c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21</Words>
  <Application>Microsoft Office PowerPoint</Application>
  <PresentationFormat>Panorámica</PresentationFormat>
  <Paragraphs>13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Aptos</vt:lpstr>
      <vt:lpstr>Arial</vt:lpstr>
      <vt:lpstr>Cocon</vt:lpstr>
      <vt:lpstr>Montserrat</vt:lpstr>
      <vt:lpstr>Montserrat Alternates Black</vt:lpstr>
      <vt:lpstr>Montserrat Black</vt:lpstr>
      <vt:lpstr>Tema de l'Office</vt:lpstr>
      <vt:lpstr>SIG Games</vt:lpstr>
      <vt:lpstr>Pàgina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Pàgines detall</vt:lpstr>
      <vt:lpstr>Presentación de PowerPoint</vt:lpstr>
      <vt:lpstr>Presentación de PowerPoint</vt:lpstr>
      <vt:lpstr>Presentación de PowerPoint</vt:lpstr>
      <vt:lpstr>Preguntes?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Pérez;Aniol Serrano;Júlia Nogales</dc:creator>
  <cp:lastModifiedBy>Aniol Serrano</cp:lastModifiedBy>
  <cp:revision>3</cp:revision>
  <dcterms:created xsi:type="dcterms:W3CDTF">2024-07-27T10:47:41Z</dcterms:created>
  <dcterms:modified xsi:type="dcterms:W3CDTF">2024-08-18T09:14:31Z</dcterms:modified>
</cp:coreProperties>
</file>