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80" r:id="rId4"/>
    <p:sldId id="281" r:id="rId5"/>
    <p:sldId id="282" r:id="rId6"/>
    <p:sldId id="283" r:id="rId7"/>
    <p:sldId id="284" r:id="rId8"/>
    <p:sldId id="279" r:id="rId9"/>
    <p:sldId id="286" r:id="rId10"/>
    <p:sldId id="290" r:id="rId11"/>
    <p:sldId id="287" r:id="rId12"/>
    <p:sldId id="289" r:id="rId13"/>
  </p:sldIdLst>
  <p:sldSz cx="12192000" cy="6858000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84B9F"/>
    <a:srgbClr val="5C2981"/>
    <a:srgbClr val="452E83"/>
    <a:srgbClr val="4C2C83"/>
    <a:srgbClr val="512B84"/>
    <a:srgbClr val="363085"/>
    <a:srgbClr val="702F8A"/>
    <a:srgbClr val="8031A7"/>
    <a:srgbClr val="8344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9891AE-88CF-48FD-B8CF-C6FFCD3484C5}" v="12" dt="2024-08-18T10:48:12.0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5025" autoAdjust="0"/>
  </p:normalViewPr>
  <p:slideViewPr>
    <p:cSldViewPr snapToGrid="0">
      <p:cViewPr varScale="1">
        <p:scale>
          <a:sx n="134" d="100"/>
          <a:sy n="134" d="100"/>
        </p:scale>
        <p:origin x="636" y="1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iol Serrano" userId="f84d1ed1acae7d3a" providerId="LiveId" clId="{289891AE-88CF-48FD-B8CF-C6FFCD3484C5}"/>
    <pc:docChg chg="undo custSel addSld delSld modSld sldOrd">
      <pc:chgData name="Aniol Serrano" userId="f84d1ed1acae7d3a" providerId="LiveId" clId="{289891AE-88CF-48FD-B8CF-C6FFCD3484C5}" dt="2024-08-18T09:13:13.587" v="78" actId="20577"/>
      <pc:docMkLst>
        <pc:docMk/>
      </pc:docMkLst>
      <pc:sldChg chg="modSp mod">
        <pc:chgData name="Aniol Serrano" userId="f84d1ed1acae7d3a" providerId="LiveId" clId="{289891AE-88CF-48FD-B8CF-C6FFCD3484C5}" dt="2024-08-18T09:13:13.587" v="78" actId="20577"/>
        <pc:sldMkLst>
          <pc:docMk/>
          <pc:sldMk cId="170935197" sldId="256"/>
        </pc:sldMkLst>
        <pc:spChg chg="mod">
          <ac:chgData name="Aniol Serrano" userId="f84d1ed1acae7d3a" providerId="LiveId" clId="{289891AE-88CF-48FD-B8CF-C6FFCD3484C5}" dt="2024-08-18T09:13:13.587" v="78" actId="20577"/>
          <ac:spMkLst>
            <pc:docMk/>
            <pc:sldMk cId="170935197" sldId="256"/>
            <ac:spMk id="2" creationId="{3D18F9E6-6BBE-FDD0-C38E-35DBEC3A480B}"/>
          </ac:spMkLst>
        </pc:spChg>
      </pc:sldChg>
      <pc:sldChg chg="del">
        <pc:chgData name="Aniol Serrano" userId="f84d1ed1acae7d3a" providerId="LiveId" clId="{289891AE-88CF-48FD-B8CF-C6FFCD3484C5}" dt="2024-08-10T19:33:03.279" v="9" actId="47"/>
        <pc:sldMkLst>
          <pc:docMk/>
          <pc:sldMk cId="1502088690" sldId="259"/>
        </pc:sldMkLst>
      </pc:sldChg>
      <pc:sldChg chg="del">
        <pc:chgData name="Aniol Serrano" userId="f84d1ed1acae7d3a" providerId="LiveId" clId="{289891AE-88CF-48FD-B8CF-C6FFCD3484C5}" dt="2024-08-10T19:33:04.053" v="10" actId="47"/>
        <pc:sldMkLst>
          <pc:docMk/>
          <pc:sldMk cId="565906734" sldId="260"/>
        </pc:sldMkLst>
      </pc:sldChg>
      <pc:sldChg chg="del">
        <pc:chgData name="Aniol Serrano" userId="f84d1ed1acae7d3a" providerId="LiveId" clId="{289891AE-88CF-48FD-B8CF-C6FFCD3484C5}" dt="2024-08-10T19:33:05.543" v="11" actId="47"/>
        <pc:sldMkLst>
          <pc:docMk/>
          <pc:sldMk cId="2969734310" sldId="261"/>
        </pc:sldMkLst>
      </pc:sldChg>
      <pc:sldChg chg="del">
        <pc:chgData name="Aniol Serrano" userId="f84d1ed1acae7d3a" providerId="LiveId" clId="{289891AE-88CF-48FD-B8CF-C6FFCD3484C5}" dt="2024-08-10T19:33:06.089" v="12" actId="47"/>
        <pc:sldMkLst>
          <pc:docMk/>
          <pc:sldMk cId="2395115403" sldId="262"/>
        </pc:sldMkLst>
      </pc:sldChg>
      <pc:sldChg chg="del">
        <pc:chgData name="Aniol Serrano" userId="f84d1ed1acae7d3a" providerId="LiveId" clId="{289891AE-88CF-48FD-B8CF-C6FFCD3484C5}" dt="2024-08-10T19:33:06.713" v="13" actId="47"/>
        <pc:sldMkLst>
          <pc:docMk/>
          <pc:sldMk cId="925554087" sldId="263"/>
        </pc:sldMkLst>
      </pc:sldChg>
      <pc:sldChg chg="del">
        <pc:chgData name="Aniol Serrano" userId="f84d1ed1acae7d3a" providerId="LiveId" clId="{289891AE-88CF-48FD-B8CF-C6FFCD3484C5}" dt="2024-08-10T19:33:08.013" v="14" actId="47"/>
        <pc:sldMkLst>
          <pc:docMk/>
          <pc:sldMk cId="2634409644" sldId="264"/>
        </pc:sldMkLst>
      </pc:sldChg>
      <pc:sldChg chg="del">
        <pc:chgData name="Aniol Serrano" userId="f84d1ed1acae7d3a" providerId="LiveId" clId="{289891AE-88CF-48FD-B8CF-C6FFCD3484C5}" dt="2024-08-10T19:33:08.715" v="15" actId="47"/>
        <pc:sldMkLst>
          <pc:docMk/>
          <pc:sldMk cId="3271596709" sldId="265"/>
        </pc:sldMkLst>
      </pc:sldChg>
      <pc:sldChg chg="del">
        <pc:chgData name="Aniol Serrano" userId="f84d1ed1acae7d3a" providerId="LiveId" clId="{289891AE-88CF-48FD-B8CF-C6FFCD3484C5}" dt="2024-08-10T19:33:12.095" v="17" actId="47"/>
        <pc:sldMkLst>
          <pc:docMk/>
          <pc:sldMk cId="3448424175" sldId="266"/>
        </pc:sldMkLst>
      </pc:sldChg>
      <pc:sldChg chg="del">
        <pc:chgData name="Aniol Serrano" userId="f84d1ed1acae7d3a" providerId="LiveId" clId="{289891AE-88CF-48FD-B8CF-C6FFCD3484C5}" dt="2024-08-10T19:33:09.941" v="16" actId="47"/>
        <pc:sldMkLst>
          <pc:docMk/>
          <pc:sldMk cId="2954460065" sldId="267"/>
        </pc:sldMkLst>
      </pc:sldChg>
      <pc:sldChg chg="del">
        <pc:chgData name="Aniol Serrano" userId="f84d1ed1acae7d3a" providerId="LiveId" clId="{289891AE-88CF-48FD-B8CF-C6FFCD3484C5}" dt="2024-08-10T19:33:12.879" v="18" actId="47"/>
        <pc:sldMkLst>
          <pc:docMk/>
          <pc:sldMk cId="3143335469" sldId="268"/>
        </pc:sldMkLst>
      </pc:sldChg>
      <pc:sldChg chg="del">
        <pc:chgData name="Aniol Serrano" userId="f84d1ed1acae7d3a" providerId="LiveId" clId="{289891AE-88CF-48FD-B8CF-C6FFCD3484C5}" dt="2024-08-10T19:33:13.673" v="19" actId="47"/>
        <pc:sldMkLst>
          <pc:docMk/>
          <pc:sldMk cId="2523407910" sldId="269"/>
        </pc:sldMkLst>
      </pc:sldChg>
      <pc:sldChg chg="del">
        <pc:chgData name="Aniol Serrano" userId="f84d1ed1acae7d3a" providerId="LiveId" clId="{289891AE-88CF-48FD-B8CF-C6FFCD3484C5}" dt="2024-08-10T19:33:14.370" v="20" actId="47"/>
        <pc:sldMkLst>
          <pc:docMk/>
          <pc:sldMk cId="2936923775" sldId="270"/>
        </pc:sldMkLst>
      </pc:sldChg>
      <pc:sldChg chg="del">
        <pc:chgData name="Aniol Serrano" userId="f84d1ed1acae7d3a" providerId="LiveId" clId="{289891AE-88CF-48FD-B8CF-C6FFCD3484C5}" dt="2024-08-10T19:33:17.023" v="21" actId="47"/>
        <pc:sldMkLst>
          <pc:docMk/>
          <pc:sldMk cId="3212216876" sldId="271"/>
        </pc:sldMkLst>
      </pc:sldChg>
      <pc:sldChg chg="del">
        <pc:chgData name="Aniol Serrano" userId="f84d1ed1acae7d3a" providerId="LiveId" clId="{289891AE-88CF-48FD-B8CF-C6FFCD3484C5}" dt="2024-08-10T19:34:05.710" v="23" actId="47"/>
        <pc:sldMkLst>
          <pc:docMk/>
          <pc:sldMk cId="2690211452" sldId="273"/>
        </pc:sldMkLst>
      </pc:sldChg>
      <pc:sldChg chg="del">
        <pc:chgData name="Aniol Serrano" userId="f84d1ed1acae7d3a" providerId="LiveId" clId="{289891AE-88CF-48FD-B8CF-C6FFCD3484C5}" dt="2024-08-10T19:34:06.230" v="24" actId="47"/>
        <pc:sldMkLst>
          <pc:docMk/>
          <pc:sldMk cId="363989817" sldId="274"/>
        </pc:sldMkLst>
      </pc:sldChg>
      <pc:sldChg chg="del">
        <pc:chgData name="Aniol Serrano" userId="f84d1ed1acae7d3a" providerId="LiveId" clId="{289891AE-88CF-48FD-B8CF-C6FFCD3484C5}" dt="2024-08-10T19:34:05.135" v="22" actId="47"/>
        <pc:sldMkLst>
          <pc:docMk/>
          <pc:sldMk cId="2947408618" sldId="275"/>
        </pc:sldMkLst>
      </pc:sldChg>
      <pc:sldChg chg="del">
        <pc:chgData name="Aniol Serrano" userId="f84d1ed1acae7d3a" providerId="LiveId" clId="{289891AE-88CF-48FD-B8CF-C6FFCD3484C5}" dt="2024-08-10T19:34:07.943" v="26" actId="47"/>
        <pc:sldMkLst>
          <pc:docMk/>
          <pc:sldMk cId="1187199029" sldId="276"/>
        </pc:sldMkLst>
      </pc:sldChg>
      <pc:sldChg chg="del">
        <pc:chgData name="Aniol Serrano" userId="f84d1ed1acae7d3a" providerId="LiveId" clId="{289891AE-88CF-48FD-B8CF-C6FFCD3484C5}" dt="2024-08-10T19:34:07.059" v="25" actId="47"/>
        <pc:sldMkLst>
          <pc:docMk/>
          <pc:sldMk cId="2254990184" sldId="277"/>
        </pc:sldMkLst>
      </pc:sldChg>
      <pc:sldChg chg="del">
        <pc:chgData name="Aniol Serrano" userId="f84d1ed1acae7d3a" providerId="LiveId" clId="{289891AE-88CF-48FD-B8CF-C6FFCD3484C5}" dt="2024-08-10T19:34:08.737" v="27" actId="47"/>
        <pc:sldMkLst>
          <pc:docMk/>
          <pc:sldMk cId="3487205722" sldId="278"/>
        </pc:sldMkLst>
      </pc:sldChg>
      <pc:sldChg chg="addSp delSp mod">
        <pc:chgData name="Aniol Serrano" userId="f84d1ed1acae7d3a" providerId="LiveId" clId="{289891AE-88CF-48FD-B8CF-C6FFCD3484C5}" dt="2024-08-10T19:46:24.099" v="45" actId="22"/>
        <pc:sldMkLst>
          <pc:docMk/>
          <pc:sldMk cId="3388370725" sldId="279"/>
        </pc:sldMkLst>
        <pc:spChg chg="add del">
          <ac:chgData name="Aniol Serrano" userId="f84d1ed1acae7d3a" providerId="LiveId" clId="{289891AE-88CF-48FD-B8CF-C6FFCD3484C5}" dt="2024-08-10T19:46:24.099" v="45" actId="22"/>
          <ac:spMkLst>
            <pc:docMk/>
            <pc:sldMk cId="3388370725" sldId="279"/>
            <ac:spMk id="4" creationId="{BD511AFC-1D36-C495-B3A4-CF7DEA660B26}"/>
          </ac:spMkLst>
        </pc:spChg>
      </pc:sldChg>
      <pc:sldChg chg="addSp delSp modSp mod">
        <pc:chgData name="Aniol Serrano" userId="f84d1ed1acae7d3a" providerId="LiveId" clId="{289891AE-88CF-48FD-B8CF-C6FFCD3484C5}" dt="2024-08-18T09:10:01.920" v="75" actId="22"/>
        <pc:sldMkLst>
          <pc:docMk/>
          <pc:sldMk cId="3215896258" sldId="284"/>
        </pc:sldMkLst>
        <pc:picChg chg="del mod modCrop">
          <ac:chgData name="Aniol Serrano" userId="f84d1ed1acae7d3a" providerId="LiveId" clId="{289891AE-88CF-48FD-B8CF-C6FFCD3484C5}" dt="2024-08-18T09:10:00.137" v="74" actId="478"/>
          <ac:picMkLst>
            <pc:docMk/>
            <pc:sldMk cId="3215896258" sldId="284"/>
            <ac:picMk id="3" creationId="{C7E9876B-40E3-A904-A0C9-0BE0A3ADB031}"/>
          </ac:picMkLst>
        </pc:picChg>
        <pc:picChg chg="add">
          <ac:chgData name="Aniol Serrano" userId="f84d1ed1acae7d3a" providerId="LiveId" clId="{289891AE-88CF-48FD-B8CF-C6FFCD3484C5}" dt="2024-08-18T09:10:01.920" v="75" actId="22"/>
          <ac:picMkLst>
            <pc:docMk/>
            <pc:sldMk cId="3215896258" sldId="284"/>
            <ac:picMk id="5" creationId="{31BFE6EC-257E-D98B-A0D6-DB764DDB838A}"/>
          </ac:picMkLst>
        </pc:picChg>
      </pc:sldChg>
      <pc:sldChg chg="del">
        <pc:chgData name="Aniol Serrano" userId="f84d1ed1acae7d3a" providerId="LiveId" clId="{289891AE-88CF-48FD-B8CF-C6FFCD3484C5}" dt="2024-08-10T19:32:46.816" v="0" actId="47"/>
        <pc:sldMkLst>
          <pc:docMk/>
          <pc:sldMk cId="1278494559" sldId="285"/>
        </pc:sldMkLst>
      </pc:sldChg>
      <pc:sldChg chg="addSp delSp modSp add del mod ord">
        <pc:chgData name="Aniol Serrano" userId="f84d1ed1acae7d3a" providerId="LiveId" clId="{289891AE-88CF-48FD-B8CF-C6FFCD3484C5}" dt="2024-08-10T19:57:39.015" v="59" actId="12789"/>
        <pc:sldMkLst>
          <pc:docMk/>
          <pc:sldMk cId="2471078948" sldId="286"/>
        </pc:sldMkLst>
        <pc:picChg chg="add del">
          <ac:chgData name="Aniol Serrano" userId="f84d1ed1acae7d3a" providerId="LiveId" clId="{289891AE-88CF-48FD-B8CF-C6FFCD3484C5}" dt="2024-08-10T19:32:55.671" v="6" actId="22"/>
          <ac:picMkLst>
            <pc:docMk/>
            <pc:sldMk cId="2471078948" sldId="286"/>
            <ac:picMk id="3" creationId="{A451284F-80FB-8520-6BEF-94CA1E7B2995}"/>
          </ac:picMkLst>
        </pc:picChg>
        <pc:picChg chg="add mod modCrop">
          <ac:chgData name="Aniol Serrano" userId="f84d1ed1acae7d3a" providerId="LiveId" clId="{289891AE-88CF-48FD-B8CF-C6FFCD3484C5}" dt="2024-08-10T19:57:39.015" v="59" actId="12789"/>
          <ac:picMkLst>
            <pc:docMk/>
            <pc:sldMk cId="2471078948" sldId="286"/>
            <ac:picMk id="6" creationId="{9205B7E4-01F1-A597-CA54-6B7F123962D5}"/>
          </ac:picMkLst>
        </pc:picChg>
        <pc:picChg chg="add del mod">
          <ac:chgData name="Aniol Serrano" userId="f84d1ed1acae7d3a" providerId="LiveId" clId="{289891AE-88CF-48FD-B8CF-C6FFCD3484C5}" dt="2024-08-10T19:47:52.095" v="50" actId="478"/>
          <ac:picMkLst>
            <pc:docMk/>
            <pc:sldMk cId="2471078948" sldId="286"/>
            <ac:picMk id="1026" creationId="{2F7A8463-45A3-D356-0128-57B68A3B46C1}"/>
          </ac:picMkLst>
        </pc:picChg>
      </pc:sldChg>
      <pc:sldChg chg="addSp add mod">
        <pc:chgData name="Aniol Serrano" userId="f84d1ed1acae7d3a" providerId="LiveId" clId="{289891AE-88CF-48FD-B8CF-C6FFCD3484C5}" dt="2024-08-10T19:58:56.125" v="64" actId="22"/>
        <pc:sldMkLst>
          <pc:docMk/>
          <pc:sldMk cId="1470571377" sldId="287"/>
        </pc:sldMkLst>
        <pc:picChg chg="add">
          <ac:chgData name="Aniol Serrano" userId="f84d1ed1acae7d3a" providerId="LiveId" clId="{289891AE-88CF-48FD-B8CF-C6FFCD3484C5}" dt="2024-08-10T19:58:56.125" v="64" actId="22"/>
          <ac:picMkLst>
            <pc:docMk/>
            <pc:sldMk cId="1470571377" sldId="287"/>
            <ac:picMk id="3" creationId="{F548FFC4-10EB-B8F6-4213-847786E3417A}"/>
          </ac:picMkLst>
        </pc:picChg>
      </pc:sldChg>
      <pc:sldChg chg="add del">
        <pc:chgData name="Aniol Serrano" userId="f84d1ed1acae7d3a" providerId="LiveId" clId="{289891AE-88CF-48FD-B8CF-C6FFCD3484C5}" dt="2024-08-10T19:59:01.939" v="65" actId="47"/>
        <pc:sldMkLst>
          <pc:docMk/>
          <pc:sldMk cId="2834965054" sldId="288"/>
        </pc:sldMkLst>
      </pc:sldChg>
      <pc:sldChg chg="addSp delSp modSp add mod ord">
        <pc:chgData name="Aniol Serrano" userId="f84d1ed1acae7d3a" providerId="LiveId" clId="{289891AE-88CF-48FD-B8CF-C6FFCD3484C5}" dt="2024-08-10T19:34:37.564" v="43" actId="478"/>
        <pc:sldMkLst>
          <pc:docMk/>
          <pc:sldMk cId="2885217235" sldId="289"/>
        </pc:sldMkLst>
        <pc:spChg chg="mod">
          <ac:chgData name="Aniol Serrano" userId="f84d1ed1acae7d3a" providerId="LiveId" clId="{289891AE-88CF-48FD-B8CF-C6FFCD3484C5}" dt="2024-08-10T19:34:29.791" v="41" actId="27636"/>
          <ac:spMkLst>
            <pc:docMk/>
            <pc:sldMk cId="2885217235" sldId="289"/>
            <ac:spMk id="2" creationId="{3D18F9E6-6BBE-FDD0-C38E-35DBEC3A480B}"/>
          </ac:spMkLst>
        </pc:spChg>
        <pc:spChg chg="del">
          <ac:chgData name="Aniol Serrano" userId="f84d1ed1acae7d3a" providerId="LiveId" clId="{289891AE-88CF-48FD-B8CF-C6FFCD3484C5}" dt="2024-08-10T19:34:33.817" v="42" actId="478"/>
          <ac:spMkLst>
            <pc:docMk/>
            <pc:sldMk cId="2885217235" sldId="289"/>
            <ac:spMk id="3" creationId="{B3768E83-6E19-1428-2354-68959BD225D9}"/>
          </ac:spMkLst>
        </pc:spChg>
        <pc:spChg chg="add del mod">
          <ac:chgData name="Aniol Serrano" userId="f84d1ed1acae7d3a" providerId="LiveId" clId="{289891AE-88CF-48FD-B8CF-C6FFCD3484C5}" dt="2024-08-10T19:34:37.564" v="43" actId="478"/>
          <ac:spMkLst>
            <pc:docMk/>
            <pc:sldMk cId="2885217235" sldId="289"/>
            <ac:spMk id="5" creationId="{3846EADC-EB60-99E5-31A2-C56796306B24}"/>
          </ac:spMkLst>
        </pc:spChg>
      </pc:sldChg>
      <pc:sldChg chg="addSp delSp modSp add mod">
        <pc:chgData name="Aniol Serrano" userId="f84d1ed1acae7d3a" providerId="LiveId" clId="{289891AE-88CF-48FD-B8CF-C6FFCD3484C5}" dt="2024-08-18T09:01:51.411" v="73" actId="1076"/>
        <pc:sldMkLst>
          <pc:docMk/>
          <pc:sldMk cId="3131608892" sldId="290"/>
        </pc:sldMkLst>
        <pc:picChg chg="add mod">
          <ac:chgData name="Aniol Serrano" userId="f84d1ed1acae7d3a" providerId="LiveId" clId="{289891AE-88CF-48FD-B8CF-C6FFCD3484C5}" dt="2024-08-18T09:01:51.411" v="73" actId="1076"/>
          <ac:picMkLst>
            <pc:docMk/>
            <pc:sldMk cId="3131608892" sldId="290"/>
            <ac:picMk id="3" creationId="{AA951073-8BB6-1035-06FE-B0C07BD24001}"/>
          </ac:picMkLst>
        </pc:picChg>
        <pc:picChg chg="del mod modCrop">
          <ac:chgData name="Aniol Serrano" userId="f84d1ed1acae7d3a" providerId="LiveId" clId="{289891AE-88CF-48FD-B8CF-C6FFCD3484C5}" dt="2024-08-18T09:01:43.952" v="69" actId="478"/>
          <ac:picMkLst>
            <pc:docMk/>
            <pc:sldMk cId="3131608892" sldId="290"/>
            <ac:picMk id="6" creationId="{9205B7E4-01F1-A597-CA54-6B7F123962D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e capçaler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3" name="Contenidor de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EE914F-DB25-40E9-B09A-8E59F159E19C}" type="datetimeFigureOut">
              <a:rPr lang="ca-ES" smtClean="0"/>
              <a:t>18/8/2024</a:t>
            </a:fld>
            <a:endParaRPr lang="ca-ES"/>
          </a:p>
        </p:txBody>
      </p:sp>
      <p:sp>
        <p:nvSpPr>
          <p:cNvPr id="4" name="Contenidor d'imatge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a-ES"/>
          </a:p>
        </p:txBody>
      </p:sp>
      <p:sp>
        <p:nvSpPr>
          <p:cNvPr id="5" name="Contenidor de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</a:p>
        </p:txBody>
      </p:sp>
      <p:sp>
        <p:nvSpPr>
          <p:cNvPr id="6" name="Contenidor de peu de pà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7" name="Conteni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BF70B8-C050-463B-9C46-383A189FBD5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701243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F70B8-C050-463B-9C46-383A189FBD55}" type="slidenum">
              <a:rPr lang="ca-ES" smtClean="0"/>
              <a:t>3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21160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F70B8-C050-463B-9C46-383A189FBD55}" type="slidenum">
              <a:rPr lang="ca-ES" smtClean="0"/>
              <a:t>4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890271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F70B8-C050-463B-9C46-383A189FBD55}" type="slidenum">
              <a:rPr lang="ca-ES" smtClean="0"/>
              <a:t>5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854521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F70B8-C050-463B-9C46-383A189FBD55}" type="slidenum">
              <a:rPr lang="ca-ES" smtClean="0"/>
              <a:t>6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693712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F70B8-C050-463B-9C46-383A189FBD55}" type="slidenum">
              <a:rPr lang="ca-ES" smtClean="0"/>
              <a:t>7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3429305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F70B8-C050-463B-9C46-383A189FBD55}" type="slidenum">
              <a:rPr lang="ca-ES" smtClean="0"/>
              <a:t>9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147751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F70B8-C050-463B-9C46-383A189FBD55}" type="slidenum">
              <a:rPr lang="ca-ES" smtClean="0"/>
              <a:t>10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919237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F70B8-C050-463B-9C46-383A189FBD55}" type="slidenum">
              <a:rPr lang="ca-ES" smtClean="0"/>
              <a:t>11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149673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12506536-40F9-98BD-304B-B2BDDCF211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a-ES"/>
              <a:t>Feu clic aquí per editar l'estil</a:t>
            </a:r>
          </a:p>
        </p:txBody>
      </p:sp>
      <p:sp>
        <p:nvSpPr>
          <p:cNvPr id="3" name="Subtítol 2">
            <a:extLst>
              <a:ext uri="{FF2B5EF4-FFF2-40B4-BE49-F238E27FC236}">
                <a16:creationId xmlns:a16="http://schemas.microsoft.com/office/drawing/2014/main" id="{E818456D-03F6-C3AE-97B7-0EB45F646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a-ES"/>
              <a:t>Feu clic aquí per editar l'estil de subtítols del patró</a:t>
            </a:r>
          </a:p>
        </p:txBody>
      </p:sp>
      <p:sp>
        <p:nvSpPr>
          <p:cNvPr id="4" name="Contenidor de data 3">
            <a:extLst>
              <a:ext uri="{FF2B5EF4-FFF2-40B4-BE49-F238E27FC236}">
                <a16:creationId xmlns:a16="http://schemas.microsoft.com/office/drawing/2014/main" id="{4C9E18E3-BD92-21A3-9486-C8E32E0D8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E75F3-987A-47F4-945A-C91B81E55A7D}" type="datetimeFigureOut">
              <a:rPr lang="ca-ES" smtClean="0"/>
              <a:t>18/8/2024</a:t>
            </a:fld>
            <a:endParaRPr lang="ca-ES"/>
          </a:p>
        </p:txBody>
      </p:sp>
      <p:sp>
        <p:nvSpPr>
          <p:cNvPr id="5" name="Contenidor de peu de pàgina 4">
            <a:extLst>
              <a:ext uri="{FF2B5EF4-FFF2-40B4-BE49-F238E27FC236}">
                <a16:creationId xmlns:a16="http://schemas.microsoft.com/office/drawing/2014/main" id="{0B94F833-6E98-7C5C-7B97-C1F961F4A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Contenidor de número de diapositiva 5">
            <a:extLst>
              <a:ext uri="{FF2B5EF4-FFF2-40B4-BE49-F238E27FC236}">
                <a16:creationId xmlns:a16="http://schemas.microsoft.com/office/drawing/2014/main" id="{5C5B6764-FCF6-F62C-5919-E28137287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5250C-3F6B-44C6-8624-B0867DD5B95E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967509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ol i text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3CA1AC78-AACA-E275-CD32-342E43C04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Feu clic aquí per editar l'estil</a:t>
            </a:r>
          </a:p>
        </p:txBody>
      </p:sp>
      <p:sp>
        <p:nvSpPr>
          <p:cNvPr id="3" name="Contenidor de text vertical 2">
            <a:extLst>
              <a:ext uri="{FF2B5EF4-FFF2-40B4-BE49-F238E27FC236}">
                <a16:creationId xmlns:a16="http://schemas.microsoft.com/office/drawing/2014/main" id="{A7BA6089-AB48-801E-5862-845770C6F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</a:p>
        </p:txBody>
      </p:sp>
      <p:sp>
        <p:nvSpPr>
          <p:cNvPr id="4" name="Contenidor de data 3">
            <a:extLst>
              <a:ext uri="{FF2B5EF4-FFF2-40B4-BE49-F238E27FC236}">
                <a16:creationId xmlns:a16="http://schemas.microsoft.com/office/drawing/2014/main" id="{CE3A4E4B-E2AC-6228-F9A1-BA1B13915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E75F3-987A-47F4-945A-C91B81E55A7D}" type="datetimeFigureOut">
              <a:rPr lang="ca-ES" smtClean="0"/>
              <a:t>18/8/2024</a:t>
            </a:fld>
            <a:endParaRPr lang="ca-ES"/>
          </a:p>
        </p:txBody>
      </p:sp>
      <p:sp>
        <p:nvSpPr>
          <p:cNvPr id="5" name="Contenidor de peu de pàgina 4">
            <a:extLst>
              <a:ext uri="{FF2B5EF4-FFF2-40B4-BE49-F238E27FC236}">
                <a16:creationId xmlns:a16="http://schemas.microsoft.com/office/drawing/2014/main" id="{7F0604FB-1B9C-4A4B-950D-809A1BD18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Contenidor de número de diapositiva 5">
            <a:extLst>
              <a:ext uri="{FF2B5EF4-FFF2-40B4-BE49-F238E27FC236}">
                <a16:creationId xmlns:a16="http://schemas.microsoft.com/office/drawing/2014/main" id="{DAE0DE85-376B-2EE5-27E6-4A717E15C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5250C-3F6B-44C6-8624-B0867DD5B95E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868519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ol vertical 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vertical 1">
            <a:extLst>
              <a:ext uri="{FF2B5EF4-FFF2-40B4-BE49-F238E27FC236}">
                <a16:creationId xmlns:a16="http://schemas.microsoft.com/office/drawing/2014/main" id="{0D28DDA6-ED6F-E084-68C4-3AD9C102E0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a-ES"/>
              <a:t>Feu clic aquí per editar l'estil</a:t>
            </a:r>
          </a:p>
        </p:txBody>
      </p:sp>
      <p:sp>
        <p:nvSpPr>
          <p:cNvPr id="3" name="Contenidor de text vertical 2">
            <a:extLst>
              <a:ext uri="{FF2B5EF4-FFF2-40B4-BE49-F238E27FC236}">
                <a16:creationId xmlns:a16="http://schemas.microsoft.com/office/drawing/2014/main" id="{7934F58E-AAD3-187E-EC0C-13B2D9348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</a:p>
        </p:txBody>
      </p:sp>
      <p:sp>
        <p:nvSpPr>
          <p:cNvPr id="4" name="Contenidor de data 3">
            <a:extLst>
              <a:ext uri="{FF2B5EF4-FFF2-40B4-BE49-F238E27FC236}">
                <a16:creationId xmlns:a16="http://schemas.microsoft.com/office/drawing/2014/main" id="{1E88FA14-FA8F-20B4-B508-48D32AD83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E75F3-987A-47F4-945A-C91B81E55A7D}" type="datetimeFigureOut">
              <a:rPr lang="ca-ES" smtClean="0"/>
              <a:t>18/8/2024</a:t>
            </a:fld>
            <a:endParaRPr lang="ca-ES"/>
          </a:p>
        </p:txBody>
      </p:sp>
      <p:sp>
        <p:nvSpPr>
          <p:cNvPr id="5" name="Contenidor de peu de pàgina 4">
            <a:extLst>
              <a:ext uri="{FF2B5EF4-FFF2-40B4-BE49-F238E27FC236}">
                <a16:creationId xmlns:a16="http://schemas.microsoft.com/office/drawing/2014/main" id="{374E9C86-E049-7A9E-C1AA-AC4A946E4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Contenidor de número de diapositiva 5">
            <a:extLst>
              <a:ext uri="{FF2B5EF4-FFF2-40B4-BE49-F238E27FC236}">
                <a16:creationId xmlns:a16="http://schemas.microsoft.com/office/drawing/2014/main" id="{A26998D0-773F-A3B4-C5C6-C07E7D7A6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5250C-3F6B-44C6-8624-B0867DD5B95E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959344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ol i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3249C53D-ED12-FBEB-ABEA-62601124A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Feu clic aquí per editar l'estil</a:t>
            </a:r>
          </a:p>
        </p:txBody>
      </p:sp>
      <p:sp>
        <p:nvSpPr>
          <p:cNvPr id="3" name="Contenidor de contingut 2">
            <a:extLst>
              <a:ext uri="{FF2B5EF4-FFF2-40B4-BE49-F238E27FC236}">
                <a16:creationId xmlns:a16="http://schemas.microsoft.com/office/drawing/2014/main" id="{AE20702E-DB37-2C67-5B8C-2818631C7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</a:p>
        </p:txBody>
      </p:sp>
      <p:sp>
        <p:nvSpPr>
          <p:cNvPr id="4" name="Contenidor de data 3">
            <a:extLst>
              <a:ext uri="{FF2B5EF4-FFF2-40B4-BE49-F238E27FC236}">
                <a16:creationId xmlns:a16="http://schemas.microsoft.com/office/drawing/2014/main" id="{8C426A6A-9420-13A9-3060-78FDB1214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E75F3-987A-47F4-945A-C91B81E55A7D}" type="datetimeFigureOut">
              <a:rPr lang="ca-ES" smtClean="0"/>
              <a:t>18/8/2024</a:t>
            </a:fld>
            <a:endParaRPr lang="ca-ES"/>
          </a:p>
        </p:txBody>
      </p:sp>
      <p:sp>
        <p:nvSpPr>
          <p:cNvPr id="5" name="Contenidor de peu de pàgina 4">
            <a:extLst>
              <a:ext uri="{FF2B5EF4-FFF2-40B4-BE49-F238E27FC236}">
                <a16:creationId xmlns:a16="http://schemas.microsoft.com/office/drawing/2014/main" id="{CBB2DC01-76FC-9000-8216-3B7BEA6D8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Contenidor de número de diapositiva 5">
            <a:extLst>
              <a:ext uri="{FF2B5EF4-FFF2-40B4-BE49-F238E27FC236}">
                <a16:creationId xmlns:a16="http://schemas.microsoft.com/office/drawing/2014/main" id="{725EE323-05C5-61B0-CA79-2204F4910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5250C-3F6B-44C6-8624-B0867DD5B95E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887739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pçalera de la secc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FBFF8CAB-2682-1B7E-5626-457DDEEAB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a-ES"/>
              <a:t>Feu clic aquí per editar l'estil</a:t>
            </a:r>
          </a:p>
        </p:txBody>
      </p:sp>
      <p:sp>
        <p:nvSpPr>
          <p:cNvPr id="3" name="Contenidor de text 2">
            <a:extLst>
              <a:ext uri="{FF2B5EF4-FFF2-40B4-BE49-F238E27FC236}">
                <a16:creationId xmlns:a16="http://schemas.microsoft.com/office/drawing/2014/main" id="{16ED60B9-710E-59CE-0D22-07C7ED4FB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a-ES"/>
              <a:t>Feu clic per editar els estils del text del patró</a:t>
            </a:r>
          </a:p>
        </p:txBody>
      </p:sp>
      <p:sp>
        <p:nvSpPr>
          <p:cNvPr id="4" name="Contenidor de data 3">
            <a:extLst>
              <a:ext uri="{FF2B5EF4-FFF2-40B4-BE49-F238E27FC236}">
                <a16:creationId xmlns:a16="http://schemas.microsoft.com/office/drawing/2014/main" id="{482C24D0-09A7-0E6C-097E-014599035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E75F3-987A-47F4-945A-C91B81E55A7D}" type="datetimeFigureOut">
              <a:rPr lang="ca-ES" smtClean="0"/>
              <a:t>18/8/2024</a:t>
            </a:fld>
            <a:endParaRPr lang="ca-ES"/>
          </a:p>
        </p:txBody>
      </p:sp>
      <p:sp>
        <p:nvSpPr>
          <p:cNvPr id="5" name="Contenidor de peu de pàgina 4">
            <a:extLst>
              <a:ext uri="{FF2B5EF4-FFF2-40B4-BE49-F238E27FC236}">
                <a16:creationId xmlns:a16="http://schemas.microsoft.com/office/drawing/2014/main" id="{EEEE26BB-DE5C-65F0-F637-84AA089B3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Contenidor de número de diapositiva 5">
            <a:extLst>
              <a:ext uri="{FF2B5EF4-FFF2-40B4-BE49-F238E27FC236}">
                <a16:creationId xmlns:a16="http://schemas.microsoft.com/office/drawing/2014/main" id="{560900F3-B218-432E-DF27-3A519D2D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5250C-3F6B-44C6-8624-B0867DD5B95E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925771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217D9979-4AA2-65B2-EE65-6A5B7527E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Feu clic aquí per editar l'estil</a:t>
            </a:r>
          </a:p>
        </p:txBody>
      </p:sp>
      <p:sp>
        <p:nvSpPr>
          <p:cNvPr id="3" name="Contenidor de contingut 2">
            <a:extLst>
              <a:ext uri="{FF2B5EF4-FFF2-40B4-BE49-F238E27FC236}">
                <a16:creationId xmlns:a16="http://schemas.microsoft.com/office/drawing/2014/main" id="{0D6E8300-894C-C328-21B0-45D0F0032F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</a:p>
        </p:txBody>
      </p:sp>
      <p:sp>
        <p:nvSpPr>
          <p:cNvPr id="4" name="Contenidor de contingut 3">
            <a:extLst>
              <a:ext uri="{FF2B5EF4-FFF2-40B4-BE49-F238E27FC236}">
                <a16:creationId xmlns:a16="http://schemas.microsoft.com/office/drawing/2014/main" id="{F1F0769A-5AA9-E464-A63F-A45176FA1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</a:p>
        </p:txBody>
      </p:sp>
      <p:sp>
        <p:nvSpPr>
          <p:cNvPr id="5" name="Contenidor de data 4">
            <a:extLst>
              <a:ext uri="{FF2B5EF4-FFF2-40B4-BE49-F238E27FC236}">
                <a16:creationId xmlns:a16="http://schemas.microsoft.com/office/drawing/2014/main" id="{07D2C7E0-C103-DCA4-70A7-C105BF01E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E75F3-987A-47F4-945A-C91B81E55A7D}" type="datetimeFigureOut">
              <a:rPr lang="ca-ES" smtClean="0"/>
              <a:t>18/8/2024</a:t>
            </a:fld>
            <a:endParaRPr lang="ca-ES"/>
          </a:p>
        </p:txBody>
      </p:sp>
      <p:sp>
        <p:nvSpPr>
          <p:cNvPr id="6" name="Contenidor de peu de pàgina 5">
            <a:extLst>
              <a:ext uri="{FF2B5EF4-FFF2-40B4-BE49-F238E27FC236}">
                <a16:creationId xmlns:a16="http://schemas.microsoft.com/office/drawing/2014/main" id="{C63545D2-6104-F806-17D5-80DAA6C90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Contenidor de número de diapositiva 6">
            <a:extLst>
              <a:ext uri="{FF2B5EF4-FFF2-40B4-BE49-F238E27FC236}">
                <a16:creationId xmlns:a16="http://schemas.microsoft.com/office/drawing/2014/main" id="{0C805EF9-276A-CB95-0859-BBBCCF450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5250C-3F6B-44C6-8624-B0867DD5B95E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090816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26EF6282-F355-A874-C5E8-722B310AD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a-ES"/>
              <a:t>Feu clic aquí per editar l'estil</a:t>
            </a:r>
          </a:p>
        </p:txBody>
      </p:sp>
      <p:sp>
        <p:nvSpPr>
          <p:cNvPr id="3" name="Contenidor de text 2">
            <a:extLst>
              <a:ext uri="{FF2B5EF4-FFF2-40B4-BE49-F238E27FC236}">
                <a16:creationId xmlns:a16="http://schemas.microsoft.com/office/drawing/2014/main" id="{2BF95D04-A009-5ABC-92F6-656A23D8C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a-ES"/>
              <a:t>Feu clic per editar els estils del text del patró</a:t>
            </a:r>
          </a:p>
        </p:txBody>
      </p:sp>
      <p:sp>
        <p:nvSpPr>
          <p:cNvPr id="4" name="Contenidor de contingut 3">
            <a:extLst>
              <a:ext uri="{FF2B5EF4-FFF2-40B4-BE49-F238E27FC236}">
                <a16:creationId xmlns:a16="http://schemas.microsoft.com/office/drawing/2014/main" id="{0C47C832-72F1-36FD-8501-C47806D917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</a:p>
        </p:txBody>
      </p:sp>
      <p:sp>
        <p:nvSpPr>
          <p:cNvPr id="5" name="Contenidor de text 4">
            <a:extLst>
              <a:ext uri="{FF2B5EF4-FFF2-40B4-BE49-F238E27FC236}">
                <a16:creationId xmlns:a16="http://schemas.microsoft.com/office/drawing/2014/main" id="{6620DBBB-0188-3FE1-EB08-95D6E5283D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a-ES"/>
              <a:t>Feu clic per editar els estils del text del patró</a:t>
            </a:r>
          </a:p>
        </p:txBody>
      </p:sp>
      <p:sp>
        <p:nvSpPr>
          <p:cNvPr id="6" name="Contenidor de contingut 5">
            <a:extLst>
              <a:ext uri="{FF2B5EF4-FFF2-40B4-BE49-F238E27FC236}">
                <a16:creationId xmlns:a16="http://schemas.microsoft.com/office/drawing/2014/main" id="{F7751FF0-260E-7C00-C4FE-712F3BB75D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</a:p>
        </p:txBody>
      </p:sp>
      <p:sp>
        <p:nvSpPr>
          <p:cNvPr id="7" name="Contenidor de data 6">
            <a:extLst>
              <a:ext uri="{FF2B5EF4-FFF2-40B4-BE49-F238E27FC236}">
                <a16:creationId xmlns:a16="http://schemas.microsoft.com/office/drawing/2014/main" id="{6763ECA9-1491-D4FB-EEF5-AEA3C7429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E75F3-987A-47F4-945A-C91B81E55A7D}" type="datetimeFigureOut">
              <a:rPr lang="ca-ES" smtClean="0"/>
              <a:t>18/8/2024</a:t>
            </a:fld>
            <a:endParaRPr lang="ca-ES"/>
          </a:p>
        </p:txBody>
      </p:sp>
      <p:sp>
        <p:nvSpPr>
          <p:cNvPr id="8" name="Contenidor de peu de pàgina 7">
            <a:extLst>
              <a:ext uri="{FF2B5EF4-FFF2-40B4-BE49-F238E27FC236}">
                <a16:creationId xmlns:a16="http://schemas.microsoft.com/office/drawing/2014/main" id="{19A9924B-6ACE-3584-FC4A-7BD54006B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Contenidor de número de diapositiva 8">
            <a:extLst>
              <a:ext uri="{FF2B5EF4-FFF2-40B4-BE49-F238E27FC236}">
                <a16:creationId xmlns:a16="http://schemas.microsoft.com/office/drawing/2014/main" id="{607D3603-B802-03A0-FF5C-B66A04B93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5250C-3F6B-44C6-8624-B0867DD5B95E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747621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omés tít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906A7E38-0FF8-08FF-847F-BF0432DB6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Feu clic aquí per editar l'estil</a:t>
            </a:r>
          </a:p>
        </p:txBody>
      </p:sp>
      <p:sp>
        <p:nvSpPr>
          <p:cNvPr id="3" name="Contenidor de data 2">
            <a:extLst>
              <a:ext uri="{FF2B5EF4-FFF2-40B4-BE49-F238E27FC236}">
                <a16:creationId xmlns:a16="http://schemas.microsoft.com/office/drawing/2014/main" id="{7372AAF4-1767-BA84-1672-FD1078AC7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E75F3-987A-47F4-945A-C91B81E55A7D}" type="datetimeFigureOut">
              <a:rPr lang="ca-ES" smtClean="0"/>
              <a:t>18/8/2024</a:t>
            </a:fld>
            <a:endParaRPr lang="ca-ES"/>
          </a:p>
        </p:txBody>
      </p:sp>
      <p:sp>
        <p:nvSpPr>
          <p:cNvPr id="4" name="Contenidor de peu de pàgina 3">
            <a:extLst>
              <a:ext uri="{FF2B5EF4-FFF2-40B4-BE49-F238E27FC236}">
                <a16:creationId xmlns:a16="http://schemas.microsoft.com/office/drawing/2014/main" id="{22F3C735-9B80-7873-E091-052C16EC9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Contenidor de número de diapositiva 4">
            <a:extLst>
              <a:ext uri="{FF2B5EF4-FFF2-40B4-BE49-F238E27FC236}">
                <a16:creationId xmlns:a16="http://schemas.microsoft.com/office/drawing/2014/main" id="{1071027C-9D36-5089-8DAC-6DAC32A66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5250C-3F6B-44C6-8624-B0867DD5B95E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073721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e data 1">
            <a:extLst>
              <a:ext uri="{FF2B5EF4-FFF2-40B4-BE49-F238E27FC236}">
                <a16:creationId xmlns:a16="http://schemas.microsoft.com/office/drawing/2014/main" id="{08BDAB52-C993-F1C1-847B-B1E194CF5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E75F3-987A-47F4-945A-C91B81E55A7D}" type="datetimeFigureOut">
              <a:rPr lang="ca-ES" smtClean="0"/>
              <a:t>18/8/2024</a:t>
            </a:fld>
            <a:endParaRPr lang="ca-ES"/>
          </a:p>
        </p:txBody>
      </p:sp>
      <p:sp>
        <p:nvSpPr>
          <p:cNvPr id="3" name="Contenidor de peu de pàgina 2">
            <a:extLst>
              <a:ext uri="{FF2B5EF4-FFF2-40B4-BE49-F238E27FC236}">
                <a16:creationId xmlns:a16="http://schemas.microsoft.com/office/drawing/2014/main" id="{D8E98419-1C53-B42E-A276-88BF8C66B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Contenidor de número de diapositiva 3">
            <a:extLst>
              <a:ext uri="{FF2B5EF4-FFF2-40B4-BE49-F238E27FC236}">
                <a16:creationId xmlns:a16="http://schemas.microsoft.com/office/drawing/2014/main" id="{6C9C9994-B49C-EFD6-5AC9-E002D8831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5250C-3F6B-44C6-8624-B0867DD5B95E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09675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ingut amb l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88165F89-547A-5C7A-F3A0-FAD88A29E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a-ES"/>
              <a:t>Feu clic aquí per editar l'estil</a:t>
            </a:r>
          </a:p>
        </p:txBody>
      </p:sp>
      <p:sp>
        <p:nvSpPr>
          <p:cNvPr id="3" name="Contenidor de contingut 2">
            <a:extLst>
              <a:ext uri="{FF2B5EF4-FFF2-40B4-BE49-F238E27FC236}">
                <a16:creationId xmlns:a16="http://schemas.microsoft.com/office/drawing/2014/main" id="{AC82772B-4D5A-FB19-D3DD-FB72557C8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</a:p>
        </p:txBody>
      </p:sp>
      <p:sp>
        <p:nvSpPr>
          <p:cNvPr id="4" name="Contenidor de text 3">
            <a:extLst>
              <a:ext uri="{FF2B5EF4-FFF2-40B4-BE49-F238E27FC236}">
                <a16:creationId xmlns:a16="http://schemas.microsoft.com/office/drawing/2014/main" id="{DF7B9644-035C-E6EB-B6EF-F62035E55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a-ES"/>
              <a:t>Feu clic per editar els estils del text del patró</a:t>
            </a:r>
          </a:p>
        </p:txBody>
      </p:sp>
      <p:sp>
        <p:nvSpPr>
          <p:cNvPr id="5" name="Contenidor de data 4">
            <a:extLst>
              <a:ext uri="{FF2B5EF4-FFF2-40B4-BE49-F238E27FC236}">
                <a16:creationId xmlns:a16="http://schemas.microsoft.com/office/drawing/2014/main" id="{A3CDB342-2AEB-EFF2-3C61-7438F16AD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E75F3-987A-47F4-945A-C91B81E55A7D}" type="datetimeFigureOut">
              <a:rPr lang="ca-ES" smtClean="0"/>
              <a:t>18/8/2024</a:t>
            </a:fld>
            <a:endParaRPr lang="ca-ES"/>
          </a:p>
        </p:txBody>
      </p:sp>
      <p:sp>
        <p:nvSpPr>
          <p:cNvPr id="6" name="Contenidor de peu de pàgina 5">
            <a:extLst>
              <a:ext uri="{FF2B5EF4-FFF2-40B4-BE49-F238E27FC236}">
                <a16:creationId xmlns:a16="http://schemas.microsoft.com/office/drawing/2014/main" id="{56E27FAC-89EA-73D0-A257-C8B28257C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Contenidor de número de diapositiva 6">
            <a:extLst>
              <a:ext uri="{FF2B5EF4-FFF2-40B4-BE49-F238E27FC236}">
                <a16:creationId xmlns:a16="http://schemas.microsoft.com/office/drawing/2014/main" id="{4E91FDD7-B26F-8F89-4F49-A135F5F98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5250C-3F6B-44C6-8624-B0867DD5B95E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695341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tge amb l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4F218BC3-1477-B47E-73E4-869D2B273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a-ES"/>
              <a:t>Feu clic aquí per editar l'estil</a:t>
            </a:r>
          </a:p>
        </p:txBody>
      </p:sp>
      <p:sp>
        <p:nvSpPr>
          <p:cNvPr id="3" name="Contenidor d'imatge 2">
            <a:extLst>
              <a:ext uri="{FF2B5EF4-FFF2-40B4-BE49-F238E27FC236}">
                <a16:creationId xmlns:a16="http://schemas.microsoft.com/office/drawing/2014/main" id="{B06B5658-1A24-05B2-8FB3-7338CA589D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Contenidor de text 3">
            <a:extLst>
              <a:ext uri="{FF2B5EF4-FFF2-40B4-BE49-F238E27FC236}">
                <a16:creationId xmlns:a16="http://schemas.microsoft.com/office/drawing/2014/main" id="{A385385B-204E-A422-E520-ADBE2C20C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a-ES"/>
              <a:t>Feu clic per editar els estils del text del patró</a:t>
            </a:r>
          </a:p>
        </p:txBody>
      </p:sp>
      <p:sp>
        <p:nvSpPr>
          <p:cNvPr id="5" name="Contenidor de data 4">
            <a:extLst>
              <a:ext uri="{FF2B5EF4-FFF2-40B4-BE49-F238E27FC236}">
                <a16:creationId xmlns:a16="http://schemas.microsoft.com/office/drawing/2014/main" id="{6C07D26C-6A30-66EF-DC8F-587FC98CE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E75F3-987A-47F4-945A-C91B81E55A7D}" type="datetimeFigureOut">
              <a:rPr lang="ca-ES" smtClean="0"/>
              <a:t>18/8/2024</a:t>
            </a:fld>
            <a:endParaRPr lang="ca-ES"/>
          </a:p>
        </p:txBody>
      </p:sp>
      <p:sp>
        <p:nvSpPr>
          <p:cNvPr id="6" name="Contenidor de peu de pàgina 5">
            <a:extLst>
              <a:ext uri="{FF2B5EF4-FFF2-40B4-BE49-F238E27FC236}">
                <a16:creationId xmlns:a16="http://schemas.microsoft.com/office/drawing/2014/main" id="{081C0D8B-E3E8-5154-D328-8F2E0F327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Contenidor de número de diapositiva 6">
            <a:extLst>
              <a:ext uri="{FF2B5EF4-FFF2-40B4-BE49-F238E27FC236}">
                <a16:creationId xmlns:a16="http://schemas.microsoft.com/office/drawing/2014/main" id="{723A3BF1-09AC-7ABD-C313-A0FEAE005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5250C-3F6B-44C6-8624-B0867DD5B95E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864986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e títol 1">
            <a:extLst>
              <a:ext uri="{FF2B5EF4-FFF2-40B4-BE49-F238E27FC236}">
                <a16:creationId xmlns:a16="http://schemas.microsoft.com/office/drawing/2014/main" id="{6763475B-4408-2272-7962-BC1376B6F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a-ES"/>
              <a:t>Feu clic aquí per editar l'estil</a:t>
            </a:r>
          </a:p>
        </p:txBody>
      </p:sp>
      <p:sp>
        <p:nvSpPr>
          <p:cNvPr id="3" name="Contenidor de text 2">
            <a:extLst>
              <a:ext uri="{FF2B5EF4-FFF2-40B4-BE49-F238E27FC236}">
                <a16:creationId xmlns:a16="http://schemas.microsoft.com/office/drawing/2014/main" id="{2768999C-BE9A-79F9-71AD-7DB6EE683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</a:p>
        </p:txBody>
      </p:sp>
      <p:sp>
        <p:nvSpPr>
          <p:cNvPr id="4" name="Contenidor de data 3">
            <a:extLst>
              <a:ext uri="{FF2B5EF4-FFF2-40B4-BE49-F238E27FC236}">
                <a16:creationId xmlns:a16="http://schemas.microsoft.com/office/drawing/2014/main" id="{038B61F3-5C16-591D-941B-D759ABE80A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9E75F3-987A-47F4-945A-C91B81E55A7D}" type="datetimeFigureOut">
              <a:rPr lang="ca-ES" smtClean="0"/>
              <a:t>18/8/2024</a:t>
            </a:fld>
            <a:endParaRPr lang="ca-ES"/>
          </a:p>
        </p:txBody>
      </p:sp>
      <p:sp>
        <p:nvSpPr>
          <p:cNvPr id="5" name="Contenidor de peu de pàgina 4">
            <a:extLst>
              <a:ext uri="{FF2B5EF4-FFF2-40B4-BE49-F238E27FC236}">
                <a16:creationId xmlns:a16="http://schemas.microsoft.com/office/drawing/2014/main" id="{5DC2EEF6-C7AD-CB07-2475-788F40B562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Contenidor de número de diapositiva 5">
            <a:extLst>
              <a:ext uri="{FF2B5EF4-FFF2-40B4-BE49-F238E27FC236}">
                <a16:creationId xmlns:a16="http://schemas.microsoft.com/office/drawing/2014/main" id="{DA652F5B-75B0-6F8C-834A-EB005076FE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95250C-3F6B-44C6-8624-B0867DD5B95E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23686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3D18F9E6-6BBE-FDD0-C38E-35DBEC3A48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rmAutofit/>
          </a:bodyPr>
          <a:lstStyle/>
          <a:p>
            <a:r>
              <a:rPr lang="ca-ES" sz="11500" dirty="0">
                <a:latin typeface="Montserrat Black" pitchFamily="2" charset="0"/>
                <a:cs typeface="Arial" panose="020B0604020202020204" pitchFamily="34" charset="0"/>
              </a:rPr>
              <a:t>SIG Games</a:t>
            </a:r>
          </a:p>
        </p:txBody>
      </p:sp>
      <p:sp>
        <p:nvSpPr>
          <p:cNvPr id="3" name="Subtítol 2">
            <a:extLst>
              <a:ext uri="{FF2B5EF4-FFF2-40B4-BE49-F238E27FC236}">
                <a16:creationId xmlns:a16="http://schemas.microsoft.com/office/drawing/2014/main" id="{B3768E83-6E19-1428-2354-68959BD225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1727" y="4251528"/>
            <a:ext cx="3028545" cy="371272"/>
          </a:xfrm>
        </p:spPr>
        <p:txBody>
          <a:bodyPr anchor="ctr">
            <a:normAutofit fontScale="92500"/>
          </a:bodyPr>
          <a:lstStyle/>
          <a:p>
            <a:r>
              <a:rPr lang="ca-ES" sz="1800" dirty="0">
                <a:latin typeface="Montserrat" pitchFamily="2" charset="0"/>
              </a:rPr>
              <a:t>Prototip de la pàgina web</a:t>
            </a:r>
          </a:p>
        </p:txBody>
      </p:sp>
    </p:spTree>
    <p:extLst>
      <p:ext uri="{BB962C8B-B14F-4D97-AF65-F5344CB8AC3E}">
        <p14:creationId xmlns:p14="http://schemas.microsoft.com/office/powerpoint/2010/main" val="170935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83FBBAE-6638-9213-D7F4-F967FCF73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a-E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A951073-8BB6-1035-06FE-B0C07BD24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427" y="0"/>
            <a:ext cx="114751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608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83FBBAE-6638-9213-D7F4-F967FCF73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a-E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548FFC4-10EB-B8F6-4213-847786E34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265" y="0"/>
            <a:ext cx="114354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571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3D18F9E6-6BBE-FDD0-C38E-35DBEC3A48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rmAutofit fontScale="90000"/>
          </a:bodyPr>
          <a:lstStyle/>
          <a:p>
            <a:r>
              <a:rPr lang="ca-ES" sz="11500" dirty="0">
                <a:latin typeface="Montserrat Black" pitchFamily="2" charset="0"/>
                <a:cs typeface="Arial" panose="020B0604020202020204" pitchFamily="34" charset="0"/>
              </a:rPr>
              <a:t>Preguntes?</a:t>
            </a:r>
          </a:p>
        </p:txBody>
      </p:sp>
    </p:spTree>
    <p:extLst>
      <p:ext uri="{BB962C8B-B14F-4D97-AF65-F5344CB8AC3E}">
        <p14:creationId xmlns:p14="http://schemas.microsoft.com/office/powerpoint/2010/main" val="2885217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73291E9B-76A1-08BD-3C45-2B8757253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ca-ES" dirty="0">
                <a:latin typeface="Montserrat Alternates Black" panose="00000A00000000000000" pitchFamily="2" charset="0"/>
              </a:rPr>
              <a:t>Pàgina principal</a:t>
            </a:r>
          </a:p>
        </p:txBody>
      </p:sp>
    </p:spTree>
    <p:extLst>
      <p:ext uri="{BB962C8B-B14F-4D97-AF65-F5344CB8AC3E}">
        <p14:creationId xmlns:p14="http://schemas.microsoft.com/office/powerpoint/2010/main" val="1084865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83FBBAE-6638-9213-D7F4-F967FCF73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a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6236216-A74A-A018-5FDF-FEAA687806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1" t="632" r="736" b="1246"/>
          <a:stretch/>
        </p:blipFill>
        <p:spPr>
          <a:xfrm>
            <a:off x="357656" y="0"/>
            <a:ext cx="114766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469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83FBBAE-6638-9213-D7F4-F967FCF73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a-E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FBFC201-F04E-DB6E-321C-B170D7438F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1" t="1384" r="848" b="1005"/>
          <a:stretch/>
        </p:blipFill>
        <p:spPr>
          <a:xfrm>
            <a:off x="369217" y="0"/>
            <a:ext cx="114535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585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83FBBAE-6638-9213-D7F4-F967FCF73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a-E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CAFBF4E-CF49-C820-6949-B9DD55C62D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7" t="1133" r="377" b="880"/>
          <a:stretch/>
        </p:blipFill>
        <p:spPr>
          <a:xfrm>
            <a:off x="335666" y="0"/>
            <a:ext cx="114974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292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83FBBAE-6638-9213-D7F4-F967FCF73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a-E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2AC82C8-B9E9-29D5-07D6-A849B41A28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4" t="1257" r="1258" b="1384"/>
          <a:stretch/>
        </p:blipFill>
        <p:spPr>
          <a:xfrm>
            <a:off x="370935" y="0"/>
            <a:ext cx="114388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494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83FBBAE-6638-9213-D7F4-F967FCF73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a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1BFE6EC-257E-D98B-A0D6-DB764DDB8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311" y="0"/>
            <a:ext cx="114573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896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73291E9B-76A1-08BD-3C45-2B8757253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ca-ES" dirty="0">
                <a:latin typeface="Montserrat Alternates Black" panose="00000A00000000000000" pitchFamily="2" charset="0"/>
              </a:rPr>
              <a:t>Pàgines detall</a:t>
            </a:r>
          </a:p>
        </p:txBody>
      </p:sp>
    </p:spTree>
    <p:extLst>
      <p:ext uri="{BB962C8B-B14F-4D97-AF65-F5344CB8AC3E}">
        <p14:creationId xmlns:p14="http://schemas.microsoft.com/office/powerpoint/2010/main" val="3388370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83FBBAE-6638-9213-D7F4-F967FCF73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a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205B7E4-01F1-A597-CA54-6B7F123962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" t="1788" r="1135" b="1443"/>
          <a:stretch/>
        </p:blipFill>
        <p:spPr>
          <a:xfrm>
            <a:off x="395927" y="0"/>
            <a:ext cx="114754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0789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l'Office">
  <a:themeElements>
    <a:clrScheme name="SIGgames">
      <a:dk1>
        <a:srgbClr val="333132"/>
      </a:dk1>
      <a:lt1>
        <a:srgbClr val="F1F2F2"/>
      </a:lt1>
      <a:dk2>
        <a:srgbClr val="333132"/>
      </a:dk2>
      <a:lt2>
        <a:srgbClr val="F1F2F2"/>
      </a:lt2>
      <a:accent1>
        <a:srgbClr val="684B9E"/>
      </a:accent1>
      <a:accent2>
        <a:srgbClr val="684B9E"/>
      </a:accent2>
      <a:accent3>
        <a:srgbClr val="684B9E"/>
      </a:accent3>
      <a:accent4>
        <a:srgbClr val="684B9E"/>
      </a:accent4>
      <a:accent5>
        <a:srgbClr val="684B9E"/>
      </a:accent5>
      <a:accent6>
        <a:srgbClr val="684B9E"/>
      </a:accent6>
      <a:hlink>
        <a:srgbClr val="684B9E"/>
      </a:hlink>
      <a:folHlink>
        <a:srgbClr val="684B9E"/>
      </a:folHlink>
    </a:clrScheme>
    <a:fontScheme name="SIGgames">
      <a:majorFont>
        <a:latin typeface="Cocon"/>
        <a:ea typeface=""/>
        <a:cs typeface=""/>
      </a:majorFont>
      <a:minorFont>
        <a:latin typeface="Cocon"/>
        <a:ea typeface=""/>
        <a:cs typeface="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l'Office">
  <a:themeElements>
    <a:clrScheme name="Oficina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icina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1324</TotalTime>
  <Words>21</Words>
  <Application>Microsoft Office PowerPoint</Application>
  <PresentationFormat>Panorámica</PresentationFormat>
  <Paragraphs>13</Paragraphs>
  <Slides>12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Aptos</vt:lpstr>
      <vt:lpstr>Arial</vt:lpstr>
      <vt:lpstr>Cocon</vt:lpstr>
      <vt:lpstr>Montserrat</vt:lpstr>
      <vt:lpstr>Montserrat Alternates Black</vt:lpstr>
      <vt:lpstr>Montserrat Black</vt:lpstr>
      <vt:lpstr>Tema de l'Office</vt:lpstr>
      <vt:lpstr>SIG Games</vt:lpstr>
      <vt:lpstr>Pàgina principal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Pàgines detall</vt:lpstr>
      <vt:lpstr>Presentación de PowerPoint</vt:lpstr>
      <vt:lpstr>Presentación de PowerPoint</vt:lpstr>
      <vt:lpstr>Presentación de PowerPoint</vt:lpstr>
      <vt:lpstr>Preguntes?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Abel Pérez;Aniol Serrano;Júlia Nogales;SIG Games</dc:creator>
  <cp:lastModifiedBy>Aniol Serrano</cp:lastModifiedBy>
  <cp:revision>3</cp:revision>
  <dcterms:created xsi:type="dcterms:W3CDTF">2024-07-27T10:47:41Z</dcterms:created>
  <dcterms:modified xsi:type="dcterms:W3CDTF">2024-08-18T10:48:22Z</dcterms:modified>
</cp:coreProperties>
</file>