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36882D5-0D60-4350-A92A-0C0BFA97EA34}" type="datetimeFigureOut">
              <a:rPr lang="en-IN" smtClean="0"/>
              <a:t>24-09-2023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210647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6882D5-0D60-4350-A92A-0C0BFA97EA34}"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309667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36882D5-0D60-4350-A92A-0C0BFA97EA34}" type="datetimeFigureOut">
              <a:rPr lang="en-IN" smtClean="0"/>
              <a:t>24-09-2023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669795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36882D5-0D60-4350-A92A-0C0BFA97EA34}" type="datetimeFigureOut">
              <a:rPr lang="en-IN" smtClean="0"/>
              <a:t>24-09-2023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52F9F24-E49A-4466-B56E-5F7A40E1371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39528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36882D5-0D60-4350-A92A-0C0BFA97EA34}" type="datetimeFigureOut">
              <a:rPr lang="en-IN" smtClean="0"/>
              <a:t>24-09-2023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2382394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6882D5-0D60-4350-A92A-0C0BFA97EA34}" type="datetimeFigureOut">
              <a:rPr lang="en-IN" smtClean="0"/>
              <a:t>24-09-2023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3116750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6882D5-0D60-4350-A92A-0C0BFA97EA34}" type="datetimeFigureOut">
              <a:rPr lang="en-IN" smtClean="0"/>
              <a:t>24-09-2023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3174390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882D5-0D60-4350-A92A-0C0BFA97EA34}"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280907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36882D5-0D60-4350-A92A-0C0BFA97EA34}" type="datetimeFigureOut">
              <a:rPr lang="en-IN" smtClean="0"/>
              <a:t>24-09-2023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192431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882D5-0D60-4350-A92A-0C0BFA97EA34}"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282754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36882D5-0D60-4350-A92A-0C0BFA97EA34}" type="datetimeFigureOut">
              <a:rPr lang="en-IN" smtClean="0"/>
              <a:t>24-09-2023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332477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6882D5-0D60-4350-A92A-0C0BFA97EA34}"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133802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6882D5-0D60-4350-A92A-0C0BFA97EA34}" type="datetimeFigureOut">
              <a:rPr lang="en-IN" smtClean="0"/>
              <a:t>24-09-2023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119693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6882D5-0D60-4350-A92A-0C0BFA97EA34}" type="datetimeFigureOut">
              <a:rPr lang="en-IN" smtClean="0"/>
              <a:t>24-09-2023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931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882D5-0D60-4350-A92A-0C0BFA97EA34}" type="datetimeFigureOut">
              <a:rPr lang="en-IN" smtClean="0"/>
              <a:t>24-09-2023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369723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6882D5-0D60-4350-A92A-0C0BFA97EA34}"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9763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6882D5-0D60-4350-A92A-0C0BFA97EA34}"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F9F24-E49A-4466-B56E-5F7A40E13715}" type="slidenum">
              <a:rPr lang="en-IN" smtClean="0"/>
              <a:t>‹#›</a:t>
            </a:fld>
            <a:endParaRPr lang="en-IN"/>
          </a:p>
        </p:txBody>
      </p:sp>
    </p:spTree>
    <p:extLst>
      <p:ext uri="{BB962C8B-B14F-4D97-AF65-F5344CB8AC3E}">
        <p14:creationId xmlns:p14="http://schemas.microsoft.com/office/powerpoint/2010/main" val="30230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6882D5-0D60-4350-A92A-0C0BFA97EA34}" type="datetimeFigureOut">
              <a:rPr lang="en-IN" smtClean="0"/>
              <a:t>24-09-2023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2F9F24-E49A-4466-B56E-5F7A40E13715}" type="slidenum">
              <a:rPr lang="en-IN" smtClean="0"/>
              <a:t>‹#›</a:t>
            </a:fld>
            <a:endParaRPr lang="en-IN"/>
          </a:p>
        </p:txBody>
      </p:sp>
    </p:spTree>
    <p:extLst>
      <p:ext uri="{BB962C8B-B14F-4D97-AF65-F5344CB8AC3E}">
        <p14:creationId xmlns:p14="http://schemas.microsoft.com/office/powerpoint/2010/main" val="36209777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0105-BC61-5680-D831-E8A8764E0303}"/>
              </a:ext>
            </a:extLst>
          </p:cNvPr>
          <p:cNvSpPr>
            <a:spLocks noGrp="1"/>
          </p:cNvSpPr>
          <p:nvPr>
            <p:ph type="ctrTitle"/>
          </p:nvPr>
        </p:nvSpPr>
        <p:spPr/>
        <p:txBody>
          <a:bodyPr>
            <a:normAutofit fontScale="90000"/>
          </a:bodyPr>
          <a:lstStyle/>
          <a:p>
            <a:r>
              <a:rPr lang="en-US" i="1" dirty="0">
                <a:latin typeface="Arial Rounded MT Bold" panose="020F0704030504030204" pitchFamily="34" charset="0"/>
              </a:rPr>
              <a:t>Bitcamp_2023</a:t>
            </a:r>
            <a:br>
              <a:rPr lang="en-US" i="1" dirty="0">
                <a:latin typeface="Arial Rounded MT Bold" panose="020F0704030504030204" pitchFamily="34" charset="0"/>
              </a:rPr>
            </a:br>
            <a:r>
              <a:rPr lang="en-US" i="1" dirty="0">
                <a:latin typeface="Arial Rounded MT Bold" panose="020F0704030504030204" pitchFamily="34" charset="0"/>
              </a:rPr>
              <a:t>Group-2-ARK-Cyber Ps1</a:t>
            </a:r>
            <a:endParaRPr lang="en-IN" i="1" dirty="0">
              <a:latin typeface="Arial Rounded MT Bold" panose="020F0704030504030204" pitchFamily="34" charset="0"/>
            </a:endParaRPr>
          </a:p>
        </p:txBody>
      </p:sp>
      <p:sp>
        <p:nvSpPr>
          <p:cNvPr id="3" name="Subtitle 2">
            <a:extLst>
              <a:ext uri="{FF2B5EF4-FFF2-40B4-BE49-F238E27FC236}">
                <a16:creationId xmlns:a16="http://schemas.microsoft.com/office/drawing/2014/main" id="{BED8DAA8-5B5D-7A7F-C0D2-833B221D7D17}"/>
              </a:ext>
            </a:extLst>
          </p:cNvPr>
          <p:cNvSpPr>
            <a:spLocks noGrp="1"/>
          </p:cNvSpPr>
          <p:nvPr>
            <p:ph type="subTitle" idx="1"/>
          </p:nvPr>
        </p:nvSpPr>
        <p:spPr/>
        <p:txBody>
          <a:bodyPr/>
          <a:lstStyle/>
          <a:p>
            <a:r>
              <a:rPr lang="en-US" dirty="0"/>
              <a:t>Members :Hemanth Varma, Nilay Nischal, Jagannath, Navneet, Arnav Patra</a:t>
            </a:r>
            <a:endParaRPr lang="en-IN" dirty="0"/>
          </a:p>
        </p:txBody>
      </p:sp>
    </p:spTree>
    <p:extLst>
      <p:ext uri="{BB962C8B-B14F-4D97-AF65-F5344CB8AC3E}">
        <p14:creationId xmlns:p14="http://schemas.microsoft.com/office/powerpoint/2010/main" val="163933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470C-FDD4-22A7-3F47-C5D7A03ABF6B}"/>
              </a:ext>
            </a:extLst>
          </p:cNvPr>
          <p:cNvSpPr>
            <a:spLocks noGrp="1"/>
          </p:cNvSpPr>
          <p:nvPr>
            <p:ph type="title"/>
          </p:nvPr>
        </p:nvSpPr>
        <p:spPr/>
        <p:txBody>
          <a:bodyPr>
            <a:noAutofit/>
          </a:bodyPr>
          <a:lstStyle/>
          <a:p>
            <a:r>
              <a:rPr lang="en-US" sz="3200" b="0" i="0" dirty="0">
                <a:solidFill>
                  <a:srgbClr val="E6EDF3"/>
                </a:solidFill>
                <a:effectLst/>
                <a:latin typeface="Arial Rounded MT Bold" panose="020F0704030504030204" pitchFamily="34" charset="0"/>
              </a:rPr>
              <a:t>Autonomous Content Moderation for Safer and More Inclusive Online Communities</a:t>
            </a:r>
            <a:br>
              <a:rPr lang="en-US" sz="3200" b="0" i="0" dirty="0">
                <a:solidFill>
                  <a:srgbClr val="E6EDF3"/>
                </a:solidFill>
                <a:effectLst/>
                <a:latin typeface="Arial Rounded MT Bold" panose="020F0704030504030204" pitchFamily="34" charset="0"/>
              </a:rPr>
            </a:br>
            <a:br>
              <a:rPr lang="en-US" sz="3200" b="0" i="0" dirty="0">
                <a:solidFill>
                  <a:srgbClr val="E6EDF3"/>
                </a:solidFill>
                <a:effectLst/>
                <a:latin typeface="-apple-system"/>
              </a:rPr>
            </a:br>
            <a:endParaRPr lang="en-IN" sz="3200" dirty="0"/>
          </a:p>
        </p:txBody>
      </p:sp>
      <p:sp>
        <p:nvSpPr>
          <p:cNvPr id="3" name="Content Placeholder 2">
            <a:extLst>
              <a:ext uri="{FF2B5EF4-FFF2-40B4-BE49-F238E27FC236}">
                <a16:creationId xmlns:a16="http://schemas.microsoft.com/office/drawing/2014/main" id="{D609D88F-D1C1-46AC-36D1-2C6EA56729E7}"/>
              </a:ext>
            </a:extLst>
          </p:cNvPr>
          <p:cNvSpPr>
            <a:spLocks noGrp="1"/>
          </p:cNvSpPr>
          <p:nvPr>
            <p:ph idx="1"/>
          </p:nvPr>
        </p:nvSpPr>
        <p:spPr/>
        <p:txBody>
          <a:bodyPr/>
          <a:lstStyle/>
          <a:p>
            <a:r>
              <a:rPr lang="en-US" dirty="0"/>
              <a:t>With the advancement of rapidly developing technology and growing fields of importance due to advancement there has been influx of various online communities which serves as the medium of communication between the various people and the management.</a:t>
            </a:r>
          </a:p>
          <a:p>
            <a:r>
              <a:rPr lang="en-US" dirty="0"/>
              <a:t>As the developing technology has many pros unfortunately it is accompanied by cons which come on form of online abuse, slander, blackmail which all come under the category of cyberbullying.</a:t>
            </a:r>
          </a:p>
          <a:p>
            <a:r>
              <a:rPr lang="en-US" dirty="0"/>
              <a:t>Many communities have decided to take strict action against them which even goes as far as jail when misinformation can lead to drastic results.</a:t>
            </a:r>
          </a:p>
          <a:p>
            <a:r>
              <a:rPr lang="en-US" dirty="0"/>
              <a:t>To counter the growing threats we made an AI chatbot which can moderate the community.</a:t>
            </a:r>
            <a:endParaRPr lang="en-IN" dirty="0"/>
          </a:p>
        </p:txBody>
      </p:sp>
    </p:spTree>
    <p:extLst>
      <p:ext uri="{BB962C8B-B14F-4D97-AF65-F5344CB8AC3E}">
        <p14:creationId xmlns:p14="http://schemas.microsoft.com/office/powerpoint/2010/main" val="275721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07D9F-3EC6-307F-7BB0-D1E354724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65" y="2778568"/>
            <a:ext cx="11430000" cy="3420508"/>
          </a:xfrm>
          <a:prstGeom prst="rect">
            <a:avLst/>
          </a:prstGeom>
        </p:spPr>
      </p:pic>
      <p:sp>
        <p:nvSpPr>
          <p:cNvPr id="4" name="TextBox 3">
            <a:extLst>
              <a:ext uri="{FF2B5EF4-FFF2-40B4-BE49-F238E27FC236}">
                <a16:creationId xmlns:a16="http://schemas.microsoft.com/office/drawing/2014/main" id="{9D7A38FD-86B1-C5E6-953C-E453F9562166}"/>
              </a:ext>
            </a:extLst>
          </p:cNvPr>
          <p:cNvSpPr txBox="1"/>
          <p:nvPr/>
        </p:nvSpPr>
        <p:spPr>
          <a:xfrm>
            <a:off x="543465" y="517585"/>
            <a:ext cx="10791644" cy="1569660"/>
          </a:xfrm>
          <a:prstGeom prst="rect">
            <a:avLst/>
          </a:prstGeom>
          <a:noFill/>
        </p:spPr>
        <p:txBody>
          <a:bodyPr wrap="square" rtlCol="0">
            <a:spAutoFit/>
          </a:bodyPr>
          <a:lstStyle/>
          <a:p>
            <a:r>
              <a:rPr lang="en-US" sz="2400" dirty="0">
                <a:latin typeface="Algerian" panose="04020705040A02060702" pitchFamily="82" charset="0"/>
              </a:rPr>
              <a:t>Introduction to the chatbot</a:t>
            </a:r>
          </a:p>
          <a:p>
            <a:r>
              <a:rPr lang="en-US" sz="2400" dirty="0">
                <a:latin typeface="Algerian" panose="04020705040A02060702" pitchFamily="82" charset="0"/>
              </a:rPr>
              <a:t>The chatbot here helps to filter out abusive slang and hate speech and responses accordingly to the situation  and filters out such content.</a:t>
            </a:r>
            <a:endParaRPr lang="en-IN" sz="2400" dirty="0">
              <a:latin typeface="Algerian" panose="04020705040A02060702" pitchFamily="82" charset="0"/>
            </a:endParaRPr>
          </a:p>
        </p:txBody>
      </p:sp>
    </p:spTree>
    <p:extLst>
      <p:ext uri="{BB962C8B-B14F-4D97-AF65-F5344CB8AC3E}">
        <p14:creationId xmlns:p14="http://schemas.microsoft.com/office/powerpoint/2010/main" val="194278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A1F6E8-B7EF-0E58-2B07-1FDD1872C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65" y="1552425"/>
            <a:ext cx="11568024" cy="5097893"/>
          </a:xfrm>
          <a:prstGeom prst="rect">
            <a:avLst/>
          </a:prstGeom>
        </p:spPr>
      </p:pic>
      <p:sp>
        <p:nvSpPr>
          <p:cNvPr id="2" name="TextBox 1">
            <a:extLst>
              <a:ext uri="{FF2B5EF4-FFF2-40B4-BE49-F238E27FC236}">
                <a16:creationId xmlns:a16="http://schemas.microsoft.com/office/drawing/2014/main" id="{50E68AB1-7D06-1CC6-CA27-3962A0B23B90}"/>
              </a:ext>
            </a:extLst>
          </p:cNvPr>
          <p:cNvSpPr txBox="1"/>
          <p:nvPr/>
        </p:nvSpPr>
        <p:spPr>
          <a:xfrm>
            <a:off x="310551" y="405442"/>
            <a:ext cx="10774392" cy="461665"/>
          </a:xfrm>
          <a:prstGeom prst="rect">
            <a:avLst/>
          </a:prstGeom>
          <a:noFill/>
        </p:spPr>
        <p:txBody>
          <a:bodyPr wrap="square" rtlCol="0">
            <a:spAutoFit/>
          </a:bodyPr>
          <a:lstStyle/>
          <a:p>
            <a:r>
              <a:rPr lang="en-US" sz="2400" dirty="0">
                <a:latin typeface="Algerian" panose="04020705040A02060702" pitchFamily="82" charset="0"/>
              </a:rPr>
              <a:t>Parameters to run the Ai chatbot</a:t>
            </a:r>
            <a:endParaRPr lang="en-IN" sz="2400" dirty="0">
              <a:latin typeface="Algerian" panose="04020705040A02060702" pitchFamily="82" charset="0"/>
            </a:endParaRPr>
          </a:p>
        </p:txBody>
      </p:sp>
    </p:spTree>
    <p:extLst>
      <p:ext uri="{BB962C8B-B14F-4D97-AF65-F5344CB8AC3E}">
        <p14:creationId xmlns:p14="http://schemas.microsoft.com/office/powerpoint/2010/main" val="263277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C2FDBB-89FE-0B8B-493C-B8FBBB142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20" y="1399959"/>
            <a:ext cx="11710359" cy="5261358"/>
          </a:xfrm>
          <a:prstGeom prst="rect">
            <a:avLst/>
          </a:prstGeom>
        </p:spPr>
      </p:pic>
      <p:sp>
        <p:nvSpPr>
          <p:cNvPr id="4" name="TextBox 3">
            <a:extLst>
              <a:ext uri="{FF2B5EF4-FFF2-40B4-BE49-F238E27FC236}">
                <a16:creationId xmlns:a16="http://schemas.microsoft.com/office/drawing/2014/main" id="{82F0B856-C62F-94C7-F50B-41AA9C6A8816}"/>
              </a:ext>
            </a:extLst>
          </p:cNvPr>
          <p:cNvSpPr txBox="1"/>
          <p:nvPr/>
        </p:nvSpPr>
        <p:spPr>
          <a:xfrm>
            <a:off x="396815" y="345057"/>
            <a:ext cx="11309230" cy="584775"/>
          </a:xfrm>
          <a:prstGeom prst="rect">
            <a:avLst/>
          </a:prstGeom>
          <a:noFill/>
        </p:spPr>
        <p:txBody>
          <a:bodyPr wrap="square" rtlCol="0">
            <a:spAutoFit/>
          </a:bodyPr>
          <a:lstStyle/>
          <a:p>
            <a:r>
              <a:rPr lang="en-US" sz="3200" dirty="0">
                <a:latin typeface="Arial Rounded MT Bold" panose="020F0704030504030204" pitchFamily="34" charset="0"/>
              </a:rPr>
              <a:t>Demonstration Of The Response By The Chatbot</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208215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D3356-292F-62B2-1852-2957246F0CB3}"/>
              </a:ext>
            </a:extLst>
          </p:cNvPr>
          <p:cNvPicPr>
            <a:picLocks noChangeAspect="1"/>
          </p:cNvPicPr>
          <p:nvPr/>
        </p:nvPicPr>
        <p:blipFill rotWithShape="1">
          <a:blip r:embed="rId2">
            <a:extLst>
              <a:ext uri="{28A0092B-C50C-407E-A947-70E740481C1C}">
                <a14:useLocalDpi xmlns:a14="http://schemas.microsoft.com/office/drawing/2010/main" val="0"/>
              </a:ext>
            </a:extLst>
          </a:blip>
          <a:srcRect l="3470" t="26532" r="3062" b="21114"/>
          <a:stretch/>
        </p:blipFill>
        <p:spPr>
          <a:xfrm>
            <a:off x="0" y="1639018"/>
            <a:ext cx="11983587" cy="4485736"/>
          </a:xfrm>
          <a:prstGeom prst="rect">
            <a:avLst/>
          </a:prstGeom>
        </p:spPr>
      </p:pic>
      <p:sp>
        <p:nvSpPr>
          <p:cNvPr id="4" name="TextBox 3">
            <a:extLst>
              <a:ext uri="{FF2B5EF4-FFF2-40B4-BE49-F238E27FC236}">
                <a16:creationId xmlns:a16="http://schemas.microsoft.com/office/drawing/2014/main" id="{5E4B3C4F-F1B0-171B-D8BB-606D9658363B}"/>
              </a:ext>
            </a:extLst>
          </p:cNvPr>
          <p:cNvSpPr txBox="1"/>
          <p:nvPr/>
        </p:nvSpPr>
        <p:spPr>
          <a:xfrm>
            <a:off x="198408" y="370936"/>
            <a:ext cx="11430000" cy="461665"/>
          </a:xfrm>
          <a:prstGeom prst="rect">
            <a:avLst/>
          </a:prstGeom>
          <a:noFill/>
        </p:spPr>
        <p:txBody>
          <a:bodyPr wrap="square" rtlCol="0">
            <a:spAutoFit/>
          </a:bodyPr>
          <a:lstStyle/>
          <a:p>
            <a:r>
              <a:rPr lang="en-US" sz="2400" dirty="0">
                <a:latin typeface="Algerian" panose="04020705040A02060702" pitchFamily="82" charset="0"/>
              </a:rPr>
              <a:t>Instances of responses according to the chatbot</a:t>
            </a:r>
            <a:endParaRPr lang="en-IN" sz="2400" dirty="0">
              <a:latin typeface="Algerian" panose="04020705040A02060702" pitchFamily="82" charset="0"/>
            </a:endParaRPr>
          </a:p>
        </p:txBody>
      </p:sp>
    </p:spTree>
    <p:extLst>
      <p:ext uri="{BB962C8B-B14F-4D97-AF65-F5344CB8AC3E}">
        <p14:creationId xmlns:p14="http://schemas.microsoft.com/office/powerpoint/2010/main" val="34726763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48</TotalTime>
  <Words>192</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-apple-system</vt:lpstr>
      <vt:lpstr>Arial</vt:lpstr>
      <vt:lpstr>Arial Rounded MT Bold</vt:lpstr>
      <vt:lpstr>Century Gothic</vt:lpstr>
      <vt:lpstr>Vapor Trail</vt:lpstr>
      <vt:lpstr>Bitcamp_2023 Group-2-ARK-Cyber Ps1</vt:lpstr>
      <vt:lpstr>Autonomous Content Moderation for Safer and More Inclusive Online Communities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Bitcamp_2023 Group-2-ARK-Cyber Ps1</dc:title>
  <dc:creator>Nilay Nischal</dc:creator>
  <cp:lastModifiedBy>Nilay Nischal</cp:lastModifiedBy>
  <cp:revision>4</cp:revision>
  <dcterms:created xsi:type="dcterms:W3CDTF">2023-09-24T07:27:00Z</dcterms:created>
  <dcterms:modified xsi:type="dcterms:W3CDTF">2023-09-24T09:16:37Z</dcterms:modified>
</cp:coreProperties>
</file>