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</p:sldMasterIdLst>
  <p:notesMasterIdLst>
    <p:notesMasterId r:id="rId10"/>
  </p:notesMasterIdLst>
  <p:sldIdLst>
    <p:sldId id="312" r:id="rId3"/>
    <p:sldId id="313" r:id="rId4"/>
    <p:sldId id="314" r:id="rId5"/>
    <p:sldId id="315" r:id="rId6"/>
    <p:sldId id="316" r:id="rId7"/>
    <p:sldId id="317" r:id="rId8"/>
    <p:sldId id="256" r:id="rId9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681EE-C2E8-476A-A29F-50DEF3727F5C}" type="datetimeFigureOut">
              <a:rPr lang="ru-UA" smtClean="0"/>
              <a:t>06.07.2024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9407A-29F7-4C03-830F-4DCFD819E7C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4782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7ED85-BC3C-1CD9-8E53-4A5861A9D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687447-54D0-4522-7EEB-336E343A0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1C921C-9875-4ADA-0600-96AF0D18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1143-5374-41ED-92FF-E977C4FFE3A1}" type="datetimeFigureOut">
              <a:rPr lang="ru-UA" smtClean="0"/>
              <a:t>06.07.2024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59EB93-4B72-FF65-875E-34F218F4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C54FC9-4299-5963-AFFA-07BB9E61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62D9-0156-458A-912F-4F651183925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0490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EE7CFC-560A-C09C-AD32-E1FDB667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D6BE44-7393-9544-1A0C-99FC69E7F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B776C4-CED9-BAED-90A2-F51157E8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1143-5374-41ED-92FF-E977C4FFE3A1}" type="datetimeFigureOut">
              <a:rPr lang="ru-UA" smtClean="0"/>
              <a:t>06.07.2024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432159-99B7-2BCA-9408-92CCD709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40C0DA-C034-0DB4-AC3C-E43A36B3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62D9-0156-458A-912F-4F651183925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091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BE6EBE2-468C-484C-E279-A6AD5E93C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295618-157D-6E75-9FC9-4000CAA86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4CC26B-4FCF-9D9F-BACA-E2BAD1CF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1143-5374-41ED-92FF-E977C4FFE3A1}" type="datetimeFigureOut">
              <a:rPr lang="ru-UA" smtClean="0"/>
              <a:t>06.07.2024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4DD1CC-7379-80CD-756F-2CF95ACD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E6B17D-E4B8-8DD3-2B3B-F17B5FA2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62D9-0156-458A-912F-4F651183925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91470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2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241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5801"/>
            <a:ext cx="7661275" cy="2057400"/>
          </a:xfrm>
        </p:spPr>
        <p:txBody>
          <a:bodyPr wrap="square"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B1C8803-0542-76BB-6DF0-FCC5FE74BC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4237" y="2819905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6191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35C6E61-8847-4830-9FF4-365A758995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6191" y="3429001"/>
            <a:ext cx="3283527" cy="238023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44063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6" y="685804"/>
            <a:ext cx="7661274" cy="2069086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4237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53487" y="1153397"/>
            <a:ext cx="2871788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75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02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138039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1" y="3429000"/>
            <a:ext cx="5143501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5143500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1153397"/>
            <a:ext cx="5629275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0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D96AF8D7-D3E5-B5C6-030A-DFBC5AEC7D0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2282" y="3616037"/>
            <a:ext cx="5503718" cy="20719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68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D049-71FF-411B-BCE5-A051E826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7692D-ABCF-997B-650B-266DF91A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E306B-148D-CE50-D43B-2DEE1378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411AD-3E1B-501F-B9F8-D0AAF3F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9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72686-CE9D-3B74-9DE2-86FB708C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822D6-F437-1E07-DBC9-57FD7321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AF305-6821-F7EE-9D30-6FE81EC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887B1-6034-B6CE-92DC-D9839ABA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F6E24C-2DFC-3D10-0855-54299901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C4147C-1D1F-23D9-38C7-247AFD5D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1143-5374-41ED-92FF-E977C4FFE3A1}" type="datetimeFigureOut">
              <a:rPr lang="ru-UA" smtClean="0"/>
              <a:t>06.07.2024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264286-FE66-DCE3-1D1C-3F344774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6CF25-47EB-5633-CB24-E3103FA1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62D9-0156-458A-912F-4F651183925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06211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5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51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63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3AED7-8F50-CC73-50C9-302918BB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94C69C-E890-1D82-3C4F-B48E4C0D3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A9BA15-3F6E-9DB3-9E61-1A8888E3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1143-5374-41ED-92FF-E977C4FFE3A1}" type="datetimeFigureOut">
              <a:rPr lang="ru-UA" smtClean="0"/>
              <a:t>06.07.2024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C8936A-EAE9-7B62-F826-397A64E3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15246D-DB64-D3DD-DA4D-D060ABBC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62D9-0156-458A-912F-4F651183925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6440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6A38A-DCEF-2074-CF65-3BDFF885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FCAAEA-B740-F995-951D-28F4A160C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72C5E0-9585-F76B-8F0F-DDE897912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D4B321-E64B-0035-65D1-E0F873CC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1143-5374-41ED-92FF-E977C4FFE3A1}" type="datetimeFigureOut">
              <a:rPr lang="ru-UA" smtClean="0"/>
              <a:t>06.07.2024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F61AE8-57C2-30D7-D569-29201ACC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87814A-B91D-F83E-19E0-6A3BAA4E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62D9-0156-458A-912F-4F651183925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7376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0AD50A-213E-2DB9-6A39-33EE3220D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CF805C-DB96-09F4-C366-F712078E9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64C67F-425A-B793-F789-52214640D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FB3A079-F592-A4FD-D3B7-F8EF0F07B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F2045B-A297-5574-ECA4-D3D744860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D685906-96B7-04C9-3A4C-45D4BD9C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1143-5374-41ED-92FF-E977C4FFE3A1}" type="datetimeFigureOut">
              <a:rPr lang="ru-UA" smtClean="0"/>
              <a:t>06.07.2024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B3903AE-4FDD-099C-8A54-CD580B61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4589C0F-344E-C62E-07F5-99C90AF5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62D9-0156-458A-912F-4F651183925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2303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AEBB6-5237-C860-CC24-1B228C2C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5AF465-6A20-D076-4897-74BE6F57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1143-5374-41ED-92FF-E977C4FFE3A1}" type="datetimeFigureOut">
              <a:rPr lang="ru-UA" smtClean="0"/>
              <a:t>06.07.2024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74A690-E7EF-0738-111D-79EBB447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FA4164-C337-8F2D-933E-769A4260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62D9-0156-458A-912F-4F651183925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7222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358ABA-36DE-0022-C0CA-C78542B4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1143-5374-41ED-92FF-E977C4FFE3A1}" type="datetimeFigureOut">
              <a:rPr lang="ru-UA" smtClean="0"/>
              <a:t>06.07.2024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1B8468-7BBF-3345-508A-A77E98897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61251A-5495-9BAC-4B1E-B267E098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62D9-0156-458A-912F-4F651183925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2315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AF2F3-D383-43FB-EF9A-FEA6D396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197B2D-849D-D121-FB14-ECCAB1A31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4509AA-E97D-93E0-775B-29ABB2171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696FBD-01C4-504C-05B4-4C57ED9C3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1143-5374-41ED-92FF-E977C4FFE3A1}" type="datetimeFigureOut">
              <a:rPr lang="ru-UA" smtClean="0"/>
              <a:t>06.07.2024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1BC3C9-A762-730C-FADD-A4A15253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4B97DD-EDC5-CEC5-D14D-2BD5529E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62D9-0156-458A-912F-4F651183925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5982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E51CF-504A-2004-E46A-DA0C55EE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AEB3E65-804B-7B9B-CAB7-C79BECCAD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A273B1-963A-FF89-98E9-CF8A81C11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007F67-4AD5-C463-2B17-232CACCD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1143-5374-41ED-92FF-E977C4FFE3A1}" type="datetimeFigureOut">
              <a:rPr lang="ru-UA" smtClean="0"/>
              <a:t>06.07.2024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BD89E1-17E5-C16B-361C-12BB33C2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CBAF02-B66E-FEF4-759A-8A3040E8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62D9-0156-458A-912F-4F651183925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5432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FC3F2-0D54-5E5B-79FA-7B85523C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19DADA-FE01-12A4-0D94-44C992828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AF640-FAA9-E463-FCEA-8394B555A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901143-5374-41ED-92FF-E977C4FFE3A1}" type="datetimeFigureOut">
              <a:rPr lang="ru-UA" smtClean="0"/>
              <a:t>06.07.2024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3E63CD-A404-FDC5-697E-C6968018E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A840B5-DCA9-CC3B-36ED-6C5C106E9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B962D9-0156-458A-912F-4F651183925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4630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D9625-ED1C-9C68-D8B9-B6502FC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523"/>
            <a:ext cx="10515600" cy="132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93A9-2FAF-A155-DC7A-FE995344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229"/>
            <a:ext cx="10515600" cy="435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B5DE-B15D-9D1C-21D2-953FFCB0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323958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">
            <a:extLst>
              <a:ext uri="{FF2B5EF4-FFF2-40B4-BE49-F238E27FC236}">
                <a16:creationId xmlns:a16="http://schemas.microsoft.com/office/drawing/2014/main" id="{2CC72135-826E-3084-1ACC-9293218F24EE}"/>
              </a:ext>
            </a:extLst>
          </p:cNvPr>
          <p:cNvGrpSpPr/>
          <p:nvPr userDrawn="1"/>
        </p:nvGrpSpPr>
        <p:grpSpPr>
          <a:xfrm>
            <a:off x="11350549" y="6275881"/>
            <a:ext cx="378619" cy="267073"/>
            <a:chOff x="0" y="0"/>
            <a:chExt cx="504824" cy="356095"/>
          </a:xfrm>
        </p:grpSpPr>
        <p:sp>
          <p:nvSpPr>
            <p:cNvPr id="8" name="Line">
              <a:extLst>
                <a:ext uri="{FF2B5EF4-FFF2-40B4-BE49-F238E27FC236}">
                  <a16:creationId xmlns:a16="http://schemas.microsoft.com/office/drawing/2014/main" id="{024BCD63-D1A0-9E6D-3EA4-16D1E0509D18}"/>
                </a:ext>
              </a:extLst>
            </p:cNvPr>
            <p:cNvSpPr/>
            <p:nvPr/>
          </p:nvSpPr>
          <p:spPr>
            <a:xfrm>
              <a:off x="0" y="180134"/>
              <a:ext cx="50482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9" name="Line">
              <a:extLst>
                <a:ext uri="{FF2B5EF4-FFF2-40B4-BE49-F238E27FC236}">
                  <a16:creationId xmlns:a16="http://schemas.microsoft.com/office/drawing/2014/main" id="{3E483999-BF7F-A26B-845E-8C65CD948361}"/>
                </a:ext>
              </a:extLst>
            </p:cNvPr>
            <p:cNvSpPr/>
            <p:nvPr/>
          </p:nvSpPr>
          <p:spPr>
            <a:xfrm>
              <a:off x="324689" y="0"/>
              <a:ext cx="177185" cy="17718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B9696663-8271-B1D6-1A2F-9E2DDAA3DD5E}"/>
                </a:ext>
              </a:extLst>
            </p:cNvPr>
            <p:cNvSpPr/>
            <p:nvPr/>
          </p:nvSpPr>
          <p:spPr>
            <a:xfrm flipV="1">
              <a:off x="324689" y="178911"/>
              <a:ext cx="177185" cy="1771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</p:grpSp>
      <p:sp>
        <p:nvSpPr>
          <p:cNvPr id="11" name="textruta 3">
            <a:extLst>
              <a:ext uri="{FF2B5EF4-FFF2-40B4-BE49-F238E27FC236}">
                <a16:creationId xmlns:a16="http://schemas.microsoft.com/office/drawing/2014/main" id="{2DC00BBB-96D5-E144-A351-6386B4BABF32}"/>
              </a:ext>
            </a:extLst>
          </p:cNvPr>
          <p:cNvSpPr txBox="1"/>
          <p:nvPr userDrawn="1"/>
        </p:nvSpPr>
        <p:spPr>
          <a:xfrm>
            <a:off x="10707476" y="6260827"/>
            <a:ext cx="759780" cy="30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rIns="34289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rPr sz="15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276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392">
          <p15:clr>
            <a:srgbClr val="F26B43"/>
          </p15:clr>
        </p15:guide>
        <p15:guide id="3" orient="horz" pos="5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660B10-D622-7696-9B8F-A29742AF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Презентація додатка '</a:t>
            </a:r>
            <a:r>
              <a:rPr lang="en-US"/>
              <a:t>Advanced Calculator'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34E2EC-7405-2A62-940B-47EB7719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1</a:t>
            </a:fld>
            <a:endParaRPr lang="en-U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F3B4B1E-FEA3-682B-CC1C-949A6FBD2E5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l="20370" r="20370"/>
          <a:stretch>
            <a:fillRect/>
          </a:stretch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739B64-C005-FA51-D057-C4B59A15B6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 err="1"/>
              <a:t>Презентація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Риндяєва Данила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1B9C6C-D778-078A-5807-1E40FC562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446"/>
            <a:ext cx="6096001" cy="684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2473E-F2B8-E828-1D4D-142BD549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Вступ</a:t>
            </a:r>
            <a:endParaRPr lang="ru-UA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933BB73-201B-A4F6-5B4F-6EBEC053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2</a:t>
            </a:fld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F256B0-09B0-3F41-F923-BA64480BD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/>
              <a:t>Новий додаток 'Advanced Calculator' розроблений для надання зручності та швидкості у роботі з математичними виразами.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2530B89-47DB-68EB-4223-53F75AC757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/>
              <a:t>Представлення нового додатка</a:t>
            </a:r>
            <a:endParaRPr lang="ru-UA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4CEF60F-99EC-2FCD-DF55-8639D88AE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/>
              <a:t>Цілі</a:t>
            </a:r>
            <a:endParaRPr lang="ru-UA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51011E5A-DCC3-D533-F364-DFFE10095B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/>
              <a:t>Очікування</a:t>
            </a:r>
            <a:endParaRPr lang="ru-UA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0EC964DE-6924-D8A6-9DAD-D297CBEE819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/>
              <a:t>Забезпечення зручного обчислення, швидка обробка даних.</a:t>
            </a:r>
            <a:endParaRPr lang="ru-UA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4D5B7E4B-2383-1B48-2E22-26F14D0A911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/>
              <a:t>Продемонструвати переваги та можливості 'Advanced Calculator'.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1903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B82D4-0582-1054-63EA-B6710F90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Процес розробки</a:t>
            </a:r>
            <a:endParaRPr lang="ru-UA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F74D64F-A892-14C8-A4A2-790E701C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3</a:t>
            </a:fld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9215F8-5E65-0E3A-C35E-B4793808D2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/>
              <a:t>Стартувавши</a:t>
            </a:r>
            <a:r>
              <a:rPr lang="ru-RU" dirty="0"/>
              <a:t> з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, я </a:t>
            </a:r>
            <a:r>
              <a:rPr lang="ru-RU" dirty="0" err="1"/>
              <a:t>обрав</a:t>
            </a:r>
            <a:r>
              <a:rPr lang="ru-RU" dirty="0"/>
              <a:t> </a:t>
            </a:r>
            <a:r>
              <a:rPr lang="ru-RU" dirty="0" err="1"/>
              <a:t>інструменти</a:t>
            </a:r>
            <a:r>
              <a:rPr lang="ru-RU" dirty="0"/>
              <a:t> для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зручного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калькулятора.</a:t>
            </a:r>
            <a:endParaRPr lang="ru-UA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B283461-91B2-76A4-AEFE-699CA0FFA8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/>
              <a:t>Хід розробки</a:t>
            </a:r>
            <a:endParaRPr lang="ru-UA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F03799-FE4B-B053-37BF-33DDD4CD073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23360" b="233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674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7E4E7-69FF-9E0D-BE35-CBF77D89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Інтерфейс користувача</a:t>
            </a:r>
            <a:endParaRPr lang="ru-UA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A450161-61DA-21CA-29A0-0A4E8ABA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4</a:t>
            </a:fld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E8AEA5-34A1-6AD4-BB95-BECCD0CE66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/>
              <a:t>Унікальне поле для введення та відображення виразів і результатів, набір кнопок для введення цифр та операцій.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3D9965-5AB5-9F87-B844-64EE292E3C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/>
              <a:t>Основні компоненти</a:t>
            </a:r>
            <a:endParaRPr lang="ru-UA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A05134-58D2-409C-DE46-13826AEAFA4A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l="28723" r="28723"/>
          <a:stretch>
            <a:fillRect/>
          </a:stretch>
        </p:blipFill>
        <p:spPr/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80F91FE-EB53-4A36-C5E1-9F30F6C5E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487" y="1153398"/>
            <a:ext cx="2871787" cy="449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6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68D8D-6C35-EC57-37E8-8F6F9252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Архітектура додатка</a:t>
            </a:r>
            <a:endParaRPr lang="ru-UA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E9BA602-11CC-3A98-E5C6-BDCCCA08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5</a:t>
            </a:fld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165A93-364F-5681-E313-D8F06E8393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/>
              <a:t>Головний клас '</a:t>
            </a:r>
            <a:r>
              <a:rPr lang="en-US"/>
              <a:t>Calculator' </a:t>
            </a:r>
            <a:r>
              <a:rPr lang="ru-RU"/>
              <a:t>успішно поєднується з рішучими рішеннями для побудови інтерфейсу.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47B594-1D2D-BBE5-1709-5BB0EBE64B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/>
              <a:t>Структура коду</a:t>
            </a:r>
            <a:endParaRPr lang="ru-UA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60984B9-C077-E767-A310-77FA993E4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/>
              <a:t>Вибір технології</a:t>
            </a:r>
            <a:endParaRPr lang="ru-UA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F302978-087A-5B83-138E-608B27170C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/>
              <a:t>Сітка компонентів</a:t>
            </a:r>
            <a:endParaRPr lang="ru-UA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E1D1C15B-C24B-F4F7-61E2-96E0D18968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/>
              <a:t>Обрано бібліотеку </a:t>
            </a:r>
            <a:r>
              <a:rPr lang="en-US"/>
              <a:t>PyQt5 </a:t>
            </a:r>
            <a:r>
              <a:rPr lang="ru-RU"/>
              <a:t>для забезпечення потужних інструментів створення графічного інтерфейсу.</a:t>
            </a:r>
            <a:endParaRPr lang="ru-UA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12F4B9C-EC9A-3EA6-1333-07D8CB0AD7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/>
              <a:t>Використання </a:t>
            </a:r>
            <a:r>
              <a:rPr lang="en-US"/>
              <a:t>QGridLayout </a:t>
            </a:r>
            <a:r>
              <a:rPr lang="ru-RU"/>
              <a:t>для адаптивного розміщення елементів інтерфейсу.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2094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211625-8D6C-1358-6DCD-98FF5151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Обробка натискань кнопок</a:t>
            </a:r>
            <a:endParaRPr lang="ru-UA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C33B11A-C2DF-6BCD-1400-4FDB15E1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6</a:t>
            </a:fld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5DC52D-6365-989F-A4C7-752DA8A138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/>
              <a:t>Пояснення роботи методу </a:t>
            </a:r>
            <a:r>
              <a:rPr lang="en-US"/>
              <a:t>on_button_click, </a:t>
            </a:r>
            <a:r>
              <a:rPr lang="ru-RU"/>
              <a:t>який відповідає за натискання кнопок калькулятора та оновлення виразів.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4015AE-A416-EA6E-87D0-5D09F8A557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/>
              <a:t>Метод обробки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2946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853440" y="2438400"/>
          <a:ext cx="10363200" cy="1572768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Переваги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Потужний інтерфейс, Швидка обробка даних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Використання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Математичні обчислення, Реалізація Python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Потенціал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Зручний інтуїтивний інтерфейс, Підтримка математичних операцій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6000">
                <a:latin typeface="Calibri"/>
                <a:cs typeface="Calibri"/>
              </a:rPr>
              <a:t>Висновок</a:t>
            </a:r>
            <a:endParaRPr lang="en-US" sz="6000" dirty="0">
              <a:latin typeface="Calibri"/>
              <a:cs typeface="Calibri"/>
            </a:endParaRPr>
          </a:p>
        </p:txBody>
      </p:sp>
      <p:sp>
        <p:nvSpPr>
          <p:cNvPr id="4" name="Text 1"/>
          <p:cNvSpPr/>
          <p:nvPr/>
        </p:nvSpPr>
        <p:spPr>
          <a:xfrm>
            <a:off x="11353800" y="317500"/>
            <a:ext cx="368300" cy="3556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/>
              <a:t>7</a:t>
            </a:r>
            <a:endParaRPr lang="en-US" sz="1050" dirty="0"/>
          </a:p>
        </p:txBody>
      </p:sp>
      <p:sp>
        <p:nvSpPr>
          <p:cNvPr id="5" name="Shape 2"/>
          <p:cNvSpPr/>
          <p:nvPr/>
        </p:nvSpPr>
        <p:spPr>
          <a:xfrm>
            <a:off x="393700" y="5880100"/>
            <a:ext cx="11328400" cy="12700"/>
          </a:xfrm>
          <a:prstGeom prst="line">
            <a:avLst/>
          </a:prstGeom>
          <a:noFill/>
          <a:ln>
            <a:solidFill>
              <a:srgbClr val="000000"/>
            </a:solidFill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idn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AA51855-BBD3-4767-83F4-6D73294B56B7}">
  <we:reference id="wa200005566" version="3.0.0.2" store="ru-RU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183</Words>
  <Application>Microsoft Office PowerPoint</Application>
  <PresentationFormat>Широкоэкранный</PresentationFormat>
  <Paragraphs>40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Calibri Light</vt:lpstr>
      <vt:lpstr>Calibri SemiBold</vt:lpstr>
      <vt:lpstr>Тема Office</vt:lpstr>
      <vt:lpstr>Midnight</vt:lpstr>
      <vt:lpstr>Презентація додатка 'Advanced Calculator'</vt:lpstr>
      <vt:lpstr>Вступ</vt:lpstr>
      <vt:lpstr>Процес розробки</vt:lpstr>
      <vt:lpstr>Інтерфейс користувача</vt:lpstr>
      <vt:lpstr>Архітектура додатка</vt:lpstr>
      <vt:lpstr>Обробка натискань кнопок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Danil Ryndaev</dc:creator>
  <cp:lastModifiedBy>Danil Ryndaev</cp:lastModifiedBy>
  <cp:revision>1</cp:revision>
  <dcterms:created xsi:type="dcterms:W3CDTF">2024-07-06T11:59:05Z</dcterms:created>
  <dcterms:modified xsi:type="dcterms:W3CDTF">2024-07-06T12:13:32Z</dcterms:modified>
</cp:coreProperties>
</file>