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6858000" cy="5143500"/>
  <p:notesSz cx="6858000" cy="9144000"/>
  <p:embeddedFontLst>
    <p:embeddedFont>
      <p:font typeface="Robot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" roundtripDataSignature="AMtx7mgri9F+kMqPwm3pedXCPISxIKxZ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9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35454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5"/>
          <p:cNvGrpSpPr/>
          <p:nvPr/>
        </p:nvGrpSpPr>
        <p:grpSpPr>
          <a:xfrm>
            <a:off x="4573785" y="5"/>
            <a:ext cx="2284219" cy="2030570"/>
            <a:chOff x="6098378" y="5"/>
            <a:chExt cx="3045625" cy="2030570"/>
          </a:xfrm>
        </p:grpSpPr>
        <p:sp>
          <p:nvSpPr>
            <p:cNvPr id="21" name="Google Shape;21;p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>
            <a:off x="448576" y="1775222"/>
            <a:ext cx="6166575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448567" y="2715913"/>
            <a:ext cx="6166575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345323" y="465119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6345323" y="465119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6"/>
          <p:cNvGrpSpPr/>
          <p:nvPr/>
        </p:nvGrpSpPr>
        <p:grpSpPr>
          <a:xfrm>
            <a:off x="4573785" y="5"/>
            <a:ext cx="2284219" cy="2030570"/>
            <a:chOff x="6098378" y="5"/>
            <a:chExt cx="3045625" cy="2030570"/>
          </a:xfrm>
        </p:grpSpPr>
        <p:sp>
          <p:nvSpPr>
            <p:cNvPr id="31" name="Google Shape;31;p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48576" y="2152347"/>
            <a:ext cx="6166575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6345323" y="465119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33775" y="410000"/>
            <a:ext cx="639045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33776" y="1229975"/>
            <a:ext cx="2999925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3624301" y="1229975"/>
            <a:ext cx="2999925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6345323" y="465119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33775" y="410000"/>
            <a:ext cx="639045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6345323" y="465119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33775" y="555600"/>
            <a:ext cx="2106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233775" y="1465804"/>
            <a:ext cx="2106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6345323" y="465119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0"/>
          <p:cNvGrpSpPr/>
          <p:nvPr/>
        </p:nvGrpSpPr>
        <p:grpSpPr>
          <a:xfrm>
            <a:off x="4573785" y="5"/>
            <a:ext cx="2284219" cy="2030570"/>
            <a:chOff x="6098378" y="5"/>
            <a:chExt cx="3045625" cy="2030570"/>
          </a:xfrm>
        </p:grpSpPr>
        <p:sp>
          <p:nvSpPr>
            <p:cNvPr id="52" name="Google Shape;52;p1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367688" y="526350"/>
            <a:ext cx="4214025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6345323" y="465119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3429000" y="-175"/>
            <a:ext cx="342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1"/>
          <p:cNvCxnSpPr/>
          <p:nvPr/>
        </p:nvCxnSpPr>
        <p:spPr>
          <a:xfrm>
            <a:off x="3772256" y="4495500"/>
            <a:ext cx="351225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99125" y="1151100"/>
            <a:ext cx="30339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199125" y="2769001"/>
            <a:ext cx="30339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2"/>
          </p:nvPr>
        </p:nvSpPr>
        <p:spPr>
          <a:xfrm>
            <a:off x="3704625" y="724200"/>
            <a:ext cx="287775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6345323" y="465119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239625" y="4230575"/>
            <a:ext cx="4499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6345323" y="465119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3"/>
          <p:cNvGrpSpPr/>
          <p:nvPr/>
        </p:nvGrpSpPr>
        <p:grpSpPr>
          <a:xfrm>
            <a:off x="4573785" y="5"/>
            <a:ext cx="2284219" cy="2030570"/>
            <a:chOff x="6098378" y="5"/>
            <a:chExt cx="3045625" cy="2030570"/>
          </a:xfrm>
        </p:grpSpPr>
        <p:sp>
          <p:nvSpPr>
            <p:cNvPr id="71" name="Google Shape;71;p1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233775" y="1256050"/>
            <a:ext cx="639045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233775" y="3369225"/>
            <a:ext cx="639045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6345323" y="465119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233775" y="410000"/>
            <a:ext cx="639045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233775" y="1229875"/>
            <a:ext cx="639045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6345323" y="4651190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576" y="1555786"/>
            <a:ext cx="6166575" cy="2011644"/>
          </a:xfrm>
        </p:spPr>
        <p:txBody>
          <a:bodyPr/>
          <a:lstStyle/>
          <a:p>
            <a:r>
              <a:rPr lang="en-US" dirty="0" smtClean="0"/>
              <a:t>Modernizing the Introductory Statistics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2836" y="4042004"/>
            <a:ext cx="4292306" cy="432900"/>
          </a:xfrm>
        </p:spPr>
        <p:txBody>
          <a:bodyPr/>
          <a:lstStyle/>
          <a:p>
            <a:r>
              <a:rPr lang="en-US" dirty="0" smtClean="0"/>
              <a:t>SIGMAA on Statistics Education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6226" y="905170"/>
            <a:ext cx="6166575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 smtClean="0"/>
              <a:t>Welcome to the Invited Session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</vt:lpstr>
      <vt:lpstr>Arial</vt:lpstr>
      <vt:lpstr>Geometric</vt:lpstr>
      <vt:lpstr>Modernizing the Introductory Statistics Course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SIGMAA Stat Ed Activities at JMM</dc:title>
  <dc:creator>Alana Unfried</dc:creator>
  <cp:lastModifiedBy>Alana Unfried</cp:lastModifiedBy>
  <cp:revision>5</cp:revision>
  <dcterms:modified xsi:type="dcterms:W3CDTF">2020-01-18T14:15:51Z</dcterms:modified>
</cp:coreProperties>
</file>