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45"/>
  </p:notesMasterIdLst>
  <p:sldIdLst>
    <p:sldId id="256" r:id="rId2"/>
    <p:sldId id="281" r:id="rId3"/>
    <p:sldId id="322" r:id="rId4"/>
    <p:sldId id="282" r:id="rId5"/>
    <p:sldId id="284" r:id="rId6"/>
    <p:sldId id="283" r:id="rId7"/>
    <p:sldId id="323" r:id="rId8"/>
    <p:sldId id="285" r:id="rId9"/>
    <p:sldId id="286" r:id="rId10"/>
    <p:sldId id="279" r:id="rId11"/>
    <p:sldId id="290" r:id="rId12"/>
    <p:sldId id="292" r:id="rId13"/>
    <p:sldId id="289" r:id="rId14"/>
    <p:sldId id="291" r:id="rId15"/>
    <p:sldId id="271" r:id="rId16"/>
    <p:sldId id="320" r:id="rId17"/>
    <p:sldId id="299" r:id="rId18"/>
    <p:sldId id="274" r:id="rId19"/>
    <p:sldId id="275" r:id="rId20"/>
    <p:sldId id="273" r:id="rId21"/>
    <p:sldId id="298" r:id="rId22"/>
    <p:sldId id="300" r:id="rId23"/>
    <p:sldId id="268" r:id="rId24"/>
    <p:sldId id="269" r:id="rId25"/>
    <p:sldId id="270" r:id="rId26"/>
    <p:sldId id="260" r:id="rId27"/>
    <p:sldId id="303" r:id="rId28"/>
    <p:sldId id="313" r:id="rId29"/>
    <p:sldId id="304" r:id="rId30"/>
    <p:sldId id="305" r:id="rId31"/>
    <p:sldId id="306" r:id="rId32"/>
    <p:sldId id="307" r:id="rId33"/>
    <p:sldId id="311" r:id="rId34"/>
    <p:sldId id="312" r:id="rId35"/>
    <p:sldId id="314" r:id="rId36"/>
    <p:sldId id="315" r:id="rId37"/>
    <p:sldId id="316" r:id="rId38"/>
    <p:sldId id="317" r:id="rId39"/>
    <p:sldId id="318" r:id="rId40"/>
    <p:sldId id="319" r:id="rId41"/>
    <p:sldId id="301" r:id="rId42"/>
    <p:sldId id="309" r:id="rId43"/>
    <p:sldId id="31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596ECC-812A-4201-9DD9-982CAE96F552}" v="128" dt="2023-08-03T13:17:15.5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1" autoAdjust="0"/>
    <p:restoredTop sz="96357" autoAdjust="0"/>
  </p:normalViewPr>
  <p:slideViewPr>
    <p:cSldViewPr snapToGrid="0">
      <p:cViewPr varScale="1">
        <p:scale>
          <a:sx n="68" d="100"/>
          <a:sy n="68" d="100"/>
        </p:scale>
        <p:origin x="780" y="60"/>
      </p:cViewPr>
      <p:guideLst/>
    </p:cSldViewPr>
  </p:slideViewPr>
  <p:outlineViewPr>
    <p:cViewPr>
      <p:scale>
        <a:sx n="33" d="100"/>
        <a:sy n="33" d="100"/>
      </p:scale>
      <p:origin x="0" y="-354"/>
    </p:cViewPr>
  </p:outlineViewPr>
  <p:notesTextViewPr>
    <p:cViewPr>
      <p:scale>
        <a:sx n="1" d="1"/>
        <a:sy n="1" d="1"/>
      </p:scale>
      <p:origin x="0" y="0"/>
    </p:cViewPr>
  </p:notesTextViewPr>
  <p:sorterViewPr>
    <p:cViewPr>
      <p:scale>
        <a:sx n="100" d="100"/>
        <a:sy n="100" d="100"/>
      </p:scale>
      <p:origin x="0" y="-5502"/>
    </p:cViewPr>
  </p:sorterViewPr>
  <p:notesViewPr>
    <p:cSldViewPr snapToGrid="0">
      <p:cViewPr varScale="1">
        <p:scale>
          <a:sx n="87" d="100"/>
          <a:sy n="87" d="100"/>
        </p:scale>
        <p:origin x="2988"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Case" userId="067871c6-4817-4c82-b2d7-c4ef625cc77f" providerId="ADAL" clId="{43F2D7AC-AD82-47C5-81B0-F5D4D4BA85D1}"/>
    <pc:docChg chg="undo custSel addSld delSld modSld sldOrd">
      <pc:chgData name="Jeremy Case" userId="067871c6-4817-4c82-b2d7-c4ef625cc77f" providerId="ADAL" clId="{43F2D7AC-AD82-47C5-81B0-F5D4D4BA85D1}" dt="2023-04-01T12:51:55.578" v="6803" actId="20577"/>
      <pc:docMkLst>
        <pc:docMk/>
      </pc:docMkLst>
      <pc:sldChg chg="modSp mod">
        <pc:chgData name="Jeremy Case" userId="067871c6-4817-4c82-b2d7-c4ef625cc77f" providerId="ADAL" clId="{43F2D7AC-AD82-47C5-81B0-F5D4D4BA85D1}" dt="2023-03-31T15:23:30.852" v="72" actId="20577"/>
        <pc:sldMkLst>
          <pc:docMk/>
          <pc:sldMk cId="2371182398" sldId="256"/>
        </pc:sldMkLst>
        <pc:spChg chg="mod">
          <ac:chgData name="Jeremy Case" userId="067871c6-4817-4c82-b2d7-c4ef625cc77f" providerId="ADAL" clId="{43F2D7AC-AD82-47C5-81B0-F5D4D4BA85D1}" dt="2023-03-31T15:23:13.787" v="14" actId="20577"/>
          <ac:spMkLst>
            <pc:docMk/>
            <pc:sldMk cId="2371182398" sldId="256"/>
            <ac:spMk id="2" creationId="{AD3B4D75-5E98-7267-ABFB-3EDDF0CDB6BF}"/>
          </ac:spMkLst>
        </pc:spChg>
        <pc:spChg chg="mod">
          <ac:chgData name="Jeremy Case" userId="067871c6-4817-4c82-b2d7-c4ef625cc77f" providerId="ADAL" clId="{43F2D7AC-AD82-47C5-81B0-F5D4D4BA85D1}" dt="2023-03-31T15:23:30.852" v="72" actId="20577"/>
          <ac:spMkLst>
            <pc:docMk/>
            <pc:sldMk cId="2371182398" sldId="256"/>
            <ac:spMk id="3" creationId="{6C40D826-0DB8-AB30-C704-72BABD414DDE}"/>
          </ac:spMkLst>
        </pc:spChg>
      </pc:sldChg>
      <pc:sldChg chg="del ord">
        <pc:chgData name="Jeremy Case" userId="067871c6-4817-4c82-b2d7-c4ef625cc77f" providerId="ADAL" clId="{43F2D7AC-AD82-47C5-81B0-F5D4D4BA85D1}" dt="2023-04-01T07:57:39.105" v="3515" actId="2696"/>
        <pc:sldMkLst>
          <pc:docMk/>
          <pc:sldMk cId="2568846135" sldId="257"/>
        </pc:sldMkLst>
      </pc:sldChg>
      <pc:sldChg chg="del ord">
        <pc:chgData name="Jeremy Case" userId="067871c6-4817-4c82-b2d7-c4ef625cc77f" providerId="ADAL" clId="{43F2D7AC-AD82-47C5-81B0-F5D4D4BA85D1}" dt="2023-04-01T07:42:03.158" v="3099" actId="47"/>
        <pc:sldMkLst>
          <pc:docMk/>
          <pc:sldMk cId="3002365074" sldId="258"/>
        </pc:sldMkLst>
      </pc:sldChg>
      <pc:sldChg chg="modSp del mod ord">
        <pc:chgData name="Jeremy Case" userId="067871c6-4817-4c82-b2d7-c4ef625cc77f" providerId="ADAL" clId="{43F2D7AC-AD82-47C5-81B0-F5D4D4BA85D1}" dt="2023-04-01T07:42:01.040" v="3098" actId="47"/>
        <pc:sldMkLst>
          <pc:docMk/>
          <pc:sldMk cId="382937637" sldId="259"/>
        </pc:sldMkLst>
        <pc:spChg chg="mod">
          <ac:chgData name="Jeremy Case" userId="067871c6-4817-4c82-b2d7-c4ef625cc77f" providerId="ADAL" clId="{43F2D7AC-AD82-47C5-81B0-F5D4D4BA85D1}" dt="2023-03-31T17:26:56.690" v="2348" actId="6549"/>
          <ac:spMkLst>
            <pc:docMk/>
            <pc:sldMk cId="382937637" sldId="259"/>
            <ac:spMk id="2" creationId="{80D1C29F-2570-FAF2-0098-1E5F5ABBD1C2}"/>
          </ac:spMkLst>
        </pc:spChg>
      </pc:sldChg>
      <pc:sldChg chg="modSp mod ord">
        <pc:chgData name="Jeremy Case" userId="067871c6-4817-4c82-b2d7-c4ef625cc77f" providerId="ADAL" clId="{43F2D7AC-AD82-47C5-81B0-F5D4D4BA85D1}" dt="2023-04-01T09:10:23.680" v="5740" actId="20577"/>
        <pc:sldMkLst>
          <pc:docMk/>
          <pc:sldMk cId="3898224733" sldId="260"/>
        </pc:sldMkLst>
        <pc:spChg chg="mod">
          <ac:chgData name="Jeremy Case" userId="067871c6-4817-4c82-b2d7-c4ef625cc77f" providerId="ADAL" clId="{43F2D7AC-AD82-47C5-81B0-F5D4D4BA85D1}" dt="2023-04-01T07:56:00.276" v="3412" actId="20577"/>
          <ac:spMkLst>
            <pc:docMk/>
            <pc:sldMk cId="3898224733" sldId="260"/>
            <ac:spMk id="2" creationId="{E83FFDC7-420D-C81C-EA2F-D43A70FC35F0}"/>
          </ac:spMkLst>
        </pc:spChg>
        <pc:spChg chg="mod">
          <ac:chgData name="Jeremy Case" userId="067871c6-4817-4c82-b2d7-c4ef625cc77f" providerId="ADAL" clId="{43F2D7AC-AD82-47C5-81B0-F5D4D4BA85D1}" dt="2023-04-01T09:10:23.680" v="5740" actId="20577"/>
          <ac:spMkLst>
            <pc:docMk/>
            <pc:sldMk cId="3898224733" sldId="260"/>
            <ac:spMk id="3" creationId="{4262D772-E629-7EB6-A224-E6D4BABA1F28}"/>
          </ac:spMkLst>
        </pc:spChg>
      </pc:sldChg>
      <pc:sldChg chg="modSp del mod ord">
        <pc:chgData name="Jeremy Case" userId="067871c6-4817-4c82-b2d7-c4ef625cc77f" providerId="ADAL" clId="{43F2D7AC-AD82-47C5-81B0-F5D4D4BA85D1}" dt="2023-04-01T07:54:45.696" v="3369" actId="47"/>
        <pc:sldMkLst>
          <pc:docMk/>
          <pc:sldMk cId="729637948" sldId="261"/>
        </pc:sldMkLst>
        <pc:spChg chg="mod">
          <ac:chgData name="Jeremy Case" userId="067871c6-4817-4c82-b2d7-c4ef625cc77f" providerId="ADAL" clId="{43F2D7AC-AD82-47C5-81B0-F5D4D4BA85D1}" dt="2023-03-31T17:48:36.381" v="2950" actId="6549"/>
          <ac:spMkLst>
            <pc:docMk/>
            <pc:sldMk cId="729637948" sldId="261"/>
            <ac:spMk id="3" creationId="{822E3791-ACEB-86F1-77BD-E4907331BD29}"/>
          </ac:spMkLst>
        </pc:spChg>
      </pc:sldChg>
      <pc:sldChg chg="del">
        <pc:chgData name="Jeremy Case" userId="067871c6-4817-4c82-b2d7-c4ef625cc77f" providerId="ADAL" clId="{43F2D7AC-AD82-47C5-81B0-F5D4D4BA85D1}" dt="2023-04-01T09:10:38.168" v="5741" actId="2696"/>
        <pc:sldMkLst>
          <pc:docMk/>
          <pc:sldMk cId="576100827" sldId="262"/>
        </pc:sldMkLst>
      </pc:sldChg>
      <pc:sldChg chg="del">
        <pc:chgData name="Jeremy Case" userId="067871c6-4817-4c82-b2d7-c4ef625cc77f" providerId="ADAL" clId="{43F2D7AC-AD82-47C5-81B0-F5D4D4BA85D1}" dt="2023-04-01T07:57:46.877" v="3516" actId="2696"/>
        <pc:sldMkLst>
          <pc:docMk/>
          <pc:sldMk cId="1288443426" sldId="263"/>
        </pc:sldMkLst>
      </pc:sldChg>
      <pc:sldChg chg="modSp del mod ord">
        <pc:chgData name="Jeremy Case" userId="067871c6-4817-4c82-b2d7-c4ef625cc77f" providerId="ADAL" clId="{43F2D7AC-AD82-47C5-81B0-F5D4D4BA85D1}" dt="2023-04-01T09:00:58.784" v="5338" actId="2696"/>
        <pc:sldMkLst>
          <pc:docMk/>
          <pc:sldMk cId="3294931423" sldId="264"/>
        </pc:sldMkLst>
        <pc:spChg chg="mod">
          <ac:chgData name="Jeremy Case" userId="067871c6-4817-4c82-b2d7-c4ef625cc77f" providerId="ADAL" clId="{43F2D7AC-AD82-47C5-81B0-F5D4D4BA85D1}" dt="2023-04-01T07:59:08.503" v="3576" actId="20577"/>
          <ac:spMkLst>
            <pc:docMk/>
            <pc:sldMk cId="3294931423" sldId="264"/>
            <ac:spMk id="3" creationId="{796208D0-84EB-6FF4-7296-6155C3B30820}"/>
          </ac:spMkLst>
        </pc:spChg>
      </pc:sldChg>
      <pc:sldChg chg="del">
        <pc:chgData name="Jeremy Case" userId="067871c6-4817-4c82-b2d7-c4ef625cc77f" providerId="ADAL" clId="{43F2D7AC-AD82-47C5-81B0-F5D4D4BA85D1}" dt="2023-04-01T07:59:47.715" v="3578" actId="47"/>
        <pc:sldMkLst>
          <pc:docMk/>
          <pc:sldMk cId="4157542750" sldId="265"/>
        </pc:sldMkLst>
      </pc:sldChg>
      <pc:sldChg chg="del">
        <pc:chgData name="Jeremy Case" userId="067871c6-4817-4c82-b2d7-c4ef625cc77f" providerId="ADAL" clId="{43F2D7AC-AD82-47C5-81B0-F5D4D4BA85D1}" dt="2023-04-01T07:59:18.516" v="3577" actId="47"/>
        <pc:sldMkLst>
          <pc:docMk/>
          <pc:sldMk cId="2600784347" sldId="266"/>
        </pc:sldMkLst>
      </pc:sldChg>
      <pc:sldChg chg="del">
        <pc:chgData name="Jeremy Case" userId="067871c6-4817-4c82-b2d7-c4ef625cc77f" providerId="ADAL" clId="{43F2D7AC-AD82-47C5-81B0-F5D4D4BA85D1}" dt="2023-04-01T07:59:52.936" v="3579" actId="47"/>
        <pc:sldMkLst>
          <pc:docMk/>
          <pc:sldMk cId="760935447" sldId="267"/>
        </pc:sldMkLst>
      </pc:sldChg>
      <pc:sldChg chg="addSp modSp mod ord">
        <pc:chgData name="Jeremy Case" userId="067871c6-4817-4c82-b2d7-c4ef625cc77f" providerId="ADAL" clId="{43F2D7AC-AD82-47C5-81B0-F5D4D4BA85D1}" dt="2023-04-01T08:01:21.700" v="3592" actId="1076"/>
        <pc:sldMkLst>
          <pc:docMk/>
          <pc:sldMk cId="3163698589" sldId="268"/>
        </pc:sldMkLst>
        <pc:spChg chg="add mod">
          <ac:chgData name="Jeremy Case" userId="067871c6-4817-4c82-b2d7-c4ef625cc77f" providerId="ADAL" clId="{43F2D7AC-AD82-47C5-81B0-F5D4D4BA85D1}" dt="2023-04-01T08:01:21.700" v="3592" actId="1076"/>
          <ac:spMkLst>
            <pc:docMk/>
            <pc:sldMk cId="3163698589" sldId="268"/>
            <ac:spMk id="4" creationId="{280F1799-32BD-6646-0D32-77DEB997758F}"/>
          </ac:spMkLst>
        </pc:spChg>
      </pc:sldChg>
      <pc:sldChg chg="addSp modSp mod ord">
        <pc:chgData name="Jeremy Case" userId="067871c6-4817-4c82-b2d7-c4ef625cc77f" providerId="ADAL" clId="{43F2D7AC-AD82-47C5-81B0-F5D4D4BA85D1}" dt="2023-04-01T08:01:31.685" v="3594" actId="1076"/>
        <pc:sldMkLst>
          <pc:docMk/>
          <pc:sldMk cId="1292867284" sldId="269"/>
        </pc:sldMkLst>
        <pc:spChg chg="add mod">
          <ac:chgData name="Jeremy Case" userId="067871c6-4817-4c82-b2d7-c4ef625cc77f" providerId="ADAL" clId="{43F2D7AC-AD82-47C5-81B0-F5D4D4BA85D1}" dt="2023-04-01T08:01:31.685" v="3594" actId="1076"/>
          <ac:spMkLst>
            <pc:docMk/>
            <pc:sldMk cId="1292867284" sldId="269"/>
            <ac:spMk id="4" creationId="{3BCE5C91-F4E1-12E9-7139-DFF51307ED2E}"/>
          </ac:spMkLst>
        </pc:spChg>
      </pc:sldChg>
      <pc:sldChg chg="addSp modSp mod ord">
        <pc:chgData name="Jeremy Case" userId="067871c6-4817-4c82-b2d7-c4ef625cc77f" providerId="ADAL" clId="{43F2D7AC-AD82-47C5-81B0-F5D4D4BA85D1}" dt="2023-04-01T08:01:45.171" v="3596" actId="1076"/>
        <pc:sldMkLst>
          <pc:docMk/>
          <pc:sldMk cId="3839416100" sldId="270"/>
        </pc:sldMkLst>
        <pc:spChg chg="add mod">
          <ac:chgData name="Jeremy Case" userId="067871c6-4817-4c82-b2d7-c4ef625cc77f" providerId="ADAL" clId="{43F2D7AC-AD82-47C5-81B0-F5D4D4BA85D1}" dt="2023-04-01T08:01:45.171" v="3596" actId="1076"/>
          <ac:spMkLst>
            <pc:docMk/>
            <pc:sldMk cId="3839416100" sldId="270"/>
            <ac:spMk id="4" creationId="{D407107D-2CAF-B68F-1EED-A9309CF6C841}"/>
          </ac:spMkLst>
        </pc:spChg>
      </pc:sldChg>
      <pc:sldChg chg="modSp mod ord">
        <pc:chgData name="Jeremy Case" userId="067871c6-4817-4c82-b2d7-c4ef625cc77f" providerId="ADAL" clId="{43F2D7AC-AD82-47C5-81B0-F5D4D4BA85D1}" dt="2023-04-01T09:04:22.956" v="5394" actId="6549"/>
        <pc:sldMkLst>
          <pc:docMk/>
          <pc:sldMk cId="4030155695" sldId="271"/>
        </pc:sldMkLst>
        <pc:spChg chg="mod">
          <ac:chgData name="Jeremy Case" userId="067871c6-4817-4c82-b2d7-c4ef625cc77f" providerId="ADAL" clId="{43F2D7AC-AD82-47C5-81B0-F5D4D4BA85D1}" dt="2023-04-01T09:04:22.956" v="5394" actId="6549"/>
          <ac:spMkLst>
            <pc:docMk/>
            <pc:sldMk cId="4030155695" sldId="271"/>
            <ac:spMk id="2" creationId="{24E25C0D-AF32-4AC1-C7C2-D072A03FC409}"/>
          </ac:spMkLst>
        </pc:spChg>
      </pc:sldChg>
      <pc:sldChg chg="del">
        <pc:chgData name="Jeremy Case" userId="067871c6-4817-4c82-b2d7-c4ef625cc77f" providerId="ADAL" clId="{43F2D7AC-AD82-47C5-81B0-F5D4D4BA85D1}" dt="2023-04-01T08:03:22.508" v="3613" actId="2696"/>
        <pc:sldMkLst>
          <pc:docMk/>
          <pc:sldMk cId="706873159" sldId="272"/>
        </pc:sldMkLst>
      </pc:sldChg>
      <pc:sldChg chg="modSp mod ord">
        <pc:chgData name="Jeremy Case" userId="067871c6-4817-4c82-b2d7-c4ef625cc77f" providerId="ADAL" clId="{43F2D7AC-AD82-47C5-81B0-F5D4D4BA85D1}" dt="2023-04-01T09:03:21.249" v="5346"/>
        <pc:sldMkLst>
          <pc:docMk/>
          <pc:sldMk cId="222359654" sldId="273"/>
        </pc:sldMkLst>
        <pc:spChg chg="mod">
          <ac:chgData name="Jeremy Case" userId="067871c6-4817-4c82-b2d7-c4ef625cc77f" providerId="ADAL" clId="{43F2D7AC-AD82-47C5-81B0-F5D4D4BA85D1}" dt="2023-04-01T08:03:09.259" v="3612" actId="5793"/>
          <ac:spMkLst>
            <pc:docMk/>
            <pc:sldMk cId="222359654" sldId="273"/>
            <ac:spMk id="3" creationId="{6D426AE4-C312-7963-21A0-C82F56F9F8AA}"/>
          </ac:spMkLst>
        </pc:spChg>
      </pc:sldChg>
      <pc:sldChg chg="modSp mod ord">
        <pc:chgData name="Jeremy Case" userId="067871c6-4817-4c82-b2d7-c4ef625cc77f" providerId="ADAL" clId="{43F2D7AC-AD82-47C5-81B0-F5D4D4BA85D1}" dt="2023-04-01T09:01:30.282" v="5340"/>
        <pc:sldMkLst>
          <pc:docMk/>
          <pc:sldMk cId="2941795474" sldId="274"/>
        </pc:sldMkLst>
        <pc:spChg chg="mod">
          <ac:chgData name="Jeremy Case" userId="067871c6-4817-4c82-b2d7-c4ef625cc77f" providerId="ADAL" clId="{43F2D7AC-AD82-47C5-81B0-F5D4D4BA85D1}" dt="2023-04-01T08:06:08.983" v="3789" actId="20577"/>
          <ac:spMkLst>
            <pc:docMk/>
            <pc:sldMk cId="2941795474" sldId="274"/>
            <ac:spMk id="3" creationId="{B4317DDB-C93C-0B98-68C2-ECED3F518E45}"/>
          </ac:spMkLst>
        </pc:spChg>
      </pc:sldChg>
      <pc:sldChg chg="ord">
        <pc:chgData name="Jeremy Case" userId="067871c6-4817-4c82-b2d7-c4ef625cc77f" providerId="ADAL" clId="{43F2D7AC-AD82-47C5-81B0-F5D4D4BA85D1}" dt="2023-04-01T09:01:48.354" v="5342"/>
        <pc:sldMkLst>
          <pc:docMk/>
          <pc:sldMk cId="2326605588" sldId="275"/>
        </pc:sldMkLst>
      </pc:sldChg>
      <pc:sldChg chg="modSp del mod">
        <pc:chgData name="Jeremy Case" userId="067871c6-4817-4c82-b2d7-c4ef625cc77f" providerId="ADAL" clId="{43F2D7AC-AD82-47C5-81B0-F5D4D4BA85D1}" dt="2023-04-01T08:08:25.187" v="3790" actId="2696"/>
        <pc:sldMkLst>
          <pc:docMk/>
          <pc:sldMk cId="1417990301" sldId="276"/>
        </pc:sldMkLst>
        <pc:spChg chg="mod">
          <ac:chgData name="Jeremy Case" userId="067871c6-4817-4c82-b2d7-c4ef625cc77f" providerId="ADAL" clId="{43F2D7AC-AD82-47C5-81B0-F5D4D4BA85D1}" dt="2023-04-01T08:04:45.991" v="3654" actId="6549"/>
          <ac:spMkLst>
            <pc:docMk/>
            <pc:sldMk cId="1417990301" sldId="276"/>
            <ac:spMk id="3" creationId="{FA39BEB6-4189-156F-6CB5-6C94ADCCBA62}"/>
          </ac:spMkLst>
        </pc:spChg>
      </pc:sldChg>
      <pc:sldChg chg="modSp del mod">
        <pc:chgData name="Jeremy Case" userId="067871c6-4817-4c82-b2d7-c4ef625cc77f" providerId="ADAL" clId="{43F2D7AC-AD82-47C5-81B0-F5D4D4BA85D1}" dt="2023-04-01T08:02:28.841" v="3597" actId="47"/>
        <pc:sldMkLst>
          <pc:docMk/>
          <pc:sldMk cId="2253339514" sldId="277"/>
        </pc:sldMkLst>
        <pc:spChg chg="mod">
          <ac:chgData name="Jeremy Case" userId="067871c6-4817-4c82-b2d7-c4ef625cc77f" providerId="ADAL" clId="{43F2D7AC-AD82-47C5-81B0-F5D4D4BA85D1}" dt="2023-04-01T07:55:05.807" v="3374" actId="20577"/>
          <ac:spMkLst>
            <pc:docMk/>
            <pc:sldMk cId="2253339514" sldId="277"/>
            <ac:spMk id="2" creationId="{3FF574FC-8294-997A-8B0D-5737B9576758}"/>
          </ac:spMkLst>
        </pc:spChg>
        <pc:spChg chg="mod">
          <ac:chgData name="Jeremy Case" userId="067871c6-4817-4c82-b2d7-c4ef625cc77f" providerId="ADAL" clId="{43F2D7AC-AD82-47C5-81B0-F5D4D4BA85D1}" dt="2023-04-01T07:56:36.154" v="3442" actId="20577"/>
          <ac:spMkLst>
            <pc:docMk/>
            <pc:sldMk cId="2253339514" sldId="277"/>
            <ac:spMk id="3" creationId="{44B3AC66-9248-CB1B-37D7-CC44FA84D506}"/>
          </ac:spMkLst>
        </pc:spChg>
      </pc:sldChg>
      <pc:sldChg chg="del">
        <pc:chgData name="Jeremy Case" userId="067871c6-4817-4c82-b2d7-c4ef625cc77f" providerId="ADAL" clId="{43F2D7AC-AD82-47C5-81B0-F5D4D4BA85D1}" dt="2023-04-01T08:09:32.021" v="3856" actId="2696"/>
        <pc:sldMkLst>
          <pc:docMk/>
          <pc:sldMk cId="954042258" sldId="278"/>
        </pc:sldMkLst>
      </pc:sldChg>
      <pc:sldChg chg="addSp delSp modSp new del mod setBg modClrScheme delDesignElem chgLayout">
        <pc:chgData name="Jeremy Case" userId="067871c6-4817-4c82-b2d7-c4ef625cc77f" providerId="ADAL" clId="{43F2D7AC-AD82-47C5-81B0-F5D4D4BA85D1}" dt="2023-03-31T15:45:52.553" v="383" actId="2696"/>
        <pc:sldMkLst>
          <pc:docMk/>
          <pc:sldMk cId="1477099494" sldId="279"/>
        </pc:sldMkLst>
        <pc:spChg chg="del">
          <ac:chgData name="Jeremy Case" userId="067871c6-4817-4c82-b2d7-c4ef625cc77f" providerId="ADAL" clId="{43F2D7AC-AD82-47C5-81B0-F5D4D4BA85D1}" dt="2023-03-31T15:28:22.948" v="74" actId="700"/>
          <ac:spMkLst>
            <pc:docMk/>
            <pc:sldMk cId="1477099494" sldId="279"/>
            <ac:spMk id="2" creationId="{77855118-5F24-BD05-16DE-F62D90180D4F}"/>
          </ac:spMkLst>
        </pc:spChg>
        <pc:spChg chg="del">
          <ac:chgData name="Jeremy Case" userId="067871c6-4817-4c82-b2d7-c4ef625cc77f" providerId="ADAL" clId="{43F2D7AC-AD82-47C5-81B0-F5D4D4BA85D1}" dt="2023-03-31T15:28:22.948" v="74" actId="700"/>
          <ac:spMkLst>
            <pc:docMk/>
            <pc:sldMk cId="1477099494" sldId="279"/>
            <ac:spMk id="3" creationId="{5A4B314F-86C9-457A-12F8-C3F5AAF5D3A9}"/>
          </ac:spMkLst>
        </pc:spChg>
        <pc:spChg chg="add del mod ord">
          <ac:chgData name="Jeremy Case" userId="067871c6-4817-4c82-b2d7-c4ef625cc77f" providerId="ADAL" clId="{43F2D7AC-AD82-47C5-81B0-F5D4D4BA85D1}" dt="2023-03-31T15:29:48.952" v="202"/>
          <ac:spMkLst>
            <pc:docMk/>
            <pc:sldMk cId="1477099494" sldId="279"/>
            <ac:spMk id="4" creationId="{CC7A8681-032F-2535-184C-BBA2067CBE6F}"/>
          </ac:spMkLst>
        </pc:spChg>
        <pc:spChg chg="add mod ord">
          <ac:chgData name="Jeremy Case" userId="067871c6-4817-4c82-b2d7-c4ef625cc77f" providerId="ADAL" clId="{43F2D7AC-AD82-47C5-81B0-F5D4D4BA85D1}" dt="2023-03-31T15:45:09.085" v="375" actId="6549"/>
          <ac:spMkLst>
            <pc:docMk/>
            <pc:sldMk cId="1477099494" sldId="279"/>
            <ac:spMk id="5" creationId="{49D6C6FE-6C0F-D01A-CB7C-6452359F7AB2}"/>
          </ac:spMkLst>
        </pc:spChg>
        <pc:spChg chg="add del">
          <ac:chgData name="Jeremy Case" userId="067871c6-4817-4c82-b2d7-c4ef625cc77f" providerId="ADAL" clId="{43F2D7AC-AD82-47C5-81B0-F5D4D4BA85D1}" dt="2023-03-31T15:28:49.263" v="77" actId="700"/>
          <ac:spMkLst>
            <pc:docMk/>
            <pc:sldMk cId="1477099494" sldId="279"/>
            <ac:spMk id="6" creationId="{8D06CE56-3881-4ADA-8CEF-D18B02C242A3}"/>
          </ac:spMkLst>
        </pc:spChg>
        <pc:spChg chg="add del mod ord">
          <ac:chgData name="Jeremy Case" userId="067871c6-4817-4c82-b2d7-c4ef625cc77f" providerId="ADAL" clId="{43F2D7AC-AD82-47C5-81B0-F5D4D4BA85D1}" dt="2023-03-31T15:29:48.952" v="200" actId="26606"/>
          <ac:spMkLst>
            <pc:docMk/>
            <pc:sldMk cId="1477099494" sldId="279"/>
            <ac:spMk id="7" creationId="{1298CFD7-4442-EEBE-F7A6-E4740859C9AB}"/>
          </ac:spMkLst>
        </pc:spChg>
        <pc:spChg chg="add del">
          <ac:chgData name="Jeremy Case" userId="067871c6-4817-4c82-b2d7-c4ef625cc77f" providerId="ADAL" clId="{43F2D7AC-AD82-47C5-81B0-F5D4D4BA85D1}" dt="2023-03-31T15:28:49.263" v="77" actId="700"/>
          <ac:spMkLst>
            <pc:docMk/>
            <pc:sldMk cId="1477099494" sldId="279"/>
            <ac:spMk id="8" creationId="{79F3C543-62EC-4433-9C93-A2CD8764E9B4}"/>
          </ac:spMkLst>
        </pc:spChg>
        <pc:spChg chg="add del">
          <ac:chgData name="Jeremy Case" userId="067871c6-4817-4c82-b2d7-c4ef625cc77f" providerId="ADAL" clId="{43F2D7AC-AD82-47C5-81B0-F5D4D4BA85D1}" dt="2023-03-31T15:28:49.263" v="77" actId="700"/>
          <ac:spMkLst>
            <pc:docMk/>
            <pc:sldMk cId="1477099494" sldId="279"/>
            <ac:spMk id="10" creationId="{1ACA2EA0-FFD3-42EC-9406-B595015ED96E}"/>
          </ac:spMkLst>
        </pc:spChg>
        <pc:spChg chg="add del">
          <ac:chgData name="Jeremy Case" userId="067871c6-4817-4c82-b2d7-c4ef625cc77f" providerId="ADAL" clId="{43F2D7AC-AD82-47C5-81B0-F5D4D4BA85D1}" dt="2023-03-31T15:28:49.263" v="77" actId="700"/>
          <ac:spMkLst>
            <pc:docMk/>
            <pc:sldMk cId="1477099494" sldId="279"/>
            <ac:spMk id="12" creationId="{D5288BCE-665C-472A-8C43-664BCFA31E43}"/>
          </ac:spMkLst>
        </pc:spChg>
        <pc:spChg chg="add">
          <ac:chgData name="Jeremy Case" userId="067871c6-4817-4c82-b2d7-c4ef625cc77f" providerId="ADAL" clId="{43F2D7AC-AD82-47C5-81B0-F5D4D4BA85D1}" dt="2023-03-31T15:29:48.952" v="200" actId="26606"/>
          <ac:spMkLst>
            <pc:docMk/>
            <pc:sldMk cId="1477099494" sldId="279"/>
            <ac:spMk id="13" creationId="{7517A47C-B2E5-4B79-8061-D74B1311AF6E}"/>
          </ac:spMkLst>
        </pc:spChg>
        <pc:spChg chg="add del">
          <ac:chgData name="Jeremy Case" userId="067871c6-4817-4c82-b2d7-c4ef625cc77f" providerId="ADAL" clId="{43F2D7AC-AD82-47C5-81B0-F5D4D4BA85D1}" dt="2023-03-31T15:28:49.263" v="77" actId="700"/>
          <ac:spMkLst>
            <pc:docMk/>
            <pc:sldMk cId="1477099494" sldId="279"/>
            <ac:spMk id="14" creationId="{46C57131-53A7-4C1A-BEA8-25F06A06AD29}"/>
          </ac:spMkLst>
        </pc:spChg>
        <pc:spChg chg="add">
          <ac:chgData name="Jeremy Case" userId="067871c6-4817-4c82-b2d7-c4ef625cc77f" providerId="ADAL" clId="{43F2D7AC-AD82-47C5-81B0-F5D4D4BA85D1}" dt="2023-03-31T15:29:48.952" v="200" actId="26606"/>
          <ac:spMkLst>
            <pc:docMk/>
            <pc:sldMk cId="1477099494" sldId="279"/>
            <ac:spMk id="15" creationId="{C505E780-2083-4CB5-A42A-5E0E2908ECC3}"/>
          </ac:spMkLst>
        </pc:spChg>
        <pc:spChg chg="add">
          <ac:chgData name="Jeremy Case" userId="067871c6-4817-4c82-b2d7-c4ef625cc77f" providerId="ADAL" clId="{43F2D7AC-AD82-47C5-81B0-F5D4D4BA85D1}" dt="2023-03-31T15:29:48.952" v="200" actId="26606"/>
          <ac:spMkLst>
            <pc:docMk/>
            <pc:sldMk cId="1477099494" sldId="279"/>
            <ac:spMk id="17" creationId="{D2C0AE1C-0118-41AE-8A10-7CDCBF10E96F}"/>
          </ac:spMkLst>
        </pc:spChg>
        <pc:spChg chg="add">
          <ac:chgData name="Jeremy Case" userId="067871c6-4817-4c82-b2d7-c4ef625cc77f" providerId="ADAL" clId="{43F2D7AC-AD82-47C5-81B0-F5D4D4BA85D1}" dt="2023-03-31T15:29:48.952" v="200" actId="26606"/>
          <ac:spMkLst>
            <pc:docMk/>
            <pc:sldMk cId="1477099494" sldId="279"/>
            <ac:spMk id="19" creationId="{463EEC44-1BA3-44ED-81FC-A644B04B2A44}"/>
          </ac:spMkLst>
        </pc:spChg>
        <pc:graphicFrameChg chg="add mod">
          <ac:chgData name="Jeremy Case" userId="067871c6-4817-4c82-b2d7-c4ef625cc77f" providerId="ADAL" clId="{43F2D7AC-AD82-47C5-81B0-F5D4D4BA85D1}" dt="2023-03-31T15:45:15.272" v="376" actId="20577"/>
          <ac:graphicFrameMkLst>
            <pc:docMk/>
            <pc:sldMk cId="1477099494" sldId="279"/>
            <ac:graphicFrameMk id="9" creationId="{B11BF76A-D5BB-EF23-06ED-23B84C8969CB}"/>
          </ac:graphicFrameMkLst>
        </pc:graphicFrameChg>
      </pc:sldChg>
      <pc:sldChg chg="modSp add mod modNotesTx">
        <pc:chgData name="Jeremy Case" userId="067871c6-4817-4c82-b2d7-c4ef625cc77f" providerId="ADAL" clId="{43F2D7AC-AD82-47C5-81B0-F5D4D4BA85D1}" dt="2023-04-01T09:45:52.149" v="6746" actId="20577"/>
        <pc:sldMkLst>
          <pc:docMk/>
          <pc:sldMk cId="2129058115" sldId="279"/>
        </pc:sldMkLst>
        <pc:spChg chg="mod">
          <ac:chgData name="Jeremy Case" userId="067871c6-4817-4c82-b2d7-c4ef625cc77f" providerId="ADAL" clId="{43F2D7AC-AD82-47C5-81B0-F5D4D4BA85D1}" dt="2023-04-01T09:45:45.652" v="6743" actId="20577"/>
          <ac:spMkLst>
            <pc:docMk/>
            <pc:sldMk cId="2129058115" sldId="279"/>
            <ac:spMk id="2" creationId="{80D1C29F-2570-FAF2-0098-1E5F5ABBD1C2}"/>
          </ac:spMkLst>
        </pc:spChg>
        <pc:spChg chg="mod">
          <ac:chgData name="Jeremy Case" userId="067871c6-4817-4c82-b2d7-c4ef625cc77f" providerId="ADAL" clId="{43F2D7AC-AD82-47C5-81B0-F5D4D4BA85D1}" dt="2023-04-01T09:45:52.149" v="6746" actId="20577"/>
          <ac:spMkLst>
            <pc:docMk/>
            <pc:sldMk cId="2129058115" sldId="279"/>
            <ac:spMk id="3" creationId="{33CD06CD-63BC-7686-C086-F19B67D3546C}"/>
          </ac:spMkLst>
        </pc:spChg>
      </pc:sldChg>
      <pc:sldChg chg="modSp add del mod modNotes">
        <pc:chgData name="Jeremy Case" userId="067871c6-4817-4c82-b2d7-c4ef625cc77f" providerId="ADAL" clId="{43F2D7AC-AD82-47C5-81B0-F5D4D4BA85D1}" dt="2023-03-31T15:51:02.207" v="853" actId="20577"/>
        <pc:sldMkLst>
          <pc:docMk/>
          <pc:sldMk cId="904425494" sldId="280"/>
        </pc:sldMkLst>
        <pc:spChg chg="mod">
          <ac:chgData name="Jeremy Case" userId="067871c6-4817-4c82-b2d7-c4ef625cc77f" providerId="ADAL" clId="{43F2D7AC-AD82-47C5-81B0-F5D4D4BA85D1}" dt="2023-03-31T15:46:13.775" v="394" actId="20577"/>
          <ac:spMkLst>
            <pc:docMk/>
            <pc:sldMk cId="904425494" sldId="280"/>
            <ac:spMk id="5" creationId="{49D6C6FE-6C0F-D01A-CB7C-6452359F7AB2}"/>
          </ac:spMkLst>
        </pc:spChg>
        <pc:graphicFrameChg chg="mod modGraphic">
          <ac:chgData name="Jeremy Case" userId="067871c6-4817-4c82-b2d7-c4ef625cc77f" providerId="ADAL" clId="{43F2D7AC-AD82-47C5-81B0-F5D4D4BA85D1}" dt="2023-03-31T15:45:36.333" v="379" actId="20577"/>
          <ac:graphicFrameMkLst>
            <pc:docMk/>
            <pc:sldMk cId="904425494" sldId="280"/>
            <ac:graphicFrameMk id="9" creationId="{B11BF76A-D5BB-EF23-06ED-23B84C8969CB}"/>
          </ac:graphicFrameMkLst>
        </pc:graphicFrameChg>
      </pc:sldChg>
      <pc:sldChg chg="modSp add mod ord">
        <pc:chgData name="Jeremy Case" userId="067871c6-4817-4c82-b2d7-c4ef625cc77f" providerId="ADAL" clId="{43F2D7AC-AD82-47C5-81B0-F5D4D4BA85D1}" dt="2023-03-31T15:46:08.904" v="389" actId="20577"/>
        <pc:sldMkLst>
          <pc:docMk/>
          <pc:sldMk cId="2157399916" sldId="281"/>
        </pc:sldMkLst>
        <pc:spChg chg="mod">
          <ac:chgData name="Jeremy Case" userId="067871c6-4817-4c82-b2d7-c4ef625cc77f" providerId="ADAL" clId="{43F2D7AC-AD82-47C5-81B0-F5D4D4BA85D1}" dt="2023-03-31T15:46:08.904" v="389" actId="20577"/>
          <ac:spMkLst>
            <pc:docMk/>
            <pc:sldMk cId="2157399916" sldId="281"/>
            <ac:spMk id="5" creationId="{49D6C6FE-6C0F-D01A-CB7C-6452359F7AB2}"/>
          </ac:spMkLst>
        </pc:spChg>
        <pc:graphicFrameChg chg="mod">
          <ac:chgData name="Jeremy Case" userId="067871c6-4817-4c82-b2d7-c4ef625cc77f" providerId="ADAL" clId="{43F2D7AC-AD82-47C5-81B0-F5D4D4BA85D1}" dt="2023-03-31T15:45:57.486" v="384" actId="20577"/>
          <ac:graphicFrameMkLst>
            <pc:docMk/>
            <pc:sldMk cId="2157399916" sldId="281"/>
            <ac:graphicFrameMk id="9" creationId="{B11BF76A-D5BB-EF23-06ED-23B84C8969CB}"/>
          </ac:graphicFrameMkLst>
        </pc:graphicFrameChg>
      </pc:sldChg>
      <pc:sldChg chg="modSp new mod">
        <pc:chgData name="Jeremy Case" userId="067871c6-4817-4c82-b2d7-c4ef625cc77f" providerId="ADAL" clId="{43F2D7AC-AD82-47C5-81B0-F5D4D4BA85D1}" dt="2023-03-31T16:57:44.517" v="1136" actId="20577"/>
        <pc:sldMkLst>
          <pc:docMk/>
          <pc:sldMk cId="3945223340" sldId="282"/>
        </pc:sldMkLst>
        <pc:spChg chg="mod">
          <ac:chgData name="Jeremy Case" userId="067871c6-4817-4c82-b2d7-c4ef625cc77f" providerId="ADAL" clId="{43F2D7AC-AD82-47C5-81B0-F5D4D4BA85D1}" dt="2023-03-31T15:47:11.815" v="402" actId="20577"/>
          <ac:spMkLst>
            <pc:docMk/>
            <pc:sldMk cId="3945223340" sldId="282"/>
            <ac:spMk id="2" creationId="{A0A1047E-5F4D-112C-4CF3-7928BCC45634}"/>
          </ac:spMkLst>
        </pc:spChg>
        <pc:spChg chg="mod">
          <ac:chgData name="Jeremy Case" userId="067871c6-4817-4c82-b2d7-c4ef625cc77f" providerId="ADAL" clId="{43F2D7AC-AD82-47C5-81B0-F5D4D4BA85D1}" dt="2023-03-31T16:57:44.517" v="1136" actId="20577"/>
          <ac:spMkLst>
            <pc:docMk/>
            <pc:sldMk cId="3945223340" sldId="282"/>
            <ac:spMk id="3" creationId="{728444FB-E2A9-8354-8BAC-B3FF3E0DE90C}"/>
          </ac:spMkLst>
        </pc:spChg>
      </pc:sldChg>
      <pc:sldChg chg="addSp delSp modSp new mod modTransition">
        <pc:chgData name="Jeremy Case" userId="067871c6-4817-4c82-b2d7-c4ef625cc77f" providerId="ADAL" clId="{43F2D7AC-AD82-47C5-81B0-F5D4D4BA85D1}" dt="2023-04-01T08:52:02.652" v="4897" actId="27636"/>
        <pc:sldMkLst>
          <pc:docMk/>
          <pc:sldMk cId="3405109167" sldId="283"/>
        </pc:sldMkLst>
        <pc:spChg chg="mod">
          <ac:chgData name="Jeremy Case" userId="067871c6-4817-4c82-b2d7-c4ef625cc77f" providerId="ADAL" clId="{43F2D7AC-AD82-47C5-81B0-F5D4D4BA85D1}" dt="2023-03-31T16:58:06.361" v="1178" actId="20577"/>
          <ac:spMkLst>
            <pc:docMk/>
            <pc:sldMk cId="3405109167" sldId="283"/>
            <ac:spMk id="2" creationId="{A2DD6507-8A57-46D6-FADD-D0E4D2E53858}"/>
          </ac:spMkLst>
        </pc:spChg>
        <pc:spChg chg="mod">
          <ac:chgData name="Jeremy Case" userId="067871c6-4817-4c82-b2d7-c4ef625cc77f" providerId="ADAL" clId="{43F2D7AC-AD82-47C5-81B0-F5D4D4BA85D1}" dt="2023-04-01T08:52:02.652" v="4897" actId="27636"/>
          <ac:spMkLst>
            <pc:docMk/>
            <pc:sldMk cId="3405109167" sldId="283"/>
            <ac:spMk id="3" creationId="{27A2563B-FB71-A11B-1866-312ADB77E8C4}"/>
          </ac:spMkLst>
        </pc:spChg>
        <pc:spChg chg="add mod">
          <ac:chgData name="Jeremy Case" userId="067871c6-4817-4c82-b2d7-c4ef625cc77f" providerId="ADAL" clId="{43F2D7AC-AD82-47C5-81B0-F5D4D4BA85D1}" dt="2023-03-31T17:02:59.409" v="1296" actId="1076"/>
          <ac:spMkLst>
            <pc:docMk/>
            <pc:sldMk cId="3405109167" sldId="283"/>
            <ac:spMk id="4" creationId="{12C0E76A-8D49-49A1-568E-3673D7BB9C81}"/>
          </ac:spMkLst>
        </pc:spChg>
        <pc:spChg chg="add mod">
          <ac:chgData name="Jeremy Case" userId="067871c6-4817-4c82-b2d7-c4ef625cc77f" providerId="ADAL" clId="{43F2D7AC-AD82-47C5-81B0-F5D4D4BA85D1}" dt="2023-03-31T17:10:52.109" v="1648" actId="255"/>
          <ac:spMkLst>
            <pc:docMk/>
            <pc:sldMk cId="3405109167" sldId="283"/>
            <ac:spMk id="5" creationId="{0A556911-674A-D7BD-0B3E-AAF2906F8151}"/>
          </ac:spMkLst>
        </pc:spChg>
        <pc:picChg chg="add del mod">
          <ac:chgData name="Jeremy Case" userId="067871c6-4817-4c82-b2d7-c4ef625cc77f" providerId="ADAL" clId="{43F2D7AC-AD82-47C5-81B0-F5D4D4BA85D1}" dt="2023-03-31T17:01:54.731" v="1202" actId="478"/>
          <ac:picMkLst>
            <pc:docMk/>
            <pc:sldMk cId="3405109167" sldId="283"/>
            <ac:picMk id="1026" creationId="{EDDC0A9A-3938-7AD5-5C8F-2B904632D021}"/>
          </ac:picMkLst>
        </pc:picChg>
        <pc:picChg chg="add mod">
          <ac:chgData name="Jeremy Case" userId="067871c6-4817-4c82-b2d7-c4ef625cc77f" providerId="ADAL" clId="{43F2D7AC-AD82-47C5-81B0-F5D4D4BA85D1}" dt="2023-03-31T17:03:02.337" v="1297" actId="1076"/>
          <ac:picMkLst>
            <pc:docMk/>
            <pc:sldMk cId="3405109167" sldId="283"/>
            <ac:picMk id="1028" creationId="{6DB120C8-0526-6BD9-78B8-135FD1517672}"/>
          </ac:picMkLst>
        </pc:picChg>
      </pc:sldChg>
      <pc:sldChg chg="addSp delSp modSp add mod ord setBg">
        <pc:chgData name="Jeremy Case" userId="067871c6-4817-4c82-b2d7-c4ef625cc77f" providerId="ADAL" clId="{43F2D7AC-AD82-47C5-81B0-F5D4D4BA85D1}" dt="2023-03-31T17:42:05.031" v="2782" actId="26606"/>
        <pc:sldMkLst>
          <pc:docMk/>
          <pc:sldMk cId="2347358494" sldId="284"/>
        </pc:sldMkLst>
        <pc:spChg chg="mod">
          <ac:chgData name="Jeremy Case" userId="067871c6-4817-4c82-b2d7-c4ef625cc77f" providerId="ADAL" clId="{43F2D7AC-AD82-47C5-81B0-F5D4D4BA85D1}" dt="2023-03-31T17:42:05.031" v="2782" actId="26606"/>
          <ac:spMkLst>
            <pc:docMk/>
            <pc:sldMk cId="2347358494" sldId="284"/>
            <ac:spMk id="2" creationId="{A2DD6507-8A57-46D6-FADD-D0E4D2E53858}"/>
          </ac:spMkLst>
        </pc:spChg>
        <pc:spChg chg="del mod">
          <ac:chgData name="Jeremy Case" userId="067871c6-4817-4c82-b2d7-c4ef625cc77f" providerId="ADAL" clId="{43F2D7AC-AD82-47C5-81B0-F5D4D4BA85D1}" dt="2023-03-31T17:15:37.325" v="1802" actId="478"/>
          <ac:spMkLst>
            <pc:docMk/>
            <pc:sldMk cId="2347358494" sldId="284"/>
            <ac:spMk id="3" creationId="{27A2563B-FB71-A11B-1866-312ADB77E8C4}"/>
          </ac:spMkLst>
        </pc:spChg>
        <pc:spChg chg="del">
          <ac:chgData name="Jeremy Case" userId="067871c6-4817-4c82-b2d7-c4ef625cc77f" providerId="ADAL" clId="{43F2D7AC-AD82-47C5-81B0-F5D4D4BA85D1}" dt="2023-03-31T17:15:32.463" v="1800" actId="478"/>
          <ac:spMkLst>
            <pc:docMk/>
            <pc:sldMk cId="2347358494" sldId="284"/>
            <ac:spMk id="4" creationId="{12C0E76A-8D49-49A1-568E-3673D7BB9C81}"/>
          </ac:spMkLst>
        </pc:spChg>
        <pc:spChg chg="del">
          <ac:chgData name="Jeremy Case" userId="067871c6-4817-4c82-b2d7-c4ef625cc77f" providerId="ADAL" clId="{43F2D7AC-AD82-47C5-81B0-F5D4D4BA85D1}" dt="2023-03-31T17:15:42.638" v="1804" actId="478"/>
          <ac:spMkLst>
            <pc:docMk/>
            <pc:sldMk cId="2347358494" sldId="284"/>
            <ac:spMk id="5" creationId="{0A556911-674A-D7BD-0B3E-AAF2906F8151}"/>
          </ac:spMkLst>
        </pc:spChg>
        <pc:spChg chg="add">
          <ac:chgData name="Jeremy Case" userId="067871c6-4817-4c82-b2d7-c4ef625cc77f" providerId="ADAL" clId="{43F2D7AC-AD82-47C5-81B0-F5D4D4BA85D1}" dt="2023-03-31T17:42:05.031" v="2782" actId="26606"/>
          <ac:spMkLst>
            <pc:docMk/>
            <pc:sldMk cId="2347358494" sldId="284"/>
            <ac:spMk id="6" creationId="{8D06CE56-3881-4ADA-8CEF-D18B02C242A3}"/>
          </ac:spMkLst>
        </pc:spChg>
        <pc:spChg chg="add del mod">
          <ac:chgData name="Jeremy Case" userId="067871c6-4817-4c82-b2d7-c4ef625cc77f" providerId="ADAL" clId="{43F2D7AC-AD82-47C5-81B0-F5D4D4BA85D1}" dt="2023-03-31T17:15:39.701" v="1803" actId="478"/>
          <ac:spMkLst>
            <pc:docMk/>
            <pc:sldMk cId="2347358494" sldId="284"/>
            <ac:spMk id="7" creationId="{CF1FB9A5-8B49-74A5-C0F1-781A69F483EB}"/>
          </ac:spMkLst>
        </pc:spChg>
        <pc:spChg chg="add">
          <ac:chgData name="Jeremy Case" userId="067871c6-4817-4c82-b2d7-c4ef625cc77f" providerId="ADAL" clId="{43F2D7AC-AD82-47C5-81B0-F5D4D4BA85D1}" dt="2023-03-31T17:42:05.031" v="2782" actId="26606"/>
          <ac:spMkLst>
            <pc:docMk/>
            <pc:sldMk cId="2347358494" sldId="284"/>
            <ac:spMk id="9" creationId="{79F3C543-62EC-4433-9C93-A2CD8764E9B4}"/>
          </ac:spMkLst>
        </pc:spChg>
        <pc:spChg chg="add">
          <ac:chgData name="Jeremy Case" userId="067871c6-4817-4c82-b2d7-c4ef625cc77f" providerId="ADAL" clId="{43F2D7AC-AD82-47C5-81B0-F5D4D4BA85D1}" dt="2023-03-31T17:42:05.031" v="2782" actId="26606"/>
          <ac:spMkLst>
            <pc:docMk/>
            <pc:sldMk cId="2347358494" sldId="284"/>
            <ac:spMk id="11" creationId="{FFD48BC7-DC40-47DE-87EE-9F4B6ECB9ABB}"/>
          </ac:spMkLst>
        </pc:spChg>
        <pc:spChg chg="add">
          <ac:chgData name="Jeremy Case" userId="067871c6-4817-4c82-b2d7-c4ef625cc77f" providerId="ADAL" clId="{43F2D7AC-AD82-47C5-81B0-F5D4D4BA85D1}" dt="2023-03-31T17:42:05.031" v="2782" actId="26606"/>
          <ac:spMkLst>
            <pc:docMk/>
            <pc:sldMk cId="2347358494" sldId="284"/>
            <ac:spMk id="13" creationId="{E502BBC7-2C76-46F3-BC24-5985BC13DB88}"/>
          </ac:spMkLst>
        </pc:spChg>
        <pc:spChg chg="add">
          <ac:chgData name="Jeremy Case" userId="067871c6-4817-4c82-b2d7-c4ef625cc77f" providerId="ADAL" clId="{43F2D7AC-AD82-47C5-81B0-F5D4D4BA85D1}" dt="2023-03-31T17:42:05.031" v="2782" actId="26606"/>
          <ac:spMkLst>
            <pc:docMk/>
            <pc:sldMk cId="2347358494" sldId="284"/>
            <ac:spMk id="15" creationId="{9C45F024-2468-4D8A-9E11-BB2B1E0A3B37}"/>
          </ac:spMkLst>
        </pc:spChg>
        <pc:spChg chg="add">
          <ac:chgData name="Jeremy Case" userId="067871c6-4817-4c82-b2d7-c4ef625cc77f" providerId="ADAL" clId="{43F2D7AC-AD82-47C5-81B0-F5D4D4BA85D1}" dt="2023-03-31T17:42:05.031" v="2782" actId="26606"/>
          <ac:spMkLst>
            <pc:docMk/>
            <pc:sldMk cId="2347358494" sldId="284"/>
            <ac:spMk id="17" creationId="{3629484E-3792-4B3D-89AD-7C8A1ED0E0D4}"/>
          </ac:spMkLst>
        </pc:spChg>
        <pc:picChg chg="del">
          <ac:chgData name="Jeremy Case" userId="067871c6-4817-4c82-b2d7-c4ef625cc77f" providerId="ADAL" clId="{43F2D7AC-AD82-47C5-81B0-F5D4D4BA85D1}" dt="2023-03-31T17:15:32.463" v="1800" actId="478"/>
          <ac:picMkLst>
            <pc:docMk/>
            <pc:sldMk cId="2347358494" sldId="284"/>
            <ac:picMk id="1028" creationId="{6DB120C8-0526-6BD9-78B8-135FD1517672}"/>
          </ac:picMkLst>
        </pc:picChg>
      </pc:sldChg>
      <pc:sldChg chg="delSp modSp add mod modNotes modNotesTx">
        <pc:chgData name="Jeremy Case" userId="067871c6-4817-4c82-b2d7-c4ef625cc77f" providerId="ADAL" clId="{43F2D7AC-AD82-47C5-81B0-F5D4D4BA85D1}" dt="2023-04-01T09:39:33.981" v="6556" actId="20577"/>
        <pc:sldMkLst>
          <pc:docMk/>
          <pc:sldMk cId="2257925061" sldId="285"/>
        </pc:sldMkLst>
        <pc:spChg chg="mod">
          <ac:chgData name="Jeremy Case" userId="067871c6-4817-4c82-b2d7-c4ef625cc77f" providerId="ADAL" clId="{43F2D7AC-AD82-47C5-81B0-F5D4D4BA85D1}" dt="2023-04-01T07:23:57.285" v="2956" actId="20577"/>
          <ac:spMkLst>
            <pc:docMk/>
            <pc:sldMk cId="2257925061" sldId="285"/>
            <ac:spMk id="3" creationId="{27A2563B-FB71-A11B-1866-312ADB77E8C4}"/>
          </ac:spMkLst>
        </pc:spChg>
        <pc:spChg chg="del">
          <ac:chgData name="Jeremy Case" userId="067871c6-4817-4c82-b2d7-c4ef625cc77f" providerId="ADAL" clId="{43F2D7AC-AD82-47C5-81B0-F5D4D4BA85D1}" dt="2023-03-31T17:17:41.960" v="1964" actId="478"/>
          <ac:spMkLst>
            <pc:docMk/>
            <pc:sldMk cId="2257925061" sldId="285"/>
            <ac:spMk id="5" creationId="{0A556911-674A-D7BD-0B3E-AAF2906F8151}"/>
          </ac:spMkLst>
        </pc:spChg>
      </pc:sldChg>
      <pc:sldChg chg="addSp delSp modSp new mod setBg">
        <pc:chgData name="Jeremy Case" userId="067871c6-4817-4c82-b2d7-c4ef625cc77f" providerId="ADAL" clId="{43F2D7AC-AD82-47C5-81B0-F5D4D4BA85D1}" dt="2023-03-31T17:41:56.896" v="2781" actId="26606"/>
        <pc:sldMkLst>
          <pc:docMk/>
          <pc:sldMk cId="230533376" sldId="286"/>
        </pc:sldMkLst>
        <pc:spChg chg="mod">
          <ac:chgData name="Jeremy Case" userId="067871c6-4817-4c82-b2d7-c4ef625cc77f" providerId="ADAL" clId="{43F2D7AC-AD82-47C5-81B0-F5D4D4BA85D1}" dt="2023-03-31T17:41:56.896" v="2781" actId="26606"/>
          <ac:spMkLst>
            <pc:docMk/>
            <pc:sldMk cId="230533376" sldId="286"/>
            <ac:spMk id="2" creationId="{5301C2AD-635E-5C6C-E6E5-7F7D9F357D60}"/>
          </ac:spMkLst>
        </pc:spChg>
        <pc:spChg chg="del">
          <ac:chgData name="Jeremy Case" userId="067871c6-4817-4c82-b2d7-c4ef625cc77f" providerId="ADAL" clId="{43F2D7AC-AD82-47C5-81B0-F5D4D4BA85D1}" dt="2023-03-31T17:41:56.896" v="2781" actId="26606"/>
          <ac:spMkLst>
            <pc:docMk/>
            <pc:sldMk cId="230533376" sldId="286"/>
            <ac:spMk id="3" creationId="{7CE9E551-9C09-4F4A-C0C4-0810E7C84C15}"/>
          </ac:spMkLst>
        </pc:spChg>
        <pc:spChg chg="add">
          <ac:chgData name="Jeremy Case" userId="067871c6-4817-4c82-b2d7-c4ef625cc77f" providerId="ADAL" clId="{43F2D7AC-AD82-47C5-81B0-F5D4D4BA85D1}" dt="2023-03-31T17:41:56.896" v="2781" actId="26606"/>
          <ac:spMkLst>
            <pc:docMk/>
            <pc:sldMk cId="230533376" sldId="286"/>
            <ac:spMk id="8" creationId="{8D06CE56-3881-4ADA-8CEF-D18B02C242A3}"/>
          </ac:spMkLst>
        </pc:spChg>
        <pc:spChg chg="add">
          <ac:chgData name="Jeremy Case" userId="067871c6-4817-4c82-b2d7-c4ef625cc77f" providerId="ADAL" clId="{43F2D7AC-AD82-47C5-81B0-F5D4D4BA85D1}" dt="2023-03-31T17:41:56.896" v="2781" actId="26606"/>
          <ac:spMkLst>
            <pc:docMk/>
            <pc:sldMk cId="230533376" sldId="286"/>
            <ac:spMk id="10" creationId="{79F3C543-62EC-4433-9C93-A2CD8764E9B4}"/>
          </ac:spMkLst>
        </pc:spChg>
        <pc:spChg chg="add">
          <ac:chgData name="Jeremy Case" userId="067871c6-4817-4c82-b2d7-c4ef625cc77f" providerId="ADAL" clId="{43F2D7AC-AD82-47C5-81B0-F5D4D4BA85D1}" dt="2023-03-31T17:41:56.896" v="2781" actId="26606"/>
          <ac:spMkLst>
            <pc:docMk/>
            <pc:sldMk cId="230533376" sldId="286"/>
            <ac:spMk id="12" creationId="{FFD48BC7-DC40-47DE-87EE-9F4B6ECB9ABB}"/>
          </ac:spMkLst>
        </pc:spChg>
        <pc:spChg chg="add">
          <ac:chgData name="Jeremy Case" userId="067871c6-4817-4c82-b2d7-c4ef625cc77f" providerId="ADAL" clId="{43F2D7AC-AD82-47C5-81B0-F5D4D4BA85D1}" dt="2023-03-31T17:41:56.896" v="2781" actId="26606"/>
          <ac:spMkLst>
            <pc:docMk/>
            <pc:sldMk cId="230533376" sldId="286"/>
            <ac:spMk id="14" creationId="{E502BBC7-2C76-46F3-BC24-5985BC13DB88}"/>
          </ac:spMkLst>
        </pc:spChg>
        <pc:spChg chg="add">
          <ac:chgData name="Jeremy Case" userId="067871c6-4817-4c82-b2d7-c4ef625cc77f" providerId="ADAL" clId="{43F2D7AC-AD82-47C5-81B0-F5D4D4BA85D1}" dt="2023-03-31T17:41:56.896" v="2781" actId="26606"/>
          <ac:spMkLst>
            <pc:docMk/>
            <pc:sldMk cId="230533376" sldId="286"/>
            <ac:spMk id="16" creationId="{9C45F024-2468-4D8A-9E11-BB2B1E0A3B37}"/>
          </ac:spMkLst>
        </pc:spChg>
        <pc:spChg chg="add">
          <ac:chgData name="Jeremy Case" userId="067871c6-4817-4c82-b2d7-c4ef625cc77f" providerId="ADAL" clId="{43F2D7AC-AD82-47C5-81B0-F5D4D4BA85D1}" dt="2023-03-31T17:41:56.896" v="2781" actId="26606"/>
          <ac:spMkLst>
            <pc:docMk/>
            <pc:sldMk cId="230533376" sldId="286"/>
            <ac:spMk id="18" creationId="{3629484E-3792-4B3D-89AD-7C8A1ED0E0D4}"/>
          </ac:spMkLst>
        </pc:spChg>
      </pc:sldChg>
      <pc:sldChg chg="new del">
        <pc:chgData name="Jeremy Case" userId="067871c6-4817-4c82-b2d7-c4ef625cc77f" providerId="ADAL" clId="{43F2D7AC-AD82-47C5-81B0-F5D4D4BA85D1}" dt="2023-03-31T17:47:50.277" v="2930" actId="2696"/>
        <pc:sldMkLst>
          <pc:docMk/>
          <pc:sldMk cId="3503204029" sldId="287"/>
        </pc:sldMkLst>
      </pc:sldChg>
      <pc:sldChg chg="modSp new del mod">
        <pc:chgData name="Jeremy Case" userId="067871c6-4817-4c82-b2d7-c4ef625cc77f" providerId="ADAL" clId="{43F2D7AC-AD82-47C5-81B0-F5D4D4BA85D1}" dt="2023-03-31T17:42:29.125" v="2783" actId="2696"/>
        <pc:sldMkLst>
          <pc:docMk/>
          <pc:sldMk cId="638758734" sldId="288"/>
        </pc:sldMkLst>
        <pc:spChg chg="mod">
          <ac:chgData name="Jeremy Case" userId="067871c6-4817-4c82-b2d7-c4ef625cc77f" providerId="ADAL" clId="{43F2D7AC-AD82-47C5-81B0-F5D4D4BA85D1}" dt="2023-03-31T17:32:27.578" v="2355" actId="5793"/>
          <ac:spMkLst>
            <pc:docMk/>
            <pc:sldMk cId="638758734" sldId="288"/>
            <ac:spMk id="3" creationId="{638465A0-BB16-68D0-0525-FE1021BE3973}"/>
          </ac:spMkLst>
        </pc:spChg>
      </pc:sldChg>
      <pc:sldChg chg="addSp modSp new mod">
        <pc:chgData name="Jeremy Case" userId="067871c6-4817-4c82-b2d7-c4ef625cc77f" providerId="ADAL" clId="{43F2D7AC-AD82-47C5-81B0-F5D4D4BA85D1}" dt="2023-04-01T09:40:56.471" v="6561" actId="108"/>
        <pc:sldMkLst>
          <pc:docMk/>
          <pc:sldMk cId="3813957572" sldId="289"/>
        </pc:sldMkLst>
        <pc:spChg chg="mod">
          <ac:chgData name="Jeremy Case" userId="067871c6-4817-4c82-b2d7-c4ef625cc77f" providerId="ADAL" clId="{43F2D7AC-AD82-47C5-81B0-F5D4D4BA85D1}" dt="2023-04-01T09:40:56.471" v="6561" actId="108"/>
          <ac:spMkLst>
            <pc:docMk/>
            <pc:sldMk cId="3813957572" sldId="289"/>
            <ac:spMk id="2" creationId="{BC7832DE-B7D7-C2A0-29DF-34C1A5019D4F}"/>
          </ac:spMkLst>
        </pc:spChg>
        <pc:spChg chg="mod">
          <ac:chgData name="Jeremy Case" userId="067871c6-4817-4c82-b2d7-c4ef625cc77f" providerId="ADAL" clId="{43F2D7AC-AD82-47C5-81B0-F5D4D4BA85D1}" dt="2023-04-01T09:40:42.333" v="6560" actId="108"/>
          <ac:spMkLst>
            <pc:docMk/>
            <pc:sldMk cId="3813957572" sldId="289"/>
            <ac:spMk id="3" creationId="{0FE70037-D81C-4BFF-316A-D1202B024D76}"/>
          </ac:spMkLst>
        </pc:spChg>
        <pc:spChg chg="add mod">
          <ac:chgData name="Jeremy Case" userId="067871c6-4817-4c82-b2d7-c4ef625cc77f" providerId="ADAL" clId="{43F2D7AC-AD82-47C5-81B0-F5D4D4BA85D1}" dt="2023-03-31T17:36:29.152" v="2412" actId="1076"/>
          <ac:spMkLst>
            <pc:docMk/>
            <pc:sldMk cId="3813957572" sldId="289"/>
            <ac:spMk id="4" creationId="{92E0F7F6-F1B5-46CB-4865-670D4B3F60BE}"/>
          </ac:spMkLst>
        </pc:spChg>
      </pc:sldChg>
      <pc:sldChg chg="addSp modSp new mod">
        <pc:chgData name="Jeremy Case" userId="067871c6-4817-4c82-b2d7-c4ef625cc77f" providerId="ADAL" clId="{43F2D7AC-AD82-47C5-81B0-F5D4D4BA85D1}" dt="2023-04-01T09:43:54.170" v="6573" actId="2711"/>
        <pc:sldMkLst>
          <pc:docMk/>
          <pc:sldMk cId="1798752592" sldId="290"/>
        </pc:sldMkLst>
        <pc:spChg chg="mod">
          <ac:chgData name="Jeremy Case" userId="067871c6-4817-4c82-b2d7-c4ef625cc77f" providerId="ADAL" clId="{43F2D7AC-AD82-47C5-81B0-F5D4D4BA85D1}" dt="2023-03-31T17:38:15.414" v="2449" actId="20577"/>
          <ac:spMkLst>
            <pc:docMk/>
            <pc:sldMk cId="1798752592" sldId="290"/>
            <ac:spMk id="2" creationId="{23F65AB1-6A2C-4A56-9988-065B1CA58707}"/>
          </ac:spMkLst>
        </pc:spChg>
        <pc:spChg chg="mod">
          <ac:chgData name="Jeremy Case" userId="067871c6-4817-4c82-b2d7-c4ef625cc77f" providerId="ADAL" clId="{43F2D7AC-AD82-47C5-81B0-F5D4D4BA85D1}" dt="2023-04-01T09:43:54.170" v="6573" actId="2711"/>
          <ac:spMkLst>
            <pc:docMk/>
            <pc:sldMk cId="1798752592" sldId="290"/>
            <ac:spMk id="3" creationId="{909B7BF9-F9A0-C7B5-CCA0-5C952F9ED671}"/>
          </ac:spMkLst>
        </pc:spChg>
        <pc:spChg chg="add mod">
          <ac:chgData name="Jeremy Case" userId="067871c6-4817-4c82-b2d7-c4ef625cc77f" providerId="ADAL" clId="{43F2D7AC-AD82-47C5-81B0-F5D4D4BA85D1}" dt="2023-03-31T17:38:54.456" v="2472"/>
          <ac:spMkLst>
            <pc:docMk/>
            <pc:sldMk cId="1798752592" sldId="290"/>
            <ac:spMk id="4" creationId="{1696FC2B-3D16-5D80-F9FA-3D2DFA0AB2EA}"/>
          </ac:spMkLst>
        </pc:spChg>
      </pc:sldChg>
      <pc:sldChg chg="modSp add mod">
        <pc:chgData name="Jeremy Case" userId="067871c6-4817-4c82-b2d7-c4ef625cc77f" providerId="ADAL" clId="{43F2D7AC-AD82-47C5-81B0-F5D4D4BA85D1}" dt="2023-04-01T09:42:21.849" v="6567" actId="13926"/>
        <pc:sldMkLst>
          <pc:docMk/>
          <pc:sldMk cId="539765948" sldId="291"/>
        </pc:sldMkLst>
        <pc:spChg chg="mod">
          <ac:chgData name="Jeremy Case" userId="067871c6-4817-4c82-b2d7-c4ef625cc77f" providerId="ADAL" clId="{43F2D7AC-AD82-47C5-81B0-F5D4D4BA85D1}" dt="2023-04-01T09:41:25.683" v="6563" actId="27636"/>
          <ac:spMkLst>
            <pc:docMk/>
            <pc:sldMk cId="539765948" sldId="291"/>
            <ac:spMk id="2" creationId="{BC7832DE-B7D7-C2A0-29DF-34C1A5019D4F}"/>
          </ac:spMkLst>
        </pc:spChg>
        <pc:spChg chg="mod">
          <ac:chgData name="Jeremy Case" userId="067871c6-4817-4c82-b2d7-c4ef625cc77f" providerId="ADAL" clId="{43F2D7AC-AD82-47C5-81B0-F5D4D4BA85D1}" dt="2023-04-01T09:42:21.849" v="6567" actId="13926"/>
          <ac:spMkLst>
            <pc:docMk/>
            <pc:sldMk cId="539765948" sldId="291"/>
            <ac:spMk id="3" creationId="{0FE70037-D81C-4BFF-316A-D1202B024D76}"/>
          </ac:spMkLst>
        </pc:spChg>
      </pc:sldChg>
      <pc:sldChg chg="modSp add mod">
        <pc:chgData name="Jeremy Case" userId="067871c6-4817-4c82-b2d7-c4ef625cc77f" providerId="ADAL" clId="{43F2D7AC-AD82-47C5-81B0-F5D4D4BA85D1}" dt="2023-04-01T09:44:26.737" v="6575" actId="108"/>
        <pc:sldMkLst>
          <pc:docMk/>
          <pc:sldMk cId="3710694921" sldId="292"/>
        </pc:sldMkLst>
        <pc:spChg chg="mod">
          <ac:chgData name="Jeremy Case" userId="067871c6-4817-4c82-b2d7-c4ef625cc77f" providerId="ADAL" clId="{43F2D7AC-AD82-47C5-81B0-F5D4D4BA85D1}" dt="2023-04-01T09:44:26.737" v="6575" actId="108"/>
          <ac:spMkLst>
            <pc:docMk/>
            <pc:sldMk cId="3710694921" sldId="292"/>
            <ac:spMk id="3" creationId="{909B7BF9-F9A0-C7B5-CCA0-5C952F9ED671}"/>
          </ac:spMkLst>
        </pc:spChg>
      </pc:sldChg>
      <pc:sldChg chg="addSp modSp new del mod setBg">
        <pc:chgData name="Jeremy Case" userId="067871c6-4817-4c82-b2d7-c4ef625cc77f" providerId="ADAL" clId="{43F2D7AC-AD82-47C5-81B0-F5D4D4BA85D1}" dt="2023-04-01T07:55:17.281" v="3375" actId="47"/>
        <pc:sldMkLst>
          <pc:docMk/>
          <pc:sldMk cId="1772489097" sldId="293"/>
        </pc:sldMkLst>
        <pc:spChg chg="mod">
          <ac:chgData name="Jeremy Case" userId="067871c6-4817-4c82-b2d7-c4ef625cc77f" providerId="ADAL" clId="{43F2D7AC-AD82-47C5-81B0-F5D4D4BA85D1}" dt="2023-03-31T17:47:37.447" v="2929" actId="6549"/>
          <ac:spMkLst>
            <pc:docMk/>
            <pc:sldMk cId="1772489097" sldId="293"/>
            <ac:spMk id="2" creationId="{51DBFCB9-064A-057C-7BD8-478860008AA4}"/>
          </ac:spMkLst>
        </pc:spChg>
        <pc:spChg chg="mod">
          <ac:chgData name="Jeremy Case" userId="067871c6-4817-4c82-b2d7-c4ef625cc77f" providerId="ADAL" clId="{43F2D7AC-AD82-47C5-81B0-F5D4D4BA85D1}" dt="2023-03-31T17:47:27.944" v="2915" actId="20577"/>
          <ac:spMkLst>
            <pc:docMk/>
            <pc:sldMk cId="1772489097" sldId="293"/>
            <ac:spMk id="3" creationId="{EDF79FE6-D996-19F2-A2C6-BFF0FA0FBB85}"/>
          </ac:spMkLst>
        </pc:spChg>
        <pc:spChg chg="add">
          <ac:chgData name="Jeremy Case" userId="067871c6-4817-4c82-b2d7-c4ef625cc77f" providerId="ADAL" clId="{43F2D7AC-AD82-47C5-81B0-F5D4D4BA85D1}" dt="2023-03-31T17:47:21.063" v="2902" actId="26606"/>
          <ac:spMkLst>
            <pc:docMk/>
            <pc:sldMk cId="1772489097" sldId="293"/>
            <ac:spMk id="8" creationId="{FFD48BC7-DC40-47DE-87EE-9F4B6ECB9ABB}"/>
          </ac:spMkLst>
        </pc:spChg>
        <pc:spChg chg="add">
          <ac:chgData name="Jeremy Case" userId="067871c6-4817-4c82-b2d7-c4ef625cc77f" providerId="ADAL" clId="{43F2D7AC-AD82-47C5-81B0-F5D4D4BA85D1}" dt="2023-03-31T17:47:21.063" v="2902" actId="26606"/>
          <ac:spMkLst>
            <pc:docMk/>
            <pc:sldMk cId="1772489097" sldId="293"/>
            <ac:spMk id="10" creationId="{E502BBC7-2C76-46F3-BC24-5985BC13DB88}"/>
          </ac:spMkLst>
        </pc:spChg>
        <pc:spChg chg="add">
          <ac:chgData name="Jeremy Case" userId="067871c6-4817-4c82-b2d7-c4ef625cc77f" providerId="ADAL" clId="{43F2D7AC-AD82-47C5-81B0-F5D4D4BA85D1}" dt="2023-03-31T17:47:21.063" v="2902" actId="26606"/>
          <ac:spMkLst>
            <pc:docMk/>
            <pc:sldMk cId="1772489097" sldId="293"/>
            <ac:spMk id="12" creationId="{9C45F024-2468-4D8A-9E11-BB2B1E0A3B37}"/>
          </ac:spMkLst>
        </pc:spChg>
        <pc:spChg chg="add">
          <ac:chgData name="Jeremy Case" userId="067871c6-4817-4c82-b2d7-c4ef625cc77f" providerId="ADAL" clId="{43F2D7AC-AD82-47C5-81B0-F5D4D4BA85D1}" dt="2023-03-31T17:47:21.063" v="2902" actId="26606"/>
          <ac:spMkLst>
            <pc:docMk/>
            <pc:sldMk cId="1772489097" sldId="293"/>
            <ac:spMk id="14" creationId="{3629484E-3792-4B3D-89AD-7C8A1ED0E0D4}"/>
          </ac:spMkLst>
        </pc:spChg>
      </pc:sldChg>
      <pc:sldChg chg="new del">
        <pc:chgData name="Jeremy Case" userId="067871c6-4817-4c82-b2d7-c4ef625cc77f" providerId="ADAL" clId="{43F2D7AC-AD82-47C5-81B0-F5D4D4BA85D1}" dt="2023-04-01T07:41:03.543" v="3097" actId="47"/>
        <pc:sldMkLst>
          <pc:docMk/>
          <pc:sldMk cId="3655893830" sldId="294"/>
        </pc:sldMkLst>
      </pc:sldChg>
      <pc:sldChg chg="addSp delSp modSp new del mod setBg modClrScheme delDesignElem chgLayout">
        <pc:chgData name="Jeremy Case" userId="067871c6-4817-4c82-b2d7-c4ef625cc77f" providerId="ADAL" clId="{43F2D7AC-AD82-47C5-81B0-F5D4D4BA85D1}" dt="2023-04-01T07:54:19.645" v="3368" actId="47"/>
        <pc:sldMkLst>
          <pc:docMk/>
          <pc:sldMk cId="2426475688" sldId="295"/>
        </pc:sldMkLst>
        <pc:spChg chg="del mod ord">
          <ac:chgData name="Jeremy Case" userId="067871c6-4817-4c82-b2d7-c4ef625cc77f" providerId="ADAL" clId="{43F2D7AC-AD82-47C5-81B0-F5D4D4BA85D1}" dt="2023-04-01T07:44:10.943" v="3101" actId="478"/>
          <ac:spMkLst>
            <pc:docMk/>
            <pc:sldMk cId="2426475688" sldId="295"/>
            <ac:spMk id="2" creationId="{4808FD12-6B80-7254-27FE-03C5591ABFC1}"/>
          </ac:spMkLst>
        </pc:spChg>
        <pc:spChg chg="mod ord">
          <ac:chgData name="Jeremy Case" userId="067871c6-4817-4c82-b2d7-c4ef625cc77f" providerId="ADAL" clId="{43F2D7AC-AD82-47C5-81B0-F5D4D4BA85D1}" dt="2023-04-01T07:44:05.131" v="3100" actId="700"/>
          <ac:spMkLst>
            <pc:docMk/>
            <pc:sldMk cId="2426475688" sldId="295"/>
            <ac:spMk id="3" creationId="{E61FC9D0-7209-567D-F1B7-0A929DED2ECB}"/>
          </ac:spMkLst>
        </pc:spChg>
        <pc:spChg chg="add mod">
          <ac:chgData name="Jeremy Case" userId="067871c6-4817-4c82-b2d7-c4ef625cc77f" providerId="ADAL" clId="{43F2D7AC-AD82-47C5-81B0-F5D4D4BA85D1}" dt="2023-04-01T07:39:21.505" v="3057" actId="6549"/>
          <ac:spMkLst>
            <pc:docMk/>
            <pc:sldMk cId="2426475688" sldId="295"/>
            <ac:spMk id="6" creationId="{2760DCA7-B771-4053-6901-543DB4AA1E7F}"/>
          </ac:spMkLst>
        </pc:spChg>
        <pc:spChg chg="add del mod">
          <ac:chgData name="Jeremy Case" userId="067871c6-4817-4c82-b2d7-c4ef625cc77f" providerId="ADAL" clId="{43F2D7AC-AD82-47C5-81B0-F5D4D4BA85D1}" dt="2023-04-01T07:44:13.306" v="3102" actId="478"/>
          <ac:spMkLst>
            <pc:docMk/>
            <pc:sldMk cId="2426475688" sldId="295"/>
            <ac:spMk id="8" creationId="{A0EBC9DE-7EFE-84E2-4139-811EA3F62D90}"/>
          </ac:spMkLst>
        </pc:spChg>
        <pc:spChg chg="add del">
          <ac:chgData name="Jeremy Case" userId="067871c6-4817-4c82-b2d7-c4ef625cc77f" providerId="ADAL" clId="{43F2D7AC-AD82-47C5-81B0-F5D4D4BA85D1}" dt="2023-04-01T07:38:41.886" v="3054" actId="26606"/>
          <ac:spMkLst>
            <pc:docMk/>
            <pc:sldMk cId="2426475688" sldId="295"/>
            <ac:spMk id="10" creationId="{8D06CE56-3881-4ADA-8CEF-D18B02C242A3}"/>
          </ac:spMkLst>
        </pc:spChg>
        <pc:spChg chg="add del">
          <ac:chgData name="Jeremy Case" userId="067871c6-4817-4c82-b2d7-c4ef625cc77f" providerId="ADAL" clId="{43F2D7AC-AD82-47C5-81B0-F5D4D4BA85D1}" dt="2023-04-01T07:38:41.886" v="3054" actId="26606"/>
          <ac:spMkLst>
            <pc:docMk/>
            <pc:sldMk cId="2426475688" sldId="295"/>
            <ac:spMk id="12" creationId="{79F3C543-62EC-4433-9C93-A2CD8764E9B4}"/>
          </ac:spMkLst>
        </pc:spChg>
        <pc:spChg chg="add del">
          <ac:chgData name="Jeremy Case" userId="067871c6-4817-4c82-b2d7-c4ef625cc77f" providerId="ADAL" clId="{43F2D7AC-AD82-47C5-81B0-F5D4D4BA85D1}" dt="2023-04-01T07:38:41.886" v="3054" actId="26606"/>
          <ac:spMkLst>
            <pc:docMk/>
            <pc:sldMk cId="2426475688" sldId="295"/>
            <ac:spMk id="14" creationId="{C1A1C5D3-C053-4EE9-BE1A-419B6E27CCAE}"/>
          </ac:spMkLst>
        </pc:spChg>
        <pc:spChg chg="add del">
          <ac:chgData name="Jeremy Case" userId="067871c6-4817-4c82-b2d7-c4ef625cc77f" providerId="ADAL" clId="{43F2D7AC-AD82-47C5-81B0-F5D4D4BA85D1}" dt="2023-04-01T07:38:41.886" v="3054" actId="26606"/>
          <ac:spMkLst>
            <pc:docMk/>
            <pc:sldMk cId="2426475688" sldId="295"/>
            <ac:spMk id="16" creationId="{A3473CF9-37EB-43E7-89EF-D2D1C53D1DAC}"/>
          </ac:spMkLst>
        </pc:spChg>
        <pc:spChg chg="add del">
          <ac:chgData name="Jeremy Case" userId="067871c6-4817-4c82-b2d7-c4ef625cc77f" providerId="ADAL" clId="{43F2D7AC-AD82-47C5-81B0-F5D4D4BA85D1}" dt="2023-04-01T07:38:41.886" v="3054" actId="26606"/>
          <ac:spMkLst>
            <pc:docMk/>
            <pc:sldMk cId="2426475688" sldId="295"/>
            <ac:spMk id="18" creationId="{586B4EF9-43BA-4655-A6FF-1D8E21574C95}"/>
          </ac:spMkLst>
        </pc:spChg>
        <pc:spChg chg="add del">
          <ac:chgData name="Jeremy Case" userId="067871c6-4817-4c82-b2d7-c4ef625cc77f" providerId="ADAL" clId="{43F2D7AC-AD82-47C5-81B0-F5D4D4BA85D1}" dt="2023-04-01T07:44:05.131" v="3100" actId="700"/>
          <ac:spMkLst>
            <pc:docMk/>
            <pc:sldMk cId="2426475688" sldId="295"/>
            <ac:spMk id="23" creationId="{8D06CE56-3881-4ADA-8CEF-D18B02C242A3}"/>
          </ac:spMkLst>
        </pc:spChg>
        <pc:spChg chg="add del">
          <ac:chgData name="Jeremy Case" userId="067871c6-4817-4c82-b2d7-c4ef625cc77f" providerId="ADAL" clId="{43F2D7AC-AD82-47C5-81B0-F5D4D4BA85D1}" dt="2023-04-01T07:44:05.131" v="3100" actId="700"/>
          <ac:spMkLst>
            <pc:docMk/>
            <pc:sldMk cId="2426475688" sldId="295"/>
            <ac:spMk id="25" creationId="{79F3C543-62EC-4433-9C93-A2CD8764E9B4}"/>
          </ac:spMkLst>
        </pc:spChg>
        <pc:spChg chg="add del">
          <ac:chgData name="Jeremy Case" userId="067871c6-4817-4c82-b2d7-c4ef625cc77f" providerId="ADAL" clId="{43F2D7AC-AD82-47C5-81B0-F5D4D4BA85D1}" dt="2023-04-01T07:44:05.131" v="3100" actId="700"/>
          <ac:spMkLst>
            <pc:docMk/>
            <pc:sldMk cId="2426475688" sldId="295"/>
            <ac:spMk id="27" creationId="{5DCB5928-DC7D-4612-9922-441966E15627}"/>
          </ac:spMkLst>
        </pc:spChg>
        <pc:spChg chg="add del">
          <ac:chgData name="Jeremy Case" userId="067871c6-4817-4c82-b2d7-c4ef625cc77f" providerId="ADAL" clId="{43F2D7AC-AD82-47C5-81B0-F5D4D4BA85D1}" dt="2023-04-01T07:44:05.131" v="3100" actId="700"/>
          <ac:spMkLst>
            <pc:docMk/>
            <pc:sldMk cId="2426475688" sldId="295"/>
            <ac:spMk id="29" creationId="{682C1161-1736-45EC-99B7-33F3CAE9D517}"/>
          </ac:spMkLst>
        </pc:spChg>
        <pc:spChg chg="add del">
          <ac:chgData name="Jeremy Case" userId="067871c6-4817-4c82-b2d7-c4ef625cc77f" providerId="ADAL" clId="{43F2D7AC-AD82-47C5-81B0-F5D4D4BA85D1}" dt="2023-04-01T07:44:05.131" v="3100" actId="700"/>
          <ac:spMkLst>
            <pc:docMk/>
            <pc:sldMk cId="2426475688" sldId="295"/>
            <ac:spMk id="31" creationId="{84D4DDB8-B68F-45B0-9F62-C4279996F672}"/>
          </ac:spMkLst>
        </pc:spChg>
        <pc:spChg chg="add del">
          <ac:chgData name="Jeremy Case" userId="067871c6-4817-4c82-b2d7-c4ef625cc77f" providerId="ADAL" clId="{43F2D7AC-AD82-47C5-81B0-F5D4D4BA85D1}" dt="2023-04-01T07:44:05.131" v="3100" actId="700"/>
          <ac:spMkLst>
            <pc:docMk/>
            <pc:sldMk cId="2426475688" sldId="295"/>
            <ac:spMk id="33" creationId="{AF2F604E-43BE-4DC3-B983-E071523364F8}"/>
          </ac:spMkLst>
        </pc:spChg>
        <pc:spChg chg="add del">
          <ac:chgData name="Jeremy Case" userId="067871c6-4817-4c82-b2d7-c4ef625cc77f" providerId="ADAL" clId="{43F2D7AC-AD82-47C5-81B0-F5D4D4BA85D1}" dt="2023-04-01T07:44:05.131" v="3100" actId="700"/>
          <ac:spMkLst>
            <pc:docMk/>
            <pc:sldMk cId="2426475688" sldId="295"/>
            <ac:spMk id="35" creationId="{08C9B587-E65E-4B52-B37C-ABEBB6E87928}"/>
          </ac:spMkLst>
        </pc:spChg>
        <pc:picChg chg="add mod">
          <ac:chgData name="Jeremy Case" userId="067871c6-4817-4c82-b2d7-c4ef625cc77f" providerId="ADAL" clId="{43F2D7AC-AD82-47C5-81B0-F5D4D4BA85D1}" dt="2023-04-01T07:39:32.997" v="3059" actId="1076"/>
          <ac:picMkLst>
            <pc:docMk/>
            <pc:sldMk cId="2426475688" sldId="295"/>
            <ac:picMk id="5" creationId="{9CF07A67-C173-6DCC-7262-E57F591E841D}"/>
          </ac:picMkLst>
        </pc:picChg>
      </pc:sldChg>
      <pc:sldChg chg="addSp delSp modSp add del mod setBg delDesignElem modNotesTx">
        <pc:chgData name="Jeremy Case" userId="067871c6-4817-4c82-b2d7-c4ef625cc77f" providerId="ADAL" clId="{43F2D7AC-AD82-47C5-81B0-F5D4D4BA85D1}" dt="2023-04-01T09:04:31.620" v="5395" actId="2696"/>
        <pc:sldMkLst>
          <pc:docMk/>
          <pc:sldMk cId="3791143097" sldId="296"/>
        </pc:sldMkLst>
        <pc:spChg chg="mod">
          <ac:chgData name="Jeremy Case" userId="067871c6-4817-4c82-b2d7-c4ef625cc77f" providerId="ADAL" clId="{43F2D7AC-AD82-47C5-81B0-F5D4D4BA85D1}" dt="2023-04-01T07:40:40.440" v="3096" actId="26606"/>
          <ac:spMkLst>
            <pc:docMk/>
            <pc:sldMk cId="3791143097" sldId="296"/>
            <ac:spMk id="2" creationId="{5301C2AD-635E-5C6C-E6E5-7F7D9F357D60}"/>
          </ac:spMkLst>
        </pc:spChg>
        <pc:spChg chg="add">
          <ac:chgData name="Jeremy Case" userId="067871c6-4817-4c82-b2d7-c4ef625cc77f" providerId="ADAL" clId="{43F2D7AC-AD82-47C5-81B0-F5D4D4BA85D1}" dt="2023-04-01T07:40:40.440" v="3096" actId="26606"/>
          <ac:spMkLst>
            <pc:docMk/>
            <pc:sldMk cId="3791143097" sldId="296"/>
            <ac:spMk id="7" creationId="{8D06CE56-3881-4ADA-8CEF-D18B02C242A3}"/>
          </ac:spMkLst>
        </pc:spChg>
        <pc:spChg chg="del">
          <ac:chgData name="Jeremy Case" userId="067871c6-4817-4c82-b2d7-c4ef625cc77f" providerId="ADAL" clId="{43F2D7AC-AD82-47C5-81B0-F5D4D4BA85D1}" dt="2023-04-01T07:40:05.971" v="3078"/>
          <ac:spMkLst>
            <pc:docMk/>
            <pc:sldMk cId="3791143097" sldId="296"/>
            <ac:spMk id="8" creationId="{8D06CE56-3881-4ADA-8CEF-D18B02C242A3}"/>
          </ac:spMkLst>
        </pc:spChg>
        <pc:spChg chg="add">
          <ac:chgData name="Jeremy Case" userId="067871c6-4817-4c82-b2d7-c4ef625cc77f" providerId="ADAL" clId="{43F2D7AC-AD82-47C5-81B0-F5D4D4BA85D1}" dt="2023-04-01T07:40:40.440" v="3096" actId="26606"/>
          <ac:spMkLst>
            <pc:docMk/>
            <pc:sldMk cId="3791143097" sldId="296"/>
            <ac:spMk id="9" creationId="{79F3C543-62EC-4433-9C93-A2CD8764E9B4}"/>
          </ac:spMkLst>
        </pc:spChg>
        <pc:spChg chg="del">
          <ac:chgData name="Jeremy Case" userId="067871c6-4817-4c82-b2d7-c4ef625cc77f" providerId="ADAL" clId="{43F2D7AC-AD82-47C5-81B0-F5D4D4BA85D1}" dt="2023-04-01T07:40:05.971" v="3078"/>
          <ac:spMkLst>
            <pc:docMk/>
            <pc:sldMk cId="3791143097" sldId="296"/>
            <ac:spMk id="10" creationId="{79F3C543-62EC-4433-9C93-A2CD8764E9B4}"/>
          </ac:spMkLst>
        </pc:spChg>
        <pc:spChg chg="add">
          <ac:chgData name="Jeremy Case" userId="067871c6-4817-4c82-b2d7-c4ef625cc77f" providerId="ADAL" clId="{43F2D7AC-AD82-47C5-81B0-F5D4D4BA85D1}" dt="2023-04-01T07:40:40.440" v="3096" actId="26606"/>
          <ac:spMkLst>
            <pc:docMk/>
            <pc:sldMk cId="3791143097" sldId="296"/>
            <ac:spMk id="11" creationId="{FFD48BC7-DC40-47DE-87EE-9F4B6ECB9ABB}"/>
          </ac:spMkLst>
        </pc:spChg>
        <pc:spChg chg="del">
          <ac:chgData name="Jeremy Case" userId="067871c6-4817-4c82-b2d7-c4ef625cc77f" providerId="ADAL" clId="{43F2D7AC-AD82-47C5-81B0-F5D4D4BA85D1}" dt="2023-04-01T07:40:05.971" v="3078"/>
          <ac:spMkLst>
            <pc:docMk/>
            <pc:sldMk cId="3791143097" sldId="296"/>
            <ac:spMk id="12" creationId="{FFD48BC7-DC40-47DE-87EE-9F4B6ECB9ABB}"/>
          </ac:spMkLst>
        </pc:spChg>
        <pc:spChg chg="add">
          <ac:chgData name="Jeremy Case" userId="067871c6-4817-4c82-b2d7-c4ef625cc77f" providerId="ADAL" clId="{43F2D7AC-AD82-47C5-81B0-F5D4D4BA85D1}" dt="2023-04-01T07:40:40.440" v="3096" actId="26606"/>
          <ac:spMkLst>
            <pc:docMk/>
            <pc:sldMk cId="3791143097" sldId="296"/>
            <ac:spMk id="13" creationId="{E502BBC7-2C76-46F3-BC24-5985BC13DB88}"/>
          </ac:spMkLst>
        </pc:spChg>
        <pc:spChg chg="del">
          <ac:chgData name="Jeremy Case" userId="067871c6-4817-4c82-b2d7-c4ef625cc77f" providerId="ADAL" clId="{43F2D7AC-AD82-47C5-81B0-F5D4D4BA85D1}" dt="2023-04-01T07:40:05.971" v="3078"/>
          <ac:spMkLst>
            <pc:docMk/>
            <pc:sldMk cId="3791143097" sldId="296"/>
            <ac:spMk id="14" creationId="{E502BBC7-2C76-46F3-BC24-5985BC13DB88}"/>
          </ac:spMkLst>
        </pc:spChg>
        <pc:spChg chg="add">
          <ac:chgData name="Jeremy Case" userId="067871c6-4817-4c82-b2d7-c4ef625cc77f" providerId="ADAL" clId="{43F2D7AC-AD82-47C5-81B0-F5D4D4BA85D1}" dt="2023-04-01T07:40:40.440" v="3096" actId="26606"/>
          <ac:spMkLst>
            <pc:docMk/>
            <pc:sldMk cId="3791143097" sldId="296"/>
            <ac:spMk id="15" creationId="{9C45F024-2468-4D8A-9E11-BB2B1E0A3B37}"/>
          </ac:spMkLst>
        </pc:spChg>
        <pc:spChg chg="del">
          <ac:chgData name="Jeremy Case" userId="067871c6-4817-4c82-b2d7-c4ef625cc77f" providerId="ADAL" clId="{43F2D7AC-AD82-47C5-81B0-F5D4D4BA85D1}" dt="2023-04-01T07:40:05.971" v="3078"/>
          <ac:spMkLst>
            <pc:docMk/>
            <pc:sldMk cId="3791143097" sldId="296"/>
            <ac:spMk id="16" creationId="{9C45F024-2468-4D8A-9E11-BB2B1E0A3B37}"/>
          </ac:spMkLst>
        </pc:spChg>
        <pc:spChg chg="add">
          <ac:chgData name="Jeremy Case" userId="067871c6-4817-4c82-b2d7-c4ef625cc77f" providerId="ADAL" clId="{43F2D7AC-AD82-47C5-81B0-F5D4D4BA85D1}" dt="2023-04-01T07:40:40.440" v="3096" actId="26606"/>
          <ac:spMkLst>
            <pc:docMk/>
            <pc:sldMk cId="3791143097" sldId="296"/>
            <ac:spMk id="17" creationId="{3629484E-3792-4B3D-89AD-7C8A1ED0E0D4}"/>
          </ac:spMkLst>
        </pc:spChg>
        <pc:spChg chg="del">
          <ac:chgData name="Jeremy Case" userId="067871c6-4817-4c82-b2d7-c4ef625cc77f" providerId="ADAL" clId="{43F2D7AC-AD82-47C5-81B0-F5D4D4BA85D1}" dt="2023-04-01T07:40:05.971" v="3078"/>
          <ac:spMkLst>
            <pc:docMk/>
            <pc:sldMk cId="3791143097" sldId="296"/>
            <ac:spMk id="18" creationId="{3629484E-3792-4B3D-89AD-7C8A1ED0E0D4}"/>
          </ac:spMkLst>
        </pc:spChg>
      </pc:sldChg>
      <pc:sldChg chg="new del">
        <pc:chgData name="Jeremy Case" userId="067871c6-4817-4c82-b2d7-c4ef625cc77f" providerId="ADAL" clId="{43F2D7AC-AD82-47C5-81B0-F5D4D4BA85D1}" dt="2023-04-01T07:47:14.566" v="3110" actId="2696"/>
        <pc:sldMkLst>
          <pc:docMk/>
          <pc:sldMk cId="339860048" sldId="297"/>
        </pc:sldMkLst>
      </pc:sldChg>
      <pc:sldChg chg="addSp modSp new mod">
        <pc:chgData name="Jeremy Case" userId="067871c6-4817-4c82-b2d7-c4ef625cc77f" providerId="ADAL" clId="{43F2D7AC-AD82-47C5-81B0-F5D4D4BA85D1}" dt="2023-04-01T07:47:08.919" v="3109" actId="1076"/>
        <pc:sldMkLst>
          <pc:docMk/>
          <pc:sldMk cId="369369880" sldId="298"/>
        </pc:sldMkLst>
        <pc:spChg chg="add mod">
          <ac:chgData name="Jeremy Case" userId="067871c6-4817-4c82-b2d7-c4ef625cc77f" providerId="ADAL" clId="{43F2D7AC-AD82-47C5-81B0-F5D4D4BA85D1}" dt="2023-04-01T07:47:08.919" v="3109" actId="1076"/>
          <ac:spMkLst>
            <pc:docMk/>
            <pc:sldMk cId="369369880" sldId="298"/>
            <ac:spMk id="3" creationId="{18C7F19E-DF8D-8DE1-5919-CAAAD25EFAE5}"/>
          </ac:spMkLst>
        </pc:spChg>
        <pc:picChg chg="add mod">
          <ac:chgData name="Jeremy Case" userId="067871c6-4817-4c82-b2d7-c4ef625cc77f" providerId="ADAL" clId="{43F2D7AC-AD82-47C5-81B0-F5D4D4BA85D1}" dt="2023-04-01T07:46:47.117" v="3106" actId="14100"/>
          <ac:picMkLst>
            <pc:docMk/>
            <pc:sldMk cId="369369880" sldId="298"/>
            <ac:picMk id="2" creationId="{D87639B3-C2A6-FE42-ADD9-E9CBADCD934B}"/>
          </ac:picMkLst>
        </pc:picChg>
      </pc:sldChg>
      <pc:sldChg chg="addSp delSp modSp new mod modClrScheme chgLayout">
        <pc:chgData name="Jeremy Case" userId="067871c6-4817-4c82-b2d7-c4ef625cc77f" providerId="ADAL" clId="{43F2D7AC-AD82-47C5-81B0-F5D4D4BA85D1}" dt="2023-04-01T07:51:12.314" v="3280" actId="1076"/>
        <pc:sldMkLst>
          <pc:docMk/>
          <pc:sldMk cId="1904392886" sldId="299"/>
        </pc:sldMkLst>
        <pc:spChg chg="del">
          <ac:chgData name="Jeremy Case" userId="067871c6-4817-4c82-b2d7-c4ef625cc77f" providerId="ADAL" clId="{43F2D7AC-AD82-47C5-81B0-F5D4D4BA85D1}" dt="2023-04-01T07:49:15.025" v="3112" actId="700"/>
          <ac:spMkLst>
            <pc:docMk/>
            <pc:sldMk cId="1904392886" sldId="299"/>
            <ac:spMk id="2" creationId="{9596197B-1A24-056F-0F3E-5EAC256EFD20}"/>
          </ac:spMkLst>
        </pc:spChg>
        <pc:spChg chg="del">
          <ac:chgData name="Jeremy Case" userId="067871c6-4817-4c82-b2d7-c4ef625cc77f" providerId="ADAL" clId="{43F2D7AC-AD82-47C5-81B0-F5D4D4BA85D1}" dt="2023-04-01T07:49:15.025" v="3112" actId="700"/>
          <ac:spMkLst>
            <pc:docMk/>
            <pc:sldMk cId="1904392886" sldId="299"/>
            <ac:spMk id="3" creationId="{378C55D9-3F28-40F1-8776-E799629DFF75}"/>
          </ac:spMkLst>
        </pc:spChg>
        <pc:spChg chg="add del mod">
          <ac:chgData name="Jeremy Case" userId="067871c6-4817-4c82-b2d7-c4ef625cc77f" providerId="ADAL" clId="{43F2D7AC-AD82-47C5-81B0-F5D4D4BA85D1}" dt="2023-04-01T07:49:52.679" v="3118"/>
          <ac:spMkLst>
            <pc:docMk/>
            <pc:sldMk cId="1904392886" sldId="299"/>
            <ac:spMk id="6" creationId="{6D8ABF76-5763-867E-E867-A1A67E311077}"/>
          </ac:spMkLst>
        </pc:spChg>
        <pc:spChg chg="add mod">
          <ac:chgData name="Jeremy Case" userId="067871c6-4817-4c82-b2d7-c4ef625cc77f" providerId="ADAL" clId="{43F2D7AC-AD82-47C5-81B0-F5D4D4BA85D1}" dt="2023-04-01T07:51:12.314" v="3280" actId="1076"/>
          <ac:spMkLst>
            <pc:docMk/>
            <pc:sldMk cId="1904392886" sldId="299"/>
            <ac:spMk id="7" creationId="{F8747B9F-16D6-F9D8-7011-E290CBEB81C5}"/>
          </ac:spMkLst>
        </pc:spChg>
        <pc:picChg chg="add mod">
          <ac:chgData name="Jeremy Case" userId="067871c6-4817-4c82-b2d7-c4ef625cc77f" providerId="ADAL" clId="{43F2D7AC-AD82-47C5-81B0-F5D4D4BA85D1}" dt="2023-04-01T07:49:23.278" v="3115" actId="14100"/>
          <ac:picMkLst>
            <pc:docMk/>
            <pc:sldMk cId="1904392886" sldId="299"/>
            <ac:picMk id="5" creationId="{B1BDBEAB-ED66-DA76-8F05-F6B302CFBF37}"/>
          </ac:picMkLst>
        </pc:picChg>
      </pc:sldChg>
      <pc:sldChg chg="addSp delSp modSp add mod modClrScheme chgLayout">
        <pc:chgData name="Jeremy Case" userId="067871c6-4817-4c82-b2d7-c4ef625cc77f" providerId="ADAL" clId="{43F2D7AC-AD82-47C5-81B0-F5D4D4BA85D1}" dt="2023-04-01T07:53:52.821" v="3367" actId="5793"/>
        <pc:sldMkLst>
          <pc:docMk/>
          <pc:sldMk cId="2684278908" sldId="300"/>
        </pc:sldMkLst>
        <pc:spChg chg="mod">
          <ac:chgData name="Jeremy Case" userId="067871c6-4817-4c82-b2d7-c4ef625cc77f" providerId="ADAL" clId="{43F2D7AC-AD82-47C5-81B0-F5D4D4BA85D1}" dt="2023-04-01T07:53:30.629" v="3360" actId="1076"/>
          <ac:spMkLst>
            <pc:docMk/>
            <pc:sldMk cId="2684278908" sldId="300"/>
            <ac:spMk id="3" creationId="{18C7F19E-DF8D-8DE1-5919-CAAAD25EFAE5}"/>
          </ac:spMkLst>
        </pc:spChg>
        <pc:spChg chg="add mod ord">
          <ac:chgData name="Jeremy Case" userId="067871c6-4817-4c82-b2d7-c4ef625cc77f" providerId="ADAL" clId="{43F2D7AC-AD82-47C5-81B0-F5D4D4BA85D1}" dt="2023-04-01T07:53:16.896" v="3350" actId="20577"/>
          <ac:spMkLst>
            <pc:docMk/>
            <pc:sldMk cId="2684278908" sldId="300"/>
            <ac:spMk id="4" creationId="{1C45D846-764F-1140-A1F0-4B21464AF38A}"/>
          </ac:spMkLst>
        </pc:spChg>
        <pc:spChg chg="add mod ord">
          <ac:chgData name="Jeremy Case" userId="067871c6-4817-4c82-b2d7-c4ef625cc77f" providerId="ADAL" clId="{43F2D7AC-AD82-47C5-81B0-F5D4D4BA85D1}" dt="2023-04-01T07:53:52.821" v="3367" actId="5793"/>
          <ac:spMkLst>
            <pc:docMk/>
            <pc:sldMk cId="2684278908" sldId="300"/>
            <ac:spMk id="5" creationId="{F476143B-6322-569E-65BC-179E5800C0BF}"/>
          </ac:spMkLst>
        </pc:spChg>
        <pc:picChg chg="del">
          <ac:chgData name="Jeremy Case" userId="067871c6-4817-4c82-b2d7-c4ef625cc77f" providerId="ADAL" clId="{43F2D7AC-AD82-47C5-81B0-F5D4D4BA85D1}" dt="2023-04-01T07:51:42.674" v="3282" actId="478"/>
          <ac:picMkLst>
            <pc:docMk/>
            <pc:sldMk cId="2684278908" sldId="300"/>
            <ac:picMk id="2" creationId="{D87639B3-C2A6-FE42-ADD9-E9CBADCD934B}"/>
          </ac:picMkLst>
        </pc:picChg>
      </pc:sldChg>
      <pc:sldChg chg="modSp new mod ord">
        <pc:chgData name="Jeremy Case" userId="067871c6-4817-4c82-b2d7-c4ef625cc77f" providerId="ADAL" clId="{43F2D7AC-AD82-47C5-81B0-F5D4D4BA85D1}" dt="2023-04-01T12:51:55.578" v="6803" actId="20577"/>
        <pc:sldMkLst>
          <pc:docMk/>
          <pc:sldMk cId="1480094770" sldId="301"/>
        </pc:sldMkLst>
        <pc:spChg chg="mod">
          <ac:chgData name="Jeremy Case" userId="067871c6-4817-4c82-b2d7-c4ef625cc77f" providerId="ADAL" clId="{43F2D7AC-AD82-47C5-81B0-F5D4D4BA85D1}" dt="2023-04-01T08:08:37.850" v="3824" actId="20577"/>
          <ac:spMkLst>
            <pc:docMk/>
            <pc:sldMk cId="1480094770" sldId="301"/>
            <ac:spMk id="2" creationId="{C5393C0C-B628-B21E-AE5B-BB08493471AF}"/>
          </ac:spMkLst>
        </pc:spChg>
        <pc:spChg chg="mod">
          <ac:chgData name="Jeremy Case" userId="067871c6-4817-4c82-b2d7-c4ef625cc77f" providerId="ADAL" clId="{43F2D7AC-AD82-47C5-81B0-F5D4D4BA85D1}" dt="2023-04-01T12:51:55.578" v="6803" actId="20577"/>
          <ac:spMkLst>
            <pc:docMk/>
            <pc:sldMk cId="1480094770" sldId="301"/>
            <ac:spMk id="3" creationId="{03489564-90B8-5E73-57DD-3B16EB48B5E7}"/>
          </ac:spMkLst>
        </pc:spChg>
      </pc:sldChg>
      <pc:sldChg chg="new del">
        <pc:chgData name="Jeremy Case" userId="067871c6-4817-4c82-b2d7-c4ef625cc77f" providerId="ADAL" clId="{43F2D7AC-AD82-47C5-81B0-F5D4D4BA85D1}" dt="2023-04-01T08:50:59.256" v="4716" actId="2696"/>
        <pc:sldMkLst>
          <pc:docMk/>
          <pc:sldMk cId="2994980350" sldId="302"/>
        </pc:sldMkLst>
      </pc:sldChg>
      <pc:sldChg chg="addSp modSp new mod setBg">
        <pc:chgData name="Jeremy Case" userId="067871c6-4817-4c82-b2d7-c4ef625cc77f" providerId="ADAL" clId="{43F2D7AC-AD82-47C5-81B0-F5D4D4BA85D1}" dt="2023-04-01T08:14:47.389" v="4061" actId="20577"/>
        <pc:sldMkLst>
          <pc:docMk/>
          <pc:sldMk cId="1964600884" sldId="303"/>
        </pc:sldMkLst>
        <pc:spChg chg="mod">
          <ac:chgData name="Jeremy Case" userId="067871c6-4817-4c82-b2d7-c4ef625cc77f" providerId="ADAL" clId="{43F2D7AC-AD82-47C5-81B0-F5D4D4BA85D1}" dt="2023-04-01T08:14:37.537" v="4044" actId="26606"/>
          <ac:spMkLst>
            <pc:docMk/>
            <pc:sldMk cId="1964600884" sldId="303"/>
            <ac:spMk id="2" creationId="{D2B64743-CC98-94ED-FE66-88220F3EFF5D}"/>
          </ac:spMkLst>
        </pc:spChg>
        <pc:spChg chg="mod">
          <ac:chgData name="Jeremy Case" userId="067871c6-4817-4c82-b2d7-c4ef625cc77f" providerId="ADAL" clId="{43F2D7AC-AD82-47C5-81B0-F5D4D4BA85D1}" dt="2023-04-01T08:14:47.389" v="4061" actId="20577"/>
          <ac:spMkLst>
            <pc:docMk/>
            <pc:sldMk cId="1964600884" sldId="303"/>
            <ac:spMk id="3" creationId="{07DE3858-63AF-B9CD-D65A-9A54A5CBD837}"/>
          </ac:spMkLst>
        </pc:spChg>
        <pc:spChg chg="add">
          <ac:chgData name="Jeremy Case" userId="067871c6-4817-4c82-b2d7-c4ef625cc77f" providerId="ADAL" clId="{43F2D7AC-AD82-47C5-81B0-F5D4D4BA85D1}" dt="2023-04-01T08:14:37.537" v="4044" actId="26606"/>
          <ac:spMkLst>
            <pc:docMk/>
            <pc:sldMk cId="1964600884" sldId="303"/>
            <ac:spMk id="9" creationId="{8D06CE56-3881-4ADA-8CEF-D18B02C242A3}"/>
          </ac:spMkLst>
        </pc:spChg>
        <pc:spChg chg="add">
          <ac:chgData name="Jeremy Case" userId="067871c6-4817-4c82-b2d7-c4ef625cc77f" providerId="ADAL" clId="{43F2D7AC-AD82-47C5-81B0-F5D4D4BA85D1}" dt="2023-04-01T08:14:37.537" v="4044" actId="26606"/>
          <ac:spMkLst>
            <pc:docMk/>
            <pc:sldMk cId="1964600884" sldId="303"/>
            <ac:spMk id="11" creationId="{79F3C543-62EC-4433-9C93-A2CD8764E9B4}"/>
          </ac:spMkLst>
        </pc:spChg>
        <pc:spChg chg="add">
          <ac:chgData name="Jeremy Case" userId="067871c6-4817-4c82-b2d7-c4ef625cc77f" providerId="ADAL" clId="{43F2D7AC-AD82-47C5-81B0-F5D4D4BA85D1}" dt="2023-04-01T08:14:37.537" v="4044" actId="26606"/>
          <ac:spMkLst>
            <pc:docMk/>
            <pc:sldMk cId="1964600884" sldId="303"/>
            <ac:spMk id="13" creationId="{0E2F58BF-12E5-4B5A-AD25-4DAAA2742A7B}"/>
          </ac:spMkLst>
        </pc:spChg>
        <pc:spChg chg="add">
          <ac:chgData name="Jeremy Case" userId="067871c6-4817-4c82-b2d7-c4ef625cc77f" providerId="ADAL" clId="{43F2D7AC-AD82-47C5-81B0-F5D4D4BA85D1}" dt="2023-04-01T08:14:37.537" v="4044" actId="26606"/>
          <ac:spMkLst>
            <pc:docMk/>
            <pc:sldMk cId="1964600884" sldId="303"/>
            <ac:spMk id="15" creationId="{AF2F604E-43BE-4DC3-B983-E071523364F8}"/>
          </ac:spMkLst>
        </pc:spChg>
        <pc:spChg chg="add">
          <ac:chgData name="Jeremy Case" userId="067871c6-4817-4c82-b2d7-c4ef625cc77f" providerId="ADAL" clId="{43F2D7AC-AD82-47C5-81B0-F5D4D4BA85D1}" dt="2023-04-01T08:14:37.537" v="4044" actId="26606"/>
          <ac:spMkLst>
            <pc:docMk/>
            <pc:sldMk cId="1964600884" sldId="303"/>
            <ac:spMk id="17" creationId="{08C9B587-E65E-4B52-B37C-ABEBB6E87928}"/>
          </ac:spMkLst>
        </pc:spChg>
        <pc:picChg chg="add">
          <ac:chgData name="Jeremy Case" userId="067871c6-4817-4c82-b2d7-c4ef625cc77f" providerId="ADAL" clId="{43F2D7AC-AD82-47C5-81B0-F5D4D4BA85D1}" dt="2023-04-01T08:14:37.537" v="4044" actId="26606"/>
          <ac:picMkLst>
            <pc:docMk/>
            <pc:sldMk cId="1964600884" sldId="303"/>
            <ac:picMk id="5" creationId="{43C50471-66AA-9F2F-2A07-95AF3DCBB4D7}"/>
          </ac:picMkLst>
        </pc:picChg>
      </pc:sldChg>
      <pc:sldChg chg="addSp delSp modSp new mod modClrScheme chgLayout">
        <pc:chgData name="Jeremy Case" userId="067871c6-4817-4c82-b2d7-c4ef625cc77f" providerId="ADAL" clId="{43F2D7AC-AD82-47C5-81B0-F5D4D4BA85D1}" dt="2023-04-01T12:46:33.202" v="6755" actId="13926"/>
        <pc:sldMkLst>
          <pc:docMk/>
          <pc:sldMk cId="2563960570" sldId="304"/>
        </pc:sldMkLst>
        <pc:spChg chg="del mod ord">
          <ac:chgData name="Jeremy Case" userId="067871c6-4817-4c82-b2d7-c4ef625cc77f" providerId="ADAL" clId="{43F2D7AC-AD82-47C5-81B0-F5D4D4BA85D1}" dt="2023-04-01T08:14:55.843" v="4063" actId="700"/>
          <ac:spMkLst>
            <pc:docMk/>
            <pc:sldMk cId="2563960570" sldId="304"/>
            <ac:spMk id="2" creationId="{0FED9D40-5256-2A06-0C97-C8C0E6F53DE7}"/>
          </ac:spMkLst>
        </pc:spChg>
        <pc:spChg chg="del mod ord">
          <ac:chgData name="Jeremy Case" userId="067871c6-4817-4c82-b2d7-c4ef625cc77f" providerId="ADAL" clId="{43F2D7AC-AD82-47C5-81B0-F5D4D4BA85D1}" dt="2023-04-01T08:14:55.843" v="4063" actId="700"/>
          <ac:spMkLst>
            <pc:docMk/>
            <pc:sldMk cId="2563960570" sldId="304"/>
            <ac:spMk id="3" creationId="{32E43E71-197E-67AD-C1B5-FD0A7A1B268A}"/>
          </ac:spMkLst>
        </pc:spChg>
        <pc:spChg chg="add mod ord">
          <ac:chgData name="Jeremy Case" userId="067871c6-4817-4c82-b2d7-c4ef625cc77f" providerId="ADAL" clId="{43F2D7AC-AD82-47C5-81B0-F5D4D4BA85D1}" dt="2023-04-01T09:12:37.541" v="5802" actId="20577"/>
          <ac:spMkLst>
            <pc:docMk/>
            <pc:sldMk cId="2563960570" sldId="304"/>
            <ac:spMk id="4" creationId="{19E0CDA3-96DB-19A5-A7A9-352BA164B33F}"/>
          </ac:spMkLst>
        </pc:spChg>
        <pc:spChg chg="add mod ord">
          <ac:chgData name="Jeremy Case" userId="067871c6-4817-4c82-b2d7-c4ef625cc77f" providerId="ADAL" clId="{43F2D7AC-AD82-47C5-81B0-F5D4D4BA85D1}" dt="2023-04-01T12:46:33.202" v="6755" actId="13926"/>
          <ac:spMkLst>
            <pc:docMk/>
            <pc:sldMk cId="2563960570" sldId="304"/>
            <ac:spMk id="5" creationId="{ABB1AE5F-077E-1A9C-8C34-C9DB09414F7E}"/>
          </ac:spMkLst>
        </pc:spChg>
      </pc:sldChg>
      <pc:sldChg chg="modSp new mod">
        <pc:chgData name="Jeremy Case" userId="067871c6-4817-4c82-b2d7-c4ef625cc77f" providerId="ADAL" clId="{43F2D7AC-AD82-47C5-81B0-F5D4D4BA85D1}" dt="2023-04-01T12:47:21.401" v="6757" actId="13926"/>
        <pc:sldMkLst>
          <pc:docMk/>
          <pc:sldMk cId="177341569" sldId="305"/>
        </pc:sldMkLst>
        <pc:spChg chg="mod">
          <ac:chgData name="Jeremy Case" userId="067871c6-4817-4c82-b2d7-c4ef625cc77f" providerId="ADAL" clId="{43F2D7AC-AD82-47C5-81B0-F5D4D4BA85D1}" dt="2023-04-01T09:12:04.981" v="5773" actId="20577"/>
          <ac:spMkLst>
            <pc:docMk/>
            <pc:sldMk cId="177341569" sldId="305"/>
            <ac:spMk id="2" creationId="{D3EA2EF6-A7A3-842D-CB6D-29A8B762BCC0}"/>
          </ac:spMkLst>
        </pc:spChg>
        <pc:spChg chg="mod">
          <ac:chgData name="Jeremy Case" userId="067871c6-4817-4c82-b2d7-c4ef625cc77f" providerId="ADAL" clId="{43F2D7AC-AD82-47C5-81B0-F5D4D4BA85D1}" dt="2023-04-01T12:47:21.401" v="6757" actId="13926"/>
          <ac:spMkLst>
            <pc:docMk/>
            <pc:sldMk cId="177341569" sldId="305"/>
            <ac:spMk id="3" creationId="{3BDBBDB2-96E4-2A1B-5CE8-64E08AC04E9C}"/>
          </ac:spMkLst>
        </pc:spChg>
      </pc:sldChg>
      <pc:sldChg chg="modSp new mod">
        <pc:chgData name="Jeremy Case" userId="067871c6-4817-4c82-b2d7-c4ef625cc77f" providerId="ADAL" clId="{43F2D7AC-AD82-47C5-81B0-F5D4D4BA85D1}" dt="2023-04-01T12:47:49.047" v="6759" actId="255"/>
        <pc:sldMkLst>
          <pc:docMk/>
          <pc:sldMk cId="226475098" sldId="306"/>
        </pc:sldMkLst>
        <pc:spChg chg="mod">
          <ac:chgData name="Jeremy Case" userId="067871c6-4817-4c82-b2d7-c4ef625cc77f" providerId="ADAL" clId="{43F2D7AC-AD82-47C5-81B0-F5D4D4BA85D1}" dt="2023-04-01T09:14:40.579" v="5840" actId="20577"/>
          <ac:spMkLst>
            <pc:docMk/>
            <pc:sldMk cId="226475098" sldId="306"/>
            <ac:spMk id="2" creationId="{40F5D6B6-969A-D16D-4AF7-0E9F1E1EABE1}"/>
          </ac:spMkLst>
        </pc:spChg>
        <pc:spChg chg="mod">
          <ac:chgData name="Jeremy Case" userId="067871c6-4817-4c82-b2d7-c4ef625cc77f" providerId="ADAL" clId="{43F2D7AC-AD82-47C5-81B0-F5D4D4BA85D1}" dt="2023-04-01T12:47:49.047" v="6759" actId="255"/>
          <ac:spMkLst>
            <pc:docMk/>
            <pc:sldMk cId="226475098" sldId="306"/>
            <ac:spMk id="3" creationId="{3E3CF6A6-F4D1-B5E0-608B-6B1BEDEECD72}"/>
          </ac:spMkLst>
        </pc:spChg>
      </pc:sldChg>
      <pc:sldChg chg="modSp new mod">
        <pc:chgData name="Jeremy Case" userId="067871c6-4817-4c82-b2d7-c4ef625cc77f" providerId="ADAL" clId="{43F2D7AC-AD82-47C5-81B0-F5D4D4BA85D1}" dt="2023-04-01T12:48:12.088" v="6760" actId="2711"/>
        <pc:sldMkLst>
          <pc:docMk/>
          <pc:sldMk cId="643904113" sldId="307"/>
        </pc:sldMkLst>
        <pc:spChg chg="mod">
          <ac:chgData name="Jeremy Case" userId="067871c6-4817-4c82-b2d7-c4ef625cc77f" providerId="ADAL" clId="{43F2D7AC-AD82-47C5-81B0-F5D4D4BA85D1}" dt="2023-04-01T09:17:35.742" v="5894" actId="6549"/>
          <ac:spMkLst>
            <pc:docMk/>
            <pc:sldMk cId="643904113" sldId="307"/>
            <ac:spMk id="2" creationId="{7A6DE6B9-1530-BD87-83E2-4292CB181758}"/>
          </ac:spMkLst>
        </pc:spChg>
        <pc:spChg chg="mod">
          <ac:chgData name="Jeremy Case" userId="067871c6-4817-4c82-b2d7-c4ef625cc77f" providerId="ADAL" clId="{43F2D7AC-AD82-47C5-81B0-F5D4D4BA85D1}" dt="2023-04-01T12:48:12.088" v="6760" actId="2711"/>
          <ac:spMkLst>
            <pc:docMk/>
            <pc:sldMk cId="643904113" sldId="307"/>
            <ac:spMk id="3" creationId="{4AE725A0-DA1F-028F-DB0D-473136FB8435}"/>
          </ac:spMkLst>
        </pc:spChg>
      </pc:sldChg>
      <pc:sldChg chg="new del">
        <pc:chgData name="Jeremy Case" userId="067871c6-4817-4c82-b2d7-c4ef625cc77f" providerId="ADAL" clId="{43F2D7AC-AD82-47C5-81B0-F5D4D4BA85D1}" dt="2023-04-01T08:50:51.614" v="4715" actId="2696"/>
        <pc:sldMkLst>
          <pc:docMk/>
          <pc:sldMk cId="2076348841" sldId="308"/>
        </pc:sldMkLst>
      </pc:sldChg>
      <pc:sldChg chg="modSp new mod">
        <pc:chgData name="Jeremy Case" userId="067871c6-4817-4c82-b2d7-c4ef625cc77f" providerId="ADAL" clId="{43F2D7AC-AD82-47C5-81B0-F5D4D4BA85D1}" dt="2023-04-01T08:30:04.583" v="4639" actId="20577"/>
        <pc:sldMkLst>
          <pc:docMk/>
          <pc:sldMk cId="1342232594" sldId="309"/>
        </pc:sldMkLst>
        <pc:spChg chg="mod">
          <ac:chgData name="Jeremy Case" userId="067871c6-4817-4c82-b2d7-c4ef625cc77f" providerId="ADAL" clId="{43F2D7AC-AD82-47C5-81B0-F5D4D4BA85D1}" dt="2023-04-01T08:28:02.701" v="4417" actId="20577"/>
          <ac:spMkLst>
            <pc:docMk/>
            <pc:sldMk cId="1342232594" sldId="309"/>
            <ac:spMk id="2" creationId="{3684A9D9-EE60-379D-F500-3FF67A1656AA}"/>
          </ac:spMkLst>
        </pc:spChg>
        <pc:spChg chg="mod">
          <ac:chgData name="Jeremy Case" userId="067871c6-4817-4c82-b2d7-c4ef625cc77f" providerId="ADAL" clId="{43F2D7AC-AD82-47C5-81B0-F5D4D4BA85D1}" dt="2023-04-01T08:30:04.583" v="4639" actId="20577"/>
          <ac:spMkLst>
            <pc:docMk/>
            <pc:sldMk cId="1342232594" sldId="309"/>
            <ac:spMk id="3" creationId="{7AB097A3-86F0-777E-A410-5D9A0A4ACEE1}"/>
          </ac:spMkLst>
        </pc:spChg>
      </pc:sldChg>
      <pc:sldChg chg="addSp delSp modSp new mod setBg">
        <pc:chgData name="Jeremy Case" userId="067871c6-4817-4c82-b2d7-c4ef625cc77f" providerId="ADAL" clId="{43F2D7AC-AD82-47C5-81B0-F5D4D4BA85D1}" dt="2023-04-01T09:37:01.288" v="6447" actId="20577"/>
        <pc:sldMkLst>
          <pc:docMk/>
          <pc:sldMk cId="2191483682" sldId="310"/>
        </pc:sldMkLst>
        <pc:spChg chg="mod">
          <ac:chgData name="Jeremy Case" userId="067871c6-4817-4c82-b2d7-c4ef625cc77f" providerId="ADAL" clId="{43F2D7AC-AD82-47C5-81B0-F5D4D4BA85D1}" dt="2023-04-01T08:31:41.487" v="4677" actId="26606"/>
          <ac:spMkLst>
            <pc:docMk/>
            <pc:sldMk cId="2191483682" sldId="310"/>
            <ac:spMk id="2" creationId="{5FA77E99-7DA4-EE59-8D41-11B4227B6C63}"/>
          </ac:spMkLst>
        </pc:spChg>
        <pc:spChg chg="mod">
          <ac:chgData name="Jeremy Case" userId="067871c6-4817-4c82-b2d7-c4ef625cc77f" providerId="ADAL" clId="{43F2D7AC-AD82-47C5-81B0-F5D4D4BA85D1}" dt="2023-04-01T09:37:01.288" v="6447" actId="20577"/>
          <ac:spMkLst>
            <pc:docMk/>
            <pc:sldMk cId="2191483682" sldId="310"/>
            <ac:spMk id="3" creationId="{3CE19414-B33F-02EB-4366-9475A4BED2E3}"/>
          </ac:spMkLst>
        </pc:spChg>
        <pc:spChg chg="add">
          <ac:chgData name="Jeremy Case" userId="067871c6-4817-4c82-b2d7-c4ef625cc77f" providerId="ADAL" clId="{43F2D7AC-AD82-47C5-81B0-F5D4D4BA85D1}" dt="2023-04-01T08:31:41.487" v="4677" actId="26606"/>
          <ac:spMkLst>
            <pc:docMk/>
            <pc:sldMk cId="2191483682" sldId="310"/>
            <ac:spMk id="8" creationId="{8D06CE56-3881-4ADA-8CEF-D18B02C242A3}"/>
          </ac:spMkLst>
        </pc:spChg>
        <pc:spChg chg="add del">
          <ac:chgData name="Jeremy Case" userId="067871c6-4817-4c82-b2d7-c4ef625cc77f" providerId="ADAL" clId="{43F2D7AC-AD82-47C5-81B0-F5D4D4BA85D1}" dt="2023-04-01T08:31:41.466" v="4676" actId="26606"/>
          <ac:spMkLst>
            <pc:docMk/>
            <pc:sldMk cId="2191483682" sldId="310"/>
            <ac:spMk id="9" creationId="{8D06CE56-3881-4ADA-8CEF-D18B02C242A3}"/>
          </ac:spMkLst>
        </pc:spChg>
        <pc:spChg chg="add">
          <ac:chgData name="Jeremy Case" userId="067871c6-4817-4c82-b2d7-c4ef625cc77f" providerId="ADAL" clId="{43F2D7AC-AD82-47C5-81B0-F5D4D4BA85D1}" dt="2023-04-01T08:31:41.487" v="4677" actId="26606"/>
          <ac:spMkLst>
            <pc:docMk/>
            <pc:sldMk cId="2191483682" sldId="310"/>
            <ac:spMk id="10" creationId="{79F3C543-62EC-4433-9C93-A2CD8764E9B4}"/>
          </ac:spMkLst>
        </pc:spChg>
        <pc:spChg chg="add del">
          <ac:chgData name="Jeremy Case" userId="067871c6-4817-4c82-b2d7-c4ef625cc77f" providerId="ADAL" clId="{43F2D7AC-AD82-47C5-81B0-F5D4D4BA85D1}" dt="2023-04-01T08:31:41.466" v="4676" actId="26606"/>
          <ac:spMkLst>
            <pc:docMk/>
            <pc:sldMk cId="2191483682" sldId="310"/>
            <ac:spMk id="11" creationId="{79F3C543-62EC-4433-9C93-A2CD8764E9B4}"/>
          </ac:spMkLst>
        </pc:spChg>
        <pc:spChg chg="add">
          <ac:chgData name="Jeremy Case" userId="067871c6-4817-4c82-b2d7-c4ef625cc77f" providerId="ADAL" clId="{43F2D7AC-AD82-47C5-81B0-F5D4D4BA85D1}" dt="2023-04-01T08:31:41.487" v="4677" actId="26606"/>
          <ac:spMkLst>
            <pc:docMk/>
            <pc:sldMk cId="2191483682" sldId="310"/>
            <ac:spMk id="12" creationId="{F1C4E306-BC28-4A7B-871B-1926F6FA6EF3}"/>
          </ac:spMkLst>
        </pc:spChg>
        <pc:spChg chg="add del">
          <ac:chgData name="Jeremy Case" userId="067871c6-4817-4c82-b2d7-c4ef625cc77f" providerId="ADAL" clId="{43F2D7AC-AD82-47C5-81B0-F5D4D4BA85D1}" dt="2023-04-01T08:31:41.466" v="4676" actId="26606"/>
          <ac:spMkLst>
            <pc:docMk/>
            <pc:sldMk cId="2191483682" sldId="310"/>
            <ac:spMk id="13" creationId="{0671A8AE-40A1-4631-A6B8-581AFF065482}"/>
          </ac:spMkLst>
        </pc:spChg>
        <pc:spChg chg="add">
          <ac:chgData name="Jeremy Case" userId="067871c6-4817-4c82-b2d7-c4ef625cc77f" providerId="ADAL" clId="{43F2D7AC-AD82-47C5-81B0-F5D4D4BA85D1}" dt="2023-04-01T08:31:41.487" v="4677" actId="26606"/>
          <ac:spMkLst>
            <pc:docMk/>
            <pc:sldMk cId="2191483682" sldId="310"/>
            <ac:spMk id="14" creationId="{C3ECC9B4-989C-4F71-A6BC-DEBC1D9FD0BD}"/>
          </ac:spMkLst>
        </pc:spChg>
        <pc:spChg chg="add del">
          <ac:chgData name="Jeremy Case" userId="067871c6-4817-4c82-b2d7-c4ef625cc77f" providerId="ADAL" clId="{43F2D7AC-AD82-47C5-81B0-F5D4D4BA85D1}" dt="2023-04-01T08:31:41.466" v="4676" actId="26606"/>
          <ac:spMkLst>
            <pc:docMk/>
            <pc:sldMk cId="2191483682" sldId="310"/>
            <ac:spMk id="15" creationId="{A44CD100-6267-4E62-AA64-2182A3A6A1C0}"/>
          </ac:spMkLst>
        </pc:spChg>
        <pc:spChg chg="add">
          <ac:chgData name="Jeremy Case" userId="067871c6-4817-4c82-b2d7-c4ef625cc77f" providerId="ADAL" clId="{43F2D7AC-AD82-47C5-81B0-F5D4D4BA85D1}" dt="2023-04-01T08:31:41.487" v="4677" actId="26606"/>
          <ac:spMkLst>
            <pc:docMk/>
            <pc:sldMk cId="2191483682" sldId="310"/>
            <ac:spMk id="16" creationId="{7948E8DE-A931-4EF0-BE1D-F1027474099B}"/>
          </ac:spMkLst>
        </pc:spChg>
        <pc:spChg chg="add del">
          <ac:chgData name="Jeremy Case" userId="067871c6-4817-4c82-b2d7-c4ef625cc77f" providerId="ADAL" clId="{43F2D7AC-AD82-47C5-81B0-F5D4D4BA85D1}" dt="2023-04-01T08:31:41.466" v="4676" actId="26606"/>
          <ac:spMkLst>
            <pc:docMk/>
            <pc:sldMk cId="2191483682" sldId="310"/>
            <ac:spMk id="17" creationId="{AF2F604E-43BE-4DC3-B983-E071523364F8}"/>
          </ac:spMkLst>
        </pc:spChg>
        <pc:spChg chg="add">
          <ac:chgData name="Jeremy Case" userId="067871c6-4817-4c82-b2d7-c4ef625cc77f" providerId="ADAL" clId="{43F2D7AC-AD82-47C5-81B0-F5D4D4BA85D1}" dt="2023-04-01T08:31:41.487" v="4677" actId="26606"/>
          <ac:spMkLst>
            <pc:docMk/>
            <pc:sldMk cId="2191483682" sldId="310"/>
            <ac:spMk id="18" creationId="{B0E4BB4F-99AB-4C4E-A763-C5AC5273DF5D}"/>
          </ac:spMkLst>
        </pc:spChg>
        <pc:spChg chg="add del">
          <ac:chgData name="Jeremy Case" userId="067871c6-4817-4c82-b2d7-c4ef625cc77f" providerId="ADAL" clId="{43F2D7AC-AD82-47C5-81B0-F5D4D4BA85D1}" dt="2023-04-01T08:31:41.466" v="4676" actId="26606"/>
          <ac:spMkLst>
            <pc:docMk/>
            <pc:sldMk cId="2191483682" sldId="310"/>
            <ac:spMk id="19" creationId="{08C9B587-E65E-4B52-B37C-ABEBB6E87928}"/>
          </ac:spMkLst>
        </pc:spChg>
        <pc:picChg chg="add del">
          <ac:chgData name="Jeremy Case" userId="067871c6-4817-4c82-b2d7-c4ef625cc77f" providerId="ADAL" clId="{43F2D7AC-AD82-47C5-81B0-F5D4D4BA85D1}" dt="2023-04-01T08:31:41.466" v="4676" actId="26606"/>
          <ac:picMkLst>
            <pc:docMk/>
            <pc:sldMk cId="2191483682" sldId="310"/>
            <ac:picMk id="5" creationId="{1BCB7C8D-FAF2-B324-73A8-7DBDDDC7D615}"/>
          </ac:picMkLst>
        </pc:picChg>
      </pc:sldChg>
      <pc:sldChg chg="modSp new mod">
        <pc:chgData name="Jeremy Case" userId="067871c6-4817-4c82-b2d7-c4ef625cc77f" providerId="ADAL" clId="{43F2D7AC-AD82-47C5-81B0-F5D4D4BA85D1}" dt="2023-04-01T12:48:55.852" v="6761" actId="2711"/>
        <pc:sldMkLst>
          <pc:docMk/>
          <pc:sldMk cId="3323359391" sldId="311"/>
        </pc:sldMkLst>
        <pc:spChg chg="mod">
          <ac:chgData name="Jeremy Case" userId="067871c6-4817-4c82-b2d7-c4ef625cc77f" providerId="ADAL" clId="{43F2D7AC-AD82-47C5-81B0-F5D4D4BA85D1}" dt="2023-04-01T09:14:09.474" v="5823" actId="20577"/>
          <ac:spMkLst>
            <pc:docMk/>
            <pc:sldMk cId="3323359391" sldId="311"/>
            <ac:spMk id="2" creationId="{233D1F73-17A7-6EF0-D727-3ACBC94424E9}"/>
          </ac:spMkLst>
        </pc:spChg>
        <pc:spChg chg="mod">
          <ac:chgData name="Jeremy Case" userId="067871c6-4817-4c82-b2d7-c4ef625cc77f" providerId="ADAL" clId="{43F2D7AC-AD82-47C5-81B0-F5D4D4BA85D1}" dt="2023-04-01T12:48:55.852" v="6761" actId="2711"/>
          <ac:spMkLst>
            <pc:docMk/>
            <pc:sldMk cId="3323359391" sldId="311"/>
            <ac:spMk id="3" creationId="{64817002-291B-46D3-FF96-1979065A3265}"/>
          </ac:spMkLst>
        </pc:spChg>
      </pc:sldChg>
      <pc:sldChg chg="modSp new mod">
        <pc:chgData name="Jeremy Case" userId="067871c6-4817-4c82-b2d7-c4ef625cc77f" providerId="ADAL" clId="{43F2D7AC-AD82-47C5-81B0-F5D4D4BA85D1}" dt="2023-04-01T12:49:16.217" v="6764" actId="5793"/>
        <pc:sldMkLst>
          <pc:docMk/>
          <pc:sldMk cId="1221079890" sldId="312"/>
        </pc:sldMkLst>
        <pc:spChg chg="mod">
          <ac:chgData name="Jeremy Case" userId="067871c6-4817-4c82-b2d7-c4ef625cc77f" providerId="ADAL" clId="{43F2D7AC-AD82-47C5-81B0-F5D4D4BA85D1}" dt="2023-04-01T09:21:15.299" v="5939" actId="20577"/>
          <ac:spMkLst>
            <pc:docMk/>
            <pc:sldMk cId="1221079890" sldId="312"/>
            <ac:spMk id="2" creationId="{EE33497B-4467-4ED6-B449-DB245392AECF}"/>
          </ac:spMkLst>
        </pc:spChg>
        <pc:spChg chg="mod">
          <ac:chgData name="Jeremy Case" userId="067871c6-4817-4c82-b2d7-c4ef625cc77f" providerId="ADAL" clId="{43F2D7AC-AD82-47C5-81B0-F5D4D4BA85D1}" dt="2023-04-01T12:49:16.217" v="6764" actId="5793"/>
          <ac:spMkLst>
            <pc:docMk/>
            <pc:sldMk cId="1221079890" sldId="312"/>
            <ac:spMk id="3" creationId="{7C19D725-EF19-97D6-E378-20D6986D1B0F}"/>
          </ac:spMkLst>
        </pc:spChg>
      </pc:sldChg>
      <pc:sldChg chg="modSp new mod ord">
        <pc:chgData name="Jeremy Case" userId="067871c6-4817-4c82-b2d7-c4ef625cc77f" providerId="ADAL" clId="{43F2D7AC-AD82-47C5-81B0-F5D4D4BA85D1}" dt="2023-04-01T12:45:45.455" v="6751" actId="255"/>
        <pc:sldMkLst>
          <pc:docMk/>
          <pc:sldMk cId="3081472408" sldId="313"/>
        </pc:sldMkLst>
        <pc:spChg chg="mod">
          <ac:chgData name="Jeremy Case" userId="067871c6-4817-4c82-b2d7-c4ef625cc77f" providerId="ADAL" clId="{43F2D7AC-AD82-47C5-81B0-F5D4D4BA85D1}" dt="2023-04-01T09:22:01.477" v="5959" actId="20577"/>
          <ac:spMkLst>
            <pc:docMk/>
            <pc:sldMk cId="3081472408" sldId="313"/>
            <ac:spMk id="2" creationId="{AAE57992-2A2D-4DDD-78E5-4D1E3830F7C2}"/>
          </ac:spMkLst>
        </pc:spChg>
        <pc:spChg chg="mod">
          <ac:chgData name="Jeremy Case" userId="067871c6-4817-4c82-b2d7-c4ef625cc77f" providerId="ADAL" clId="{43F2D7AC-AD82-47C5-81B0-F5D4D4BA85D1}" dt="2023-04-01T12:45:45.455" v="6751" actId="255"/>
          <ac:spMkLst>
            <pc:docMk/>
            <pc:sldMk cId="3081472408" sldId="313"/>
            <ac:spMk id="3" creationId="{378E6223-00E8-D2E1-991A-739A76E2E45C}"/>
          </ac:spMkLst>
        </pc:spChg>
      </pc:sldChg>
      <pc:sldChg chg="modSp new mod">
        <pc:chgData name="Jeremy Case" userId="067871c6-4817-4c82-b2d7-c4ef625cc77f" providerId="ADAL" clId="{43F2D7AC-AD82-47C5-81B0-F5D4D4BA85D1}" dt="2023-04-01T12:49:37.325" v="6766" actId="2711"/>
        <pc:sldMkLst>
          <pc:docMk/>
          <pc:sldMk cId="2130215665" sldId="314"/>
        </pc:sldMkLst>
        <pc:spChg chg="mod">
          <ac:chgData name="Jeremy Case" userId="067871c6-4817-4c82-b2d7-c4ef625cc77f" providerId="ADAL" clId="{43F2D7AC-AD82-47C5-81B0-F5D4D4BA85D1}" dt="2023-04-01T09:23:23.107" v="5986" actId="20577"/>
          <ac:spMkLst>
            <pc:docMk/>
            <pc:sldMk cId="2130215665" sldId="314"/>
            <ac:spMk id="2" creationId="{B05A6DDC-6DED-F5FB-B68C-463DBB9BD14E}"/>
          </ac:spMkLst>
        </pc:spChg>
        <pc:spChg chg="mod">
          <ac:chgData name="Jeremy Case" userId="067871c6-4817-4c82-b2d7-c4ef625cc77f" providerId="ADAL" clId="{43F2D7AC-AD82-47C5-81B0-F5D4D4BA85D1}" dt="2023-04-01T12:49:37.325" v="6766" actId="2711"/>
          <ac:spMkLst>
            <pc:docMk/>
            <pc:sldMk cId="2130215665" sldId="314"/>
            <ac:spMk id="3" creationId="{7993217F-A5F7-8D99-8DA6-C05172538622}"/>
          </ac:spMkLst>
        </pc:spChg>
      </pc:sldChg>
      <pc:sldChg chg="modSp new mod">
        <pc:chgData name="Jeremy Case" userId="067871c6-4817-4c82-b2d7-c4ef625cc77f" providerId="ADAL" clId="{43F2D7AC-AD82-47C5-81B0-F5D4D4BA85D1}" dt="2023-04-01T12:50:14.791" v="6770" actId="2711"/>
        <pc:sldMkLst>
          <pc:docMk/>
          <pc:sldMk cId="1021433958" sldId="315"/>
        </pc:sldMkLst>
        <pc:spChg chg="mod">
          <ac:chgData name="Jeremy Case" userId="067871c6-4817-4c82-b2d7-c4ef625cc77f" providerId="ADAL" clId="{43F2D7AC-AD82-47C5-81B0-F5D4D4BA85D1}" dt="2023-04-01T09:23:56.594" v="6036" actId="20577"/>
          <ac:spMkLst>
            <pc:docMk/>
            <pc:sldMk cId="1021433958" sldId="315"/>
            <ac:spMk id="2" creationId="{CA2BCD82-91B3-6BBB-9C6B-55181146B150}"/>
          </ac:spMkLst>
        </pc:spChg>
        <pc:spChg chg="mod">
          <ac:chgData name="Jeremy Case" userId="067871c6-4817-4c82-b2d7-c4ef625cc77f" providerId="ADAL" clId="{43F2D7AC-AD82-47C5-81B0-F5D4D4BA85D1}" dt="2023-04-01T12:50:14.791" v="6770" actId="2711"/>
          <ac:spMkLst>
            <pc:docMk/>
            <pc:sldMk cId="1021433958" sldId="315"/>
            <ac:spMk id="3" creationId="{72D5E94E-0200-FC64-7108-6042AEA343E4}"/>
          </ac:spMkLst>
        </pc:spChg>
      </pc:sldChg>
      <pc:sldChg chg="modSp new mod">
        <pc:chgData name="Jeremy Case" userId="067871c6-4817-4c82-b2d7-c4ef625cc77f" providerId="ADAL" clId="{43F2D7AC-AD82-47C5-81B0-F5D4D4BA85D1}" dt="2023-04-01T12:50:33.119" v="6772" actId="2711"/>
        <pc:sldMkLst>
          <pc:docMk/>
          <pc:sldMk cId="749580469" sldId="316"/>
        </pc:sldMkLst>
        <pc:spChg chg="mod">
          <ac:chgData name="Jeremy Case" userId="067871c6-4817-4c82-b2d7-c4ef625cc77f" providerId="ADAL" clId="{43F2D7AC-AD82-47C5-81B0-F5D4D4BA85D1}" dt="2023-04-01T09:28:07.649" v="6181" actId="20577"/>
          <ac:spMkLst>
            <pc:docMk/>
            <pc:sldMk cId="749580469" sldId="316"/>
            <ac:spMk id="2" creationId="{B90EFDE7-1A00-72EC-0098-DD26D8FF8A87}"/>
          </ac:spMkLst>
        </pc:spChg>
        <pc:spChg chg="mod">
          <ac:chgData name="Jeremy Case" userId="067871c6-4817-4c82-b2d7-c4ef625cc77f" providerId="ADAL" clId="{43F2D7AC-AD82-47C5-81B0-F5D4D4BA85D1}" dt="2023-04-01T12:50:33.119" v="6772" actId="2711"/>
          <ac:spMkLst>
            <pc:docMk/>
            <pc:sldMk cId="749580469" sldId="316"/>
            <ac:spMk id="3" creationId="{EA688DFF-F68F-B43F-4972-7E6B184D140B}"/>
          </ac:spMkLst>
        </pc:spChg>
      </pc:sldChg>
      <pc:sldChg chg="modSp new mod">
        <pc:chgData name="Jeremy Case" userId="067871c6-4817-4c82-b2d7-c4ef625cc77f" providerId="ADAL" clId="{43F2D7AC-AD82-47C5-81B0-F5D4D4BA85D1}" dt="2023-04-01T12:50:43.394" v="6774" actId="27636"/>
        <pc:sldMkLst>
          <pc:docMk/>
          <pc:sldMk cId="3005874604" sldId="317"/>
        </pc:sldMkLst>
        <pc:spChg chg="mod">
          <ac:chgData name="Jeremy Case" userId="067871c6-4817-4c82-b2d7-c4ef625cc77f" providerId="ADAL" clId="{43F2D7AC-AD82-47C5-81B0-F5D4D4BA85D1}" dt="2023-04-01T09:28:27.829" v="6223" actId="20577"/>
          <ac:spMkLst>
            <pc:docMk/>
            <pc:sldMk cId="3005874604" sldId="317"/>
            <ac:spMk id="2" creationId="{735E949C-D676-34D0-FA80-EA1FCF1E9D3F}"/>
          </ac:spMkLst>
        </pc:spChg>
        <pc:spChg chg="mod">
          <ac:chgData name="Jeremy Case" userId="067871c6-4817-4c82-b2d7-c4ef625cc77f" providerId="ADAL" clId="{43F2D7AC-AD82-47C5-81B0-F5D4D4BA85D1}" dt="2023-04-01T12:50:43.394" v="6774" actId="27636"/>
          <ac:spMkLst>
            <pc:docMk/>
            <pc:sldMk cId="3005874604" sldId="317"/>
            <ac:spMk id="3" creationId="{D5F3D6B9-45D4-81DD-C3FD-96BF44F191F6}"/>
          </ac:spMkLst>
        </pc:spChg>
      </pc:sldChg>
      <pc:sldChg chg="modSp new mod">
        <pc:chgData name="Jeremy Case" userId="067871c6-4817-4c82-b2d7-c4ef625cc77f" providerId="ADAL" clId="{43F2D7AC-AD82-47C5-81B0-F5D4D4BA85D1}" dt="2023-04-01T09:32:18.238" v="6378" actId="20577"/>
        <pc:sldMkLst>
          <pc:docMk/>
          <pc:sldMk cId="1259547339" sldId="318"/>
        </pc:sldMkLst>
        <pc:spChg chg="mod">
          <ac:chgData name="Jeremy Case" userId="067871c6-4817-4c82-b2d7-c4ef625cc77f" providerId="ADAL" clId="{43F2D7AC-AD82-47C5-81B0-F5D4D4BA85D1}" dt="2023-04-01T09:32:18.238" v="6378" actId="20577"/>
          <ac:spMkLst>
            <pc:docMk/>
            <pc:sldMk cId="1259547339" sldId="318"/>
            <ac:spMk id="2" creationId="{39624951-FEFE-B6A5-35DA-5C0580CCE675}"/>
          </ac:spMkLst>
        </pc:spChg>
        <pc:spChg chg="mod">
          <ac:chgData name="Jeremy Case" userId="067871c6-4817-4c82-b2d7-c4ef625cc77f" providerId="ADAL" clId="{43F2D7AC-AD82-47C5-81B0-F5D4D4BA85D1}" dt="2023-04-01T09:32:13.212" v="6357" actId="13926"/>
          <ac:spMkLst>
            <pc:docMk/>
            <pc:sldMk cId="1259547339" sldId="318"/>
            <ac:spMk id="3" creationId="{2B0ACFE3-2E8B-8784-7663-387B2155FC97}"/>
          </ac:spMkLst>
        </pc:spChg>
      </pc:sldChg>
      <pc:sldChg chg="modSp new mod">
        <pc:chgData name="Jeremy Case" userId="067871c6-4817-4c82-b2d7-c4ef625cc77f" providerId="ADAL" clId="{43F2D7AC-AD82-47C5-81B0-F5D4D4BA85D1}" dt="2023-04-01T12:51:19.538" v="6778" actId="13926"/>
        <pc:sldMkLst>
          <pc:docMk/>
          <pc:sldMk cId="4194703106" sldId="319"/>
        </pc:sldMkLst>
        <pc:spChg chg="mod">
          <ac:chgData name="Jeremy Case" userId="067871c6-4817-4c82-b2d7-c4ef625cc77f" providerId="ADAL" clId="{43F2D7AC-AD82-47C5-81B0-F5D4D4BA85D1}" dt="2023-04-01T09:33:50.813" v="6429" actId="20577"/>
          <ac:spMkLst>
            <pc:docMk/>
            <pc:sldMk cId="4194703106" sldId="319"/>
            <ac:spMk id="2" creationId="{917AA4C3-9CF7-20C0-7DB1-FC2DA481CF91}"/>
          </ac:spMkLst>
        </pc:spChg>
        <pc:spChg chg="mod">
          <ac:chgData name="Jeremy Case" userId="067871c6-4817-4c82-b2d7-c4ef625cc77f" providerId="ADAL" clId="{43F2D7AC-AD82-47C5-81B0-F5D4D4BA85D1}" dt="2023-04-01T12:51:19.538" v="6778" actId="13926"/>
          <ac:spMkLst>
            <pc:docMk/>
            <pc:sldMk cId="4194703106" sldId="319"/>
            <ac:spMk id="3" creationId="{802FB017-6436-9028-77FE-9DBA25E866B0}"/>
          </ac:spMkLst>
        </pc:spChg>
      </pc:sldChg>
      <pc:sldChg chg="modSp new mod">
        <pc:chgData name="Jeremy Case" userId="067871c6-4817-4c82-b2d7-c4ef625cc77f" providerId="ADAL" clId="{43F2D7AC-AD82-47C5-81B0-F5D4D4BA85D1}" dt="2023-04-01T08:57:42.049" v="5238" actId="20577"/>
        <pc:sldMkLst>
          <pc:docMk/>
          <pc:sldMk cId="3099303583" sldId="320"/>
        </pc:sldMkLst>
        <pc:spChg chg="mod">
          <ac:chgData name="Jeremy Case" userId="067871c6-4817-4c82-b2d7-c4ef625cc77f" providerId="ADAL" clId="{43F2D7AC-AD82-47C5-81B0-F5D4D4BA85D1}" dt="2023-04-01T08:54:32.489" v="4922" actId="20577"/>
          <ac:spMkLst>
            <pc:docMk/>
            <pc:sldMk cId="3099303583" sldId="320"/>
            <ac:spMk id="2" creationId="{8BB56450-C58A-523C-6FA8-49A4F9E00498}"/>
          </ac:spMkLst>
        </pc:spChg>
        <pc:spChg chg="mod">
          <ac:chgData name="Jeremy Case" userId="067871c6-4817-4c82-b2d7-c4ef625cc77f" providerId="ADAL" clId="{43F2D7AC-AD82-47C5-81B0-F5D4D4BA85D1}" dt="2023-04-01T08:57:42.049" v="5238" actId="20577"/>
          <ac:spMkLst>
            <pc:docMk/>
            <pc:sldMk cId="3099303583" sldId="320"/>
            <ac:spMk id="3" creationId="{24EB23CC-E139-BBFB-84E6-B8F178E1EA6E}"/>
          </ac:spMkLst>
        </pc:spChg>
      </pc:sldChg>
      <pc:sldChg chg="modSp new del mod">
        <pc:chgData name="Jeremy Case" userId="067871c6-4817-4c82-b2d7-c4ef625cc77f" providerId="ADAL" clId="{43F2D7AC-AD82-47C5-81B0-F5D4D4BA85D1}" dt="2023-04-01T12:51:34.285" v="6779" actId="2696"/>
        <pc:sldMkLst>
          <pc:docMk/>
          <pc:sldMk cId="781562303" sldId="321"/>
        </pc:sldMkLst>
        <pc:spChg chg="mod">
          <ac:chgData name="Jeremy Case" userId="067871c6-4817-4c82-b2d7-c4ef625cc77f" providerId="ADAL" clId="{43F2D7AC-AD82-47C5-81B0-F5D4D4BA85D1}" dt="2023-04-01T09:16:41.699" v="5868" actId="20577"/>
          <ac:spMkLst>
            <pc:docMk/>
            <pc:sldMk cId="781562303" sldId="321"/>
            <ac:spMk id="2" creationId="{C6CF25BD-D64E-2C58-52A5-8D14939DFA17}"/>
          </ac:spMkLst>
        </pc:spChg>
        <pc:spChg chg="mod">
          <ac:chgData name="Jeremy Case" userId="067871c6-4817-4c82-b2d7-c4ef625cc77f" providerId="ADAL" clId="{43F2D7AC-AD82-47C5-81B0-F5D4D4BA85D1}" dt="2023-04-01T09:16:44.933" v="5872" actId="27636"/>
          <ac:spMkLst>
            <pc:docMk/>
            <pc:sldMk cId="781562303" sldId="321"/>
            <ac:spMk id="3" creationId="{22365DD4-ADCC-880A-5584-688482D2E3FC}"/>
          </ac:spMkLst>
        </pc:spChg>
      </pc:sldChg>
    </pc:docChg>
  </pc:docChgLst>
  <pc:docChgLst>
    <pc:chgData name="Jeremy Case" userId="067871c6-4817-4c82-b2d7-c4ef625cc77f" providerId="ADAL" clId="{A9596ECC-812A-4201-9DD9-982CAE96F552}"/>
    <pc:docChg chg="undo custSel addSld delSld modSld sldOrd">
      <pc:chgData name="Jeremy Case" userId="067871c6-4817-4c82-b2d7-c4ef625cc77f" providerId="ADAL" clId="{A9596ECC-812A-4201-9DD9-982CAE96F552}" dt="2023-08-03T13:28:05.479" v="1212" actId="5793"/>
      <pc:docMkLst>
        <pc:docMk/>
      </pc:docMkLst>
      <pc:sldChg chg="addSp delSp modSp mod setClrOvrMap">
        <pc:chgData name="Jeremy Case" userId="067871c6-4817-4c82-b2d7-c4ef625cc77f" providerId="ADAL" clId="{A9596ECC-812A-4201-9DD9-982CAE96F552}" dt="2023-07-31T19:41:09.677" v="445" actId="20577"/>
        <pc:sldMkLst>
          <pc:docMk/>
          <pc:sldMk cId="2371182398" sldId="256"/>
        </pc:sldMkLst>
        <pc:spChg chg="mod">
          <ac:chgData name="Jeremy Case" userId="067871c6-4817-4c82-b2d7-c4ef625cc77f" providerId="ADAL" clId="{A9596ECC-812A-4201-9DD9-982CAE96F552}" dt="2023-07-31T19:40:53.790" v="427" actId="26606"/>
          <ac:spMkLst>
            <pc:docMk/>
            <pc:sldMk cId="2371182398" sldId="256"/>
            <ac:spMk id="2" creationId="{AD3B4D75-5E98-7267-ABFB-3EDDF0CDB6BF}"/>
          </ac:spMkLst>
        </pc:spChg>
        <pc:spChg chg="mod">
          <ac:chgData name="Jeremy Case" userId="067871c6-4817-4c82-b2d7-c4ef625cc77f" providerId="ADAL" clId="{A9596ECC-812A-4201-9DD9-982CAE96F552}" dt="2023-07-31T19:41:09.677" v="445" actId="20577"/>
          <ac:spMkLst>
            <pc:docMk/>
            <pc:sldMk cId="2371182398" sldId="256"/>
            <ac:spMk id="3" creationId="{6C40D826-0DB8-AB30-C704-72BABD414DDE}"/>
          </ac:spMkLst>
        </pc:spChg>
        <pc:spChg chg="del">
          <ac:chgData name="Jeremy Case" userId="067871c6-4817-4c82-b2d7-c4ef625cc77f" providerId="ADAL" clId="{A9596ECC-812A-4201-9DD9-982CAE96F552}" dt="2023-07-31T19:40:53.790" v="427" actId="26606"/>
          <ac:spMkLst>
            <pc:docMk/>
            <pc:sldMk cId="2371182398" sldId="256"/>
            <ac:spMk id="9" creationId="{526E0BFB-CDF1-4990-8C11-AC849311E0A8}"/>
          </ac:spMkLst>
        </pc:spChg>
        <pc:spChg chg="del">
          <ac:chgData name="Jeremy Case" userId="067871c6-4817-4c82-b2d7-c4ef625cc77f" providerId="ADAL" clId="{A9596ECC-812A-4201-9DD9-982CAE96F552}" dt="2023-07-31T19:40:53.790" v="427" actId="26606"/>
          <ac:spMkLst>
            <pc:docMk/>
            <pc:sldMk cId="2371182398" sldId="256"/>
            <ac:spMk id="11" creationId="{6069A1F8-9BEB-4786-9694-FC48B2D75D21}"/>
          </ac:spMkLst>
        </pc:spChg>
        <pc:spChg chg="del">
          <ac:chgData name="Jeremy Case" userId="067871c6-4817-4c82-b2d7-c4ef625cc77f" providerId="ADAL" clId="{A9596ECC-812A-4201-9DD9-982CAE96F552}" dt="2023-07-31T19:40:53.790" v="427" actId="26606"/>
          <ac:spMkLst>
            <pc:docMk/>
            <pc:sldMk cId="2371182398" sldId="256"/>
            <ac:spMk id="13" creationId="{AF2F604E-43BE-4DC3-B983-E071523364F8}"/>
          </ac:spMkLst>
        </pc:spChg>
        <pc:spChg chg="del">
          <ac:chgData name="Jeremy Case" userId="067871c6-4817-4c82-b2d7-c4ef625cc77f" providerId="ADAL" clId="{A9596ECC-812A-4201-9DD9-982CAE96F552}" dt="2023-07-31T19:40:53.790" v="427" actId="26606"/>
          <ac:spMkLst>
            <pc:docMk/>
            <pc:sldMk cId="2371182398" sldId="256"/>
            <ac:spMk id="15" creationId="{08C9B587-E65E-4B52-B37C-ABEBB6E87928}"/>
          </ac:spMkLst>
        </pc:spChg>
        <pc:spChg chg="add">
          <ac:chgData name="Jeremy Case" userId="067871c6-4817-4c82-b2d7-c4ef625cc77f" providerId="ADAL" clId="{A9596ECC-812A-4201-9DD9-982CAE96F552}" dt="2023-07-31T19:40:53.790" v="427" actId="26606"/>
          <ac:spMkLst>
            <pc:docMk/>
            <pc:sldMk cId="2371182398" sldId="256"/>
            <ac:spMk id="20" creationId="{5DCB5928-DC7D-4612-9922-441966E15627}"/>
          </ac:spMkLst>
        </pc:spChg>
        <pc:spChg chg="add">
          <ac:chgData name="Jeremy Case" userId="067871c6-4817-4c82-b2d7-c4ef625cc77f" providerId="ADAL" clId="{A9596ECC-812A-4201-9DD9-982CAE96F552}" dt="2023-07-31T19:40:53.790" v="427" actId="26606"/>
          <ac:spMkLst>
            <pc:docMk/>
            <pc:sldMk cId="2371182398" sldId="256"/>
            <ac:spMk id="22" creationId="{682C1161-1736-45EC-99B7-33F3CAE9D517}"/>
          </ac:spMkLst>
        </pc:spChg>
        <pc:spChg chg="add">
          <ac:chgData name="Jeremy Case" userId="067871c6-4817-4c82-b2d7-c4ef625cc77f" providerId="ADAL" clId="{A9596ECC-812A-4201-9DD9-982CAE96F552}" dt="2023-07-31T19:40:53.790" v="427" actId="26606"/>
          <ac:spMkLst>
            <pc:docMk/>
            <pc:sldMk cId="2371182398" sldId="256"/>
            <ac:spMk id="24" creationId="{84D4DDB8-B68F-45B0-9F62-C4279996F672}"/>
          </ac:spMkLst>
        </pc:spChg>
        <pc:spChg chg="add">
          <ac:chgData name="Jeremy Case" userId="067871c6-4817-4c82-b2d7-c4ef625cc77f" providerId="ADAL" clId="{A9596ECC-812A-4201-9DD9-982CAE96F552}" dt="2023-07-31T19:40:53.790" v="427" actId="26606"/>
          <ac:spMkLst>
            <pc:docMk/>
            <pc:sldMk cId="2371182398" sldId="256"/>
            <ac:spMk id="26" creationId="{AF2F604E-43BE-4DC3-B983-E071523364F8}"/>
          </ac:spMkLst>
        </pc:spChg>
        <pc:spChg chg="add">
          <ac:chgData name="Jeremy Case" userId="067871c6-4817-4c82-b2d7-c4ef625cc77f" providerId="ADAL" clId="{A9596ECC-812A-4201-9DD9-982CAE96F552}" dt="2023-07-31T19:40:53.790" v="427" actId="26606"/>
          <ac:spMkLst>
            <pc:docMk/>
            <pc:sldMk cId="2371182398" sldId="256"/>
            <ac:spMk id="28" creationId="{08C9B587-E65E-4B52-B37C-ABEBB6E87928}"/>
          </ac:spMkLst>
        </pc:spChg>
        <pc:picChg chg="mod ord">
          <ac:chgData name="Jeremy Case" userId="067871c6-4817-4c82-b2d7-c4ef625cc77f" providerId="ADAL" clId="{A9596ECC-812A-4201-9DD9-982CAE96F552}" dt="2023-07-31T19:40:53.790" v="427" actId="26606"/>
          <ac:picMkLst>
            <pc:docMk/>
            <pc:sldMk cId="2371182398" sldId="256"/>
            <ac:picMk id="4" creationId="{A9637C90-C53F-C683-2AEB-4A099687AEFB}"/>
          </ac:picMkLst>
        </pc:picChg>
      </pc:sldChg>
      <pc:sldChg chg="modSp mod modNotesTx">
        <pc:chgData name="Jeremy Case" userId="067871c6-4817-4c82-b2d7-c4ef625cc77f" providerId="ADAL" clId="{A9596ECC-812A-4201-9DD9-982CAE96F552}" dt="2023-07-31T20:42:11.024" v="1080" actId="20577"/>
        <pc:sldMkLst>
          <pc:docMk/>
          <pc:sldMk cId="3163698589" sldId="268"/>
        </pc:sldMkLst>
        <pc:spChg chg="mod">
          <ac:chgData name="Jeremy Case" userId="067871c6-4817-4c82-b2d7-c4ef625cc77f" providerId="ADAL" clId="{A9596ECC-812A-4201-9DD9-982CAE96F552}" dt="2023-07-31T20:42:11.024" v="1080" actId="20577"/>
          <ac:spMkLst>
            <pc:docMk/>
            <pc:sldMk cId="3163698589" sldId="268"/>
            <ac:spMk id="3" creationId="{B8EAEF37-6C14-48A4-7107-C1406BA6DDC0}"/>
          </ac:spMkLst>
        </pc:spChg>
      </pc:sldChg>
      <pc:sldChg chg="modSp mod">
        <pc:chgData name="Jeremy Case" userId="067871c6-4817-4c82-b2d7-c4ef625cc77f" providerId="ADAL" clId="{A9596ECC-812A-4201-9DD9-982CAE96F552}" dt="2023-07-31T20:42:23.299" v="1086" actId="20577"/>
        <pc:sldMkLst>
          <pc:docMk/>
          <pc:sldMk cId="1292867284" sldId="269"/>
        </pc:sldMkLst>
        <pc:spChg chg="mod">
          <ac:chgData name="Jeremy Case" userId="067871c6-4817-4c82-b2d7-c4ef625cc77f" providerId="ADAL" clId="{A9596ECC-812A-4201-9DD9-982CAE96F552}" dt="2023-07-31T20:42:23.299" v="1086" actId="20577"/>
          <ac:spMkLst>
            <pc:docMk/>
            <pc:sldMk cId="1292867284" sldId="269"/>
            <ac:spMk id="3" creationId="{B8EAEF37-6C14-48A4-7107-C1406BA6DDC0}"/>
          </ac:spMkLst>
        </pc:spChg>
      </pc:sldChg>
      <pc:sldChg chg="modSp mod">
        <pc:chgData name="Jeremy Case" userId="067871c6-4817-4c82-b2d7-c4ef625cc77f" providerId="ADAL" clId="{A9596ECC-812A-4201-9DD9-982CAE96F552}" dt="2023-07-31T20:42:55.576" v="1104" actId="20577"/>
        <pc:sldMkLst>
          <pc:docMk/>
          <pc:sldMk cId="3839416100" sldId="270"/>
        </pc:sldMkLst>
        <pc:spChg chg="mod">
          <ac:chgData name="Jeremy Case" userId="067871c6-4817-4c82-b2d7-c4ef625cc77f" providerId="ADAL" clId="{A9596ECC-812A-4201-9DD9-982CAE96F552}" dt="2023-07-31T20:42:55.576" v="1104" actId="20577"/>
          <ac:spMkLst>
            <pc:docMk/>
            <pc:sldMk cId="3839416100" sldId="270"/>
            <ac:spMk id="3" creationId="{B8EAEF37-6C14-48A4-7107-C1406BA6DDC0}"/>
          </ac:spMkLst>
        </pc:spChg>
      </pc:sldChg>
      <pc:sldChg chg="ord">
        <pc:chgData name="Jeremy Case" userId="067871c6-4817-4c82-b2d7-c4ef625cc77f" providerId="ADAL" clId="{A9596ECC-812A-4201-9DD9-982CAE96F552}" dt="2023-08-03T13:26:26.124" v="1210"/>
        <pc:sldMkLst>
          <pc:docMk/>
          <pc:sldMk cId="4030155695" sldId="271"/>
        </pc:sldMkLst>
      </pc:sldChg>
      <pc:sldChg chg="addSp modSp mod setBg">
        <pc:chgData name="Jeremy Case" userId="067871c6-4817-4c82-b2d7-c4ef625cc77f" providerId="ADAL" clId="{A9596ECC-812A-4201-9DD9-982CAE96F552}" dt="2023-08-03T13:28:05.479" v="1212" actId="5793"/>
        <pc:sldMkLst>
          <pc:docMk/>
          <pc:sldMk cId="222359654" sldId="273"/>
        </pc:sldMkLst>
        <pc:spChg chg="mod">
          <ac:chgData name="Jeremy Case" userId="067871c6-4817-4c82-b2d7-c4ef625cc77f" providerId="ADAL" clId="{A9596ECC-812A-4201-9DD9-982CAE96F552}" dt="2023-07-31T20:37:06.172" v="921" actId="26606"/>
          <ac:spMkLst>
            <pc:docMk/>
            <pc:sldMk cId="222359654" sldId="273"/>
            <ac:spMk id="2" creationId="{81DA4561-446C-1797-99D0-40A1630A6BCC}"/>
          </ac:spMkLst>
        </pc:spChg>
        <pc:spChg chg="mod">
          <ac:chgData name="Jeremy Case" userId="067871c6-4817-4c82-b2d7-c4ef625cc77f" providerId="ADAL" clId="{A9596ECC-812A-4201-9DD9-982CAE96F552}" dt="2023-08-03T13:28:05.479" v="1212" actId="5793"/>
          <ac:spMkLst>
            <pc:docMk/>
            <pc:sldMk cId="222359654" sldId="273"/>
            <ac:spMk id="3" creationId="{6D426AE4-C312-7963-21A0-C82F56F9F8AA}"/>
          </ac:spMkLst>
        </pc:spChg>
        <pc:spChg chg="add">
          <ac:chgData name="Jeremy Case" userId="067871c6-4817-4c82-b2d7-c4ef625cc77f" providerId="ADAL" clId="{A9596ECC-812A-4201-9DD9-982CAE96F552}" dt="2023-07-31T20:37:06.172" v="921" actId="26606"/>
          <ac:spMkLst>
            <pc:docMk/>
            <pc:sldMk cId="222359654" sldId="273"/>
            <ac:spMk id="9" creationId="{50E4C519-FBE9-4ABE-A8F9-C2CBE326932F}"/>
          </ac:spMkLst>
        </pc:spChg>
        <pc:spChg chg="add">
          <ac:chgData name="Jeremy Case" userId="067871c6-4817-4c82-b2d7-c4ef625cc77f" providerId="ADAL" clId="{A9596ECC-812A-4201-9DD9-982CAE96F552}" dt="2023-07-31T20:37:06.172" v="921" actId="26606"/>
          <ac:spMkLst>
            <pc:docMk/>
            <pc:sldMk cId="222359654" sldId="273"/>
            <ac:spMk id="11" creationId="{80EC29FB-299E-49F3-8C7B-01199632A30F}"/>
          </ac:spMkLst>
        </pc:spChg>
        <pc:spChg chg="add">
          <ac:chgData name="Jeremy Case" userId="067871c6-4817-4c82-b2d7-c4ef625cc77f" providerId="ADAL" clId="{A9596ECC-812A-4201-9DD9-982CAE96F552}" dt="2023-07-31T20:37:06.172" v="921" actId="26606"/>
          <ac:spMkLst>
            <pc:docMk/>
            <pc:sldMk cId="222359654" sldId="273"/>
            <ac:spMk id="13" creationId="{C29A2522-B27A-45C5-897B-79A1407D159A}"/>
          </ac:spMkLst>
        </pc:spChg>
        <pc:spChg chg="add">
          <ac:chgData name="Jeremy Case" userId="067871c6-4817-4c82-b2d7-c4ef625cc77f" providerId="ADAL" clId="{A9596ECC-812A-4201-9DD9-982CAE96F552}" dt="2023-07-31T20:37:06.172" v="921" actId="26606"/>
          <ac:spMkLst>
            <pc:docMk/>
            <pc:sldMk cId="222359654" sldId="273"/>
            <ac:spMk id="15" creationId="{98E79BE4-34FE-485A-98A5-92CE8F7C4743}"/>
          </ac:spMkLst>
        </pc:spChg>
        <pc:spChg chg="add">
          <ac:chgData name="Jeremy Case" userId="067871c6-4817-4c82-b2d7-c4ef625cc77f" providerId="ADAL" clId="{A9596ECC-812A-4201-9DD9-982CAE96F552}" dt="2023-07-31T20:37:06.172" v="921" actId="26606"/>
          <ac:spMkLst>
            <pc:docMk/>
            <pc:sldMk cId="222359654" sldId="273"/>
            <ac:spMk id="17" creationId="{7A5F0580-5EE9-419F-96EE-B6529EF6E7D0}"/>
          </ac:spMkLst>
        </pc:spChg>
        <pc:picChg chg="add">
          <ac:chgData name="Jeremy Case" userId="067871c6-4817-4c82-b2d7-c4ef625cc77f" providerId="ADAL" clId="{A9596ECC-812A-4201-9DD9-982CAE96F552}" dt="2023-07-31T20:37:06.172" v="921" actId="26606"/>
          <ac:picMkLst>
            <pc:docMk/>
            <pc:sldMk cId="222359654" sldId="273"/>
            <ac:picMk id="5" creationId="{AF2141A3-08E1-149A-7875-CA896080D1BD}"/>
          </ac:picMkLst>
        </pc:picChg>
      </pc:sldChg>
      <pc:sldChg chg="addSp delSp modSp mod setBg">
        <pc:chgData name="Jeremy Case" userId="067871c6-4817-4c82-b2d7-c4ef625cc77f" providerId="ADAL" clId="{A9596ECC-812A-4201-9DD9-982CAE96F552}" dt="2023-07-31T20:36:16.544" v="920" actId="12"/>
        <pc:sldMkLst>
          <pc:docMk/>
          <pc:sldMk cId="2941795474" sldId="274"/>
        </pc:sldMkLst>
        <pc:spChg chg="mod">
          <ac:chgData name="Jeremy Case" userId="067871c6-4817-4c82-b2d7-c4ef625cc77f" providerId="ADAL" clId="{A9596ECC-812A-4201-9DD9-982CAE96F552}" dt="2023-07-31T20:35:50.021" v="913" actId="26606"/>
          <ac:spMkLst>
            <pc:docMk/>
            <pc:sldMk cId="2941795474" sldId="274"/>
            <ac:spMk id="2" creationId="{7BDB78D6-32C9-2BBD-2676-DFF777EA0C9C}"/>
          </ac:spMkLst>
        </pc:spChg>
        <pc:spChg chg="del">
          <ac:chgData name="Jeremy Case" userId="067871c6-4817-4c82-b2d7-c4ef625cc77f" providerId="ADAL" clId="{A9596ECC-812A-4201-9DD9-982CAE96F552}" dt="2023-07-31T20:35:50.021" v="913" actId="26606"/>
          <ac:spMkLst>
            <pc:docMk/>
            <pc:sldMk cId="2941795474" sldId="274"/>
            <ac:spMk id="3" creationId="{B4317DDB-C93C-0B98-68C2-ECED3F518E45}"/>
          </ac:spMkLst>
        </pc:spChg>
        <pc:spChg chg="add">
          <ac:chgData name="Jeremy Case" userId="067871c6-4817-4c82-b2d7-c4ef625cc77f" providerId="ADAL" clId="{A9596ECC-812A-4201-9DD9-982CAE96F552}" dt="2023-07-31T20:35:50.021" v="913" actId="26606"/>
          <ac:spMkLst>
            <pc:docMk/>
            <pc:sldMk cId="2941795474" sldId="274"/>
            <ac:spMk id="9" creationId="{7517A47C-B2E5-4B79-8061-D74B1311AF6E}"/>
          </ac:spMkLst>
        </pc:spChg>
        <pc:spChg chg="add">
          <ac:chgData name="Jeremy Case" userId="067871c6-4817-4c82-b2d7-c4ef625cc77f" providerId="ADAL" clId="{A9596ECC-812A-4201-9DD9-982CAE96F552}" dt="2023-07-31T20:35:50.021" v="913" actId="26606"/>
          <ac:spMkLst>
            <pc:docMk/>
            <pc:sldMk cId="2941795474" sldId="274"/>
            <ac:spMk id="11" creationId="{C505E780-2083-4CB5-A42A-5E0E2908ECC3}"/>
          </ac:spMkLst>
        </pc:spChg>
        <pc:spChg chg="add">
          <ac:chgData name="Jeremy Case" userId="067871c6-4817-4c82-b2d7-c4ef625cc77f" providerId="ADAL" clId="{A9596ECC-812A-4201-9DD9-982CAE96F552}" dt="2023-07-31T20:35:50.021" v="913" actId="26606"/>
          <ac:spMkLst>
            <pc:docMk/>
            <pc:sldMk cId="2941795474" sldId="274"/>
            <ac:spMk id="13" creationId="{D2C0AE1C-0118-41AE-8A10-7CDCBF10E96F}"/>
          </ac:spMkLst>
        </pc:spChg>
        <pc:spChg chg="add">
          <ac:chgData name="Jeremy Case" userId="067871c6-4817-4c82-b2d7-c4ef625cc77f" providerId="ADAL" clId="{A9596ECC-812A-4201-9DD9-982CAE96F552}" dt="2023-07-31T20:35:50.021" v="913" actId="26606"/>
          <ac:spMkLst>
            <pc:docMk/>
            <pc:sldMk cId="2941795474" sldId="274"/>
            <ac:spMk id="15" creationId="{463EEC44-1BA3-44ED-81FC-A644B04B2A44}"/>
          </ac:spMkLst>
        </pc:spChg>
        <pc:graphicFrameChg chg="add mod">
          <ac:chgData name="Jeremy Case" userId="067871c6-4817-4c82-b2d7-c4ef625cc77f" providerId="ADAL" clId="{A9596ECC-812A-4201-9DD9-982CAE96F552}" dt="2023-07-31T20:36:16.544" v="920" actId="12"/>
          <ac:graphicFrameMkLst>
            <pc:docMk/>
            <pc:sldMk cId="2941795474" sldId="274"/>
            <ac:graphicFrameMk id="5" creationId="{E82F1252-F9E6-7C16-6151-A46030F9638D}"/>
          </ac:graphicFrameMkLst>
        </pc:graphicFrameChg>
      </pc:sldChg>
      <pc:sldChg chg="addSp delSp modSp mod setBg">
        <pc:chgData name="Jeremy Case" userId="067871c6-4817-4c82-b2d7-c4ef625cc77f" providerId="ADAL" clId="{A9596ECC-812A-4201-9DD9-982CAE96F552}" dt="2023-07-31T20:35:30.844" v="912" actId="20577"/>
        <pc:sldMkLst>
          <pc:docMk/>
          <pc:sldMk cId="2326605588" sldId="275"/>
        </pc:sldMkLst>
        <pc:spChg chg="mod">
          <ac:chgData name="Jeremy Case" userId="067871c6-4817-4c82-b2d7-c4ef625cc77f" providerId="ADAL" clId="{A9596ECC-812A-4201-9DD9-982CAE96F552}" dt="2023-07-31T20:35:12.391" v="889" actId="26606"/>
          <ac:spMkLst>
            <pc:docMk/>
            <pc:sldMk cId="2326605588" sldId="275"/>
            <ac:spMk id="2" creationId="{ECD7932A-5926-DD69-CAFD-3DC7D59406C1}"/>
          </ac:spMkLst>
        </pc:spChg>
        <pc:spChg chg="del">
          <ac:chgData name="Jeremy Case" userId="067871c6-4817-4c82-b2d7-c4ef625cc77f" providerId="ADAL" clId="{A9596ECC-812A-4201-9DD9-982CAE96F552}" dt="2023-07-31T20:35:12.391" v="889" actId="26606"/>
          <ac:spMkLst>
            <pc:docMk/>
            <pc:sldMk cId="2326605588" sldId="275"/>
            <ac:spMk id="3" creationId="{DF66A5C6-078F-BF99-4D10-7EEA323695F7}"/>
          </ac:spMkLst>
        </pc:spChg>
        <pc:spChg chg="add">
          <ac:chgData name="Jeremy Case" userId="067871c6-4817-4c82-b2d7-c4ef625cc77f" providerId="ADAL" clId="{A9596ECC-812A-4201-9DD9-982CAE96F552}" dt="2023-07-31T20:35:12.391" v="889" actId="26606"/>
          <ac:spMkLst>
            <pc:docMk/>
            <pc:sldMk cId="2326605588" sldId="275"/>
            <ac:spMk id="9" creationId="{7517A47C-B2E5-4B79-8061-D74B1311AF6E}"/>
          </ac:spMkLst>
        </pc:spChg>
        <pc:spChg chg="add">
          <ac:chgData name="Jeremy Case" userId="067871c6-4817-4c82-b2d7-c4ef625cc77f" providerId="ADAL" clId="{A9596ECC-812A-4201-9DD9-982CAE96F552}" dt="2023-07-31T20:35:12.391" v="889" actId="26606"/>
          <ac:spMkLst>
            <pc:docMk/>
            <pc:sldMk cId="2326605588" sldId="275"/>
            <ac:spMk id="11" creationId="{C505E780-2083-4CB5-A42A-5E0E2908ECC3}"/>
          </ac:spMkLst>
        </pc:spChg>
        <pc:spChg chg="add">
          <ac:chgData name="Jeremy Case" userId="067871c6-4817-4c82-b2d7-c4ef625cc77f" providerId="ADAL" clId="{A9596ECC-812A-4201-9DD9-982CAE96F552}" dt="2023-07-31T20:35:12.391" v="889" actId="26606"/>
          <ac:spMkLst>
            <pc:docMk/>
            <pc:sldMk cId="2326605588" sldId="275"/>
            <ac:spMk id="13" creationId="{D2C0AE1C-0118-41AE-8A10-7CDCBF10E96F}"/>
          </ac:spMkLst>
        </pc:spChg>
        <pc:spChg chg="add">
          <ac:chgData name="Jeremy Case" userId="067871c6-4817-4c82-b2d7-c4ef625cc77f" providerId="ADAL" clId="{A9596ECC-812A-4201-9DD9-982CAE96F552}" dt="2023-07-31T20:35:12.391" v="889" actId="26606"/>
          <ac:spMkLst>
            <pc:docMk/>
            <pc:sldMk cId="2326605588" sldId="275"/>
            <ac:spMk id="15" creationId="{463EEC44-1BA3-44ED-81FC-A644B04B2A44}"/>
          </ac:spMkLst>
        </pc:spChg>
        <pc:graphicFrameChg chg="add mod">
          <ac:chgData name="Jeremy Case" userId="067871c6-4817-4c82-b2d7-c4ef625cc77f" providerId="ADAL" clId="{A9596ECC-812A-4201-9DD9-982CAE96F552}" dt="2023-07-31T20:35:30.844" v="912" actId="20577"/>
          <ac:graphicFrameMkLst>
            <pc:docMk/>
            <pc:sldMk cId="2326605588" sldId="275"/>
            <ac:graphicFrameMk id="5" creationId="{F0FD5CC0-7829-729C-1DD8-E60364487E51}"/>
          </ac:graphicFrameMkLst>
        </pc:graphicFrameChg>
      </pc:sldChg>
      <pc:sldChg chg="addSp delSp modSp mod ord setBg setClrOvrMap modNotesTx">
        <pc:chgData name="Jeremy Case" userId="067871c6-4817-4c82-b2d7-c4ef625cc77f" providerId="ADAL" clId="{A9596ECC-812A-4201-9DD9-982CAE96F552}" dt="2023-07-31T20:25:28.561" v="731" actId="26606"/>
        <pc:sldMkLst>
          <pc:docMk/>
          <pc:sldMk cId="2129058115" sldId="279"/>
        </pc:sldMkLst>
        <pc:spChg chg="mod">
          <ac:chgData name="Jeremy Case" userId="067871c6-4817-4c82-b2d7-c4ef625cc77f" providerId="ADAL" clId="{A9596ECC-812A-4201-9DD9-982CAE96F552}" dt="2023-07-31T20:25:28.561" v="731" actId="26606"/>
          <ac:spMkLst>
            <pc:docMk/>
            <pc:sldMk cId="2129058115" sldId="279"/>
            <ac:spMk id="2" creationId="{80D1C29F-2570-FAF2-0098-1E5F5ABBD1C2}"/>
          </ac:spMkLst>
        </pc:spChg>
        <pc:spChg chg="del mod">
          <ac:chgData name="Jeremy Case" userId="067871c6-4817-4c82-b2d7-c4ef625cc77f" providerId="ADAL" clId="{A9596ECC-812A-4201-9DD9-982CAE96F552}" dt="2023-07-31T20:25:28.561" v="731" actId="26606"/>
          <ac:spMkLst>
            <pc:docMk/>
            <pc:sldMk cId="2129058115" sldId="279"/>
            <ac:spMk id="3" creationId="{33CD06CD-63BC-7686-C086-F19B67D3546C}"/>
          </ac:spMkLst>
        </pc:spChg>
        <pc:spChg chg="add">
          <ac:chgData name="Jeremy Case" userId="067871c6-4817-4c82-b2d7-c4ef625cc77f" providerId="ADAL" clId="{A9596ECC-812A-4201-9DD9-982CAE96F552}" dt="2023-07-31T20:25:28.561" v="731" actId="26606"/>
          <ac:spMkLst>
            <pc:docMk/>
            <pc:sldMk cId="2129058115" sldId="279"/>
            <ac:spMk id="9" creationId="{8D06CE56-3881-4ADA-8CEF-D18B02C242A3}"/>
          </ac:spMkLst>
        </pc:spChg>
        <pc:spChg chg="add">
          <ac:chgData name="Jeremy Case" userId="067871c6-4817-4c82-b2d7-c4ef625cc77f" providerId="ADAL" clId="{A9596ECC-812A-4201-9DD9-982CAE96F552}" dt="2023-07-31T20:25:28.561" v="731" actId="26606"/>
          <ac:spMkLst>
            <pc:docMk/>
            <pc:sldMk cId="2129058115" sldId="279"/>
            <ac:spMk id="11" creationId="{79F3C543-62EC-4433-9C93-A2CD8764E9B4}"/>
          </ac:spMkLst>
        </pc:spChg>
        <pc:spChg chg="add">
          <ac:chgData name="Jeremy Case" userId="067871c6-4817-4c82-b2d7-c4ef625cc77f" providerId="ADAL" clId="{A9596ECC-812A-4201-9DD9-982CAE96F552}" dt="2023-07-31T20:25:28.561" v="731" actId="26606"/>
          <ac:spMkLst>
            <pc:docMk/>
            <pc:sldMk cId="2129058115" sldId="279"/>
            <ac:spMk id="13" creationId="{5A59F003-E00A-43F9-91DC-CC54E3B87466}"/>
          </ac:spMkLst>
        </pc:spChg>
        <pc:spChg chg="add">
          <ac:chgData name="Jeremy Case" userId="067871c6-4817-4c82-b2d7-c4ef625cc77f" providerId="ADAL" clId="{A9596ECC-812A-4201-9DD9-982CAE96F552}" dt="2023-07-31T20:25:28.561" v="731" actId="26606"/>
          <ac:spMkLst>
            <pc:docMk/>
            <pc:sldMk cId="2129058115" sldId="279"/>
            <ac:spMk id="15" creationId="{D74A4382-E3AD-430A-9A1F-DFA3E0E77A7D}"/>
          </ac:spMkLst>
        </pc:spChg>
        <pc:spChg chg="add">
          <ac:chgData name="Jeremy Case" userId="067871c6-4817-4c82-b2d7-c4ef625cc77f" providerId="ADAL" clId="{A9596ECC-812A-4201-9DD9-982CAE96F552}" dt="2023-07-31T20:25:28.561" v="731" actId="26606"/>
          <ac:spMkLst>
            <pc:docMk/>
            <pc:sldMk cId="2129058115" sldId="279"/>
            <ac:spMk id="17" creationId="{79F40191-0F44-4FD1-82CC-ACB507C14BE6}"/>
          </ac:spMkLst>
        </pc:spChg>
        <pc:picChg chg="add">
          <ac:chgData name="Jeremy Case" userId="067871c6-4817-4c82-b2d7-c4ef625cc77f" providerId="ADAL" clId="{A9596ECC-812A-4201-9DD9-982CAE96F552}" dt="2023-07-31T20:25:28.561" v="731" actId="26606"/>
          <ac:picMkLst>
            <pc:docMk/>
            <pc:sldMk cId="2129058115" sldId="279"/>
            <ac:picMk id="5" creationId="{052D88AA-7C1A-02AA-2CE2-ED2B335732C9}"/>
          </ac:picMkLst>
        </pc:picChg>
      </pc:sldChg>
      <pc:sldChg chg="modSp del modNotesTx">
        <pc:chgData name="Jeremy Case" userId="067871c6-4817-4c82-b2d7-c4ef625cc77f" providerId="ADAL" clId="{A9596ECC-812A-4201-9DD9-982CAE96F552}" dt="2023-07-31T19:49:19.819" v="537" actId="2696"/>
        <pc:sldMkLst>
          <pc:docMk/>
          <pc:sldMk cId="904425494" sldId="280"/>
        </pc:sldMkLst>
        <pc:graphicFrameChg chg="mod">
          <ac:chgData name="Jeremy Case" userId="067871c6-4817-4c82-b2d7-c4ef625cc77f" providerId="ADAL" clId="{A9596ECC-812A-4201-9DD9-982CAE96F552}" dt="2023-07-31T19:47:42.626" v="528"/>
          <ac:graphicFrameMkLst>
            <pc:docMk/>
            <pc:sldMk cId="904425494" sldId="280"/>
            <ac:graphicFrameMk id="9" creationId="{B11BF76A-D5BB-EF23-06ED-23B84C8969CB}"/>
          </ac:graphicFrameMkLst>
        </pc:graphicFrameChg>
      </pc:sldChg>
      <pc:sldChg chg="modSp">
        <pc:chgData name="Jeremy Case" userId="067871c6-4817-4c82-b2d7-c4ef625cc77f" providerId="ADAL" clId="{A9596ECC-812A-4201-9DD9-982CAE96F552}" dt="2023-07-31T19:48:59.039" v="535" actId="255"/>
        <pc:sldMkLst>
          <pc:docMk/>
          <pc:sldMk cId="2157399916" sldId="281"/>
        </pc:sldMkLst>
        <pc:graphicFrameChg chg="mod">
          <ac:chgData name="Jeremy Case" userId="067871c6-4817-4c82-b2d7-c4ef625cc77f" providerId="ADAL" clId="{A9596ECC-812A-4201-9DD9-982CAE96F552}" dt="2023-07-31T19:48:59.039" v="535" actId="255"/>
          <ac:graphicFrameMkLst>
            <pc:docMk/>
            <pc:sldMk cId="2157399916" sldId="281"/>
            <ac:graphicFrameMk id="9" creationId="{B11BF76A-D5BB-EF23-06ED-23B84C8969CB}"/>
          </ac:graphicFrameMkLst>
        </pc:graphicFrameChg>
      </pc:sldChg>
      <pc:sldChg chg="addSp delSp modSp mod setBg">
        <pc:chgData name="Jeremy Case" userId="067871c6-4817-4c82-b2d7-c4ef625cc77f" providerId="ADAL" clId="{A9596ECC-812A-4201-9DD9-982CAE96F552}" dt="2023-07-31T19:38:52.470" v="367" actId="26606"/>
        <pc:sldMkLst>
          <pc:docMk/>
          <pc:sldMk cId="3945223340" sldId="282"/>
        </pc:sldMkLst>
        <pc:spChg chg="mod">
          <ac:chgData name="Jeremy Case" userId="067871c6-4817-4c82-b2d7-c4ef625cc77f" providerId="ADAL" clId="{A9596ECC-812A-4201-9DD9-982CAE96F552}" dt="2023-07-31T19:38:52.470" v="367" actId="26606"/>
          <ac:spMkLst>
            <pc:docMk/>
            <pc:sldMk cId="3945223340" sldId="282"/>
            <ac:spMk id="2" creationId="{A0A1047E-5F4D-112C-4CF3-7928BCC45634}"/>
          </ac:spMkLst>
        </pc:spChg>
        <pc:spChg chg="add del">
          <ac:chgData name="Jeremy Case" userId="067871c6-4817-4c82-b2d7-c4ef625cc77f" providerId="ADAL" clId="{A9596ECC-812A-4201-9DD9-982CAE96F552}" dt="2023-07-31T19:38:52.470" v="367" actId="26606"/>
          <ac:spMkLst>
            <pc:docMk/>
            <pc:sldMk cId="3945223340" sldId="282"/>
            <ac:spMk id="3" creationId="{728444FB-E2A9-8354-8BAC-B3FF3E0DE90C}"/>
          </ac:spMkLst>
        </pc:spChg>
        <pc:spChg chg="add">
          <ac:chgData name="Jeremy Case" userId="067871c6-4817-4c82-b2d7-c4ef625cc77f" providerId="ADAL" clId="{A9596ECC-812A-4201-9DD9-982CAE96F552}" dt="2023-07-31T19:38:52.470" v="367" actId="26606"/>
          <ac:spMkLst>
            <pc:docMk/>
            <pc:sldMk cId="3945223340" sldId="282"/>
            <ac:spMk id="6" creationId="{53B021B3-DE93-4AB7-8A18-CF5F1CED88B8}"/>
          </ac:spMkLst>
        </pc:spChg>
        <pc:spChg chg="add">
          <ac:chgData name="Jeremy Case" userId="067871c6-4817-4c82-b2d7-c4ef625cc77f" providerId="ADAL" clId="{A9596ECC-812A-4201-9DD9-982CAE96F552}" dt="2023-07-31T19:38:52.470" v="367" actId="26606"/>
          <ac:spMkLst>
            <pc:docMk/>
            <pc:sldMk cId="3945223340" sldId="282"/>
            <ac:spMk id="7" creationId="{52D502E5-F6B4-4D58-B4AE-FC466FF15EE8}"/>
          </ac:spMkLst>
        </pc:spChg>
        <pc:spChg chg="add">
          <ac:chgData name="Jeremy Case" userId="067871c6-4817-4c82-b2d7-c4ef625cc77f" providerId="ADAL" clId="{A9596ECC-812A-4201-9DD9-982CAE96F552}" dt="2023-07-31T19:38:52.470" v="367" actId="26606"/>
          <ac:spMkLst>
            <pc:docMk/>
            <pc:sldMk cId="3945223340" sldId="282"/>
            <ac:spMk id="8" creationId="{9DECDBF4-02B6-4BB4-B65B-B8107AD6A9E8}"/>
          </ac:spMkLst>
        </pc:spChg>
        <pc:spChg chg="add del">
          <ac:chgData name="Jeremy Case" userId="067871c6-4817-4c82-b2d7-c4ef625cc77f" providerId="ADAL" clId="{A9596ECC-812A-4201-9DD9-982CAE96F552}" dt="2023-07-31T19:38:44.787" v="366" actId="26606"/>
          <ac:spMkLst>
            <pc:docMk/>
            <pc:sldMk cId="3945223340" sldId="282"/>
            <ac:spMk id="9" creationId="{53B021B3-DE93-4AB7-8A18-CF5F1CED88B8}"/>
          </ac:spMkLst>
        </pc:spChg>
        <pc:spChg chg="add del">
          <ac:chgData name="Jeremy Case" userId="067871c6-4817-4c82-b2d7-c4ef625cc77f" providerId="ADAL" clId="{A9596ECC-812A-4201-9DD9-982CAE96F552}" dt="2023-07-31T19:38:44.787" v="366" actId="26606"/>
          <ac:spMkLst>
            <pc:docMk/>
            <pc:sldMk cId="3945223340" sldId="282"/>
            <ac:spMk id="11" creationId="{52D502E5-F6B4-4D58-B4AE-FC466FF15EE8}"/>
          </ac:spMkLst>
        </pc:spChg>
        <pc:spChg chg="add del">
          <ac:chgData name="Jeremy Case" userId="067871c6-4817-4c82-b2d7-c4ef625cc77f" providerId="ADAL" clId="{A9596ECC-812A-4201-9DD9-982CAE96F552}" dt="2023-07-31T19:38:44.787" v="366" actId="26606"/>
          <ac:spMkLst>
            <pc:docMk/>
            <pc:sldMk cId="3945223340" sldId="282"/>
            <ac:spMk id="13" creationId="{9DECDBF4-02B6-4BB4-B65B-B8107AD6A9E8}"/>
          </ac:spMkLst>
        </pc:spChg>
        <pc:graphicFrameChg chg="add del">
          <ac:chgData name="Jeremy Case" userId="067871c6-4817-4c82-b2d7-c4ef625cc77f" providerId="ADAL" clId="{A9596ECC-812A-4201-9DD9-982CAE96F552}" dt="2023-07-31T19:38:44.787" v="366" actId="26606"/>
          <ac:graphicFrameMkLst>
            <pc:docMk/>
            <pc:sldMk cId="3945223340" sldId="282"/>
            <ac:graphicFrameMk id="5" creationId="{7DE3A190-C6B4-3F34-55B3-DCB933C1F491}"/>
          </ac:graphicFrameMkLst>
        </pc:graphicFrameChg>
        <pc:graphicFrameChg chg="add">
          <ac:chgData name="Jeremy Case" userId="067871c6-4817-4c82-b2d7-c4ef625cc77f" providerId="ADAL" clId="{A9596ECC-812A-4201-9DD9-982CAE96F552}" dt="2023-07-31T19:38:52.470" v="367" actId="26606"/>
          <ac:graphicFrameMkLst>
            <pc:docMk/>
            <pc:sldMk cId="3945223340" sldId="282"/>
            <ac:graphicFrameMk id="10" creationId="{89B24B68-66F8-2140-854B-351F1D819653}"/>
          </ac:graphicFrameMkLst>
        </pc:graphicFrameChg>
      </pc:sldChg>
      <pc:sldChg chg="modSp mod modNotesTx">
        <pc:chgData name="Jeremy Case" userId="067871c6-4817-4c82-b2d7-c4ef625cc77f" providerId="ADAL" clId="{A9596ECC-812A-4201-9DD9-982CAE96F552}" dt="2023-08-03T13:18:48.349" v="1180" actId="14100"/>
        <pc:sldMkLst>
          <pc:docMk/>
          <pc:sldMk cId="3405109167" sldId="283"/>
        </pc:sldMkLst>
        <pc:spChg chg="mod">
          <ac:chgData name="Jeremy Case" userId="067871c6-4817-4c82-b2d7-c4ef625cc77f" providerId="ADAL" clId="{A9596ECC-812A-4201-9DD9-982CAE96F552}" dt="2023-08-03T13:18:48.349" v="1180" actId="14100"/>
          <ac:spMkLst>
            <pc:docMk/>
            <pc:sldMk cId="3405109167" sldId="283"/>
            <ac:spMk id="4" creationId="{12C0E76A-8D49-49A1-568E-3673D7BB9C81}"/>
          </ac:spMkLst>
        </pc:spChg>
      </pc:sldChg>
      <pc:sldChg chg="modSp mod modTransition modNotesTx">
        <pc:chgData name="Jeremy Case" userId="067871c6-4817-4c82-b2d7-c4ef625cc77f" providerId="ADAL" clId="{A9596ECC-812A-4201-9DD9-982CAE96F552}" dt="2023-08-03T13:22:34.396" v="1205" actId="6549"/>
        <pc:sldMkLst>
          <pc:docMk/>
          <pc:sldMk cId="2257925061" sldId="285"/>
        </pc:sldMkLst>
        <pc:spChg chg="mod">
          <ac:chgData name="Jeremy Case" userId="067871c6-4817-4c82-b2d7-c4ef625cc77f" providerId="ADAL" clId="{A9596ECC-812A-4201-9DD9-982CAE96F552}" dt="2023-08-03T13:22:34.396" v="1205" actId="6549"/>
          <ac:spMkLst>
            <pc:docMk/>
            <pc:sldMk cId="2257925061" sldId="285"/>
            <ac:spMk id="4" creationId="{12C0E76A-8D49-49A1-568E-3673D7BB9C81}"/>
          </ac:spMkLst>
        </pc:spChg>
      </pc:sldChg>
      <pc:sldChg chg="modSp mod">
        <pc:chgData name="Jeremy Case" userId="067871c6-4817-4c82-b2d7-c4ef625cc77f" providerId="ADAL" clId="{A9596ECC-812A-4201-9DD9-982CAE96F552}" dt="2023-07-31T20:25:18.857" v="730" actId="20577"/>
        <pc:sldMkLst>
          <pc:docMk/>
          <pc:sldMk cId="230533376" sldId="286"/>
        </pc:sldMkLst>
        <pc:spChg chg="mod">
          <ac:chgData name="Jeremy Case" userId="067871c6-4817-4c82-b2d7-c4ef625cc77f" providerId="ADAL" clId="{A9596ECC-812A-4201-9DD9-982CAE96F552}" dt="2023-07-31T20:25:18.857" v="730" actId="20577"/>
          <ac:spMkLst>
            <pc:docMk/>
            <pc:sldMk cId="230533376" sldId="286"/>
            <ac:spMk id="2" creationId="{5301C2AD-635E-5C6C-E6E5-7F7D9F357D60}"/>
          </ac:spMkLst>
        </pc:spChg>
      </pc:sldChg>
      <pc:sldChg chg="modSp mod">
        <pc:chgData name="Jeremy Case" userId="067871c6-4817-4c82-b2d7-c4ef625cc77f" providerId="ADAL" clId="{A9596ECC-812A-4201-9DD9-982CAE96F552}" dt="2023-08-03T13:24:02.047" v="1206" actId="114"/>
        <pc:sldMkLst>
          <pc:docMk/>
          <pc:sldMk cId="3813957572" sldId="289"/>
        </pc:sldMkLst>
        <pc:spChg chg="mod">
          <ac:chgData name="Jeremy Case" userId="067871c6-4817-4c82-b2d7-c4ef625cc77f" providerId="ADAL" clId="{A9596ECC-812A-4201-9DD9-982CAE96F552}" dt="2023-08-03T13:24:02.047" v="1206" actId="114"/>
          <ac:spMkLst>
            <pc:docMk/>
            <pc:sldMk cId="3813957572" sldId="289"/>
            <ac:spMk id="3" creationId="{0FE70037-D81C-4BFF-316A-D1202B024D76}"/>
          </ac:spMkLst>
        </pc:spChg>
      </pc:sldChg>
      <pc:sldChg chg="ord">
        <pc:chgData name="Jeremy Case" userId="067871c6-4817-4c82-b2d7-c4ef625cc77f" providerId="ADAL" clId="{A9596ECC-812A-4201-9DD9-982CAE96F552}" dt="2023-07-31T19:53:25.921" v="666"/>
        <pc:sldMkLst>
          <pc:docMk/>
          <pc:sldMk cId="1798752592" sldId="290"/>
        </pc:sldMkLst>
      </pc:sldChg>
      <pc:sldChg chg="modNotesTx">
        <pc:chgData name="Jeremy Case" userId="067871c6-4817-4c82-b2d7-c4ef625cc77f" providerId="ADAL" clId="{A9596ECC-812A-4201-9DD9-982CAE96F552}" dt="2023-07-31T20:26:56.993" v="789" actId="20577"/>
        <pc:sldMkLst>
          <pc:docMk/>
          <pc:sldMk cId="539765948" sldId="291"/>
        </pc:sldMkLst>
      </pc:sldChg>
      <pc:sldChg chg="ord modNotesTx">
        <pc:chgData name="Jeremy Case" userId="067871c6-4817-4c82-b2d7-c4ef625cc77f" providerId="ADAL" clId="{A9596ECC-812A-4201-9DD9-982CAE96F552}" dt="2023-07-31T19:53:28.302" v="668"/>
        <pc:sldMkLst>
          <pc:docMk/>
          <pc:sldMk cId="3710694921" sldId="292"/>
        </pc:sldMkLst>
      </pc:sldChg>
      <pc:sldChg chg="modSp mod">
        <pc:chgData name="Jeremy Case" userId="067871c6-4817-4c82-b2d7-c4ef625cc77f" providerId="ADAL" clId="{A9596ECC-812A-4201-9DD9-982CAE96F552}" dt="2023-07-31T20:45:40.936" v="1167" actId="13926"/>
        <pc:sldMkLst>
          <pc:docMk/>
          <pc:sldMk cId="3323359391" sldId="311"/>
        </pc:sldMkLst>
        <pc:spChg chg="mod">
          <ac:chgData name="Jeremy Case" userId="067871c6-4817-4c82-b2d7-c4ef625cc77f" providerId="ADAL" clId="{A9596ECC-812A-4201-9DD9-982CAE96F552}" dt="2023-07-31T20:45:30.036" v="1166" actId="20577"/>
          <ac:spMkLst>
            <pc:docMk/>
            <pc:sldMk cId="3323359391" sldId="311"/>
            <ac:spMk id="2" creationId="{233D1F73-17A7-6EF0-D727-3ACBC94424E9}"/>
          </ac:spMkLst>
        </pc:spChg>
        <pc:spChg chg="mod">
          <ac:chgData name="Jeremy Case" userId="067871c6-4817-4c82-b2d7-c4ef625cc77f" providerId="ADAL" clId="{A9596ECC-812A-4201-9DD9-982CAE96F552}" dt="2023-07-31T20:45:40.936" v="1167" actId="13926"/>
          <ac:spMkLst>
            <pc:docMk/>
            <pc:sldMk cId="3323359391" sldId="311"/>
            <ac:spMk id="3" creationId="{64817002-291B-46D3-FF96-1979065A3265}"/>
          </ac:spMkLst>
        </pc:spChg>
      </pc:sldChg>
      <pc:sldChg chg="addSp delSp modSp mod ord setBg modNotesTx">
        <pc:chgData name="Jeremy Case" userId="067871c6-4817-4c82-b2d7-c4ef625cc77f" providerId="ADAL" clId="{A9596ECC-812A-4201-9DD9-982CAE96F552}" dt="2023-08-03T13:25:44.958" v="1208"/>
        <pc:sldMkLst>
          <pc:docMk/>
          <pc:sldMk cId="3099303583" sldId="320"/>
        </pc:sldMkLst>
        <pc:spChg chg="mod">
          <ac:chgData name="Jeremy Case" userId="067871c6-4817-4c82-b2d7-c4ef625cc77f" providerId="ADAL" clId="{A9596ECC-812A-4201-9DD9-982CAE96F552}" dt="2023-07-31T20:33:58.940" v="828" actId="26606"/>
          <ac:spMkLst>
            <pc:docMk/>
            <pc:sldMk cId="3099303583" sldId="320"/>
            <ac:spMk id="2" creationId="{8BB56450-C58A-523C-6FA8-49A4F9E00498}"/>
          </ac:spMkLst>
        </pc:spChg>
        <pc:spChg chg="mod">
          <ac:chgData name="Jeremy Case" userId="067871c6-4817-4c82-b2d7-c4ef625cc77f" providerId="ADAL" clId="{A9596ECC-812A-4201-9DD9-982CAE96F552}" dt="2023-07-31T20:33:58.940" v="828" actId="26606"/>
          <ac:spMkLst>
            <pc:docMk/>
            <pc:sldMk cId="3099303583" sldId="320"/>
            <ac:spMk id="3" creationId="{24EB23CC-E139-BBFB-84E6-B8F178E1EA6E}"/>
          </ac:spMkLst>
        </pc:spChg>
        <pc:spChg chg="add del">
          <ac:chgData name="Jeremy Case" userId="067871c6-4817-4c82-b2d7-c4ef625cc77f" providerId="ADAL" clId="{A9596ECC-812A-4201-9DD9-982CAE96F552}" dt="2023-07-31T20:33:47.882" v="825" actId="26606"/>
          <ac:spMkLst>
            <pc:docMk/>
            <pc:sldMk cId="3099303583" sldId="320"/>
            <ac:spMk id="9" creationId="{0288C6B4-AFC3-407F-A595-EFFD38D4CCAF}"/>
          </ac:spMkLst>
        </pc:spChg>
        <pc:spChg chg="add del">
          <ac:chgData name="Jeremy Case" userId="067871c6-4817-4c82-b2d7-c4ef625cc77f" providerId="ADAL" clId="{A9596ECC-812A-4201-9DD9-982CAE96F552}" dt="2023-07-31T20:33:47.882" v="825" actId="26606"/>
          <ac:spMkLst>
            <pc:docMk/>
            <pc:sldMk cId="3099303583" sldId="320"/>
            <ac:spMk id="11" creationId="{CF236821-17FE-429B-8D2C-08E13A64EA40}"/>
          </ac:spMkLst>
        </pc:spChg>
        <pc:spChg chg="add del">
          <ac:chgData name="Jeremy Case" userId="067871c6-4817-4c82-b2d7-c4ef625cc77f" providerId="ADAL" clId="{A9596ECC-812A-4201-9DD9-982CAE96F552}" dt="2023-07-31T20:33:47.882" v="825" actId="26606"/>
          <ac:spMkLst>
            <pc:docMk/>
            <pc:sldMk cId="3099303583" sldId="320"/>
            <ac:spMk id="13" creationId="{C0BDBCD2-E081-43AB-9119-C55465E59757}"/>
          </ac:spMkLst>
        </pc:spChg>
        <pc:spChg chg="add del">
          <ac:chgData name="Jeremy Case" userId="067871c6-4817-4c82-b2d7-c4ef625cc77f" providerId="ADAL" clId="{A9596ECC-812A-4201-9DD9-982CAE96F552}" dt="2023-07-31T20:33:47.882" v="825" actId="26606"/>
          <ac:spMkLst>
            <pc:docMk/>
            <pc:sldMk cId="3099303583" sldId="320"/>
            <ac:spMk id="15" creationId="{98E79BE4-34FE-485A-98A5-92CE8F7C4743}"/>
          </ac:spMkLst>
        </pc:spChg>
        <pc:spChg chg="add del">
          <ac:chgData name="Jeremy Case" userId="067871c6-4817-4c82-b2d7-c4ef625cc77f" providerId="ADAL" clId="{A9596ECC-812A-4201-9DD9-982CAE96F552}" dt="2023-07-31T20:33:47.882" v="825" actId="26606"/>
          <ac:spMkLst>
            <pc:docMk/>
            <pc:sldMk cId="3099303583" sldId="320"/>
            <ac:spMk id="17" creationId="{7A5F0580-5EE9-419F-96EE-B6529EF6E7D0}"/>
          </ac:spMkLst>
        </pc:spChg>
        <pc:spChg chg="add del">
          <ac:chgData name="Jeremy Case" userId="067871c6-4817-4c82-b2d7-c4ef625cc77f" providerId="ADAL" clId="{A9596ECC-812A-4201-9DD9-982CAE96F552}" dt="2023-07-31T20:33:58.927" v="827" actId="26606"/>
          <ac:spMkLst>
            <pc:docMk/>
            <pc:sldMk cId="3099303583" sldId="320"/>
            <ac:spMk id="19" creationId="{0B9EE3F3-89B7-43C3-8651-C4C96830993D}"/>
          </ac:spMkLst>
        </pc:spChg>
        <pc:spChg chg="add del">
          <ac:chgData name="Jeremy Case" userId="067871c6-4817-4c82-b2d7-c4ef625cc77f" providerId="ADAL" clId="{A9596ECC-812A-4201-9DD9-982CAE96F552}" dt="2023-07-31T20:33:58.927" v="827" actId="26606"/>
          <ac:spMkLst>
            <pc:docMk/>
            <pc:sldMk cId="3099303583" sldId="320"/>
            <ac:spMk id="20" creationId="{33AE4636-AEEC-45D6-84D4-7AC2DA48ECF8}"/>
          </ac:spMkLst>
        </pc:spChg>
        <pc:spChg chg="add del">
          <ac:chgData name="Jeremy Case" userId="067871c6-4817-4c82-b2d7-c4ef625cc77f" providerId="ADAL" clId="{A9596ECC-812A-4201-9DD9-982CAE96F552}" dt="2023-07-31T20:33:58.927" v="827" actId="26606"/>
          <ac:spMkLst>
            <pc:docMk/>
            <pc:sldMk cId="3099303583" sldId="320"/>
            <ac:spMk id="21" creationId="{8D9CE0F4-2EB2-4F1F-8AAC-DB3571D9FE10}"/>
          </ac:spMkLst>
        </pc:spChg>
        <pc:spChg chg="add">
          <ac:chgData name="Jeremy Case" userId="067871c6-4817-4c82-b2d7-c4ef625cc77f" providerId="ADAL" clId="{A9596ECC-812A-4201-9DD9-982CAE96F552}" dt="2023-07-31T20:33:58.940" v="828" actId="26606"/>
          <ac:spMkLst>
            <pc:docMk/>
            <pc:sldMk cId="3099303583" sldId="320"/>
            <ac:spMk id="23" creationId="{2C9A9DA9-7DC8-488B-A882-123947B0F3D9}"/>
          </ac:spMkLst>
        </pc:spChg>
        <pc:spChg chg="add">
          <ac:chgData name="Jeremy Case" userId="067871c6-4817-4c82-b2d7-c4ef625cc77f" providerId="ADAL" clId="{A9596ECC-812A-4201-9DD9-982CAE96F552}" dt="2023-07-31T20:33:58.940" v="828" actId="26606"/>
          <ac:spMkLst>
            <pc:docMk/>
            <pc:sldMk cId="3099303583" sldId="320"/>
            <ac:spMk id="24" creationId="{57F6BDD4-E066-4008-8011-6CC31AEB4556}"/>
          </ac:spMkLst>
        </pc:spChg>
        <pc:spChg chg="add">
          <ac:chgData name="Jeremy Case" userId="067871c6-4817-4c82-b2d7-c4ef625cc77f" providerId="ADAL" clId="{A9596ECC-812A-4201-9DD9-982CAE96F552}" dt="2023-07-31T20:33:58.940" v="828" actId="26606"/>
          <ac:spMkLst>
            <pc:docMk/>
            <pc:sldMk cId="3099303583" sldId="320"/>
            <ac:spMk id="25" creationId="{2711A8FB-68FC-45FC-B01E-38F809E2D439}"/>
          </ac:spMkLst>
        </pc:spChg>
        <pc:spChg chg="add">
          <ac:chgData name="Jeremy Case" userId="067871c6-4817-4c82-b2d7-c4ef625cc77f" providerId="ADAL" clId="{A9596ECC-812A-4201-9DD9-982CAE96F552}" dt="2023-07-31T20:33:58.940" v="828" actId="26606"/>
          <ac:spMkLst>
            <pc:docMk/>
            <pc:sldMk cId="3099303583" sldId="320"/>
            <ac:spMk id="26" creationId="{2A865FE3-5FC9-4049-87CF-30019C46C0F5}"/>
          </ac:spMkLst>
        </pc:spChg>
        <pc:picChg chg="add mod">
          <ac:chgData name="Jeremy Case" userId="067871c6-4817-4c82-b2d7-c4ef625cc77f" providerId="ADAL" clId="{A9596ECC-812A-4201-9DD9-982CAE96F552}" dt="2023-07-31T20:33:58.940" v="828" actId="26606"/>
          <ac:picMkLst>
            <pc:docMk/>
            <pc:sldMk cId="3099303583" sldId="320"/>
            <ac:picMk id="4" creationId="{41F8BF6E-C798-36FD-A7C7-E969AD43A172}"/>
          </ac:picMkLst>
        </pc:picChg>
      </pc:sldChg>
      <pc:sldChg chg="modSp add del">
        <pc:chgData name="Jeremy Case" userId="067871c6-4817-4c82-b2d7-c4ef625cc77f" providerId="ADAL" clId="{A9596ECC-812A-4201-9DD9-982CAE96F552}" dt="2023-07-31T19:49:14.989" v="536" actId="2696"/>
        <pc:sldMkLst>
          <pc:docMk/>
          <pc:sldMk cId="151209176" sldId="321"/>
        </pc:sldMkLst>
        <pc:graphicFrameChg chg="mod">
          <ac:chgData name="Jeremy Case" userId="067871c6-4817-4c82-b2d7-c4ef625cc77f" providerId="ADAL" clId="{A9596ECC-812A-4201-9DD9-982CAE96F552}" dt="2023-07-31T19:42:53.723" v="456"/>
          <ac:graphicFrameMkLst>
            <pc:docMk/>
            <pc:sldMk cId="151209176" sldId="321"/>
            <ac:graphicFrameMk id="9" creationId="{B11BF76A-D5BB-EF23-06ED-23B84C8969CB}"/>
          </ac:graphicFrameMkLst>
        </pc:graphicFrameChg>
      </pc:sldChg>
      <pc:sldChg chg="modSp add mod">
        <pc:chgData name="Jeremy Case" userId="067871c6-4817-4c82-b2d7-c4ef625cc77f" providerId="ADAL" clId="{A9596ECC-812A-4201-9DD9-982CAE96F552}" dt="2023-07-31T19:48:44.921" v="534" actId="20577"/>
        <pc:sldMkLst>
          <pc:docMk/>
          <pc:sldMk cId="3892530661" sldId="322"/>
        </pc:sldMkLst>
        <pc:graphicFrameChg chg="mod">
          <ac:chgData name="Jeremy Case" userId="067871c6-4817-4c82-b2d7-c4ef625cc77f" providerId="ADAL" clId="{A9596ECC-812A-4201-9DD9-982CAE96F552}" dt="2023-07-31T19:48:44.921" v="534" actId="20577"/>
          <ac:graphicFrameMkLst>
            <pc:docMk/>
            <pc:sldMk cId="3892530661" sldId="322"/>
            <ac:graphicFrameMk id="9" creationId="{B11BF76A-D5BB-EF23-06ED-23B84C8969CB}"/>
          </ac:graphicFrameMkLst>
        </pc:graphicFrameChg>
      </pc:sldChg>
      <pc:sldChg chg="modSp add del">
        <pc:chgData name="Jeremy Case" userId="067871c6-4817-4c82-b2d7-c4ef625cc77f" providerId="ADAL" clId="{A9596ECC-812A-4201-9DD9-982CAE96F552}" dt="2023-07-31T19:47:13.206" v="508" actId="2696"/>
        <pc:sldMkLst>
          <pc:docMk/>
          <pc:sldMk cId="117507309" sldId="323"/>
        </pc:sldMkLst>
        <pc:graphicFrameChg chg="mod">
          <ac:chgData name="Jeremy Case" userId="067871c6-4817-4c82-b2d7-c4ef625cc77f" providerId="ADAL" clId="{A9596ECC-812A-4201-9DD9-982CAE96F552}" dt="2023-07-31T19:46:21.202" v="506" actId="20577"/>
          <ac:graphicFrameMkLst>
            <pc:docMk/>
            <pc:sldMk cId="117507309" sldId="323"/>
            <ac:graphicFrameMk id="9" creationId="{B11BF76A-D5BB-EF23-06ED-23B84C8969CB}"/>
          </ac:graphicFrameMkLst>
        </pc:graphicFrameChg>
      </pc:sldChg>
      <pc:sldChg chg="addSp delSp modSp add mod ord">
        <pc:chgData name="Jeremy Case" userId="067871c6-4817-4c82-b2d7-c4ef625cc77f" providerId="ADAL" clId="{A9596ECC-812A-4201-9DD9-982CAE96F552}" dt="2023-08-03T13:21:50.259" v="1201" actId="14100"/>
        <pc:sldMkLst>
          <pc:docMk/>
          <pc:sldMk cId="241765429" sldId="323"/>
        </pc:sldMkLst>
        <pc:spChg chg="mod">
          <ac:chgData name="Jeremy Case" userId="067871c6-4817-4c82-b2d7-c4ef625cc77f" providerId="ADAL" clId="{A9596ECC-812A-4201-9DD9-982CAE96F552}" dt="2023-08-03T13:17:30.001" v="1175" actId="6549"/>
          <ac:spMkLst>
            <pc:docMk/>
            <pc:sldMk cId="241765429" sldId="323"/>
            <ac:spMk id="3" creationId="{27A2563B-FB71-A11B-1866-312ADB77E8C4}"/>
          </ac:spMkLst>
        </pc:spChg>
        <pc:spChg chg="add del mod">
          <ac:chgData name="Jeremy Case" userId="067871c6-4817-4c82-b2d7-c4ef625cc77f" providerId="ADAL" clId="{A9596ECC-812A-4201-9DD9-982CAE96F552}" dt="2023-08-03T13:21:50.259" v="1201" actId="14100"/>
          <ac:spMkLst>
            <pc:docMk/>
            <pc:sldMk cId="241765429" sldId="323"/>
            <ac:spMk id="4" creationId="{12C0E76A-8D49-49A1-568E-3673D7BB9C81}"/>
          </ac:spMkLst>
        </pc:spChg>
        <pc:spChg chg="add del">
          <ac:chgData name="Jeremy Case" userId="067871c6-4817-4c82-b2d7-c4ef625cc77f" providerId="ADAL" clId="{A9596ECC-812A-4201-9DD9-982CAE96F552}" dt="2023-08-03T13:19:08.274" v="1183" actId="22"/>
          <ac:spMkLst>
            <pc:docMk/>
            <pc:sldMk cId="241765429" sldId="323"/>
            <ac:spMk id="6" creationId="{95777F32-9985-3084-EF75-FBCCB9FF0C79}"/>
          </ac:spMkLst>
        </pc:spChg>
        <pc:spChg chg="add del">
          <ac:chgData name="Jeremy Case" userId="067871c6-4817-4c82-b2d7-c4ef625cc77f" providerId="ADAL" clId="{A9596ECC-812A-4201-9DD9-982CAE96F552}" dt="2023-08-03T13:19:18.760" v="1185" actId="22"/>
          <ac:spMkLst>
            <pc:docMk/>
            <pc:sldMk cId="241765429" sldId="323"/>
            <ac:spMk id="8" creationId="{8DA7446E-6E78-0423-4112-ED08167E05BE}"/>
          </ac:spMkLst>
        </pc:spChg>
        <pc:spChg chg="add del mod">
          <ac:chgData name="Jeremy Case" userId="067871c6-4817-4c82-b2d7-c4ef625cc77f" providerId="ADAL" clId="{A9596ECC-812A-4201-9DD9-982CAE96F552}" dt="2023-08-03T13:20:43.132" v="1195" actId="22"/>
          <ac:spMkLst>
            <pc:docMk/>
            <pc:sldMk cId="241765429" sldId="323"/>
            <ac:spMk id="10" creationId="{2B866537-37C3-9D08-931C-55BA38D29759}"/>
          </ac:spMkLst>
        </pc:spChg>
      </pc:sldChg>
    </pc:docChg>
  </pc:docChgLst>
</pc:chgInfo>
</file>

<file path=ppt/diagrams/_rels/data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2AEC0A22-EC93-4C7E-93DE-DD17A5BA5A21}"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460A1E6B-F798-46B1-9B3F-422BF9FA68A9}">
      <dgm:prSet custT="1"/>
      <dgm:spPr/>
      <dgm:t>
        <a:bodyPr/>
        <a:lstStyle/>
        <a:p>
          <a:r>
            <a:rPr lang="en-US" sz="2800" dirty="0"/>
            <a:t>You can make statistics say anything you want.  </a:t>
          </a:r>
        </a:p>
        <a:p>
          <a:r>
            <a:rPr lang="en-US" sz="2600" i="1" dirty="0"/>
            <a:t>	</a:t>
          </a:r>
          <a:br>
            <a:rPr lang="en-US" sz="2600" dirty="0"/>
          </a:br>
          <a:br>
            <a:rPr lang="en-US" sz="2600" dirty="0"/>
          </a:br>
          <a:br>
            <a:rPr lang="en-US" sz="2600" dirty="0"/>
          </a:br>
          <a:endParaRPr lang="en-US" sz="2600" dirty="0"/>
        </a:p>
      </dgm:t>
    </dgm:pt>
    <dgm:pt modelId="{A37D05D4-115A-4078-BDC2-E7213F63C60D}" type="parTrans" cxnId="{62E2497F-C7B3-4CF1-A441-F2A9BF4CF5DE}">
      <dgm:prSet/>
      <dgm:spPr/>
      <dgm:t>
        <a:bodyPr/>
        <a:lstStyle/>
        <a:p>
          <a:endParaRPr lang="en-US"/>
        </a:p>
      </dgm:t>
    </dgm:pt>
    <dgm:pt modelId="{7F999325-8677-4770-89DD-C0EDABF6E89A}" type="sibTrans" cxnId="{62E2497F-C7B3-4CF1-A441-F2A9BF4CF5DE}">
      <dgm:prSet/>
      <dgm:spPr/>
      <dgm:t>
        <a:bodyPr/>
        <a:lstStyle/>
        <a:p>
          <a:endParaRPr lang="en-US"/>
        </a:p>
      </dgm:t>
    </dgm:pt>
    <dgm:pt modelId="{1CAA0F3B-BFCD-4D06-9C39-2A60F7846C92}" type="pres">
      <dgm:prSet presAssocID="{2AEC0A22-EC93-4C7E-93DE-DD17A5BA5A21}" presName="outerComposite" presStyleCnt="0">
        <dgm:presLayoutVars>
          <dgm:chMax val="5"/>
          <dgm:dir/>
          <dgm:resizeHandles val="exact"/>
        </dgm:presLayoutVars>
      </dgm:prSet>
      <dgm:spPr/>
    </dgm:pt>
    <dgm:pt modelId="{A5285B8C-D118-43F8-8573-D37D70062824}" type="pres">
      <dgm:prSet presAssocID="{2AEC0A22-EC93-4C7E-93DE-DD17A5BA5A21}" presName="dummyMaxCanvas" presStyleCnt="0">
        <dgm:presLayoutVars/>
      </dgm:prSet>
      <dgm:spPr/>
    </dgm:pt>
    <dgm:pt modelId="{7A150ACF-C7F3-4995-A244-9F6008AA3DB9}" type="pres">
      <dgm:prSet presAssocID="{2AEC0A22-EC93-4C7E-93DE-DD17A5BA5A21}" presName="OneNode_1" presStyleLbl="node1" presStyleIdx="0" presStyleCnt="1">
        <dgm:presLayoutVars>
          <dgm:bulletEnabled val="1"/>
        </dgm:presLayoutVars>
      </dgm:prSet>
      <dgm:spPr/>
    </dgm:pt>
  </dgm:ptLst>
  <dgm:cxnLst>
    <dgm:cxn modelId="{62E2497F-C7B3-4CF1-A441-F2A9BF4CF5DE}" srcId="{2AEC0A22-EC93-4C7E-93DE-DD17A5BA5A21}" destId="{460A1E6B-F798-46B1-9B3F-422BF9FA68A9}" srcOrd="0" destOrd="0" parTransId="{A37D05D4-115A-4078-BDC2-E7213F63C60D}" sibTransId="{7F999325-8677-4770-89DD-C0EDABF6E89A}"/>
    <dgm:cxn modelId="{16960798-25C5-4613-8877-D324EF55EB66}" type="presOf" srcId="{2AEC0A22-EC93-4C7E-93DE-DD17A5BA5A21}" destId="{1CAA0F3B-BFCD-4D06-9C39-2A60F7846C92}" srcOrd="0" destOrd="0" presId="urn:microsoft.com/office/officeart/2005/8/layout/vProcess5"/>
    <dgm:cxn modelId="{FDD44CCD-ED62-4DA2-A7ED-93E5E5274D6F}" type="presOf" srcId="{460A1E6B-F798-46B1-9B3F-422BF9FA68A9}" destId="{7A150ACF-C7F3-4995-A244-9F6008AA3DB9}" srcOrd="0" destOrd="0" presId="urn:microsoft.com/office/officeart/2005/8/layout/vProcess5"/>
    <dgm:cxn modelId="{D0FE54DF-8AD7-468E-8E7B-DB753AD72BD6}" type="presParOf" srcId="{1CAA0F3B-BFCD-4D06-9C39-2A60F7846C92}" destId="{A5285B8C-D118-43F8-8573-D37D70062824}" srcOrd="0" destOrd="0" presId="urn:microsoft.com/office/officeart/2005/8/layout/vProcess5"/>
    <dgm:cxn modelId="{164A251E-B493-417D-A8AE-B1D212D1F116}" type="presParOf" srcId="{1CAA0F3B-BFCD-4D06-9C39-2A60F7846C92}" destId="{7A150ACF-C7F3-4995-A244-9F6008AA3DB9}" srcOrd="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EC0A22-EC93-4C7E-93DE-DD17A5BA5A21}"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460A1E6B-F798-46B1-9B3F-422BF9FA68A9}">
      <dgm:prSet custT="1"/>
      <dgm:spPr/>
      <dgm:t>
        <a:bodyPr/>
        <a:lstStyle/>
        <a:p>
          <a:endParaRPr lang="en-US" sz="2800" kern="1200" dirty="0"/>
        </a:p>
        <a:p>
          <a:r>
            <a:rPr lang="en-US" sz="2800" kern="1200" dirty="0"/>
            <a:t>You can make statistics say anything you want. </a:t>
          </a:r>
        </a:p>
        <a:p>
          <a:endParaRPr lang="en-US" sz="2100" kern="1200" dirty="0"/>
        </a:p>
        <a:p>
          <a:r>
            <a:rPr lang="en-US" sz="2400" i="1" kern="1200" dirty="0">
              <a:solidFill>
                <a:srgbClr val="FF0000"/>
              </a:solidFill>
              <a:latin typeface="Avenir Next LT Pro"/>
              <a:ea typeface="+mn-ea"/>
              <a:cs typeface="+mn-cs"/>
            </a:rPr>
            <a:t>Just Like Words. </a:t>
          </a:r>
        </a:p>
        <a:p>
          <a:r>
            <a:rPr lang="en-US" sz="2100" i="1" kern="1200" dirty="0"/>
            <a:t>	</a:t>
          </a:r>
          <a:br>
            <a:rPr lang="en-US" sz="2100" kern="1200" dirty="0"/>
          </a:br>
          <a:br>
            <a:rPr lang="en-US" sz="2100" kern="1200" dirty="0"/>
          </a:br>
          <a:br>
            <a:rPr lang="en-US" sz="2100" kern="1200" dirty="0"/>
          </a:br>
          <a:endParaRPr lang="en-US" sz="2100" kern="1200" dirty="0"/>
        </a:p>
      </dgm:t>
    </dgm:pt>
    <dgm:pt modelId="{A37D05D4-115A-4078-BDC2-E7213F63C60D}" type="parTrans" cxnId="{62E2497F-C7B3-4CF1-A441-F2A9BF4CF5DE}">
      <dgm:prSet/>
      <dgm:spPr/>
      <dgm:t>
        <a:bodyPr/>
        <a:lstStyle/>
        <a:p>
          <a:endParaRPr lang="en-US"/>
        </a:p>
      </dgm:t>
    </dgm:pt>
    <dgm:pt modelId="{7F999325-8677-4770-89DD-C0EDABF6E89A}" type="sibTrans" cxnId="{62E2497F-C7B3-4CF1-A441-F2A9BF4CF5DE}">
      <dgm:prSet/>
      <dgm:spPr/>
      <dgm:t>
        <a:bodyPr/>
        <a:lstStyle/>
        <a:p>
          <a:endParaRPr lang="en-US"/>
        </a:p>
      </dgm:t>
    </dgm:pt>
    <dgm:pt modelId="{1CAA0F3B-BFCD-4D06-9C39-2A60F7846C92}" type="pres">
      <dgm:prSet presAssocID="{2AEC0A22-EC93-4C7E-93DE-DD17A5BA5A21}" presName="outerComposite" presStyleCnt="0">
        <dgm:presLayoutVars>
          <dgm:chMax val="5"/>
          <dgm:dir/>
          <dgm:resizeHandles val="exact"/>
        </dgm:presLayoutVars>
      </dgm:prSet>
      <dgm:spPr/>
    </dgm:pt>
    <dgm:pt modelId="{A5285B8C-D118-43F8-8573-D37D70062824}" type="pres">
      <dgm:prSet presAssocID="{2AEC0A22-EC93-4C7E-93DE-DD17A5BA5A21}" presName="dummyMaxCanvas" presStyleCnt="0">
        <dgm:presLayoutVars/>
      </dgm:prSet>
      <dgm:spPr/>
    </dgm:pt>
    <dgm:pt modelId="{7A150ACF-C7F3-4995-A244-9F6008AA3DB9}" type="pres">
      <dgm:prSet presAssocID="{2AEC0A22-EC93-4C7E-93DE-DD17A5BA5A21}" presName="OneNode_1" presStyleLbl="node1" presStyleIdx="0" presStyleCnt="1">
        <dgm:presLayoutVars>
          <dgm:bulletEnabled val="1"/>
        </dgm:presLayoutVars>
      </dgm:prSet>
      <dgm:spPr/>
    </dgm:pt>
  </dgm:ptLst>
  <dgm:cxnLst>
    <dgm:cxn modelId="{62E2497F-C7B3-4CF1-A441-F2A9BF4CF5DE}" srcId="{2AEC0A22-EC93-4C7E-93DE-DD17A5BA5A21}" destId="{460A1E6B-F798-46B1-9B3F-422BF9FA68A9}" srcOrd="0" destOrd="0" parTransId="{A37D05D4-115A-4078-BDC2-E7213F63C60D}" sibTransId="{7F999325-8677-4770-89DD-C0EDABF6E89A}"/>
    <dgm:cxn modelId="{16960798-25C5-4613-8877-D324EF55EB66}" type="presOf" srcId="{2AEC0A22-EC93-4C7E-93DE-DD17A5BA5A21}" destId="{1CAA0F3B-BFCD-4D06-9C39-2A60F7846C92}" srcOrd="0" destOrd="0" presId="urn:microsoft.com/office/officeart/2005/8/layout/vProcess5"/>
    <dgm:cxn modelId="{FDD44CCD-ED62-4DA2-A7ED-93E5E5274D6F}" type="presOf" srcId="{460A1E6B-F798-46B1-9B3F-422BF9FA68A9}" destId="{7A150ACF-C7F3-4995-A244-9F6008AA3DB9}" srcOrd="0" destOrd="0" presId="urn:microsoft.com/office/officeart/2005/8/layout/vProcess5"/>
    <dgm:cxn modelId="{D0FE54DF-8AD7-468E-8E7B-DB753AD72BD6}" type="presParOf" srcId="{1CAA0F3B-BFCD-4D06-9C39-2A60F7846C92}" destId="{A5285B8C-D118-43F8-8573-D37D70062824}" srcOrd="0" destOrd="0" presId="urn:microsoft.com/office/officeart/2005/8/layout/vProcess5"/>
    <dgm:cxn modelId="{164A251E-B493-417D-A8AE-B1D212D1F116}" type="presParOf" srcId="{1CAA0F3B-BFCD-4D06-9C39-2A60F7846C92}" destId="{7A150ACF-C7F3-4995-A244-9F6008AA3DB9}" srcOrd="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F2E955-4D6C-4286-8AB8-FEC5DB9A7B23}" type="doc">
      <dgm:prSet loTypeId="urn:microsoft.com/office/officeart/2005/8/layout/process5" loCatId="process" qsTypeId="urn:microsoft.com/office/officeart/2005/8/quickstyle/simple1" qsCatId="simple" csTypeId="urn:microsoft.com/office/officeart/2005/8/colors/colorful2" csCatId="colorful"/>
      <dgm:spPr/>
      <dgm:t>
        <a:bodyPr/>
        <a:lstStyle/>
        <a:p>
          <a:endParaRPr lang="en-US"/>
        </a:p>
      </dgm:t>
    </dgm:pt>
    <dgm:pt modelId="{4E6B0CEE-7EC2-4BC8-874E-05EA95E1FF12}">
      <dgm:prSet/>
      <dgm:spPr/>
      <dgm:t>
        <a:bodyPr/>
        <a:lstStyle/>
        <a:p>
          <a:r>
            <a:rPr lang="en-US"/>
            <a:t>My background in statistics</a:t>
          </a:r>
        </a:p>
      </dgm:t>
    </dgm:pt>
    <dgm:pt modelId="{2F31E8AA-6788-4A3F-8DBE-571F95DF1674}" type="parTrans" cxnId="{8FF2F1A2-FD24-4B5A-8CE4-296193237880}">
      <dgm:prSet/>
      <dgm:spPr/>
      <dgm:t>
        <a:bodyPr/>
        <a:lstStyle/>
        <a:p>
          <a:endParaRPr lang="en-US"/>
        </a:p>
      </dgm:t>
    </dgm:pt>
    <dgm:pt modelId="{572B6E92-0340-495B-BA33-F0760011A20E}" type="sibTrans" cxnId="{8FF2F1A2-FD24-4B5A-8CE4-296193237880}">
      <dgm:prSet/>
      <dgm:spPr/>
      <dgm:t>
        <a:bodyPr/>
        <a:lstStyle/>
        <a:p>
          <a:endParaRPr lang="en-US"/>
        </a:p>
      </dgm:t>
    </dgm:pt>
    <dgm:pt modelId="{0D91B0D9-2D6C-481F-B132-FB872DFDF55D}">
      <dgm:prSet/>
      <dgm:spPr/>
      <dgm:t>
        <a:bodyPr/>
        <a:lstStyle/>
        <a:p>
          <a:r>
            <a:rPr lang="en-US"/>
            <a:t>Considerations of ethics</a:t>
          </a:r>
        </a:p>
      </dgm:t>
    </dgm:pt>
    <dgm:pt modelId="{41AB1D96-A62D-48BF-B67D-D9A24AFE58A3}" type="parTrans" cxnId="{6A634FF1-9DDD-40F8-AFAE-691D67C36C9F}">
      <dgm:prSet/>
      <dgm:spPr/>
      <dgm:t>
        <a:bodyPr/>
        <a:lstStyle/>
        <a:p>
          <a:endParaRPr lang="en-US"/>
        </a:p>
      </dgm:t>
    </dgm:pt>
    <dgm:pt modelId="{6C175003-1892-4DD0-97F9-8FFA138C2621}" type="sibTrans" cxnId="{6A634FF1-9DDD-40F8-AFAE-691D67C36C9F}">
      <dgm:prSet/>
      <dgm:spPr/>
      <dgm:t>
        <a:bodyPr/>
        <a:lstStyle/>
        <a:p>
          <a:endParaRPr lang="en-US"/>
        </a:p>
      </dgm:t>
    </dgm:pt>
    <dgm:pt modelId="{4D65A03E-4E26-4F08-92F9-1347700F587A}">
      <dgm:prSet/>
      <dgm:spPr/>
      <dgm:t>
        <a:bodyPr/>
        <a:lstStyle/>
        <a:p>
          <a:r>
            <a:rPr lang="en-US"/>
            <a:t>The assignment and unexpected outcomes</a:t>
          </a:r>
        </a:p>
      </dgm:t>
    </dgm:pt>
    <dgm:pt modelId="{43DEFB07-DE05-450E-B46A-ADDFBD8DCE66}" type="parTrans" cxnId="{1AEC4059-1F5A-4865-955C-B6FFF1B78928}">
      <dgm:prSet/>
      <dgm:spPr/>
      <dgm:t>
        <a:bodyPr/>
        <a:lstStyle/>
        <a:p>
          <a:endParaRPr lang="en-US"/>
        </a:p>
      </dgm:t>
    </dgm:pt>
    <dgm:pt modelId="{68CD84F4-AE66-4E02-9B8C-FBB24C41CA7F}" type="sibTrans" cxnId="{1AEC4059-1F5A-4865-955C-B6FFF1B78928}">
      <dgm:prSet/>
      <dgm:spPr/>
      <dgm:t>
        <a:bodyPr/>
        <a:lstStyle/>
        <a:p>
          <a:endParaRPr lang="en-US"/>
        </a:p>
      </dgm:t>
    </dgm:pt>
    <dgm:pt modelId="{D0B6F777-E218-4DC9-824C-B6923EC8420F}">
      <dgm:prSet/>
      <dgm:spPr/>
      <dgm:t>
        <a:bodyPr/>
        <a:lstStyle/>
        <a:p>
          <a:r>
            <a:rPr lang="en-US"/>
            <a:t>Selected student responses</a:t>
          </a:r>
        </a:p>
      </dgm:t>
    </dgm:pt>
    <dgm:pt modelId="{4E2DEE97-8693-4B95-AF9C-079C755F06EF}" type="parTrans" cxnId="{06F4E083-145F-481E-8CBD-323EF3F99070}">
      <dgm:prSet/>
      <dgm:spPr/>
      <dgm:t>
        <a:bodyPr/>
        <a:lstStyle/>
        <a:p>
          <a:endParaRPr lang="en-US"/>
        </a:p>
      </dgm:t>
    </dgm:pt>
    <dgm:pt modelId="{1F1FFE2A-F4A9-4565-9814-2F9725647E0E}" type="sibTrans" cxnId="{06F4E083-145F-481E-8CBD-323EF3F99070}">
      <dgm:prSet/>
      <dgm:spPr/>
      <dgm:t>
        <a:bodyPr/>
        <a:lstStyle/>
        <a:p>
          <a:endParaRPr lang="en-US"/>
        </a:p>
      </dgm:t>
    </dgm:pt>
    <dgm:pt modelId="{793728F6-5987-41C2-9B6C-B3F37ADC2EFF}">
      <dgm:prSet/>
      <dgm:spPr/>
      <dgm:t>
        <a:bodyPr/>
        <a:lstStyle/>
        <a:p>
          <a:r>
            <a:rPr lang="en-US"/>
            <a:t>Features of why the assignment “succeeded” </a:t>
          </a:r>
        </a:p>
      </dgm:t>
    </dgm:pt>
    <dgm:pt modelId="{EBA47E7D-30FC-4362-BF6C-90F151EF2970}" type="parTrans" cxnId="{67224AC1-05C6-4B66-B6B0-169ED49D95CF}">
      <dgm:prSet/>
      <dgm:spPr/>
      <dgm:t>
        <a:bodyPr/>
        <a:lstStyle/>
        <a:p>
          <a:endParaRPr lang="en-US"/>
        </a:p>
      </dgm:t>
    </dgm:pt>
    <dgm:pt modelId="{6DF87F53-D288-4180-9816-55DC5B9D320F}" type="sibTrans" cxnId="{67224AC1-05C6-4B66-B6B0-169ED49D95CF}">
      <dgm:prSet/>
      <dgm:spPr/>
      <dgm:t>
        <a:bodyPr/>
        <a:lstStyle/>
        <a:p>
          <a:endParaRPr lang="en-US"/>
        </a:p>
      </dgm:t>
    </dgm:pt>
    <dgm:pt modelId="{D3D53D1F-BF82-44B8-979D-96E813DE4D78}" type="pres">
      <dgm:prSet presAssocID="{9AF2E955-4D6C-4286-8AB8-FEC5DB9A7B23}" presName="diagram" presStyleCnt="0">
        <dgm:presLayoutVars>
          <dgm:dir/>
          <dgm:resizeHandles val="exact"/>
        </dgm:presLayoutVars>
      </dgm:prSet>
      <dgm:spPr/>
    </dgm:pt>
    <dgm:pt modelId="{9BDA2120-9147-44A3-BD42-A5DEF50396C8}" type="pres">
      <dgm:prSet presAssocID="{4E6B0CEE-7EC2-4BC8-874E-05EA95E1FF12}" presName="node" presStyleLbl="node1" presStyleIdx="0" presStyleCnt="5">
        <dgm:presLayoutVars>
          <dgm:bulletEnabled val="1"/>
        </dgm:presLayoutVars>
      </dgm:prSet>
      <dgm:spPr/>
    </dgm:pt>
    <dgm:pt modelId="{758B67A1-69F8-4973-838C-180D8D368AE1}" type="pres">
      <dgm:prSet presAssocID="{572B6E92-0340-495B-BA33-F0760011A20E}" presName="sibTrans" presStyleLbl="sibTrans2D1" presStyleIdx="0" presStyleCnt="4"/>
      <dgm:spPr/>
    </dgm:pt>
    <dgm:pt modelId="{C63DFA68-D954-4B1E-B6AD-E7BAA9B972A2}" type="pres">
      <dgm:prSet presAssocID="{572B6E92-0340-495B-BA33-F0760011A20E}" presName="connectorText" presStyleLbl="sibTrans2D1" presStyleIdx="0" presStyleCnt="4"/>
      <dgm:spPr/>
    </dgm:pt>
    <dgm:pt modelId="{1C00E84F-5D41-40B6-907E-8D0D1D0254EA}" type="pres">
      <dgm:prSet presAssocID="{0D91B0D9-2D6C-481F-B132-FB872DFDF55D}" presName="node" presStyleLbl="node1" presStyleIdx="1" presStyleCnt="5">
        <dgm:presLayoutVars>
          <dgm:bulletEnabled val="1"/>
        </dgm:presLayoutVars>
      </dgm:prSet>
      <dgm:spPr/>
    </dgm:pt>
    <dgm:pt modelId="{BF4C816A-02E0-4AD8-805C-4B7D3B5E8296}" type="pres">
      <dgm:prSet presAssocID="{6C175003-1892-4DD0-97F9-8FFA138C2621}" presName="sibTrans" presStyleLbl="sibTrans2D1" presStyleIdx="1" presStyleCnt="4"/>
      <dgm:spPr/>
    </dgm:pt>
    <dgm:pt modelId="{19A46F0D-61E5-4672-930D-1AF12A05AA53}" type="pres">
      <dgm:prSet presAssocID="{6C175003-1892-4DD0-97F9-8FFA138C2621}" presName="connectorText" presStyleLbl="sibTrans2D1" presStyleIdx="1" presStyleCnt="4"/>
      <dgm:spPr/>
    </dgm:pt>
    <dgm:pt modelId="{A555140C-5726-4004-9305-B48A1CA5E18D}" type="pres">
      <dgm:prSet presAssocID="{4D65A03E-4E26-4F08-92F9-1347700F587A}" presName="node" presStyleLbl="node1" presStyleIdx="2" presStyleCnt="5">
        <dgm:presLayoutVars>
          <dgm:bulletEnabled val="1"/>
        </dgm:presLayoutVars>
      </dgm:prSet>
      <dgm:spPr/>
    </dgm:pt>
    <dgm:pt modelId="{31234D38-4277-4D21-BB66-2F23FA8B6EFE}" type="pres">
      <dgm:prSet presAssocID="{68CD84F4-AE66-4E02-9B8C-FBB24C41CA7F}" presName="sibTrans" presStyleLbl="sibTrans2D1" presStyleIdx="2" presStyleCnt="4"/>
      <dgm:spPr/>
    </dgm:pt>
    <dgm:pt modelId="{3032232E-73E1-4326-8E0E-E4B431CF70BC}" type="pres">
      <dgm:prSet presAssocID="{68CD84F4-AE66-4E02-9B8C-FBB24C41CA7F}" presName="connectorText" presStyleLbl="sibTrans2D1" presStyleIdx="2" presStyleCnt="4"/>
      <dgm:spPr/>
    </dgm:pt>
    <dgm:pt modelId="{9FFADEBB-35C6-496D-B3D3-F54A79A38F79}" type="pres">
      <dgm:prSet presAssocID="{D0B6F777-E218-4DC9-824C-B6923EC8420F}" presName="node" presStyleLbl="node1" presStyleIdx="3" presStyleCnt="5">
        <dgm:presLayoutVars>
          <dgm:bulletEnabled val="1"/>
        </dgm:presLayoutVars>
      </dgm:prSet>
      <dgm:spPr/>
    </dgm:pt>
    <dgm:pt modelId="{B7F2DC20-D1EF-4CEF-9AB5-5097C9B2AA55}" type="pres">
      <dgm:prSet presAssocID="{1F1FFE2A-F4A9-4565-9814-2F9725647E0E}" presName="sibTrans" presStyleLbl="sibTrans2D1" presStyleIdx="3" presStyleCnt="4"/>
      <dgm:spPr/>
    </dgm:pt>
    <dgm:pt modelId="{A3FE7EC4-B22C-4212-849E-D906C0335489}" type="pres">
      <dgm:prSet presAssocID="{1F1FFE2A-F4A9-4565-9814-2F9725647E0E}" presName="connectorText" presStyleLbl="sibTrans2D1" presStyleIdx="3" presStyleCnt="4"/>
      <dgm:spPr/>
    </dgm:pt>
    <dgm:pt modelId="{154B0C61-7A10-4393-8D7F-4B58953189D5}" type="pres">
      <dgm:prSet presAssocID="{793728F6-5987-41C2-9B6C-B3F37ADC2EFF}" presName="node" presStyleLbl="node1" presStyleIdx="4" presStyleCnt="5">
        <dgm:presLayoutVars>
          <dgm:bulletEnabled val="1"/>
        </dgm:presLayoutVars>
      </dgm:prSet>
      <dgm:spPr/>
    </dgm:pt>
  </dgm:ptLst>
  <dgm:cxnLst>
    <dgm:cxn modelId="{0492CC0C-0F5A-4EBB-B088-DCAE34B644F0}" type="presOf" srcId="{1F1FFE2A-F4A9-4565-9814-2F9725647E0E}" destId="{A3FE7EC4-B22C-4212-849E-D906C0335489}" srcOrd="1" destOrd="0" presId="urn:microsoft.com/office/officeart/2005/8/layout/process5"/>
    <dgm:cxn modelId="{EE07BF10-8A49-4AE2-8791-A4D3FCA1B348}" type="presOf" srcId="{D0B6F777-E218-4DC9-824C-B6923EC8420F}" destId="{9FFADEBB-35C6-496D-B3D3-F54A79A38F79}" srcOrd="0" destOrd="0" presId="urn:microsoft.com/office/officeart/2005/8/layout/process5"/>
    <dgm:cxn modelId="{C2F0B01E-D83D-4603-A8D5-2510DA9CA6AA}" type="presOf" srcId="{6C175003-1892-4DD0-97F9-8FFA138C2621}" destId="{19A46F0D-61E5-4672-930D-1AF12A05AA53}" srcOrd="1" destOrd="0" presId="urn:microsoft.com/office/officeart/2005/8/layout/process5"/>
    <dgm:cxn modelId="{0B758348-91AC-4DCF-A1BE-4153DB914CE1}" type="presOf" srcId="{572B6E92-0340-495B-BA33-F0760011A20E}" destId="{758B67A1-69F8-4973-838C-180D8D368AE1}" srcOrd="0" destOrd="0" presId="urn:microsoft.com/office/officeart/2005/8/layout/process5"/>
    <dgm:cxn modelId="{6F600E4A-82B1-4415-BC32-0A82C61F43AB}" type="presOf" srcId="{4D65A03E-4E26-4F08-92F9-1347700F587A}" destId="{A555140C-5726-4004-9305-B48A1CA5E18D}" srcOrd="0" destOrd="0" presId="urn:microsoft.com/office/officeart/2005/8/layout/process5"/>
    <dgm:cxn modelId="{8108664D-C1C8-4797-B9F6-0B4EFCF21CD5}" type="presOf" srcId="{6C175003-1892-4DD0-97F9-8FFA138C2621}" destId="{BF4C816A-02E0-4AD8-805C-4B7D3B5E8296}" srcOrd="0" destOrd="0" presId="urn:microsoft.com/office/officeart/2005/8/layout/process5"/>
    <dgm:cxn modelId="{1AEC4059-1F5A-4865-955C-B6FFF1B78928}" srcId="{9AF2E955-4D6C-4286-8AB8-FEC5DB9A7B23}" destId="{4D65A03E-4E26-4F08-92F9-1347700F587A}" srcOrd="2" destOrd="0" parTransId="{43DEFB07-DE05-450E-B46A-ADDFBD8DCE66}" sibTransId="{68CD84F4-AE66-4E02-9B8C-FBB24C41CA7F}"/>
    <dgm:cxn modelId="{52BF1E7A-A45C-4C4F-B90B-34B92F19384E}" type="presOf" srcId="{68CD84F4-AE66-4E02-9B8C-FBB24C41CA7F}" destId="{31234D38-4277-4D21-BB66-2F23FA8B6EFE}" srcOrd="0" destOrd="0" presId="urn:microsoft.com/office/officeart/2005/8/layout/process5"/>
    <dgm:cxn modelId="{06F4E083-145F-481E-8CBD-323EF3F99070}" srcId="{9AF2E955-4D6C-4286-8AB8-FEC5DB9A7B23}" destId="{D0B6F777-E218-4DC9-824C-B6923EC8420F}" srcOrd="3" destOrd="0" parTransId="{4E2DEE97-8693-4B95-AF9C-079C755F06EF}" sibTransId="{1F1FFE2A-F4A9-4565-9814-2F9725647E0E}"/>
    <dgm:cxn modelId="{8E7C828D-66DF-49BD-860D-147FC8FA512B}" type="presOf" srcId="{0D91B0D9-2D6C-481F-B132-FB872DFDF55D}" destId="{1C00E84F-5D41-40B6-907E-8D0D1D0254EA}" srcOrd="0" destOrd="0" presId="urn:microsoft.com/office/officeart/2005/8/layout/process5"/>
    <dgm:cxn modelId="{109FA095-35B7-4B34-A774-5018FA31D28B}" type="presOf" srcId="{793728F6-5987-41C2-9B6C-B3F37ADC2EFF}" destId="{154B0C61-7A10-4393-8D7F-4B58953189D5}" srcOrd="0" destOrd="0" presId="urn:microsoft.com/office/officeart/2005/8/layout/process5"/>
    <dgm:cxn modelId="{8FF2F1A2-FD24-4B5A-8CE4-296193237880}" srcId="{9AF2E955-4D6C-4286-8AB8-FEC5DB9A7B23}" destId="{4E6B0CEE-7EC2-4BC8-874E-05EA95E1FF12}" srcOrd="0" destOrd="0" parTransId="{2F31E8AA-6788-4A3F-8DBE-571F95DF1674}" sibTransId="{572B6E92-0340-495B-BA33-F0760011A20E}"/>
    <dgm:cxn modelId="{67224AC1-05C6-4B66-B6B0-169ED49D95CF}" srcId="{9AF2E955-4D6C-4286-8AB8-FEC5DB9A7B23}" destId="{793728F6-5987-41C2-9B6C-B3F37ADC2EFF}" srcOrd="4" destOrd="0" parTransId="{EBA47E7D-30FC-4362-BF6C-90F151EF2970}" sibTransId="{6DF87F53-D288-4180-9816-55DC5B9D320F}"/>
    <dgm:cxn modelId="{467D66D1-AC0E-41D4-8BD1-F4E3843A7C7F}" type="presOf" srcId="{4E6B0CEE-7EC2-4BC8-874E-05EA95E1FF12}" destId="{9BDA2120-9147-44A3-BD42-A5DEF50396C8}" srcOrd="0" destOrd="0" presId="urn:microsoft.com/office/officeart/2005/8/layout/process5"/>
    <dgm:cxn modelId="{51749FD2-BB09-4135-8AA8-0A03E0564DE0}" type="presOf" srcId="{68CD84F4-AE66-4E02-9B8C-FBB24C41CA7F}" destId="{3032232E-73E1-4326-8E0E-E4B431CF70BC}" srcOrd="1" destOrd="0" presId="urn:microsoft.com/office/officeart/2005/8/layout/process5"/>
    <dgm:cxn modelId="{E7E4ADDF-6D53-40B2-B6A9-623A5FC44717}" type="presOf" srcId="{1F1FFE2A-F4A9-4565-9814-2F9725647E0E}" destId="{B7F2DC20-D1EF-4CEF-9AB5-5097C9B2AA55}" srcOrd="0" destOrd="0" presId="urn:microsoft.com/office/officeart/2005/8/layout/process5"/>
    <dgm:cxn modelId="{6A634FF1-9DDD-40F8-AFAE-691D67C36C9F}" srcId="{9AF2E955-4D6C-4286-8AB8-FEC5DB9A7B23}" destId="{0D91B0D9-2D6C-481F-B132-FB872DFDF55D}" srcOrd="1" destOrd="0" parTransId="{41AB1D96-A62D-48BF-B67D-D9A24AFE58A3}" sibTransId="{6C175003-1892-4DD0-97F9-8FFA138C2621}"/>
    <dgm:cxn modelId="{4E0314FA-25B8-49C2-B20D-D4B98A911480}" type="presOf" srcId="{9AF2E955-4D6C-4286-8AB8-FEC5DB9A7B23}" destId="{D3D53D1F-BF82-44B8-979D-96E813DE4D78}" srcOrd="0" destOrd="0" presId="urn:microsoft.com/office/officeart/2005/8/layout/process5"/>
    <dgm:cxn modelId="{AC7697FC-0A96-4F1A-B8E8-3B54F98859CC}" type="presOf" srcId="{572B6E92-0340-495B-BA33-F0760011A20E}" destId="{C63DFA68-D954-4B1E-B6AD-E7BAA9B972A2}" srcOrd="1" destOrd="0" presId="urn:microsoft.com/office/officeart/2005/8/layout/process5"/>
    <dgm:cxn modelId="{BECCC065-2416-43F5-A4AD-465AD4301CB3}" type="presParOf" srcId="{D3D53D1F-BF82-44B8-979D-96E813DE4D78}" destId="{9BDA2120-9147-44A3-BD42-A5DEF50396C8}" srcOrd="0" destOrd="0" presId="urn:microsoft.com/office/officeart/2005/8/layout/process5"/>
    <dgm:cxn modelId="{60A32104-9FCD-419F-9C73-82130201ACEC}" type="presParOf" srcId="{D3D53D1F-BF82-44B8-979D-96E813DE4D78}" destId="{758B67A1-69F8-4973-838C-180D8D368AE1}" srcOrd="1" destOrd="0" presId="urn:microsoft.com/office/officeart/2005/8/layout/process5"/>
    <dgm:cxn modelId="{244807FD-67E4-4423-8393-82AF4198AE09}" type="presParOf" srcId="{758B67A1-69F8-4973-838C-180D8D368AE1}" destId="{C63DFA68-D954-4B1E-B6AD-E7BAA9B972A2}" srcOrd="0" destOrd="0" presId="urn:microsoft.com/office/officeart/2005/8/layout/process5"/>
    <dgm:cxn modelId="{3BCF7CFE-D7F7-49C6-A2D4-8F4B82D2879E}" type="presParOf" srcId="{D3D53D1F-BF82-44B8-979D-96E813DE4D78}" destId="{1C00E84F-5D41-40B6-907E-8D0D1D0254EA}" srcOrd="2" destOrd="0" presId="urn:microsoft.com/office/officeart/2005/8/layout/process5"/>
    <dgm:cxn modelId="{E0416852-D376-41EA-ACEA-3E502AD46F3F}" type="presParOf" srcId="{D3D53D1F-BF82-44B8-979D-96E813DE4D78}" destId="{BF4C816A-02E0-4AD8-805C-4B7D3B5E8296}" srcOrd="3" destOrd="0" presId="urn:microsoft.com/office/officeart/2005/8/layout/process5"/>
    <dgm:cxn modelId="{1C2C0E51-D9A3-466D-85C4-D95640753AD1}" type="presParOf" srcId="{BF4C816A-02E0-4AD8-805C-4B7D3B5E8296}" destId="{19A46F0D-61E5-4672-930D-1AF12A05AA53}" srcOrd="0" destOrd="0" presId="urn:microsoft.com/office/officeart/2005/8/layout/process5"/>
    <dgm:cxn modelId="{843FD40D-7AC1-466B-8031-419165AA3D4A}" type="presParOf" srcId="{D3D53D1F-BF82-44B8-979D-96E813DE4D78}" destId="{A555140C-5726-4004-9305-B48A1CA5E18D}" srcOrd="4" destOrd="0" presId="urn:microsoft.com/office/officeart/2005/8/layout/process5"/>
    <dgm:cxn modelId="{F292179A-F108-4702-B0DA-6B9FDB4B3FF7}" type="presParOf" srcId="{D3D53D1F-BF82-44B8-979D-96E813DE4D78}" destId="{31234D38-4277-4D21-BB66-2F23FA8B6EFE}" srcOrd="5" destOrd="0" presId="urn:microsoft.com/office/officeart/2005/8/layout/process5"/>
    <dgm:cxn modelId="{B9F701DE-738E-44E0-91C7-44D95E2C3E95}" type="presParOf" srcId="{31234D38-4277-4D21-BB66-2F23FA8B6EFE}" destId="{3032232E-73E1-4326-8E0E-E4B431CF70BC}" srcOrd="0" destOrd="0" presId="urn:microsoft.com/office/officeart/2005/8/layout/process5"/>
    <dgm:cxn modelId="{EF02F661-AA62-4822-9DE6-487BD7DE8739}" type="presParOf" srcId="{D3D53D1F-BF82-44B8-979D-96E813DE4D78}" destId="{9FFADEBB-35C6-496D-B3D3-F54A79A38F79}" srcOrd="6" destOrd="0" presId="urn:microsoft.com/office/officeart/2005/8/layout/process5"/>
    <dgm:cxn modelId="{927AFD6D-7344-44D4-8AF2-EE030F58EE6C}" type="presParOf" srcId="{D3D53D1F-BF82-44B8-979D-96E813DE4D78}" destId="{B7F2DC20-D1EF-4CEF-9AB5-5097C9B2AA55}" srcOrd="7" destOrd="0" presId="urn:microsoft.com/office/officeart/2005/8/layout/process5"/>
    <dgm:cxn modelId="{6E16FD49-6CE3-45DC-BB79-687F2C722FB1}" type="presParOf" srcId="{B7F2DC20-D1EF-4CEF-9AB5-5097C9B2AA55}" destId="{A3FE7EC4-B22C-4212-849E-D906C0335489}" srcOrd="0" destOrd="0" presId="urn:microsoft.com/office/officeart/2005/8/layout/process5"/>
    <dgm:cxn modelId="{D3EDB049-2C6D-4027-953F-76EC74283E17}" type="presParOf" srcId="{D3D53D1F-BF82-44B8-979D-96E813DE4D78}" destId="{154B0C61-7A10-4393-8D7F-4B58953189D5}"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C04ACE4-A9D5-42C8-A03D-1AEDA9241347}"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2B3E59E1-D9D0-4216-846E-5537D5E8820B}">
      <dgm:prSet/>
      <dgm:spPr/>
      <dgm:t>
        <a:bodyPr/>
        <a:lstStyle/>
        <a:p>
          <a:r>
            <a:rPr lang="en-US"/>
            <a:t>Objectivity</a:t>
          </a:r>
        </a:p>
      </dgm:t>
    </dgm:pt>
    <dgm:pt modelId="{7B16A4DD-C73D-4B1F-9B1B-B9C98626616C}" type="parTrans" cxnId="{DECF74F8-28BE-461C-87A9-D7FB0F6C941D}">
      <dgm:prSet/>
      <dgm:spPr/>
      <dgm:t>
        <a:bodyPr/>
        <a:lstStyle/>
        <a:p>
          <a:endParaRPr lang="en-US"/>
        </a:p>
      </dgm:t>
    </dgm:pt>
    <dgm:pt modelId="{35AF838E-1748-4B06-AB10-357377151C4B}" type="sibTrans" cxnId="{DECF74F8-28BE-461C-87A9-D7FB0F6C941D}">
      <dgm:prSet/>
      <dgm:spPr/>
      <dgm:t>
        <a:bodyPr/>
        <a:lstStyle/>
        <a:p>
          <a:endParaRPr lang="en-US"/>
        </a:p>
      </dgm:t>
    </dgm:pt>
    <dgm:pt modelId="{6A3A1F02-C3E9-459B-9EFD-7DC8A653BED5}">
      <dgm:prSet/>
      <dgm:spPr/>
      <dgm:t>
        <a:bodyPr/>
        <a:lstStyle/>
        <a:p>
          <a:pPr>
            <a:buNone/>
          </a:pPr>
          <a:r>
            <a:rPr lang="en-US" dirty="0"/>
            <a:t>Appropriate sampling methods, disclose conflict of interest, accept full responsibility for professional performance</a:t>
          </a:r>
        </a:p>
      </dgm:t>
    </dgm:pt>
    <dgm:pt modelId="{0869ACDB-E1DB-45E4-8AAA-56E815FAAA0F}" type="parTrans" cxnId="{444D60B8-A40C-4750-8D5A-441F1D26D8C3}">
      <dgm:prSet/>
      <dgm:spPr/>
      <dgm:t>
        <a:bodyPr/>
        <a:lstStyle/>
        <a:p>
          <a:endParaRPr lang="en-US"/>
        </a:p>
      </dgm:t>
    </dgm:pt>
    <dgm:pt modelId="{795C2221-82F1-41CD-9F05-19078FDFAF84}" type="sibTrans" cxnId="{444D60B8-A40C-4750-8D5A-441F1D26D8C3}">
      <dgm:prSet/>
      <dgm:spPr/>
      <dgm:t>
        <a:bodyPr/>
        <a:lstStyle/>
        <a:p>
          <a:endParaRPr lang="en-US"/>
        </a:p>
      </dgm:t>
    </dgm:pt>
    <dgm:pt modelId="{97C92E83-23A2-44BB-AF86-14BFB8397E05}">
      <dgm:prSet/>
      <dgm:spPr/>
      <dgm:t>
        <a:bodyPr/>
        <a:lstStyle/>
        <a:p>
          <a:r>
            <a:rPr lang="en-US"/>
            <a:t>Integrity of Data</a:t>
          </a:r>
        </a:p>
      </dgm:t>
    </dgm:pt>
    <dgm:pt modelId="{E2BB78D9-F262-4A4D-92C1-C9F98EAF3DDE}" type="parTrans" cxnId="{3A94311B-AE9B-4A66-ABE7-F57A2C8F66A4}">
      <dgm:prSet/>
      <dgm:spPr/>
      <dgm:t>
        <a:bodyPr/>
        <a:lstStyle/>
        <a:p>
          <a:endParaRPr lang="en-US"/>
        </a:p>
      </dgm:t>
    </dgm:pt>
    <dgm:pt modelId="{9371BB8C-11F1-405E-9EF2-A138AB108535}" type="sibTrans" cxnId="{3A94311B-AE9B-4A66-ABE7-F57A2C8F66A4}">
      <dgm:prSet/>
      <dgm:spPr/>
      <dgm:t>
        <a:bodyPr/>
        <a:lstStyle/>
        <a:p>
          <a:endParaRPr lang="en-US"/>
        </a:p>
      </dgm:t>
    </dgm:pt>
    <dgm:pt modelId="{357B462F-0BDD-4ADE-B232-A8A22C99D25A}">
      <dgm:prSet/>
      <dgm:spPr/>
      <dgm:t>
        <a:bodyPr/>
        <a:lstStyle/>
        <a:p>
          <a:pPr>
            <a:buNone/>
          </a:pPr>
          <a:r>
            <a:rPr lang="en-US" dirty="0"/>
            <a:t>Acknowledge assumptions, report limits of statistics, report financial sponsor</a:t>
          </a:r>
        </a:p>
      </dgm:t>
    </dgm:pt>
    <dgm:pt modelId="{98F7D0D1-8D91-40A9-BDE9-0A8F12869255}" type="parTrans" cxnId="{DD9360E2-5AC0-4100-B673-56577175CB8C}">
      <dgm:prSet/>
      <dgm:spPr/>
      <dgm:t>
        <a:bodyPr/>
        <a:lstStyle/>
        <a:p>
          <a:endParaRPr lang="en-US"/>
        </a:p>
      </dgm:t>
    </dgm:pt>
    <dgm:pt modelId="{3165BB9D-3ADC-46A4-BE8A-C22A89D87852}" type="sibTrans" cxnId="{DD9360E2-5AC0-4100-B673-56577175CB8C}">
      <dgm:prSet/>
      <dgm:spPr/>
      <dgm:t>
        <a:bodyPr/>
        <a:lstStyle/>
        <a:p>
          <a:endParaRPr lang="en-US"/>
        </a:p>
      </dgm:t>
    </dgm:pt>
    <dgm:pt modelId="{89D0A148-85B6-4A64-82E6-333EE5E9358D}">
      <dgm:prSet/>
      <dgm:spPr/>
      <dgm:t>
        <a:bodyPr/>
        <a:lstStyle/>
        <a:p>
          <a:r>
            <a:rPr lang="en-US"/>
            <a:t>To Client</a:t>
          </a:r>
        </a:p>
      </dgm:t>
    </dgm:pt>
    <dgm:pt modelId="{6F69ABBD-A08E-43BE-8651-589F5193C842}" type="parTrans" cxnId="{80BE2211-1AEC-43C5-82FF-A4266F2A54B3}">
      <dgm:prSet/>
      <dgm:spPr/>
      <dgm:t>
        <a:bodyPr/>
        <a:lstStyle/>
        <a:p>
          <a:endParaRPr lang="en-US"/>
        </a:p>
      </dgm:t>
    </dgm:pt>
    <dgm:pt modelId="{F8766298-F832-42CD-B92F-193FB8A3AEAE}" type="sibTrans" cxnId="{80BE2211-1AEC-43C5-82FF-A4266F2A54B3}">
      <dgm:prSet/>
      <dgm:spPr/>
      <dgm:t>
        <a:bodyPr/>
        <a:lstStyle/>
        <a:p>
          <a:endParaRPr lang="en-US"/>
        </a:p>
      </dgm:t>
    </dgm:pt>
    <dgm:pt modelId="{F01FA30F-455E-4C12-98E2-2A84CB08D400}">
      <dgm:prSet/>
      <dgm:spPr/>
      <dgm:t>
        <a:bodyPr/>
        <a:lstStyle/>
        <a:p>
          <a:pPr>
            <a:buNone/>
          </a:pPr>
          <a:r>
            <a:rPr lang="en-US" dirty="0"/>
            <a:t>Provides choices among valid alternatives, explain any adverse consequences, apply without predetermining the outcome</a:t>
          </a:r>
        </a:p>
      </dgm:t>
    </dgm:pt>
    <dgm:pt modelId="{F3B43C3B-7CE3-409C-B1EC-C3AE26FE393F}" type="parTrans" cxnId="{53FEAA42-4185-4F7B-9706-0E416AC0A293}">
      <dgm:prSet/>
      <dgm:spPr/>
      <dgm:t>
        <a:bodyPr/>
        <a:lstStyle/>
        <a:p>
          <a:endParaRPr lang="en-US"/>
        </a:p>
      </dgm:t>
    </dgm:pt>
    <dgm:pt modelId="{3D7E3AB8-787D-4C4F-9538-5753E7F838BA}" type="sibTrans" cxnId="{53FEAA42-4185-4F7B-9706-0E416AC0A293}">
      <dgm:prSet/>
      <dgm:spPr/>
      <dgm:t>
        <a:bodyPr/>
        <a:lstStyle/>
        <a:p>
          <a:endParaRPr lang="en-US"/>
        </a:p>
      </dgm:t>
    </dgm:pt>
    <dgm:pt modelId="{88B96F4B-385E-4A99-8E04-45BE54F33994}">
      <dgm:prSet/>
      <dgm:spPr/>
      <dgm:t>
        <a:bodyPr/>
        <a:lstStyle/>
        <a:p>
          <a:r>
            <a:rPr lang="en-US"/>
            <a:t>Misconduct </a:t>
          </a:r>
        </a:p>
      </dgm:t>
    </dgm:pt>
    <dgm:pt modelId="{506AFF83-9DB1-4C17-AF88-9B9D5802C3E6}" type="parTrans" cxnId="{7A2E22E1-739C-474C-8461-6F076787B58E}">
      <dgm:prSet/>
      <dgm:spPr/>
      <dgm:t>
        <a:bodyPr/>
        <a:lstStyle/>
        <a:p>
          <a:endParaRPr lang="en-US"/>
        </a:p>
      </dgm:t>
    </dgm:pt>
    <dgm:pt modelId="{88A00F76-75C1-485C-AF46-A0C661A46415}" type="sibTrans" cxnId="{7A2E22E1-739C-474C-8461-6F076787B58E}">
      <dgm:prSet/>
      <dgm:spPr/>
      <dgm:t>
        <a:bodyPr/>
        <a:lstStyle/>
        <a:p>
          <a:endParaRPr lang="en-US"/>
        </a:p>
      </dgm:t>
    </dgm:pt>
    <dgm:pt modelId="{24784159-782F-449B-84ED-F3186128BD63}">
      <dgm:prSet/>
      <dgm:spPr/>
      <dgm:t>
        <a:bodyPr/>
        <a:lstStyle/>
        <a:p>
          <a:pPr>
            <a:buNone/>
          </a:pPr>
          <a:r>
            <a:rPr lang="en-US" dirty="0"/>
            <a:t>A difference of opinion versus an error</a:t>
          </a:r>
        </a:p>
      </dgm:t>
    </dgm:pt>
    <dgm:pt modelId="{EF5D2250-0736-43BC-8A5D-3C72764236F7}" type="parTrans" cxnId="{0ACBE2BA-9156-47EA-A5D7-F155075BBB41}">
      <dgm:prSet/>
      <dgm:spPr/>
      <dgm:t>
        <a:bodyPr/>
        <a:lstStyle/>
        <a:p>
          <a:endParaRPr lang="en-US"/>
        </a:p>
      </dgm:t>
    </dgm:pt>
    <dgm:pt modelId="{C595C992-7ED4-4B61-910F-C6D41DF8741E}" type="sibTrans" cxnId="{0ACBE2BA-9156-47EA-A5D7-F155075BBB41}">
      <dgm:prSet/>
      <dgm:spPr/>
      <dgm:t>
        <a:bodyPr/>
        <a:lstStyle/>
        <a:p>
          <a:endParaRPr lang="en-US"/>
        </a:p>
      </dgm:t>
    </dgm:pt>
    <dgm:pt modelId="{F50833D2-7552-42ED-B7A8-C29DD1A52858}" type="pres">
      <dgm:prSet presAssocID="{3C04ACE4-A9D5-42C8-A03D-1AEDA9241347}" presName="Name0" presStyleCnt="0">
        <dgm:presLayoutVars>
          <dgm:dir/>
          <dgm:animLvl val="lvl"/>
          <dgm:resizeHandles val="exact"/>
        </dgm:presLayoutVars>
      </dgm:prSet>
      <dgm:spPr/>
    </dgm:pt>
    <dgm:pt modelId="{67D68014-82FA-4552-9F83-FB15B137463A}" type="pres">
      <dgm:prSet presAssocID="{2B3E59E1-D9D0-4216-846E-5537D5E8820B}" presName="linNode" presStyleCnt="0"/>
      <dgm:spPr/>
    </dgm:pt>
    <dgm:pt modelId="{75CF90E3-F903-4F5C-B61E-2F7908EA2D5F}" type="pres">
      <dgm:prSet presAssocID="{2B3E59E1-D9D0-4216-846E-5537D5E8820B}" presName="parentText" presStyleLbl="node1" presStyleIdx="0" presStyleCnt="4">
        <dgm:presLayoutVars>
          <dgm:chMax val="1"/>
          <dgm:bulletEnabled val="1"/>
        </dgm:presLayoutVars>
      </dgm:prSet>
      <dgm:spPr/>
    </dgm:pt>
    <dgm:pt modelId="{EC350008-5768-4578-90AD-15FA5E3E8D12}" type="pres">
      <dgm:prSet presAssocID="{2B3E59E1-D9D0-4216-846E-5537D5E8820B}" presName="descendantText" presStyleLbl="alignAccFollowNode1" presStyleIdx="0" presStyleCnt="4">
        <dgm:presLayoutVars>
          <dgm:bulletEnabled val="1"/>
        </dgm:presLayoutVars>
      </dgm:prSet>
      <dgm:spPr/>
    </dgm:pt>
    <dgm:pt modelId="{170E9A5F-04E2-4E69-BD86-12BCE4809622}" type="pres">
      <dgm:prSet presAssocID="{35AF838E-1748-4B06-AB10-357377151C4B}" presName="sp" presStyleCnt="0"/>
      <dgm:spPr/>
    </dgm:pt>
    <dgm:pt modelId="{F5073259-6312-4CAA-B791-45ACB20FA90D}" type="pres">
      <dgm:prSet presAssocID="{97C92E83-23A2-44BB-AF86-14BFB8397E05}" presName="linNode" presStyleCnt="0"/>
      <dgm:spPr/>
    </dgm:pt>
    <dgm:pt modelId="{DD46423E-297A-4A3E-B6B5-278F57AFDFB2}" type="pres">
      <dgm:prSet presAssocID="{97C92E83-23A2-44BB-AF86-14BFB8397E05}" presName="parentText" presStyleLbl="node1" presStyleIdx="1" presStyleCnt="4">
        <dgm:presLayoutVars>
          <dgm:chMax val="1"/>
          <dgm:bulletEnabled val="1"/>
        </dgm:presLayoutVars>
      </dgm:prSet>
      <dgm:spPr/>
    </dgm:pt>
    <dgm:pt modelId="{0978F788-4792-4AD3-80BE-8069A5993817}" type="pres">
      <dgm:prSet presAssocID="{97C92E83-23A2-44BB-AF86-14BFB8397E05}" presName="descendantText" presStyleLbl="alignAccFollowNode1" presStyleIdx="1" presStyleCnt="4">
        <dgm:presLayoutVars>
          <dgm:bulletEnabled val="1"/>
        </dgm:presLayoutVars>
      </dgm:prSet>
      <dgm:spPr/>
    </dgm:pt>
    <dgm:pt modelId="{A01174B5-FC6A-4EE1-99A8-4FD4B2C4B141}" type="pres">
      <dgm:prSet presAssocID="{9371BB8C-11F1-405E-9EF2-A138AB108535}" presName="sp" presStyleCnt="0"/>
      <dgm:spPr/>
    </dgm:pt>
    <dgm:pt modelId="{6DCF3A3D-8CFD-4120-808F-309D374C5413}" type="pres">
      <dgm:prSet presAssocID="{89D0A148-85B6-4A64-82E6-333EE5E9358D}" presName="linNode" presStyleCnt="0"/>
      <dgm:spPr/>
    </dgm:pt>
    <dgm:pt modelId="{3B7CCCCC-9D08-4512-BF90-E2503767D376}" type="pres">
      <dgm:prSet presAssocID="{89D0A148-85B6-4A64-82E6-333EE5E9358D}" presName="parentText" presStyleLbl="node1" presStyleIdx="2" presStyleCnt="4">
        <dgm:presLayoutVars>
          <dgm:chMax val="1"/>
          <dgm:bulletEnabled val="1"/>
        </dgm:presLayoutVars>
      </dgm:prSet>
      <dgm:spPr/>
    </dgm:pt>
    <dgm:pt modelId="{01329FC2-0B46-4A31-A401-4DA522C79800}" type="pres">
      <dgm:prSet presAssocID="{89D0A148-85B6-4A64-82E6-333EE5E9358D}" presName="descendantText" presStyleLbl="alignAccFollowNode1" presStyleIdx="2" presStyleCnt="4">
        <dgm:presLayoutVars>
          <dgm:bulletEnabled val="1"/>
        </dgm:presLayoutVars>
      </dgm:prSet>
      <dgm:spPr/>
    </dgm:pt>
    <dgm:pt modelId="{981E5E33-F760-4879-BDC7-F2E88E4473E8}" type="pres">
      <dgm:prSet presAssocID="{F8766298-F832-42CD-B92F-193FB8A3AEAE}" presName="sp" presStyleCnt="0"/>
      <dgm:spPr/>
    </dgm:pt>
    <dgm:pt modelId="{032D4F9B-88D4-4206-A39F-2754D047DF22}" type="pres">
      <dgm:prSet presAssocID="{88B96F4B-385E-4A99-8E04-45BE54F33994}" presName="linNode" presStyleCnt="0"/>
      <dgm:spPr/>
    </dgm:pt>
    <dgm:pt modelId="{E7754786-8F85-4ED4-87D8-3DAB5904E077}" type="pres">
      <dgm:prSet presAssocID="{88B96F4B-385E-4A99-8E04-45BE54F33994}" presName="parentText" presStyleLbl="node1" presStyleIdx="3" presStyleCnt="4">
        <dgm:presLayoutVars>
          <dgm:chMax val="1"/>
          <dgm:bulletEnabled val="1"/>
        </dgm:presLayoutVars>
      </dgm:prSet>
      <dgm:spPr/>
    </dgm:pt>
    <dgm:pt modelId="{E102A412-FE59-4E50-8DAD-AD32852E392F}" type="pres">
      <dgm:prSet presAssocID="{88B96F4B-385E-4A99-8E04-45BE54F33994}" presName="descendantText" presStyleLbl="alignAccFollowNode1" presStyleIdx="3" presStyleCnt="4">
        <dgm:presLayoutVars>
          <dgm:bulletEnabled val="1"/>
        </dgm:presLayoutVars>
      </dgm:prSet>
      <dgm:spPr/>
    </dgm:pt>
  </dgm:ptLst>
  <dgm:cxnLst>
    <dgm:cxn modelId="{80BE2211-1AEC-43C5-82FF-A4266F2A54B3}" srcId="{3C04ACE4-A9D5-42C8-A03D-1AEDA9241347}" destId="{89D0A148-85B6-4A64-82E6-333EE5E9358D}" srcOrd="2" destOrd="0" parTransId="{6F69ABBD-A08E-43BE-8651-589F5193C842}" sibTransId="{F8766298-F832-42CD-B92F-193FB8A3AEAE}"/>
    <dgm:cxn modelId="{9942F214-D13F-4BB3-870C-1B7CFC0B53AD}" type="presOf" srcId="{357B462F-0BDD-4ADE-B232-A8A22C99D25A}" destId="{0978F788-4792-4AD3-80BE-8069A5993817}" srcOrd="0" destOrd="0" presId="urn:microsoft.com/office/officeart/2005/8/layout/vList5"/>
    <dgm:cxn modelId="{3A94311B-AE9B-4A66-ABE7-F57A2C8F66A4}" srcId="{3C04ACE4-A9D5-42C8-A03D-1AEDA9241347}" destId="{97C92E83-23A2-44BB-AF86-14BFB8397E05}" srcOrd="1" destOrd="0" parTransId="{E2BB78D9-F262-4A4D-92C1-C9F98EAF3DDE}" sibTransId="{9371BB8C-11F1-405E-9EF2-A138AB108535}"/>
    <dgm:cxn modelId="{53FEAA42-4185-4F7B-9706-0E416AC0A293}" srcId="{89D0A148-85B6-4A64-82E6-333EE5E9358D}" destId="{F01FA30F-455E-4C12-98E2-2A84CB08D400}" srcOrd="0" destOrd="0" parTransId="{F3B43C3B-7CE3-409C-B1EC-C3AE26FE393F}" sibTransId="{3D7E3AB8-787D-4C4F-9538-5753E7F838BA}"/>
    <dgm:cxn modelId="{A80C3348-DD9D-41D4-81A2-1335A47D9254}" type="presOf" srcId="{F01FA30F-455E-4C12-98E2-2A84CB08D400}" destId="{01329FC2-0B46-4A31-A401-4DA522C79800}" srcOrd="0" destOrd="0" presId="urn:microsoft.com/office/officeart/2005/8/layout/vList5"/>
    <dgm:cxn modelId="{816C0C88-B849-4851-9A04-BC5E6EE39D9C}" type="presOf" srcId="{88B96F4B-385E-4A99-8E04-45BE54F33994}" destId="{E7754786-8F85-4ED4-87D8-3DAB5904E077}" srcOrd="0" destOrd="0" presId="urn:microsoft.com/office/officeart/2005/8/layout/vList5"/>
    <dgm:cxn modelId="{A67DBC8D-F2BF-4D97-9B16-094641E3E52D}" type="presOf" srcId="{97C92E83-23A2-44BB-AF86-14BFB8397E05}" destId="{DD46423E-297A-4A3E-B6B5-278F57AFDFB2}" srcOrd="0" destOrd="0" presId="urn:microsoft.com/office/officeart/2005/8/layout/vList5"/>
    <dgm:cxn modelId="{444D60B8-A40C-4750-8D5A-441F1D26D8C3}" srcId="{2B3E59E1-D9D0-4216-846E-5537D5E8820B}" destId="{6A3A1F02-C3E9-459B-9EFD-7DC8A653BED5}" srcOrd="0" destOrd="0" parTransId="{0869ACDB-E1DB-45E4-8AAA-56E815FAAA0F}" sibTransId="{795C2221-82F1-41CD-9F05-19078FDFAF84}"/>
    <dgm:cxn modelId="{0ACBE2BA-9156-47EA-A5D7-F155075BBB41}" srcId="{88B96F4B-385E-4A99-8E04-45BE54F33994}" destId="{24784159-782F-449B-84ED-F3186128BD63}" srcOrd="0" destOrd="0" parTransId="{EF5D2250-0736-43BC-8A5D-3C72764236F7}" sibTransId="{C595C992-7ED4-4B61-910F-C6D41DF8741E}"/>
    <dgm:cxn modelId="{16C3ECDA-37C6-4E7C-88A4-983D1993E8EB}" type="presOf" srcId="{2B3E59E1-D9D0-4216-846E-5537D5E8820B}" destId="{75CF90E3-F903-4F5C-B61E-2F7908EA2D5F}" srcOrd="0" destOrd="0" presId="urn:microsoft.com/office/officeart/2005/8/layout/vList5"/>
    <dgm:cxn modelId="{656196DD-290A-4537-83F1-804EF001D2A6}" type="presOf" srcId="{3C04ACE4-A9D5-42C8-A03D-1AEDA9241347}" destId="{F50833D2-7552-42ED-B7A8-C29DD1A52858}" srcOrd="0" destOrd="0" presId="urn:microsoft.com/office/officeart/2005/8/layout/vList5"/>
    <dgm:cxn modelId="{1744F3DE-AB40-4B2C-A29F-F6224F138C1C}" type="presOf" srcId="{6A3A1F02-C3E9-459B-9EFD-7DC8A653BED5}" destId="{EC350008-5768-4578-90AD-15FA5E3E8D12}" srcOrd="0" destOrd="0" presId="urn:microsoft.com/office/officeart/2005/8/layout/vList5"/>
    <dgm:cxn modelId="{7A2E22E1-739C-474C-8461-6F076787B58E}" srcId="{3C04ACE4-A9D5-42C8-A03D-1AEDA9241347}" destId="{88B96F4B-385E-4A99-8E04-45BE54F33994}" srcOrd="3" destOrd="0" parTransId="{506AFF83-9DB1-4C17-AF88-9B9D5802C3E6}" sibTransId="{88A00F76-75C1-485C-AF46-A0C661A46415}"/>
    <dgm:cxn modelId="{DD9360E2-5AC0-4100-B673-56577175CB8C}" srcId="{97C92E83-23A2-44BB-AF86-14BFB8397E05}" destId="{357B462F-0BDD-4ADE-B232-A8A22C99D25A}" srcOrd="0" destOrd="0" parTransId="{98F7D0D1-8D91-40A9-BDE9-0A8F12869255}" sibTransId="{3165BB9D-3ADC-46A4-BE8A-C22A89D87852}"/>
    <dgm:cxn modelId="{3E62BEE3-688C-49AA-8B07-2B95AA889324}" type="presOf" srcId="{24784159-782F-449B-84ED-F3186128BD63}" destId="{E102A412-FE59-4E50-8DAD-AD32852E392F}" srcOrd="0" destOrd="0" presId="urn:microsoft.com/office/officeart/2005/8/layout/vList5"/>
    <dgm:cxn modelId="{DECF74F8-28BE-461C-87A9-D7FB0F6C941D}" srcId="{3C04ACE4-A9D5-42C8-A03D-1AEDA9241347}" destId="{2B3E59E1-D9D0-4216-846E-5537D5E8820B}" srcOrd="0" destOrd="0" parTransId="{7B16A4DD-C73D-4B1F-9B1B-B9C98626616C}" sibTransId="{35AF838E-1748-4B06-AB10-357377151C4B}"/>
    <dgm:cxn modelId="{DF35B5F9-EFC7-4CAE-AB9A-4A99AA831ED9}" type="presOf" srcId="{89D0A148-85B6-4A64-82E6-333EE5E9358D}" destId="{3B7CCCCC-9D08-4512-BF90-E2503767D376}" srcOrd="0" destOrd="0" presId="urn:microsoft.com/office/officeart/2005/8/layout/vList5"/>
    <dgm:cxn modelId="{F5D903F3-3910-4B2F-AA07-8CB13F29898E}" type="presParOf" srcId="{F50833D2-7552-42ED-B7A8-C29DD1A52858}" destId="{67D68014-82FA-4552-9F83-FB15B137463A}" srcOrd="0" destOrd="0" presId="urn:microsoft.com/office/officeart/2005/8/layout/vList5"/>
    <dgm:cxn modelId="{C7E387AA-776F-48DC-B4A0-AAE4B4A20332}" type="presParOf" srcId="{67D68014-82FA-4552-9F83-FB15B137463A}" destId="{75CF90E3-F903-4F5C-B61E-2F7908EA2D5F}" srcOrd="0" destOrd="0" presId="urn:microsoft.com/office/officeart/2005/8/layout/vList5"/>
    <dgm:cxn modelId="{FE954FA1-8DAA-4574-A127-571F7FC73AA4}" type="presParOf" srcId="{67D68014-82FA-4552-9F83-FB15B137463A}" destId="{EC350008-5768-4578-90AD-15FA5E3E8D12}" srcOrd="1" destOrd="0" presId="urn:microsoft.com/office/officeart/2005/8/layout/vList5"/>
    <dgm:cxn modelId="{E6B30FF2-AB34-4ACB-B798-E165034663F3}" type="presParOf" srcId="{F50833D2-7552-42ED-B7A8-C29DD1A52858}" destId="{170E9A5F-04E2-4E69-BD86-12BCE4809622}" srcOrd="1" destOrd="0" presId="urn:microsoft.com/office/officeart/2005/8/layout/vList5"/>
    <dgm:cxn modelId="{3DCBFD54-BAE4-4ABB-8CC1-EFF480566681}" type="presParOf" srcId="{F50833D2-7552-42ED-B7A8-C29DD1A52858}" destId="{F5073259-6312-4CAA-B791-45ACB20FA90D}" srcOrd="2" destOrd="0" presId="urn:microsoft.com/office/officeart/2005/8/layout/vList5"/>
    <dgm:cxn modelId="{BF424E89-5795-4993-9E90-EB5EAF1370B0}" type="presParOf" srcId="{F5073259-6312-4CAA-B791-45ACB20FA90D}" destId="{DD46423E-297A-4A3E-B6B5-278F57AFDFB2}" srcOrd="0" destOrd="0" presId="urn:microsoft.com/office/officeart/2005/8/layout/vList5"/>
    <dgm:cxn modelId="{53BA5AF9-8FEB-4F45-A918-407C04D75559}" type="presParOf" srcId="{F5073259-6312-4CAA-B791-45ACB20FA90D}" destId="{0978F788-4792-4AD3-80BE-8069A5993817}" srcOrd="1" destOrd="0" presId="urn:microsoft.com/office/officeart/2005/8/layout/vList5"/>
    <dgm:cxn modelId="{EBF6C402-62B5-4AFE-B798-0F86C83CD8EB}" type="presParOf" srcId="{F50833D2-7552-42ED-B7A8-C29DD1A52858}" destId="{A01174B5-FC6A-4EE1-99A8-4FD4B2C4B141}" srcOrd="3" destOrd="0" presId="urn:microsoft.com/office/officeart/2005/8/layout/vList5"/>
    <dgm:cxn modelId="{AD87CAAC-0922-4656-801C-D517FC90239D}" type="presParOf" srcId="{F50833D2-7552-42ED-B7A8-C29DD1A52858}" destId="{6DCF3A3D-8CFD-4120-808F-309D374C5413}" srcOrd="4" destOrd="0" presId="urn:microsoft.com/office/officeart/2005/8/layout/vList5"/>
    <dgm:cxn modelId="{5AA434F0-0642-4322-B2CA-0E97481A8C1B}" type="presParOf" srcId="{6DCF3A3D-8CFD-4120-808F-309D374C5413}" destId="{3B7CCCCC-9D08-4512-BF90-E2503767D376}" srcOrd="0" destOrd="0" presId="urn:microsoft.com/office/officeart/2005/8/layout/vList5"/>
    <dgm:cxn modelId="{AA7EB049-D2EB-4542-969F-6C2D942AE582}" type="presParOf" srcId="{6DCF3A3D-8CFD-4120-808F-309D374C5413}" destId="{01329FC2-0B46-4A31-A401-4DA522C79800}" srcOrd="1" destOrd="0" presId="urn:microsoft.com/office/officeart/2005/8/layout/vList5"/>
    <dgm:cxn modelId="{1C600F15-E9DF-4C67-9DD1-6F6D671A69C0}" type="presParOf" srcId="{F50833D2-7552-42ED-B7A8-C29DD1A52858}" destId="{981E5E33-F760-4879-BDC7-F2E88E4473E8}" srcOrd="5" destOrd="0" presId="urn:microsoft.com/office/officeart/2005/8/layout/vList5"/>
    <dgm:cxn modelId="{F2809508-997E-4603-B534-5EC8B81348CA}" type="presParOf" srcId="{F50833D2-7552-42ED-B7A8-C29DD1A52858}" destId="{032D4F9B-88D4-4206-A39F-2754D047DF22}" srcOrd="6" destOrd="0" presId="urn:microsoft.com/office/officeart/2005/8/layout/vList5"/>
    <dgm:cxn modelId="{0B384DBA-DB2A-47F8-8921-241A997B4B3E}" type="presParOf" srcId="{032D4F9B-88D4-4206-A39F-2754D047DF22}" destId="{E7754786-8F85-4ED4-87D8-3DAB5904E077}" srcOrd="0" destOrd="0" presId="urn:microsoft.com/office/officeart/2005/8/layout/vList5"/>
    <dgm:cxn modelId="{DB8055AA-36A8-43D8-8BF9-C7485BAB9422}" type="presParOf" srcId="{032D4F9B-88D4-4206-A39F-2754D047DF22}" destId="{E102A412-FE59-4E50-8DAD-AD32852E392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76BFDE3-631C-4389-8C07-856E949F4C1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E28821C-9AB1-49A3-9967-1AFD5C3331C7}">
      <dgm:prSet/>
      <dgm:spPr/>
      <dgm:t>
        <a:bodyPr/>
        <a:lstStyle/>
        <a:p>
          <a:pPr>
            <a:lnSpc>
              <a:spcPct val="100000"/>
            </a:lnSpc>
          </a:pPr>
          <a:r>
            <a:rPr lang="en-US"/>
            <a:t>Research Subjects</a:t>
          </a:r>
        </a:p>
      </dgm:t>
    </dgm:pt>
    <dgm:pt modelId="{E610879A-430F-4516-97C4-B310EF0FFAB5}" type="parTrans" cxnId="{9BB767B0-6FD0-4000-A7FA-26EC07AA52F7}">
      <dgm:prSet/>
      <dgm:spPr/>
      <dgm:t>
        <a:bodyPr/>
        <a:lstStyle/>
        <a:p>
          <a:endParaRPr lang="en-US"/>
        </a:p>
      </dgm:t>
    </dgm:pt>
    <dgm:pt modelId="{87EB5CB8-E031-4213-AD8D-57422ED3C9CF}" type="sibTrans" cxnId="{9BB767B0-6FD0-4000-A7FA-26EC07AA52F7}">
      <dgm:prSet/>
      <dgm:spPr/>
      <dgm:t>
        <a:bodyPr/>
        <a:lstStyle/>
        <a:p>
          <a:endParaRPr lang="en-US"/>
        </a:p>
      </dgm:t>
    </dgm:pt>
    <dgm:pt modelId="{50207CDF-BDAD-48F6-B001-D98220F9C406}">
      <dgm:prSet/>
      <dgm:spPr/>
      <dgm:t>
        <a:bodyPr/>
        <a:lstStyle/>
        <a:p>
          <a:pPr>
            <a:lnSpc>
              <a:spcPct val="100000"/>
            </a:lnSpc>
          </a:pPr>
          <a:r>
            <a:rPr lang="en-US"/>
            <a:t>Colleagues</a:t>
          </a:r>
        </a:p>
      </dgm:t>
    </dgm:pt>
    <dgm:pt modelId="{AA054D87-89E9-4C1F-BB68-3D4D1CBFE0B2}" type="parTrans" cxnId="{1594F5CC-EDA5-48CD-9FD1-27634E531D5B}">
      <dgm:prSet/>
      <dgm:spPr/>
      <dgm:t>
        <a:bodyPr/>
        <a:lstStyle/>
        <a:p>
          <a:endParaRPr lang="en-US"/>
        </a:p>
      </dgm:t>
    </dgm:pt>
    <dgm:pt modelId="{69E5F050-CFA3-4E84-A546-9A1514C7D18B}" type="sibTrans" cxnId="{1594F5CC-EDA5-48CD-9FD1-27634E531D5B}">
      <dgm:prSet/>
      <dgm:spPr/>
      <dgm:t>
        <a:bodyPr/>
        <a:lstStyle/>
        <a:p>
          <a:endParaRPr lang="en-US"/>
        </a:p>
      </dgm:t>
    </dgm:pt>
    <dgm:pt modelId="{6FCEC8BC-A31F-4A14-ABD7-0A462126F188}">
      <dgm:prSet/>
      <dgm:spPr/>
      <dgm:t>
        <a:bodyPr/>
        <a:lstStyle/>
        <a:p>
          <a:pPr>
            <a:lnSpc>
              <a:spcPct val="100000"/>
            </a:lnSpc>
          </a:pPr>
          <a:r>
            <a:rPr lang="en-US"/>
            <a:t>Other Statisticians</a:t>
          </a:r>
        </a:p>
      </dgm:t>
    </dgm:pt>
    <dgm:pt modelId="{1A66BFBA-44FD-4DFE-AF80-D31B6E3D3ED1}" type="parTrans" cxnId="{A0627899-D111-4FF9-965C-27AD168C804F}">
      <dgm:prSet/>
      <dgm:spPr/>
      <dgm:t>
        <a:bodyPr/>
        <a:lstStyle/>
        <a:p>
          <a:endParaRPr lang="en-US"/>
        </a:p>
      </dgm:t>
    </dgm:pt>
    <dgm:pt modelId="{080AEECF-965D-462F-83B9-7A50FAE5AA2E}" type="sibTrans" cxnId="{A0627899-D111-4FF9-965C-27AD168C804F}">
      <dgm:prSet/>
      <dgm:spPr/>
      <dgm:t>
        <a:bodyPr/>
        <a:lstStyle/>
        <a:p>
          <a:endParaRPr lang="en-US"/>
        </a:p>
      </dgm:t>
    </dgm:pt>
    <dgm:pt modelId="{63022CD2-2761-4F00-9B63-13730451838F}">
      <dgm:prSet/>
      <dgm:spPr/>
      <dgm:t>
        <a:bodyPr/>
        <a:lstStyle/>
        <a:p>
          <a:pPr>
            <a:lnSpc>
              <a:spcPct val="100000"/>
            </a:lnSpc>
          </a:pPr>
          <a:r>
            <a:rPr lang="en-US" dirty="0"/>
            <a:t>Part F, #5 “Does not harass or discriminate.” </a:t>
          </a:r>
        </a:p>
      </dgm:t>
    </dgm:pt>
    <dgm:pt modelId="{1E6AD75F-FBE0-4BC0-915E-7DEF332713A4}" type="parTrans" cxnId="{D6B8B30E-A19E-46F7-93B3-FEB0C4207624}">
      <dgm:prSet/>
      <dgm:spPr/>
      <dgm:t>
        <a:bodyPr/>
        <a:lstStyle/>
        <a:p>
          <a:endParaRPr lang="en-US"/>
        </a:p>
      </dgm:t>
    </dgm:pt>
    <dgm:pt modelId="{A128BBB5-33B7-4070-B370-E67B9F95D3E1}" type="sibTrans" cxnId="{D6B8B30E-A19E-46F7-93B3-FEB0C4207624}">
      <dgm:prSet/>
      <dgm:spPr/>
      <dgm:t>
        <a:bodyPr/>
        <a:lstStyle/>
        <a:p>
          <a:endParaRPr lang="en-US"/>
        </a:p>
      </dgm:t>
    </dgm:pt>
    <dgm:pt modelId="{3A571A0F-5D5D-4A98-9F59-09F57E7F9AD0}" type="pres">
      <dgm:prSet presAssocID="{776BFDE3-631C-4389-8C07-856E949F4C19}" presName="root" presStyleCnt="0">
        <dgm:presLayoutVars>
          <dgm:dir/>
          <dgm:resizeHandles val="exact"/>
        </dgm:presLayoutVars>
      </dgm:prSet>
      <dgm:spPr/>
    </dgm:pt>
    <dgm:pt modelId="{462C7870-3E9B-44B0-A0F1-DD0F6D6A6402}" type="pres">
      <dgm:prSet presAssocID="{8E28821C-9AB1-49A3-9967-1AFD5C3331C7}" presName="compNode" presStyleCnt="0"/>
      <dgm:spPr/>
    </dgm:pt>
    <dgm:pt modelId="{FEC74735-FB18-477C-95AF-147AFF4F3CDF}" type="pres">
      <dgm:prSet presAssocID="{8E28821C-9AB1-49A3-9967-1AFD5C3331C7}" presName="bgRect" presStyleLbl="bgShp" presStyleIdx="0" presStyleCnt="3"/>
      <dgm:spPr/>
    </dgm:pt>
    <dgm:pt modelId="{992F01A0-87E6-47A7-9BB4-7E7D3F70C9A8}" type="pres">
      <dgm:prSet presAssocID="{8E28821C-9AB1-49A3-9967-1AFD5C3331C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ask"/>
        </a:ext>
      </dgm:extLst>
    </dgm:pt>
    <dgm:pt modelId="{92B4BEAD-C84C-4906-BA46-B688DF0DDA14}" type="pres">
      <dgm:prSet presAssocID="{8E28821C-9AB1-49A3-9967-1AFD5C3331C7}" presName="spaceRect" presStyleCnt="0"/>
      <dgm:spPr/>
    </dgm:pt>
    <dgm:pt modelId="{B434E0F0-5441-4401-AEF7-4E69319464CA}" type="pres">
      <dgm:prSet presAssocID="{8E28821C-9AB1-49A3-9967-1AFD5C3331C7}" presName="parTx" presStyleLbl="revTx" presStyleIdx="0" presStyleCnt="4">
        <dgm:presLayoutVars>
          <dgm:chMax val="0"/>
          <dgm:chPref val="0"/>
        </dgm:presLayoutVars>
      </dgm:prSet>
      <dgm:spPr/>
    </dgm:pt>
    <dgm:pt modelId="{BF43B08A-33AA-4271-8EAD-AADEF6793FE3}" type="pres">
      <dgm:prSet presAssocID="{87EB5CB8-E031-4213-AD8D-57422ED3C9CF}" presName="sibTrans" presStyleCnt="0"/>
      <dgm:spPr/>
    </dgm:pt>
    <dgm:pt modelId="{0166B609-6877-4B54-A1E3-C861B24DFD77}" type="pres">
      <dgm:prSet presAssocID="{50207CDF-BDAD-48F6-B001-D98220F9C406}" presName="compNode" presStyleCnt="0"/>
      <dgm:spPr/>
    </dgm:pt>
    <dgm:pt modelId="{D5E4B743-CD2F-4405-AF20-168B22A0BD20}" type="pres">
      <dgm:prSet presAssocID="{50207CDF-BDAD-48F6-B001-D98220F9C406}" presName="bgRect" presStyleLbl="bgShp" presStyleIdx="1" presStyleCnt="3"/>
      <dgm:spPr/>
    </dgm:pt>
    <dgm:pt modelId="{36A95C34-FDD4-4BA1-A14B-42B030934191}" type="pres">
      <dgm:prSet presAssocID="{50207CDF-BDAD-48F6-B001-D98220F9C40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Brainstorm"/>
        </a:ext>
      </dgm:extLst>
    </dgm:pt>
    <dgm:pt modelId="{3117558A-BF58-4E29-9382-7B5FB4CDDF4D}" type="pres">
      <dgm:prSet presAssocID="{50207CDF-BDAD-48F6-B001-D98220F9C406}" presName="spaceRect" presStyleCnt="0"/>
      <dgm:spPr/>
    </dgm:pt>
    <dgm:pt modelId="{0C885958-FB01-4F50-ACB4-190C477AD9C7}" type="pres">
      <dgm:prSet presAssocID="{50207CDF-BDAD-48F6-B001-D98220F9C406}" presName="parTx" presStyleLbl="revTx" presStyleIdx="1" presStyleCnt="4">
        <dgm:presLayoutVars>
          <dgm:chMax val="0"/>
          <dgm:chPref val="0"/>
        </dgm:presLayoutVars>
      </dgm:prSet>
      <dgm:spPr/>
    </dgm:pt>
    <dgm:pt modelId="{A21216ED-27F3-4F08-AEBA-9F9BF5B00FE0}" type="pres">
      <dgm:prSet presAssocID="{69E5F050-CFA3-4E84-A546-9A1514C7D18B}" presName="sibTrans" presStyleCnt="0"/>
      <dgm:spPr/>
    </dgm:pt>
    <dgm:pt modelId="{FD603C51-0806-4C69-91FF-B40B32284B58}" type="pres">
      <dgm:prSet presAssocID="{6FCEC8BC-A31F-4A14-ABD7-0A462126F188}" presName="compNode" presStyleCnt="0"/>
      <dgm:spPr/>
    </dgm:pt>
    <dgm:pt modelId="{0C0A53B9-E8AF-4330-A4F0-52B24FB0C8C4}" type="pres">
      <dgm:prSet presAssocID="{6FCEC8BC-A31F-4A14-ABD7-0A462126F188}" presName="bgRect" presStyleLbl="bgShp" presStyleIdx="2" presStyleCnt="3"/>
      <dgm:spPr/>
    </dgm:pt>
    <dgm:pt modelId="{03EDE0D1-6A30-4B6C-B011-5A3B05B9D0D1}" type="pres">
      <dgm:prSet presAssocID="{6FCEC8BC-A31F-4A14-ABD7-0A462126F18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Japanese Dolls"/>
        </a:ext>
      </dgm:extLst>
    </dgm:pt>
    <dgm:pt modelId="{30463AEB-E749-4896-9A52-58CF909582FA}" type="pres">
      <dgm:prSet presAssocID="{6FCEC8BC-A31F-4A14-ABD7-0A462126F188}" presName="spaceRect" presStyleCnt="0"/>
      <dgm:spPr/>
    </dgm:pt>
    <dgm:pt modelId="{E2842F71-D69A-41BC-9FB3-626E4319B3D7}" type="pres">
      <dgm:prSet presAssocID="{6FCEC8BC-A31F-4A14-ABD7-0A462126F188}" presName="parTx" presStyleLbl="revTx" presStyleIdx="2" presStyleCnt="4">
        <dgm:presLayoutVars>
          <dgm:chMax val="0"/>
          <dgm:chPref val="0"/>
        </dgm:presLayoutVars>
      </dgm:prSet>
      <dgm:spPr/>
    </dgm:pt>
    <dgm:pt modelId="{DEA74648-BC6D-4591-BE51-BC77260D105D}" type="pres">
      <dgm:prSet presAssocID="{6FCEC8BC-A31F-4A14-ABD7-0A462126F188}" presName="desTx" presStyleLbl="revTx" presStyleIdx="3" presStyleCnt="4">
        <dgm:presLayoutVars/>
      </dgm:prSet>
      <dgm:spPr/>
    </dgm:pt>
  </dgm:ptLst>
  <dgm:cxnLst>
    <dgm:cxn modelId="{D6B8B30E-A19E-46F7-93B3-FEB0C4207624}" srcId="{6FCEC8BC-A31F-4A14-ABD7-0A462126F188}" destId="{63022CD2-2761-4F00-9B63-13730451838F}" srcOrd="0" destOrd="0" parTransId="{1E6AD75F-FBE0-4BC0-915E-7DEF332713A4}" sibTransId="{A128BBB5-33B7-4070-B370-E67B9F95D3E1}"/>
    <dgm:cxn modelId="{CE25A285-4735-4F7B-8637-20317CD77DF9}" type="presOf" srcId="{50207CDF-BDAD-48F6-B001-D98220F9C406}" destId="{0C885958-FB01-4F50-ACB4-190C477AD9C7}" srcOrd="0" destOrd="0" presId="urn:microsoft.com/office/officeart/2018/2/layout/IconVerticalSolidList"/>
    <dgm:cxn modelId="{FA3A4A89-AF63-4ED6-AAE3-FEE3FE1243EC}" type="presOf" srcId="{6FCEC8BC-A31F-4A14-ABD7-0A462126F188}" destId="{E2842F71-D69A-41BC-9FB3-626E4319B3D7}" srcOrd="0" destOrd="0" presId="urn:microsoft.com/office/officeart/2018/2/layout/IconVerticalSolidList"/>
    <dgm:cxn modelId="{A0627899-D111-4FF9-965C-27AD168C804F}" srcId="{776BFDE3-631C-4389-8C07-856E949F4C19}" destId="{6FCEC8BC-A31F-4A14-ABD7-0A462126F188}" srcOrd="2" destOrd="0" parTransId="{1A66BFBA-44FD-4DFE-AF80-D31B6E3D3ED1}" sibTransId="{080AEECF-965D-462F-83B9-7A50FAE5AA2E}"/>
    <dgm:cxn modelId="{9BB767B0-6FD0-4000-A7FA-26EC07AA52F7}" srcId="{776BFDE3-631C-4389-8C07-856E949F4C19}" destId="{8E28821C-9AB1-49A3-9967-1AFD5C3331C7}" srcOrd="0" destOrd="0" parTransId="{E610879A-430F-4516-97C4-B310EF0FFAB5}" sibTransId="{87EB5CB8-E031-4213-AD8D-57422ED3C9CF}"/>
    <dgm:cxn modelId="{CBFFE5CC-C436-4C4B-8C21-9305EC265CF1}" type="presOf" srcId="{776BFDE3-631C-4389-8C07-856E949F4C19}" destId="{3A571A0F-5D5D-4A98-9F59-09F57E7F9AD0}" srcOrd="0" destOrd="0" presId="urn:microsoft.com/office/officeart/2018/2/layout/IconVerticalSolidList"/>
    <dgm:cxn modelId="{1594F5CC-EDA5-48CD-9FD1-27634E531D5B}" srcId="{776BFDE3-631C-4389-8C07-856E949F4C19}" destId="{50207CDF-BDAD-48F6-B001-D98220F9C406}" srcOrd="1" destOrd="0" parTransId="{AA054D87-89E9-4C1F-BB68-3D4D1CBFE0B2}" sibTransId="{69E5F050-CFA3-4E84-A546-9A1514C7D18B}"/>
    <dgm:cxn modelId="{3D0829DA-95C4-4434-9537-65BB59E90473}" type="presOf" srcId="{8E28821C-9AB1-49A3-9967-1AFD5C3331C7}" destId="{B434E0F0-5441-4401-AEF7-4E69319464CA}" srcOrd="0" destOrd="0" presId="urn:microsoft.com/office/officeart/2018/2/layout/IconVerticalSolidList"/>
    <dgm:cxn modelId="{D3EBB1DF-6354-4389-BFDA-509EE8324624}" type="presOf" srcId="{63022CD2-2761-4F00-9B63-13730451838F}" destId="{DEA74648-BC6D-4591-BE51-BC77260D105D}" srcOrd="0" destOrd="0" presId="urn:microsoft.com/office/officeart/2018/2/layout/IconVerticalSolidList"/>
    <dgm:cxn modelId="{0BCD8265-D9EB-4F61-864B-FDC123463B25}" type="presParOf" srcId="{3A571A0F-5D5D-4A98-9F59-09F57E7F9AD0}" destId="{462C7870-3E9B-44B0-A0F1-DD0F6D6A6402}" srcOrd="0" destOrd="0" presId="urn:microsoft.com/office/officeart/2018/2/layout/IconVerticalSolidList"/>
    <dgm:cxn modelId="{6B97D38A-EBD5-46E8-AF40-D7341FA5CCFC}" type="presParOf" srcId="{462C7870-3E9B-44B0-A0F1-DD0F6D6A6402}" destId="{FEC74735-FB18-477C-95AF-147AFF4F3CDF}" srcOrd="0" destOrd="0" presId="urn:microsoft.com/office/officeart/2018/2/layout/IconVerticalSolidList"/>
    <dgm:cxn modelId="{D6BAC01D-D098-419D-9084-D8FD8A56A67C}" type="presParOf" srcId="{462C7870-3E9B-44B0-A0F1-DD0F6D6A6402}" destId="{992F01A0-87E6-47A7-9BB4-7E7D3F70C9A8}" srcOrd="1" destOrd="0" presId="urn:microsoft.com/office/officeart/2018/2/layout/IconVerticalSolidList"/>
    <dgm:cxn modelId="{62BC5760-6A43-4B46-BAFE-B2EB4FCE580F}" type="presParOf" srcId="{462C7870-3E9B-44B0-A0F1-DD0F6D6A6402}" destId="{92B4BEAD-C84C-4906-BA46-B688DF0DDA14}" srcOrd="2" destOrd="0" presId="urn:microsoft.com/office/officeart/2018/2/layout/IconVerticalSolidList"/>
    <dgm:cxn modelId="{DE390F4A-AF54-4A20-BA18-F59387862322}" type="presParOf" srcId="{462C7870-3E9B-44B0-A0F1-DD0F6D6A6402}" destId="{B434E0F0-5441-4401-AEF7-4E69319464CA}" srcOrd="3" destOrd="0" presId="urn:microsoft.com/office/officeart/2018/2/layout/IconVerticalSolidList"/>
    <dgm:cxn modelId="{D9E5D8FF-EA48-429E-8702-B258FD28246B}" type="presParOf" srcId="{3A571A0F-5D5D-4A98-9F59-09F57E7F9AD0}" destId="{BF43B08A-33AA-4271-8EAD-AADEF6793FE3}" srcOrd="1" destOrd="0" presId="urn:microsoft.com/office/officeart/2018/2/layout/IconVerticalSolidList"/>
    <dgm:cxn modelId="{760E9607-B2F2-4386-801F-984DD2AB5FA0}" type="presParOf" srcId="{3A571A0F-5D5D-4A98-9F59-09F57E7F9AD0}" destId="{0166B609-6877-4B54-A1E3-C861B24DFD77}" srcOrd="2" destOrd="0" presId="urn:microsoft.com/office/officeart/2018/2/layout/IconVerticalSolidList"/>
    <dgm:cxn modelId="{C0F657F4-78E2-4C44-A2D6-BAAAA00F4CEB}" type="presParOf" srcId="{0166B609-6877-4B54-A1E3-C861B24DFD77}" destId="{D5E4B743-CD2F-4405-AF20-168B22A0BD20}" srcOrd="0" destOrd="0" presId="urn:microsoft.com/office/officeart/2018/2/layout/IconVerticalSolidList"/>
    <dgm:cxn modelId="{BC55B992-D7FF-44F3-A49E-D389B3C79870}" type="presParOf" srcId="{0166B609-6877-4B54-A1E3-C861B24DFD77}" destId="{36A95C34-FDD4-4BA1-A14B-42B030934191}" srcOrd="1" destOrd="0" presId="urn:microsoft.com/office/officeart/2018/2/layout/IconVerticalSolidList"/>
    <dgm:cxn modelId="{C944C13E-8C2F-4A16-A5AE-BF58F5C0E68D}" type="presParOf" srcId="{0166B609-6877-4B54-A1E3-C861B24DFD77}" destId="{3117558A-BF58-4E29-9382-7B5FB4CDDF4D}" srcOrd="2" destOrd="0" presId="urn:microsoft.com/office/officeart/2018/2/layout/IconVerticalSolidList"/>
    <dgm:cxn modelId="{8CAD393E-FFA6-4859-9523-143D093DC300}" type="presParOf" srcId="{0166B609-6877-4B54-A1E3-C861B24DFD77}" destId="{0C885958-FB01-4F50-ACB4-190C477AD9C7}" srcOrd="3" destOrd="0" presId="urn:microsoft.com/office/officeart/2018/2/layout/IconVerticalSolidList"/>
    <dgm:cxn modelId="{69712401-571E-4D1C-817F-5D1D81EFF551}" type="presParOf" srcId="{3A571A0F-5D5D-4A98-9F59-09F57E7F9AD0}" destId="{A21216ED-27F3-4F08-AEBA-9F9BF5B00FE0}" srcOrd="3" destOrd="0" presId="urn:microsoft.com/office/officeart/2018/2/layout/IconVerticalSolidList"/>
    <dgm:cxn modelId="{6BCCED5C-60C6-4EAB-83D4-BC2B5242C989}" type="presParOf" srcId="{3A571A0F-5D5D-4A98-9F59-09F57E7F9AD0}" destId="{FD603C51-0806-4C69-91FF-B40B32284B58}" srcOrd="4" destOrd="0" presId="urn:microsoft.com/office/officeart/2018/2/layout/IconVerticalSolidList"/>
    <dgm:cxn modelId="{C65F5C3A-BB24-4CCE-B289-F40967D1AFF3}" type="presParOf" srcId="{FD603C51-0806-4C69-91FF-B40B32284B58}" destId="{0C0A53B9-E8AF-4330-A4F0-52B24FB0C8C4}" srcOrd="0" destOrd="0" presId="urn:microsoft.com/office/officeart/2018/2/layout/IconVerticalSolidList"/>
    <dgm:cxn modelId="{0F55F88E-2788-4822-B156-82F4CBEFD318}" type="presParOf" srcId="{FD603C51-0806-4C69-91FF-B40B32284B58}" destId="{03EDE0D1-6A30-4B6C-B011-5A3B05B9D0D1}" srcOrd="1" destOrd="0" presId="urn:microsoft.com/office/officeart/2018/2/layout/IconVerticalSolidList"/>
    <dgm:cxn modelId="{A92AEEFD-6111-4756-9218-8DED413FEB54}" type="presParOf" srcId="{FD603C51-0806-4C69-91FF-B40B32284B58}" destId="{30463AEB-E749-4896-9A52-58CF909582FA}" srcOrd="2" destOrd="0" presId="urn:microsoft.com/office/officeart/2018/2/layout/IconVerticalSolidList"/>
    <dgm:cxn modelId="{B6D52973-E81D-4B53-B747-D65237F532E4}" type="presParOf" srcId="{FD603C51-0806-4C69-91FF-B40B32284B58}" destId="{E2842F71-D69A-41BC-9FB3-626E4319B3D7}" srcOrd="3" destOrd="0" presId="urn:microsoft.com/office/officeart/2018/2/layout/IconVerticalSolidList"/>
    <dgm:cxn modelId="{0C4A0A80-82ED-42AB-8641-073A39082D8F}" type="presParOf" srcId="{FD603C51-0806-4C69-91FF-B40B32284B58}" destId="{DEA74648-BC6D-4591-BE51-BC77260D105D}"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150ACF-C7F3-4995-A244-9F6008AA3DB9}">
      <dsp:nvSpPr>
        <dsp:cNvPr id="0" name=""/>
        <dsp:cNvSpPr/>
      </dsp:nvSpPr>
      <dsp:spPr>
        <a:xfrm>
          <a:off x="0" y="1378458"/>
          <a:ext cx="6364224" cy="275691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You can make statistics say anything you want.  </a:t>
          </a:r>
        </a:p>
        <a:p>
          <a:pPr marL="0" lvl="0" indent="0" algn="ctr" defTabSz="1244600">
            <a:lnSpc>
              <a:spcPct val="90000"/>
            </a:lnSpc>
            <a:spcBef>
              <a:spcPct val="0"/>
            </a:spcBef>
            <a:spcAft>
              <a:spcPct val="35000"/>
            </a:spcAft>
            <a:buNone/>
          </a:pPr>
          <a:r>
            <a:rPr lang="en-US" sz="2600" i="1" kern="1200" dirty="0"/>
            <a:t>	</a:t>
          </a:r>
          <a:br>
            <a:rPr lang="en-US" sz="2600" kern="1200" dirty="0"/>
          </a:br>
          <a:br>
            <a:rPr lang="en-US" sz="2600" kern="1200" dirty="0"/>
          </a:br>
          <a:br>
            <a:rPr lang="en-US" sz="2600" kern="1200" dirty="0"/>
          </a:br>
          <a:endParaRPr lang="en-US" sz="2600" kern="1200" dirty="0"/>
        </a:p>
      </dsp:txBody>
      <dsp:txXfrm>
        <a:off x="80747" y="1459205"/>
        <a:ext cx="6202730" cy="25954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150ACF-C7F3-4995-A244-9F6008AA3DB9}">
      <dsp:nvSpPr>
        <dsp:cNvPr id="0" name=""/>
        <dsp:cNvSpPr/>
      </dsp:nvSpPr>
      <dsp:spPr>
        <a:xfrm>
          <a:off x="0" y="1403428"/>
          <a:ext cx="6364224" cy="280685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endParaRPr lang="en-US" sz="2800" kern="1200" dirty="0"/>
        </a:p>
        <a:p>
          <a:pPr marL="0" lvl="0" indent="0" algn="ctr" defTabSz="1244600">
            <a:lnSpc>
              <a:spcPct val="90000"/>
            </a:lnSpc>
            <a:spcBef>
              <a:spcPct val="0"/>
            </a:spcBef>
            <a:spcAft>
              <a:spcPct val="35000"/>
            </a:spcAft>
            <a:buNone/>
          </a:pPr>
          <a:r>
            <a:rPr lang="en-US" sz="2800" kern="1200" dirty="0"/>
            <a:t>You can make statistics say anything you want. </a:t>
          </a:r>
        </a:p>
        <a:p>
          <a:pPr marL="0" lvl="0" indent="0" algn="ctr" defTabSz="1244600">
            <a:lnSpc>
              <a:spcPct val="90000"/>
            </a:lnSpc>
            <a:spcBef>
              <a:spcPct val="0"/>
            </a:spcBef>
            <a:spcAft>
              <a:spcPct val="35000"/>
            </a:spcAft>
            <a:buNone/>
          </a:pPr>
          <a:endParaRPr lang="en-US" sz="2100" kern="1200" dirty="0"/>
        </a:p>
        <a:p>
          <a:pPr marL="0" lvl="0" indent="0" algn="ctr" defTabSz="1244600">
            <a:lnSpc>
              <a:spcPct val="90000"/>
            </a:lnSpc>
            <a:spcBef>
              <a:spcPct val="0"/>
            </a:spcBef>
            <a:spcAft>
              <a:spcPct val="35000"/>
            </a:spcAft>
            <a:buNone/>
          </a:pPr>
          <a:r>
            <a:rPr lang="en-US" sz="2400" i="1" kern="1200" dirty="0">
              <a:solidFill>
                <a:srgbClr val="FF0000"/>
              </a:solidFill>
              <a:latin typeface="Avenir Next LT Pro"/>
              <a:ea typeface="+mn-ea"/>
              <a:cs typeface="+mn-cs"/>
            </a:rPr>
            <a:t>Just Like Words. </a:t>
          </a:r>
        </a:p>
        <a:p>
          <a:pPr marL="0" lvl="0" indent="0" algn="ctr" defTabSz="1244600">
            <a:lnSpc>
              <a:spcPct val="90000"/>
            </a:lnSpc>
            <a:spcBef>
              <a:spcPct val="0"/>
            </a:spcBef>
            <a:spcAft>
              <a:spcPct val="35000"/>
            </a:spcAft>
            <a:buNone/>
          </a:pPr>
          <a:r>
            <a:rPr lang="en-US" sz="2100" i="1" kern="1200" dirty="0"/>
            <a:t>	</a:t>
          </a:r>
          <a:br>
            <a:rPr lang="en-US" sz="2100" kern="1200" dirty="0"/>
          </a:br>
          <a:br>
            <a:rPr lang="en-US" sz="2100" kern="1200" dirty="0"/>
          </a:br>
          <a:br>
            <a:rPr lang="en-US" sz="2100" kern="1200" dirty="0"/>
          </a:br>
          <a:endParaRPr lang="en-US" sz="2100" kern="1200" dirty="0"/>
        </a:p>
      </dsp:txBody>
      <dsp:txXfrm>
        <a:off x="82210" y="1485638"/>
        <a:ext cx="6199804" cy="26424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DA2120-9147-44A3-BD42-A5DEF50396C8}">
      <dsp:nvSpPr>
        <dsp:cNvPr id="0" name=""/>
        <dsp:cNvSpPr/>
      </dsp:nvSpPr>
      <dsp:spPr>
        <a:xfrm>
          <a:off x="87287" y="1704"/>
          <a:ext cx="2721322" cy="163279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My background in statistics</a:t>
          </a:r>
        </a:p>
      </dsp:txBody>
      <dsp:txXfrm>
        <a:off x="135110" y="49527"/>
        <a:ext cx="2625676" cy="1537147"/>
      </dsp:txXfrm>
    </dsp:sp>
    <dsp:sp modelId="{758B67A1-69F8-4973-838C-180D8D368AE1}">
      <dsp:nvSpPr>
        <dsp:cNvPr id="0" name=""/>
        <dsp:cNvSpPr/>
      </dsp:nvSpPr>
      <dsp:spPr>
        <a:xfrm>
          <a:off x="3048086" y="480656"/>
          <a:ext cx="576920" cy="67488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3048086" y="615633"/>
        <a:ext cx="403844" cy="404933"/>
      </dsp:txXfrm>
    </dsp:sp>
    <dsp:sp modelId="{1C00E84F-5D41-40B6-907E-8D0D1D0254EA}">
      <dsp:nvSpPr>
        <dsp:cNvPr id="0" name=""/>
        <dsp:cNvSpPr/>
      </dsp:nvSpPr>
      <dsp:spPr>
        <a:xfrm>
          <a:off x="3897138" y="1704"/>
          <a:ext cx="2721322" cy="1632793"/>
        </a:xfrm>
        <a:prstGeom prst="roundRect">
          <a:avLst>
            <a:gd name="adj" fmla="val 10000"/>
          </a:avLst>
        </a:prstGeom>
        <a:solidFill>
          <a:schemeClr val="accent2">
            <a:hueOff val="373713"/>
            <a:satOff val="-105"/>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Considerations of ethics</a:t>
          </a:r>
        </a:p>
      </dsp:txBody>
      <dsp:txXfrm>
        <a:off x="3944961" y="49527"/>
        <a:ext cx="2625676" cy="1537147"/>
      </dsp:txXfrm>
    </dsp:sp>
    <dsp:sp modelId="{BF4C816A-02E0-4AD8-805C-4B7D3B5E8296}">
      <dsp:nvSpPr>
        <dsp:cNvPr id="0" name=""/>
        <dsp:cNvSpPr/>
      </dsp:nvSpPr>
      <dsp:spPr>
        <a:xfrm>
          <a:off x="6857937" y="480656"/>
          <a:ext cx="576920" cy="674887"/>
        </a:xfrm>
        <a:prstGeom prst="rightArrow">
          <a:avLst>
            <a:gd name="adj1" fmla="val 60000"/>
            <a:gd name="adj2" fmla="val 50000"/>
          </a:avLst>
        </a:prstGeom>
        <a:solidFill>
          <a:schemeClr val="accent2">
            <a:hueOff val="498284"/>
            <a:satOff val="-139"/>
            <a:lumOff val="23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6857937" y="615633"/>
        <a:ext cx="403844" cy="404933"/>
      </dsp:txXfrm>
    </dsp:sp>
    <dsp:sp modelId="{A555140C-5726-4004-9305-B48A1CA5E18D}">
      <dsp:nvSpPr>
        <dsp:cNvPr id="0" name=""/>
        <dsp:cNvSpPr/>
      </dsp:nvSpPr>
      <dsp:spPr>
        <a:xfrm>
          <a:off x="7706990" y="1704"/>
          <a:ext cx="2721322" cy="1632793"/>
        </a:xfrm>
        <a:prstGeom prst="roundRect">
          <a:avLst>
            <a:gd name="adj" fmla="val 10000"/>
          </a:avLst>
        </a:prstGeom>
        <a:solidFill>
          <a:schemeClr val="accent2">
            <a:hueOff val="747426"/>
            <a:satOff val="-209"/>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The assignment and unexpected outcomes</a:t>
          </a:r>
        </a:p>
      </dsp:txBody>
      <dsp:txXfrm>
        <a:off x="7754813" y="49527"/>
        <a:ext cx="2625676" cy="1537147"/>
      </dsp:txXfrm>
    </dsp:sp>
    <dsp:sp modelId="{31234D38-4277-4D21-BB66-2F23FA8B6EFE}">
      <dsp:nvSpPr>
        <dsp:cNvPr id="0" name=""/>
        <dsp:cNvSpPr/>
      </dsp:nvSpPr>
      <dsp:spPr>
        <a:xfrm rot="5400000">
          <a:off x="8779191" y="1824990"/>
          <a:ext cx="576920" cy="674887"/>
        </a:xfrm>
        <a:prstGeom prst="rightArrow">
          <a:avLst>
            <a:gd name="adj1" fmla="val 60000"/>
            <a:gd name="adj2" fmla="val 50000"/>
          </a:avLst>
        </a:prstGeom>
        <a:solidFill>
          <a:schemeClr val="accent2">
            <a:hueOff val="996568"/>
            <a:satOff val="-279"/>
            <a:lumOff val="470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8865185" y="1873973"/>
        <a:ext cx="404933" cy="403844"/>
      </dsp:txXfrm>
    </dsp:sp>
    <dsp:sp modelId="{9FFADEBB-35C6-496D-B3D3-F54A79A38F79}">
      <dsp:nvSpPr>
        <dsp:cNvPr id="0" name=""/>
        <dsp:cNvSpPr/>
      </dsp:nvSpPr>
      <dsp:spPr>
        <a:xfrm>
          <a:off x="7706990" y="2723026"/>
          <a:ext cx="2721322" cy="1632793"/>
        </a:xfrm>
        <a:prstGeom prst="roundRect">
          <a:avLst>
            <a:gd name="adj" fmla="val 10000"/>
          </a:avLst>
        </a:prstGeom>
        <a:solidFill>
          <a:schemeClr val="accent2">
            <a:hueOff val="1121139"/>
            <a:satOff val="-314"/>
            <a:lumOff val="5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Selected student responses</a:t>
          </a:r>
        </a:p>
      </dsp:txBody>
      <dsp:txXfrm>
        <a:off x="7754813" y="2770849"/>
        <a:ext cx="2625676" cy="1537147"/>
      </dsp:txXfrm>
    </dsp:sp>
    <dsp:sp modelId="{B7F2DC20-D1EF-4CEF-9AB5-5097C9B2AA55}">
      <dsp:nvSpPr>
        <dsp:cNvPr id="0" name=""/>
        <dsp:cNvSpPr/>
      </dsp:nvSpPr>
      <dsp:spPr>
        <a:xfrm rot="10800000">
          <a:off x="6890593" y="3201979"/>
          <a:ext cx="576920" cy="674887"/>
        </a:xfrm>
        <a:prstGeom prst="rightArrow">
          <a:avLst>
            <a:gd name="adj1" fmla="val 60000"/>
            <a:gd name="adj2" fmla="val 50000"/>
          </a:avLst>
        </a:prstGeom>
        <a:solidFill>
          <a:schemeClr val="accent2">
            <a:hueOff val="1494852"/>
            <a:satOff val="-418"/>
            <a:lumOff val="705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10800000">
        <a:off x="7063669" y="3336956"/>
        <a:ext cx="403844" cy="404933"/>
      </dsp:txXfrm>
    </dsp:sp>
    <dsp:sp modelId="{154B0C61-7A10-4393-8D7F-4B58953189D5}">
      <dsp:nvSpPr>
        <dsp:cNvPr id="0" name=""/>
        <dsp:cNvSpPr/>
      </dsp:nvSpPr>
      <dsp:spPr>
        <a:xfrm>
          <a:off x="3897138" y="2723026"/>
          <a:ext cx="2721322" cy="1632793"/>
        </a:xfrm>
        <a:prstGeom prst="roundRect">
          <a:avLst>
            <a:gd name="adj" fmla="val 10000"/>
          </a:avLst>
        </a:prstGeom>
        <a:solidFill>
          <a:schemeClr val="accent2">
            <a:hueOff val="1494852"/>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Features of why the assignment “succeeded” </a:t>
          </a:r>
        </a:p>
      </dsp:txBody>
      <dsp:txXfrm>
        <a:off x="3944961" y="2770849"/>
        <a:ext cx="2625676" cy="15371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350008-5768-4578-90AD-15FA5E3E8D12}">
      <dsp:nvSpPr>
        <dsp:cNvPr id="0" name=""/>
        <dsp:cNvSpPr/>
      </dsp:nvSpPr>
      <dsp:spPr>
        <a:xfrm rot="5400000">
          <a:off x="3796750" y="-1370139"/>
          <a:ext cx="1061843" cy="4073103"/>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None/>
          </a:pPr>
          <a:r>
            <a:rPr lang="en-US" sz="1600" kern="1200" dirty="0"/>
            <a:t>Appropriate sampling methods, disclose conflict of interest, accept full responsibility for professional performance</a:t>
          </a:r>
        </a:p>
      </dsp:txBody>
      <dsp:txXfrm rot="-5400000">
        <a:off x="2291121" y="187325"/>
        <a:ext cx="4021268" cy="958173"/>
      </dsp:txXfrm>
    </dsp:sp>
    <dsp:sp modelId="{75CF90E3-F903-4F5C-B61E-2F7908EA2D5F}">
      <dsp:nvSpPr>
        <dsp:cNvPr id="0" name=""/>
        <dsp:cNvSpPr/>
      </dsp:nvSpPr>
      <dsp:spPr>
        <a:xfrm>
          <a:off x="0" y="2759"/>
          <a:ext cx="2291120" cy="132730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Objectivity</a:t>
          </a:r>
        </a:p>
      </dsp:txBody>
      <dsp:txXfrm>
        <a:off x="64794" y="67553"/>
        <a:ext cx="2161532" cy="1197716"/>
      </dsp:txXfrm>
    </dsp:sp>
    <dsp:sp modelId="{0978F788-4792-4AD3-80BE-8069A5993817}">
      <dsp:nvSpPr>
        <dsp:cNvPr id="0" name=""/>
        <dsp:cNvSpPr/>
      </dsp:nvSpPr>
      <dsp:spPr>
        <a:xfrm rot="5400000">
          <a:off x="3796750" y="23529"/>
          <a:ext cx="1061843" cy="4073103"/>
        </a:xfrm>
        <a:prstGeom prst="round2SameRect">
          <a:avLst/>
        </a:prstGeom>
        <a:solidFill>
          <a:schemeClr val="accent2">
            <a:tint val="40000"/>
            <a:alpha val="90000"/>
            <a:hueOff val="425899"/>
            <a:satOff val="2775"/>
            <a:lumOff val="472"/>
            <a:alphaOff val="0"/>
          </a:schemeClr>
        </a:solidFill>
        <a:ln w="12700" cap="flat" cmpd="sng" algn="ctr">
          <a:solidFill>
            <a:schemeClr val="accent2">
              <a:tint val="40000"/>
              <a:alpha val="90000"/>
              <a:hueOff val="425899"/>
              <a:satOff val="2775"/>
              <a:lumOff val="47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None/>
          </a:pPr>
          <a:r>
            <a:rPr lang="en-US" sz="1600" kern="1200" dirty="0"/>
            <a:t>Acknowledge assumptions, report limits of statistics, report financial sponsor</a:t>
          </a:r>
        </a:p>
      </dsp:txBody>
      <dsp:txXfrm rot="-5400000">
        <a:off x="2291121" y="1580994"/>
        <a:ext cx="4021268" cy="958173"/>
      </dsp:txXfrm>
    </dsp:sp>
    <dsp:sp modelId="{DD46423E-297A-4A3E-B6B5-278F57AFDFB2}">
      <dsp:nvSpPr>
        <dsp:cNvPr id="0" name=""/>
        <dsp:cNvSpPr/>
      </dsp:nvSpPr>
      <dsp:spPr>
        <a:xfrm>
          <a:off x="0" y="1396429"/>
          <a:ext cx="2291120" cy="1327304"/>
        </a:xfrm>
        <a:prstGeom prst="roundRect">
          <a:avLst/>
        </a:prstGeom>
        <a:solidFill>
          <a:schemeClr val="accent2">
            <a:hueOff val="498284"/>
            <a:satOff val="-139"/>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Integrity of Data</a:t>
          </a:r>
        </a:p>
      </dsp:txBody>
      <dsp:txXfrm>
        <a:off x="64794" y="1461223"/>
        <a:ext cx="2161532" cy="1197716"/>
      </dsp:txXfrm>
    </dsp:sp>
    <dsp:sp modelId="{01329FC2-0B46-4A31-A401-4DA522C79800}">
      <dsp:nvSpPr>
        <dsp:cNvPr id="0" name=""/>
        <dsp:cNvSpPr/>
      </dsp:nvSpPr>
      <dsp:spPr>
        <a:xfrm rot="5400000">
          <a:off x="3796750" y="1417199"/>
          <a:ext cx="1061843" cy="4073103"/>
        </a:xfrm>
        <a:prstGeom prst="round2SameRect">
          <a:avLst/>
        </a:prstGeom>
        <a:solidFill>
          <a:schemeClr val="accent2">
            <a:tint val="40000"/>
            <a:alpha val="90000"/>
            <a:hueOff val="851799"/>
            <a:satOff val="5550"/>
            <a:lumOff val="945"/>
            <a:alphaOff val="0"/>
          </a:schemeClr>
        </a:solidFill>
        <a:ln w="12700" cap="flat" cmpd="sng" algn="ctr">
          <a:solidFill>
            <a:schemeClr val="accent2">
              <a:tint val="40000"/>
              <a:alpha val="90000"/>
              <a:hueOff val="851799"/>
              <a:satOff val="5550"/>
              <a:lumOff val="94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None/>
          </a:pPr>
          <a:r>
            <a:rPr lang="en-US" sz="1600" kern="1200" dirty="0"/>
            <a:t>Provides choices among valid alternatives, explain any adverse consequences, apply without predetermining the outcome</a:t>
          </a:r>
        </a:p>
      </dsp:txBody>
      <dsp:txXfrm rot="-5400000">
        <a:off x="2291121" y="2974664"/>
        <a:ext cx="4021268" cy="958173"/>
      </dsp:txXfrm>
    </dsp:sp>
    <dsp:sp modelId="{3B7CCCCC-9D08-4512-BF90-E2503767D376}">
      <dsp:nvSpPr>
        <dsp:cNvPr id="0" name=""/>
        <dsp:cNvSpPr/>
      </dsp:nvSpPr>
      <dsp:spPr>
        <a:xfrm>
          <a:off x="0" y="2790098"/>
          <a:ext cx="2291120" cy="1327304"/>
        </a:xfrm>
        <a:prstGeom prst="roundRect">
          <a:avLst/>
        </a:prstGeom>
        <a:solidFill>
          <a:schemeClr val="accent2">
            <a:hueOff val="996568"/>
            <a:satOff val="-279"/>
            <a:lumOff val="47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To Client</a:t>
          </a:r>
        </a:p>
      </dsp:txBody>
      <dsp:txXfrm>
        <a:off x="64794" y="2854892"/>
        <a:ext cx="2161532" cy="1197716"/>
      </dsp:txXfrm>
    </dsp:sp>
    <dsp:sp modelId="{E102A412-FE59-4E50-8DAD-AD32852E392F}">
      <dsp:nvSpPr>
        <dsp:cNvPr id="0" name=""/>
        <dsp:cNvSpPr/>
      </dsp:nvSpPr>
      <dsp:spPr>
        <a:xfrm rot="5400000">
          <a:off x="3796750" y="2810868"/>
          <a:ext cx="1061843" cy="4073103"/>
        </a:xfrm>
        <a:prstGeom prst="round2SameRect">
          <a:avLst/>
        </a:prstGeom>
        <a:solidFill>
          <a:schemeClr val="accent2">
            <a:tint val="40000"/>
            <a:alpha val="90000"/>
            <a:hueOff val="1277698"/>
            <a:satOff val="8325"/>
            <a:lumOff val="1417"/>
            <a:alphaOff val="0"/>
          </a:schemeClr>
        </a:solidFill>
        <a:ln w="12700" cap="flat" cmpd="sng" algn="ctr">
          <a:solidFill>
            <a:schemeClr val="accent2">
              <a:tint val="40000"/>
              <a:alpha val="90000"/>
              <a:hueOff val="1277698"/>
              <a:satOff val="8325"/>
              <a:lumOff val="141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None/>
          </a:pPr>
          <a:r>
            <a:rPr lang="en-US" sz="1600" kern="1200" dirty="0"/>
            <a:t>A difference of opinion versus an error</a:t>
          </a:r>
        </a:p>
      </dsp:txBody>
      <dsp:txXfrm rot="-5400000">
        <a:off x="2291121" y="4368333"/>
        <a:ext cx="4021268" cy="958173"/>
      </dsp:txXfrm>
    </dsp:sp>
    <dsp:sp modelId="{E7754786-8F85-4ED4-87D8-3DAB5904E077}">
      <dsp:nvSpPr>
        <dsp:cNvPr id="0" name=""/>
        <dsp:cNvSpPr/>
      </dsp:nvSpPr>
      <dsp:spPr>
        <a:xfrm>
          <a:off x="0" y="4183768"/>
          <a:ext cx="2291120" cy="1327304"/>
        </a:xfrm>
        <a:prstGeom prst="roundRect">
          <a:avLst/>
        </a:prstGeom>
        <a:solidFill>
          <a:schemeClr val="accent2">
            <a:hueOff val="1494852"/>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Misconduct </a:t>
          </a:r>
        </a:p>
      </dsp:txBody>
      <dsp:txXfrm>
        <a:off x="64794" y="4248562"/>
        <a:ext cx="2161532" cy="11977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C74735-FB18-477C-95AF-147AFF4F3CDF}">
      <dsp:nvSpPr>
        <dsp:cNvPr id="0" name=""/>
        <dsp:cNvSpPr/>
      </dsp:nvSpPr>
      <dsp:spPr>
        <a:xfrm>
          <a:off x="0" y="673"/>
          <a:ext cx="6364224" cy="157499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2F01A0-87E6-47A7-9BB4-7E7D3F70C9A8}">
      <dsp:nvSpPr>
        <dsp:cNvPr id="0" name=""/>
        <dsp:cNvSpPr/>
      </dsp:nvSpPr>
      <dsp:spPr>
        <a:xfrm>
          <a:off x="476436" y="355047"/>
          <a:ext cx="866247" cy="8662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34E0F0-5441-4401-AEF7-4E69319464CA}">
      <dsp:nvSpPr>
        <dsp:cNvPr id="0" name=""/>
        <dsp:cNvSpPr/>
      </dsp:nvSpPr>
      <dsp:spPr>
        <a:xfrm>
          <a:off x="1819120" y="673"/>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100000"/>
            </a:lnSpc>
            <a:spcBef>
              <a:spcPct val="0"/>
            </a:spcBef>
            <a:spcAft>
              <a:spcPct val="35000"/>
            </a:spcAft>
            <a:buNone/>
          </a:pPr>
          <a:r>
            <a:rPr lang="en-US" sz="2500" kern="1200"/>
            <a:t>Research Subjects</a:t>
          </a:r>
        </a:p>
      </dsp:txBody>
      <dsp:txXfrm>
        <a:off x="1819120" y="673"/>
        <a:ext cx="4545103" cy="1574995"/>
      </dsp:txXfrm>
    </dsp:sp>
    <dsp:sp modelId="{D5E4B743-CD2F-4405-AF20-168B22A0BD20}">
      <dsp:nvSpPr>
        <dsp:cNvPr id="0" name=""/>
        <dsp:cNvSpPr/>
      </dsp:nvSpPr>
      <dsp:spPr>
        <a:xfrm>
          <a:off x="0" y="1969418"/>
          <a:ext cx="6364224" cy="157499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A95C34-FDD4-4BA1-A14B-42B030934191}">
      <dsp:nvSpPr>
        <dsp:cNvPr id="0" name=""/>
        <dsp:cNvSpPr/>
      </dsp:nvSpPr>
      <dsp:spPr>
        <a:xfrm>
          <a:off x="476436" y="2323792"/>
          <a:ext cx="866247" cy="8662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885958-FB01-4F50-ACB4-190C477AD9C7}">
      <dsp:nvSpPr>
        <dsp:cNvPr id="0" name=""/>
        <dsp:cNvSpPr/>
      </dsp:nvSpPr>
      <dsp:spPr>
        <a:xfrm>
          <a:off x="1819120" y="1969418"/>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100000"/>
            </a:lnSpc>
            <a:spcBef>
              <a:spcPct val="0"/>
            </a:spcBef>
            <a:spcAft>
              <a:spcPct val="35000"/>
            </a:spcAft>
            <a:buNone/>
          </a:pPr>
          <a:r>
            <a:rPr lang="en-US" sz="2500" kern="1200"/>
            <a:t>Colleagues</a:t>
          </a:r>
        </a:p>
      </dsp:txBody>
      <dsp:txXfrm>
        <a:off x="1819120" y="1969418"/>
        <a:ext cx="4545103" cy="1574995"/>
      </dsp:txXfrm>
    </dsp:sp>
    <dsp:sp modelId="{0C0A53B9-E8AF-4330-A4F0-52B24FB0C8C4}">
      <dsp:nvSpPr>
        <dsp:cNvPr id="0" name=""/>
        <dsp:cNvSpPr/>
      </dsp:nvSpPr>
      <dsp:spPr>
        <a:xfrm>
          <a:off x="0" y="3938162"/>
          <a:ext cx="6364224" cy="157499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DE0D1-6A30-4B6C-B011-5A3B05B9D0D1}">
      <dsp:nvSpPr>
        <dsp:cNvPr id="0" name=""/>
        <dsp:cNvSpPr/>
      </dsp:nvSpPr>
      <dsp:spPr>
        <a:xfrm>
          <a:off x="476436" y="4292537"/>
          <a:ext cx="866247" cy="8662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842F71-D69A-41BC-9FB3-626E4319B3D7}">
      <dsp:nvSpPr>
        <dsp:cNvPr id="0" name=""/>
        <dsp:cNvSpPr/>
      </dsp:nvSpPr>
      <dsp:spPr>
        <a:xfrm>
          <a:off x="1819120" y="3938162"/>
          <a:ext cx="2863900"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100000"/>
            </a:lnSpc>
            <a:spcBef>
              <a:spcPct val="0"/>
            </a:spcBef>
            <a:spcAft>
              <a:spcPct val="35000"/>
            </a:spcAft>
            <a:buNone/>
          </a:pPr>
          <a:r>
            <a:rPr lang="en-US" sz="2500" kern="1200"/>
            <a:t>Other Statisticians</a:t>
          </a:r>
        </a:p>
      </dsp:txBody>
      <dsp:txXfrm>
        <a:off x="1819120" y="3938162"/>
        <a:ext cx="2863900" cy="1574995"/>
      </dsp:txXfrm>
    </dsp:sp>
    <dsp:sp modelId="{DEA74648-BC6D-4591-BE51-BC77260D105D}">
      <dsp:nvSpPr>
        <dsp:cNvPr id="0" name=""/>
        <dsp:cNvSpPr/>
      </dsp:nvSpPr>
      <dsp:spPr>
        <a:xfrm>
          <a:off x="4683021" y="3938162"/>
          <a:ext cx="1681202"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666750">
            <a:lnSpc>
              <a:spcPct val="100000"/>
            </a:lnSpc>
            <a:spcBef>
              <a:spcPct val="0"/>
            </a:spcBef>
            <a:spcAft>
              <a:spcPct val="35000"/>
            </a:spcAft>
            <a:buNone/>
          </a:pPr>
          <a:r>
            <a:rPr lang="en-US" sz="1500" kern="1200" dirty="0"/>
            <a:t>Part F, #5 “Does not harass or discriminate.” </a:t>
          </a:r>
        </a:p>
      </dsp:txBody>
      <dsp:txXfrm>
        <a:off x="4683021" y="3938162"/>
        <a:ext cx="1681202" cy="157499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85464-FA4C-4F39-8267-49927D0CCA17}" type="datetimeFigureOut">
              <a:rPr lang="en-US" smtClean="0"/>
              <a:t>8/3/2023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962205-490F-41A0-9313-FF43F0127925}" type="slidenum">
              <a:rPr lang="en-US" smtClean="0"/>
              <a:t>‹#›</a:t>
            </a:fld>
            <a:endParaRPr lang="en-US"/>
          </a:p>
        </p:txBody>
      </p:sp>
    </p:spTree>
    <p:extLst>
      <p:ext uri="{BB962C8B-B14F-4D97-AF65-F5344CB8AC3E}">
        <p14:creationId xmlns:p14="http://schemas.microsoft.com/office/powerpoint/2010/main" val="632704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962205-490F-41A0-9313-FF43F0127925}" type="slidenum">
              <a:rPr lang="en-US" smtClean="0"/>
              <a:t>1</a:t>
            </a:fld>
            <a:endParaRPr lang="en-US"/>
          </a:p>
        </p:txBody>
      </p:sp>
    </p:spTree>
    <p:extLst>
      <p:ext uri="{BB962C8B-B14F-4D97-AF65-F5344CB8AC3E}">
        <p14:creationId xmlns:p14="http://schemas.microsoft.com/office/powerpoint/2010/main" val="683246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Dubious about teaching ethics; daughter’s experience: How to cheat, situations what is ethical and what is not ethical and they did not realize it. In the end she could see people cheating on the final.  (Later she told me the class helped quite a bit in her business understanding.)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Point remains. </a:t>
            </a:r>
          </a:p>
          <a:p>
            <a:endParaRPr lang="en-US" dirty="0"/>
          </a:p>
        </p:txBody>
      </p:sp>
      <p:sp>
        <p:nvSpPr>
          <p:cNvPr id="4" name="Slide Number Placeholder 3"/>
          <p:cNvSpPr>
            <a:spLocks noGrp="1"/>
          </p:cNvSpPr>
          <p:nvPr>
            <p:ph type="sldNum" sz="quarter" idx="5"/>
          </p:nvPr>
        </p:nvSpPr>
        <p:spPr/>
        <p:txBody>
          <a:bodyPr/>
          <a:lstStyle/>
          <a:p>
            <a:fld id="{28962205-490F-41A0-9313-FF43F0127925}" type="slidenum">
              <a:rPr lang="en-US" smtClean="0"/>
              <a:t>12</a:t>
            </a:fld>
            <a:endParaRPr lang="en-US"/>
          </a:p>
        </p:txBody>
      </p:sp>
    </p:spTree>
    <p:extLst>
      <p:ext uri="{BB962C8B-B14F-4D97-AF65-F5344CB8AC3E}">
        <p14:creationId xmlns:p14="http://schemas.microsoft.com/office/powerpoint/2010/main" val="133906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Objective moral truth versus relativism</a:t>
            </a:r>
          </a:p>
          <a:p>
            <a:r>
              <a:rPr lang="en-US" dirty="0"/>
              <a:t>Moral principles versus consequences</a:t>
            </a:r>
          </a:p>
          <a:p>
            <a:r>
              <a:rPr lang="en-US" dirty="0"/>
              <a:t>Personhood of human beings versus persons based on capabilities</a:t>
            </a:r>
          </a:p>
          <a:p>
            <a:r>
              <a:rPr lang="en-US" dirty="0"/>
              <a:t>Moral individualism (What is right for me, may not be right for you)</a:t>
            </a:r>
          </a:p>
          <a:p>
            <a:r>
              <a:rPr lang="en-US" dirty="0"/>
              <a:t>Consequentialism (Do the ends justify the means?) </a:t>
            </a:r>
          </a:p>
          <a:p>
            <a:r>
              <a:rPr lang="en-US" dirty="0"/>
              <a:t>Data Science ethics MAY work. I just do not have time. </a:t>
            </a:r>
          </a:p>
          <a:p>
            <a:endParaRPr lang="en-US" dirty="0"/>
          </a:p>
        </p:txBody>
      </p:sp>
      <p:sp>
        <p:nvSpPr>
          <p:cNvPr id="4" name="Slide Number Placeholder 3"/>
          <p:cNvSpPr>
            <a:spLocks noGrp="1"/>
          </p:cNvSpPr>
          <p:nvPr>
            <p:ph type="sldNum" sz="quarter" idx="5"/>
          </p:nvPr>
        </p:nvSpPr>
        <p:spPr/>
        <p:txBody>
          <a:bodyPr/>
          <a:lstStyle/>
          <a:p>
            <a:fld id="{28962205-490F-41A0-9313-FF43F0127925}" type="slidenum">
              <a:rPr lang="en-US" smtClean="0"/>
              <a:t>14</a:t>
            </a:fld>
            <a:endParaRPr lang="en-US"/>
          </a:p>
        </p:txBody>
      </p:sp>
    </p:spTree>
    <p:extLst>
      <p:ext uri="{BB962C8B-B14F-4D97-AF65-F5344CB8AC3E}">
        <p14:creationId xmlns:p14="http://schemas.microsoft.com/office/powerpoint/2010/main" val="4194135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Ought to have an ethics foundation. </a:t>
            </a:r>
          </a:p>
        </p:txBody>
      </p:sp>
      <p:sp>
        <p:nvSpPr>
          <p:cNvPr id="4" name="Slide Number Placeholder 3"/>
          <p:cNvSpPr>
            <a:spLocks noGrp="1"/>
          </p:cNvSpPr>
          <p:nvPr>
            <p:ph type="sldNum" sz="quarter" idx="5"/>
          </p:nvPr>
        </p:nvSpPr>
        <p:spPr/>
        <p:txBody>
          <a:bodyPr/>
          <a:lstStyle/>
          <a:p>
            <a:fld id="{28962205-490F-41A0-9313-FF43F0127925}" type="slidenum">
              <a:rPr lang="en-US" smtClean="0"/>
              <a:t>16</a:t>
            </a:fld>
            <a:endParaRPr lang="en-US"/>
          </a:p>
        </p:txBody>
      </p:sp>
    </p:spTree>
    <p:extLst>
      <p:ext uri="{BB962C8B-B14F-4D97-AF65-F5344CB8AC3E}">
        <p14:creationId xmlns:p14="http://schemas.microsoft.com/office/powerpoint/2010/main" val="1650221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this because it connects life of a student with future professional life</a:t>
            </a:r>
          </a:p>
        </p:txBody>
      </p:sp>
      <p:sp>
        <p:nvSpPr>
          <p:cNvPr id="4" name="Slide Number Placeholder 3"/>
          <p:cNvSpPr>
            <a:spLocks noGrp="1"/>
          </p:cNvSpPr>
          <p:nvPr>
            <p:ph type="sldNum" sz="quarter" idx="5"/>
          </p:nvPr>
        </p:nvSpPr>
        <p:spPr/>
        <p:txBody>
          <a:bodyPr/>
          <a:lstStyle/>
          <a:p>
            <a:fld id="{28962205-490F-41A0-9313-FF43F0127925}" type="slidenum">
              <a:rPr lang="en-US" smtClean="0"/>
              <a:t>23</a:t>
            </a:fld>
            <a:endParaRPr lang="en-US"/>
          </a:p>
        </p:txBody>
      </p:sp>
    </p:spTree>
    <p:extLst>
      <p:ext uri="{BB962C8B-B14F-4D97-AF65-F5344CB8AC3E}">
        <p14:creationId xmlns:p14="http://schemas.microsoft.com/office/powerpoint/2010/main" val="1653765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962205-490F-41A0-9313-FF43F0127925}" type="slidenum">
              <a:rPr lang="en-US" smtClean="0"/>
              <a:t>2</a:t>
            </a:fld>
            <a:endParaRPr lang="en-US"/>
          </a:p>
        </p:txBody>
      </p:sp>
    </p:spTree>
    <p:extLst>
      <p:ext uri="{BB962C8B-B14F-4D97-AF65-F5344CB8AC3E}">
        <p14:creationId xmlns:p14="http://schemas.microsoft.com/office/powerpoint/2010/main" val="4036055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962205-490F-41A0-9313-FF43F0127925}" type="slidenum">
              <a:rPr lang="en-US" smtClean="0"/>
              <a:t>3</a:t>
            </a:fld>
            <a:endParaRPr lang="en-US"/>
          </a:p>
        </p:txBody>
      </p:sp>
    </p:spTree>
    <p:extLst>
      <p:ext uri="{BB962C8B-B14F-4D97-AF65-F5344CB8AC3E}">
        <p14:creationId xmlns:p14="http://schemas.microsoft.com/office/powerpoint/2010/main" val="743989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962205-490F-41A0-9313-FF43F0127925}" type="slidenum">
              <a:rPr lang="en-US" smtClean="0"/>
              <a:t>4</a:t>
            </a:fld>
            <a:endParaRPr lang="en-US"/>
          </a:p>
        </p:txBody>
      </p:sp>
    </p:spTree>
    <p:extLst>
      <p:ext uri="{BB962C8B-B14F-4D97-AF65-F5344CB8AC3E}">
        <p14:creationId xmlns:p14="http://schemas.microsoft.com/office/powerpoint/2010/main" val="2999060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was trained as a mathematician; While I had courses in my masters program at Miami University in Oxford, Ohio,  I took more o the mathematical statistics courses. </a:t>
            </a:r>
          </a:p>
          <a:p>
            <a:r>
              <a:rPr lang="en-US" sz="1200" kern="1200" dirty="0">
                <a:solidFill>
                  <a:schemeClr val="tx1"/>
                </a:solidFill>
                <a:effectLst/>
                <a:latin typeface="+mn-lt"/>
                <a:ea typeface="+mn-ea"/>
                <a:cs typeface="+mn-cs"/>
              </a:rPr>
              <a:t>The May before I started at Taylor University, I attended a conference at Taylor University where Tom </a:t>
            </a:r>
            <a:r>
              <a:rPr lang="en-US" sz="1200" kern="1200" dirty="0" err="1">
                <a:solidFill>
                  <a:schemeClr val="tx1"/>
                </a:solidFill>
                <a:effectLst/>
                <a:latin typeface="+mn-lt"/>
                <a:ea typeface="+mn-ea"/>
                <a:cs typeface="+mn-cs"/>
              </a:rPr>
              <a:t>banchoff</a:t>
            </a:r>
            <a:r>
              <a:rPr lang="en-US" sz="1200" kern="1200" dirty="0">
                <a:solidFill>
                  <a:schemeClr val="tx1"/>
                </a:solidFill>
                <a:effectLst/>
                <a:latin typeface="+mn-lt"/>
                <a:ea typeface="+mn-ea"/>
                <a:cs typeface="+mn-cs"/>
              </a:rPr>
              <a:t> and David Moore were the plenary speakers. </a:t>
            </a:r>
          </a:p>
          <a:p>
            <a:r>
              <a:rPr lang="en-US" sz="1200" kern="1200" dirty="0">
                <a:solidFill>
                  <a:schemeClr val="tx1"/>
                </a:solidFill>
                <a:effectLst/>
                <a:latin typeface="+mn-lt"/>
                <a:ea typeface="+mn-ea"/>
                <a:cs typeface="+mn-cs"/>
              </a:rPr>
              <a:t>I was feeling pretty good. I was going to teach a discrete math course and two introductory statistics courses. I was excited to learn more about discrete math, and I though the introductory statistics courses would be easy to teach. </a:t>
            </a:r>
          </a:p>
          <a:p>
            <a:endParaRPr lang="en-US" dirty="0"/>
          </a:p>
        </p:txBody>
      </p:sp>
      <p:sp>
        <p:nvSpPr>
          <p:cNvPr id="4" name="Slide Number Placeholder 3"/>
          <p:cNvSpPr>
            <a:spLocks noGrp="1"/>
          </p:cNvSpPr>
          <p:nvPr>
            <p:ph type="sldNum" sz="quarter" idx="5"/>
          </p:nvPr>
        </p:nvSpPr>
        <p:spPr/>
        <p:txBody>
          <a:bodyPr/>
          <a:lstStyle/>
          <a:p>
            <a:fld id="{28962205-490F-41A0-9313-FF43F0127925}" type="slidenum">
              <a:rPr lang="en-US" smtClean="0"/>
              <a:t>5</a:t>
            </a:fld>
            <a:endParaRPr lang="en-US"/>
          </a:p>
        </p:txBody>
      </p:sp>
    </p:spTree>
    <p:extLst>
      <p:ext uri="{BB962C8B-B14F-4D97-AF65-F5344CB8AC3E}">
        <p14:creationId xmlns:p14="http://schemas.microsoft.com/office/powerpoint/2010/main" val="1441944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Reluctance of Mathematicians to change because they do not want to make statistics appear as magic. Moore (GAISE report) ; design of data production; exploratory analysis of data</a:t>
            </a:r>
          </a:p>
        </p:txBody>
      </p:sp>
      <p:sp>
        <p:nvSpPr>
          <p:cNvPr id="4" name="Slide Number Placeholder 3"/>
          <p:cNvSpPr>
            <a:spLocks noGrp="1"/>
          </p:cNvSpPr>
          <p:nvPr>
            <p:ph type="sldNum" sz="quarter" idx="5"/>
          </p:nvPr>
        </p:nvSpPr>
        <p:spPr/>
        <p:txBody>
          <a:bodyPr/>
          <a:lstStyle/>
          <a:p>
            <a:fld id="{28962205-490F-41A0-9313-FF43F0127925}" type="slidenum">
              <a:rPr lang="en-US" smtClean="0"/>
              <a:t>6</a:t>
            </a:fld>
            <a:endParaRPr lang="en-US"/>
          </a:p>
        </p:txBody>
      </p:sp>
    </p:spTree>
    <p:extLst>
      <p:ext uri="{BB962C8B-B14F-4D97-AF65-F5344CB8AC3E}">
        <p14:creationId xmlns:p14="http://schemas.microsoft.com/office/powerpoint/2010/main" val="3456048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 mean by that is ; more emphasis on data production, exploratory data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Present an intellectual framework makes sense of the collection of tools that statisticians use. </a:t>
            </a: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Analyzing and describing data</a:t>
            </a: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Producing data</a:t>
            </a:r>
          </a:p>
          <a:p>
            <a:pPr marL="342900" marR="0" lvl="0" indent="-342900">
              <a:lnSpc>
                <a:spcPct val="107000"/>
              </a:lnSpc>
              <a:spcBef>
                <a:spcPts val="0"/>
              </a:spcBef>
              <a:spcAft>
                <a:spcPts val="800"/>
              </a:spcAft>
              <a:buFont typeface="+mj-lt"/>
              <a:buAutoNum type="arabicPeriod"/>
            </a:pPr>
            <a:r>
              <a:rPr lang="en-US" sz="1800" kern="100">
                <a:effectLst/>
                <a:latin typeface="Calibri" panose="020F0502020204030204" pitchFamily="34" charset="0"/>
                <a:ea typeface="Calibri" panose="020F0502020204030204" pitchFamily="34" charset="0"/>
                <a:cs typeface="Times New Roman" panose="02020603050405020304" pitchFamily="18" charset="0"/>
              </a:rPr>
              <a:t>Inference from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a:p>
            <a:r>
              <a:rPr lang="en-US" dirty="0"/>
              <a:t>Statistics is bunch of formulas, and you put in numbers, and you can say without a doubt that this is true. You have proven it. </a:t>
            </a:r>
          </a:p>
          <a:p>
            <a:endParaRPr lang="en-US" dirty="0"/>
          </a:p>
          <a:p>
            <a:r>
              <a:rPr lang="en-US" dirty="0"/>
              <a:t>This is very common view of statistics. </a:t>
            </a:r>
            <a:r>
              <a:rPr lang="en-US" sz="1800" dirty="0">
                <a:effectLst/>
                <a:latin typeface="Calibri" panose="020F0502020204030204" pitchFamily="34" charset="0"/>
                <a:ea typeface="Calibri" panose="020F0502020204030204" pitchFamily="34" charset="0"/>
                <a:cs typeface="Times New Roman" panose="02020603050405020304" pitchFamily="18" charset="0"/>
              </a:rPr>
              <a:t>.” This was a wake up call. Too formulaic, need to work with data and context.</a:t>
            </a:r>
          </a:p>
          <a:p>
            <a:r>
              <a:rPr lang="en-US" sz="1200" kern="1200" dirty="0">
                <a:solidFill>
                  <a:schemeClr val="tx1"/>
                </a:solidFill>
                <a:effectLst/>
                <a:latin typeface="+mn-lt"/>
                <a:ea typeface="+mn-ea"/>
                <a:cs typeface="+mn-cs"/>
              </a:rPr>
              <a:t>Taylor found an </a:t>
            </a:r>
            <a:r>
              <a:rPr lang="en-US" sz="1200" kern="1200" dirty="0" err="1">
                <a:solidFill>
                  <a:schemeClr val="tx1"/>
                </a:solidFill>
                <a:effectLst/>
                <a:latin typeface="+mn-lt"/>
                <a:ea typeface="+mn-ea"/>
                <a:cs typeface="+mn-cs"/>
              </a:rPr>
              <a:t>ajunct</a:t>
            </a:r>
            <a:r>
              <a:rPr lang="en-US" sz="1200" kern="1200" dirty="0">
                <a:solidFill>
                  <a:schemeClr val="tx1"/>
                </a:solidFill>
                <a:effectLst/>
                <a:latin typeface="+mn-lt"/>
                <a:ea typeface="+mn-ea"/>
                <a:cs typeface="+mn-cs"/>
              </a:rPr>
              <a:t> who had a masters in statistics, and then we hired someone who was qualified to teach statistics. So after about 5 years, I no longer taught statistics. </a:t>
            </a:r>
          </a:p>
          <a:p>
            <a:r>
              <a:rPr lang="en-US" sz="1200" kern="1200" dirty="0">
                <a:solidFill>
                  <a:schemeClr val="tx1"/>
                </a:solidFill>
                <a:effectLst/>
                <a:latin typeface="+mn-lt"/>
                <a:ea typeface="+mn-ea"/>
                <a:cs typeface="+mn-cs"/>
              </a:rPr>
              <a:t>Well that guy, ken Constantine retired, and we tried unsuccessfully to hire a statistician. Then anyone who could teach statistics. </a:t>
            </a:r>
          </a:p>
          <a:p>
            <a:r>
              <a:rPr lang="en-US" sz="1200" kern="1200" dirty="0">
                <a:solidFill>
                  <a:schemeClr val="tx1"/>
                </a:solidFill>
                <a:effectLst/>
                <a:latin typeface="+mn-lt"/>
                <a:ea typeface="+mn-ea"/>
                <a:cs typeface="+mn-cs"/>
              </a:rPr>
              <a:t>I then took on the role of </a:t>
            </a:r>
          </a:p>
          <a:p>
            <a:r>
              <a:rPr lang="en-US" sz="1200" kern="1200" dirty="0">
                <a:solidFill>
                  <a:schemeClr val="tx1"/>
                </a:solidFill>
                <a:effectLst/>
                <a:latin typeface="+mn-lt"/>
                <a:ea typeface="+mn-ea"/>
                <a:cs typeface="+mn-cs"/>
              </a:rPr>
              <a:t>I do agree that statistics is not mathematics. I am still finding my instincts on statistics. I still try to provide more proofs.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Whether he was trying to be provocative or he actually believed it, I was shaken. </a:t>
            </a:r>
          </a:p>
          <a:p>
            <a:r>
              <a:rPr lang="en-US" sz="1200" kern="1200" dirty="0">
                <a:solidFill>
                  <a:schemeClr val="tx1"/>
                </a:solidFill>
                <a:effectLst/>
                <a:latin typeface="+mn-lt"/>
                <a:ea typeface="+mn-ea"/>
                <a:cs typeface="+mn-cs"/>
              </a:rPr>
              <a:t>Mathematics tries to simplify get to the essence; Statistics adds by taking context into account. </a:t>
            </a:r>
          </a:p>
          <a:p>
            <a:endParaRPr lang="en-US" dirty="0"/>
          </a:p>
        </p:txBody>
      </p:sp>
      <p:sp>
        <p:nvSpPr>
          <p:cNvPr id="4" name="Slide Number Placeholder 3"/>
          <p:cNvSpPr>
            <a:spLocks noGrp="1"/>
          </p:cNvSpPr>
          <p:nvPr>
            <p:ph type="sldNum" sz="quarter" idx="5"/>
          </p:nvPr>
        </p:nvSpPr>
        <p:spPr/>
        <p:txBody>
          <a:bodyPr/>
          <a:lstStyle/>
          <a:p>
            <a:fld id="{28962205-490F-41A0-9313-FF43F0127925}" type="slidenum">
              <a:rPr lang="en-US" smtClean="0"/>
              <a:t>7</a:t>
            </a:fld>
            <a:endParaRPr lang="en-US"/>
          </a:p>
        </p:txBody>
      </p:sp>
    </p:spTree>
    <p:extLst>
      <p:ext uri="{BB962C8B-B14F-4D97-AF65-F5344CB8AC3E}">
        <p14:creationId xmlns:p14="http://schemas.microsoft.com/office/powerpoint/2010/main" val="2816098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 mean by that is ; more emphasis on data production, exploratory data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Present an intellectual framework makes sense of the collection of tools that statisticians use. </a:t>
            </a: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Analyzing and describing data</a:t>
            </a: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Producing data</a:t>
            </a:r>
          </a:p>
          <a:p>
            <a:pPr marL="342900" marR="0" lvl="0" indent="-342900">
              <a:lnSpc>
                <a:spcPct val="107000"/>
              </a:lnSpc>
              <a:spcBef>
                <a:spcPts val="0"/>
              </a:spcBef>
              <a:spcAft>
                <a:spcPts val="800"/>
              </a:spcAft>
              <a:buFont typeface="+mj-lt"/>
              <a:buAutoNum type="arabicPeriod"/>
            </a:pPr>
            <a:r>
              <a:rPr lang="en-US" sz="1800" kern="100">
                <a:effectLst/>
                <a:latin typeface="Calibri" panose="020F0502020204030204" pitchFamily="34" charset="0"/>
                <a:ea typeface="Calibri" panose="020F0502020204030204" pitchFamily="34" charset="0"/>
                <a:cs typeface="Times New Roman" panose="02020603050405020304" pitchFamily="18" charset="0"/>
              </a:rPr>
              <a:t>Inference from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a:p>
            <a:r>
              <a:rPr lang="en-US" dirty="0"/>
              <a:t>Statistics is bunch of formulas, and you put in numbers, and you can say without a doubt that this is true. You have proven it. </a:t>
            </a:r>
          </a:p>
          <a:p>
            <a:endParaRPr lang="en-US" dirty="0"/>
          </a:p>
          <a:p>
            <a:r>
              <a:rPr lang="en-US" dirty="0"/>
              <a:t>This is very common view of statistics. </a:t>
            </a:r>
            <a:r>
              <a:rPr lang="en-US" sz="1800" dirty="0">
                <a:effectLst/>
                <a:latin typeface="Calibri" panose="020F0502020204030204" pitchFamily="34" charset="0"/>
                <a:ea typeface="Calibri" panose="020F0502020204030204" pitchFamily="34" charset="0"/>
                <a:cs typeface="Times New Roman" panose="02020603050405020304" pitchFamily="18" charset="0"/>
              </a:rPr>
              <a:t>.” This was a wake up call. Too formulaic, need to work with data and context.</a:t>
            </a:r>
          </a:p>
          <a:p>
            <a:r>
              <a:rPr lang="en-US" sz="1200" kern="1200" dirty="0">
                <a:solidFill>
                  <a:schemeClr val="tx1"/>
                </a:solidFill>
                <a:effectLst/>
                <a:latin typeface="+mn-lt"/>
                <a:ea typeface="+mn-ea"/>
                <a:cs typeface="+mn-cs"/>
              </a:rPr>
              <a:t>Taylor found an </a:t>
            </a:r>
            <a:r>
              <a:rPr lang="en-US" sz="1200" kern="1200" dirty="0" err="1">
                <a:solidFill>
                  <a:schemeClr val="tx1"/>
                </a:solidFill>
                <a:effectLst/>
                <a:latin typeface="+mn-lt"/>
                <a:ea typeface="+mn-ea"/>
                <a:cs typeface="+mn-cs"/>
              </a:rPr>
              <a:t>ajunct</a:t>
            </a:r>
            <a:r>
              <a:rPr lang="en-US" sz="1200" kern="1200" dirty="0">
                <a:solidFill>
                  <a:schemeClr val="tx1"/>
                </a:solidFill>
                <a:effectLst/>
                <a:latin typeface="+mn-lt"/>
                <a:ea typeface="+mn-ea"/>
                <a:cs typeface="+mn-cs"/>
              </a:rPr>
              <a:t> who had a masters in statistics, and then we hired someone who was qualified to teach statistics. So after about 5 years, I no longer taught statistics. </a:t>
            </a:r>
          </a:p>
          <a:p>
            <a:r>
              <a:rPr lang="en-US" sz="1200" kern="1200" dirty="0">
                <a:solidFill>
                  <a:schemeClr val="tx1"/>
                </a:solidFill>
                <a:effectLst/>
                <a:latin typeface="+mn-lt"/>
                <a:ea typeface="+mn-ea"/>
                <a:cs typeface="+mn-cs"/>
              </a:rPr>
              <a:t>Well that guy, ken Constantine retired, and we tried unsuccessfully to hire a statistician. Then anyone who could teach statistics. </a:t>
            </a:r>
          </a:p>
          <a:p>
            <a:r>
              <a:rPr lang="en-US" sz="1200" kern="1200" dirty="0">
                <a:solidFill>
                  <a:schemeClr val="tx1"/>
                </a:solidFill>
                <a:effectLst/>
                <a:latin typeface="+mn-lt"/>
                <a:ea typeface="+mn-ea"/>
                <a:cs typeface="+mn-cs"/>
              </a:rPr>
              <a:t>I then took on the role of </a:t>
            </a:r>
          </a:p>
          <a:p>
            <a:r>
              <a:rPr lang="en-US" sz="1200" kern="1200" dirty="0">
                <a:solidFill>
                  <a:schemeClr val="tx1"/>
                </a:solidFill>
                <a:effectLst/>
                <a:latin typeface="+mn-lt"/>
                <a:ea typeface="+mn-ea"/>
                <a:cs typeface="+mn-cs"/>
              </a:rPr>
              <a:t>I do agree that statistics is not mathematics. I am still finding my instincts on statistics. I still try to provide more proofs.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Whether he was trying to be provocative or he actually believed it, I was shaken. </a:t>
            </a:r>
          </a:p>
          <a:p>
            <a:r>
              <a:rPr lang="en-US" sz="1200" kern="1200" dirty="0">
                <a:solidFill>
                  <a:schemeClr val="tx1"/>
                </a:solidFill>
                <a:effectLst/>
                <a:latin typeface="+mn-lt"/>
                <a:ea typeface="+mn-ea"/>
                <a:cs typeface="+mn-cs"/>
              </a:rPr>
              <a:t>Mathematics tries to simplify get to the essence; Statistics adds by taking context into account. </a:t>
            </a:r>
          </a:p>
          <a:p>
            <a:endParaRPr lang="en-US" dirty="0"/>
          </a:p>
        </p:txBody>
      </p:sp>
      <p:sp>
        <p:nvSpPr>
          <p:cNvPr id="4" name="Slide Number Placeholder 3"/>
          <p:cNvSpPr>
            <a:spLocks noGrp="1"/>
          </p:cNvSpPr>
          <p:nvPr>
            <p:ph type="sldNum" sz="quarter" idx="5"/>
          </p:nvPr>
        </p:nvSpPr>
        <p:spPr/>
        <p:txBody>
          <a:bodyPr/>
          <a:lstStyle/>
          <a:p>
            <a:fld id="{28962205-490F-41A0-9313-FF43F0127925}" type="slidenum">
              <a:rPr lang="en-US" smtClean="0"/>
              <a:t>8</a:t>
            </a:fld>
            <a:endParaRPr lang="en-US"/>
          </a:p>
        </p:txBody>
      </p:sp>
    </p:spTree>
    <p:extLst>
      <p:ext uri="{BB962C8B-B14F-4D97-AF65-F5344CB8AC3E}">
        <p14:creationId xmlns:p14="http://schemas.microsoft.com/office/powerpoint/2010/main" val="1397542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not the same as data science instruction. </a:t>
            </a:r>
          </a:p>
        </p:txBody>
      </p:sp>
      <p:sp>
        <p:nvSpPr>
          <p:cNvPr id="4" name="Slide Number Placeholder 3"/>
          <p:cNvSpPr>
            <a:spLocks noGrp="1"/>
          </p:cNvSpPr>
          <p:nvPr>
            <p:ph type="sldNum" sz="quarter" idx="5"/>
          </p:nvPr>
        </p:nvSpPr>
        <p:spPr/>
        <p:txBody>
          <a:bodyPr/>
          <a:lstStyle/>
          <a:p>
            <a:fld id="{28962205-490F-41A0-9313-FF43F0127925}" type="slidenum">
              <a:rPr lang="en-US" smtClean="0"/>
              <a:t>10</a:t>
            </a:fld>
            <a:endParaRPr lang="en-US"/>
          </a:p>
        </p:txBody>
      </p:sp>
    </p:spTree>
    <p:extLst>
      <p:ext uri="{BB962C8B-B14F-4D97-AF65-F5344CB8AC3E}">
        <p14:creationId xmlns:p14="http://schemas.microsoft.com/office/powerpoint/2010/main" val="3621421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8/3/2023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1734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8/3/2023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78193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8/3/2023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99248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8/3/2023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74555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8/3/2023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02970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8/3/2023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1836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8/3/2023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65701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8/3/2023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03514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8/3/2023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8799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8/3/2023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07574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8/3/2023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1614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8/3/2023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68651275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2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2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D3B4D75-5E98-7267-ABFB-3EDDF0CDB6BF}"/>
              </a:ext>
            </a:extLst>
          </p:cNvPr>
          <p:cNvSpPr>
            <a:spLocks noGrp="1"/>
          </p:cNvSpPr>
          <p:nvPr>
            <p:ph type="ctrTitle"/>
          </p:nvPr>
        </p:nvSpPr>
        <p:spPr>
          <a:xfrm>
            <a:off x="477981" y="1122363"/>
            <a:ext cx="4023360" cy="3204134"/>
          </a:xfrm>
        </p:spPr>
        <p:txBody>
          <a:bodyPr anchor="b">
            <a:normAutofit/>
          </a:bodyPr>
          <a:lstStyle/>
          <a:p>
            <a:r>
              <a:rPr lang="en-US" sz="4800" dirty="0"/>
              <a:t>Ethics as Instruction</a:t>
            </a:r>
          </a:p>
        </p:txBody>
      </p:sp>
      <p:sp>
        <p:nvSpPr>
          <p:cNvPr id="3" name="Subtitle 2">
            <a:extLst>
              <a:ext uri="{FF2B5EF4-FFF2-40B4-BE49-F238E27FC236}">
                <a16:creationId xmlns:a16="http://schemas.microsoft.com/office/drawing/2014/main" id="{6C40D826-0DB8-AB30-C704-72BABD414DDE}"/>
              </a:ext>
            </a:extLst>
          </p:cNvPr>
          <p:cNvSpPr>
            <a:spLocks noGrp="1"/>
          </p:cNvSpPr>
          <p:nvPr>
            <p:ph type="subTitle" idx="1"/>
          </p:nvPr>
        </p:nvSpPr>
        <p:spPr>
          <a:xfrm>
            <a:off x="477981" y="4872922"/>
            <a:ext cx="3933306" cy="1208141"/>
          </a:xfrm>
        </p:spPr>
        <p:txBody>
          <a:bodyPr>
            <a:normAutofit/>
          </a:bodyPr>
          <a:lstStyle/>
          <a:p>
            <a:r>
              <a:rPr lang="en-US" sz="2000" dirty="0"/>
              <a:t>Jeremy Case, Taylor University</a:t>
            </a:r>
          </a:p>
          <a:p>
            <a:r>
              <a:rPr lang="en-US" sz="2000" dirty="0" err="1"/>
              <a:t>MathFest</a:t>
            </a:r>
            <a:r>
              <a:rPr lang="en-US" sz="2000" dirty="0"/>
              <a:t> 2023</a:t>
            </a:r>
          </a:p>
        </p:txBody>
      </p:sp>
      <p:sp>
        <p:nvSpPr>
          <p:cNvPr id="26" name="Rectangle 2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esthetic liquid watercolor and ink">
            <a:extLst>
              <a:ext uri="{FF2B5EF4-FFF2-40B4-BE49-F238E27FC236}">
                <a16:creationId xmlns:a16="http://schemas.microsoft.com/office/drawing/2014/main" id="{A9637C90-C53F-C683-2AEB-4A099687AEFB}"/>
              </a:ext>
            </a:extLst>
          </p:cNvPr>
          <p:cNvPicPr>
            <a:picLocks noChangeAspect="1"/>
          </p:cNvPicPr>
          <p:nvPr/>
        </p:nvPicPr>
        <p:blipFill rotWithShape="1">
          <a:blip r:embed="rId3"/>
          <a:srcRect r="22264"/>
          <a:stretch/>
        </p:blipFill>
        <p:spPr>
          <a:xfrm>
            <a:off x="5414356" y="818233"/>
            <a:ext cx="6408836" cy="5070282"/>
          </a:xfrm>
          <a:prstGeom prst="rect">
            <a:avLst/>
          </a:prstGeom>
        </p:spPr>
      </p:pic>
    </p:spTree>
    <p:extLst>
      <p:ext uri="{BB962C8B-B14F-4D97-AF65-F5344CB8AC3E}">
        <p14:creationId xmlns:p14="http://schemas.microsoft.com/office/powerpoint/2010/main" val="2371182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Yellow paper ship leading among white ships">
            <a:extLst>
              <a:ext uri="{FF2B5EF4-FFF2-40B4-BE49-F238E27FC236}">
                <a16:creationId xmlns:a16="http://schemas.microsoft.com/office/drawing/2014/main" id="{052D88AA-7C1A-02AA-2CE2-ED2B335732C9}"/>
              </a:ext>
            </a:extLst>
          </p:cNvPr>
          <p:cNvPicPr>
            <a:picLocks noChangeAspect="1"/>
          </p:cNvPicPr>
          <p:nvPr/>
        </p:nvPicPr>
        <p:blipFill rotWithShape="1">
          <a:blip r:embed="rId3"/>
          <a:srcRect t="15730"/>
          <a:stretch/>
        </p:blipFill>
        <p:spPr>
          <a:xfrm>
            <a:off x="20" y="10"/>
            <a:ext cx="12191981" cy="6857990"/>
          </a:xfrm>
          <a:prstGeom prst="rect">
            <a:avLst/>
          </a:prstGeom>
        </p:spPr>
      </p:pic>
      <p:sp>
        <p:nvSpPr>
          <p:cNvPr id="15" name="Rectangle 14">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D1C29F-2570-FAF2-0098-1E5F5ABBD1C2}"/>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5600"/>
              <a:t>Does ethical instruction lead to ethical behavior?  </a:t>
            </a:r>
          </a:p>
        </p:txBody>
      </p:sp>
      <p:sp>
        <p:nvSpPr>
          <p:cNvPr id="17" name="Rectangle: Rounded Corners 16">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905811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65AB1-6A2C-4A56-9988-065B1CA58707}"/>
              </a:ext>
            </a:extLst>
          </p:cNvPr>
          <p:cNvSpPr>
            <a:spLocks noGrp="1"/>
          </p:cNvSpPr>
          <p:nvPr>
            <p:ph type="title"/>
          </p:nvPr>
        </p:nvSpPr>
        <p:spPr/>
        <p:txBody>
          <a:bodyPr/>
          <a:lstStyle/>
          <a:p>
            <a:r>
              <a:rPr lang="en-US" dirty="0"/>
              <a:t>Possible Frameworks</a:t>
            </a:r>
          </a:p>
        </p:txBody>
      </p:sp>
      <p:sp>
        <p:nvSpPr>
          <p:cNvPr id="3" name="Content Placeholder 2">
            <a:extLst>
              <a:ext uri="{FF2B5EF4-FFF2-40B4-BE49-F238E27FC236}">
                <a16:creationId xmlns:a16="http://schemas.microsoft.com/office/drawing/2014/main" id="{909B7BF9-F9A0-C7B5-CCA0-5C952F9ED671}"/>
              </a:ext>
            </a:extLst>
          </p:cNvPr>
          <p:cNvSpPr>
            <a:spLocks noGrp="1"/>
          </p:cNvSpPr>
          <p:nvPr>
            <p:ph idx="1"/>
          </p:nvPr>
        </p:nvSpPr>
        <p:spPr/>
        <p:txBody>
          <a:bodyPr>
            <a:normAutofit/>
          </a:bodyPr>
          <a:lstStyle/>
          <a:p>
            <a:pPr marL="0" indent="0">
              <a:buNone/>
            </a:pPr>
            <a:r>
              <a:rPr lang="en-US" dirty="0"/>
              <a:t>Ethical sensitivity</a:t>
            </a:r>
          </a:p>
          <a:p>
            <a:pPr lvl="1"/>
            <a:r>
              <a:rPr lang="en-US" sz="1800" dirty="0">
                <a:solidFill>
                  <a:srgbClr val="212121"/>
                </a:solidFill>
                <a:effectLst/>
                <a:ea typeface="Calibri" panose="020F0502020204030204" pitchFamily="34" charset="0"/>
                <a:cs typeface="Times New Roman" panose="02020603050405020304" pitchFamily="18" charset="0"/>
              </a:rPr>
              <a:t>An awareness of the ethical implications of a situation and involves empathetic understanding of how others might be affected by the situation. </a:t>
            </a:r>
          </a:p>
          <a:p>
            <a:pPr lvl="1"/>
            <a:r>
              <a:rPr lang="en-US" sz="1800" dirty="0">
                <a:solidFill>
                  <a:srgbClr val="212121"/>
                </a:solidFill>
                <a:ea typeface="Calibri" panose="020F0502020204030204" pitchFamily="34" charset="0"/>
                <a:cs typeface="Times New Roman" panose="02020603050405020304" pitchFamily="18" charset="0"/>
              </a:rPr>
              <a:t>I</a:t>
            </a:r>
            <a:r>
              <a:rPr lang="en-US" sz="1800" dirty="0">
                <a:solidFill>
                  <a:srgbClr val="212121"/>
                </a:solidFill>
                <a:effectLst/>
                <a:ea typeface="Calibri" panose="020F0502020204030204" pitchFamily="34" charset="0"/>
                <a:cs typeface="Times New Roman" panose="02020603050405020304" pitchFamily="18" charset="0"/>
              </a:rPr>
              <a:t>mproving ethical behavior rests in enhancing scientists’ ability to recognize the presence of an ethical problem, as this is the first step in real-world ethical decision-making</a:t>
            </a:r>
          </a:p>
          <a:p>
            <a:pPr marL="0" indent="0">
              <a:buNone/>
            </a:pPr>
            <a:r>
              <a:rPr lang="en-US" dirty="0"/>
              <a:t>Developmental nature of ethical behavior</a:t>
            </a:r>
          </a:p>
          <a:p>
            <a:pPr lvl="1"/>
            <a:r>
              <a:rPr lang="en-US" sz="1800" dirty="0">
                <a:solidFill>
                  <a:srgbClr val="212121"/>
                </a:solidFill>
                <a:latin typeface="Avenir Next LT Pro" panose="020B0504020202020204" pitchFamily="34" charset="0"/>
                <a:cs typeface="Times New Roman" panose="02020603050405020304" pitchFamily="18" charset="0"/>
              </a:rPr>
              <a:t>Emphasize the abstract, philosophical nature of moral dilemmas. </a:t>
            </a:r>
          </a:p>
          <a:p>
            <a:pPr lvl="1"/>
            <a:r>
              <a:rPr lang="en-US" sz="1800" dirty="0">
                <a:solidFill>
                  <a:srgbClr val="212121"/>
                </a:solidFill>
                <a:latin typeface="Avenir Next LT Pro" panose="020B0504020202020204" pitchFamily="34" charset="0"/>
                <a:cs typeface="Times New Roman" panose="02020603050405020304" pitchFamily="18" charset="0"/>
              </a:rPr>
              <a:t>A higher level of moral development will translate into improved moral reasoning and ethical behavior</a:t>
            </a:r>
          </a:p>
          <a:p>
            <a:pPr marL="457200" lvl="1" indent="0">
              <a:buNone/>
            </a:pPr>
            <a:endParaRPr lang="en-US" dirty="0">
              <a:solidFill>
                <a:srgbClr val="212121"/>
              </a:solidFill>
              <a:latin typeface="Cambria" panose="020405030504060302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696FC2B-3D16-5D80-F9FA-3D2DFA0AB2EA}"/>
              </a:ext>
            </a:extLst>
          </p:cNvPr>
          <p:cNvSpPr txBox="1"/>
          <p:nvPr/>
        </p:nvSpPr>
        <p:spPr>
          <a:xfrm>
            <a:off x="6462880" y="5772090"/>
            <a:ext cx="4820816" cy="400110"/>
          </a:xfrm>
          <a:prstGeom prst="rect">
            <a:avLst/>
          </a:prstGeom>
          <a:noFill/>
        </p:spPr>
        <p:txBody>
          <a:bodyPr wrap="square" rtlCol="0">
            <a:spAutoFit/>
          </a:bodyPr>
          <a:lstStyle/>
          <a:p>
            <a:r>
              <a:rPr lang="en-US" sz="1000" b="0" i="0" dirty="0">
                <a:solidFill>
                  <a:srgbClr val="222222"/>
                </a:solidFill>
                <a:effectLst/>
                <a:latin typeface="Arial" panose="020B0604020202020204" pitchFamily="34" charset="0"/>
              </a:rPr>
              <a:t>Antes, Alison L., et al. "A meta-analysis of ethics instruction effectiveness in the sciences." </a:t>
            </a:r>
            <a:r>
              <a:rPr lang="en-US" sz="1000" b="0" i="1" dirty="0">
                <a:solidFill>
                  <a:srgbClr val="222222"/>
                </a:solidFill>
                <a:effectLst/>
                <a:latin typeface="Arial" panose="020B0604020202020204" pitchFamily="34" charset="0"/>
              </a:rPr>
              <a:t>Ethics &amp; Behavior</a:t>
            </a:r>
            <a:r>
              <a:rPr lang="en-US" sz="1000" b="0" i="0" dirty="0">
                <a:solidFill>
                  <a:srgbClr val="222222"/>
                </a:solidFill>
                <a:effectLst/>
                <a:latin typeface="Arial" panose="020B0604020202020204" pitchFamily="34" charset="0"/>
              </a:rPr>
              <a:t> 19.5 (2009): 379-402.</a:t>
            </a:r>
            <a:endParaRPr lang="en-US" dirty="0"/>
          </a:p>
        </p:txBody>
      </p:sp>
    </p:spTree>
    <p:extLst>
      <p:ext uri="{BB962C8B-B14F-4D97-AF65-F5344CB8AC3E}">
        <p14:creationId xmlns:p14="http://schemas.microsoft.com/office/powerpoint/2010/main" val="1798752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65AB1-6A2C-4A56-9988-065B1CA58707}"/>
              </a:ext>
            </a:extLst>
          </p:cNvPr>
          <p:cNvSpPr>
            <a:spLocks noGrp="1"/>
          </p:cNvSpPr>
          <p:nvPr>
            <p:ph type="title"/>
          </p:nvPr>
        </p:nvSpPr>
        <p:spPr/>
        <p:txBody>
          <a:bodyPr/>
          <a:lstStyle/>
          <a:p>
            <a:r>
              <a:rPr lang="en-US" dirty="0"/>
              <a:t>Possible Frameworks</a:t>
            </a:r>
          </a:p>
        </p:txBody>
      </p:sp>
      <p:sp>
        <p:nvSpPr>
          <p:cNvPr id="3" name="Content Placeholder 2">
            <a:extLst>
              <a:ext uri="{FF2B5EF4-FFF2-40B4-BE49-F238E27FC236}">
                <a16:creationId xmlns:a16="http://schemas.microsoft.com/office/drawing/2014/main" id="{909B7BF9-F9A0-C7B5-CCA0-5C952F9ED671}"/>
              </a:ext>
            </a:extLst>
          </p:cNvPr>
          <p:cNvSpPr>
            <a:spLocks noGrp="1"/>
          </p:cNvSpPr>
          <p:nvPr>
            <p:ph idx="1"/>
          </p:nvPr>
        </p:nvSpPr>
        <p:spPr/>
        <p:txBody>
          <a:bodyPr>
            <a:normAutofit/>
          </a:bodyPr>
          <a:lstStyle/>
          <a:p>
            <a:pPr marL="0" indent="0">
              <a:buNone/>
            </a:pPr>
            <a:r>
              <a:rPr lang="en-US" dirty="0"/>
              <a:t>Emphasize the cognitive nature of moral reasoning</a:t>
            </a:r>
          </a:p>
          <a:p>
            <a:pPr lvl="1"/>
            <a:r>
              <a:rPr lang="en-US" sz="1800" dirty="0">
                <a:solidFill>
                  <a:srgbClr val="212121"/>
                </a:solidFill>
                <a:cs typeface="Times New Roman" panose="02020603050405020304" pitchFamily="18" charset="0"/>
              </a:rPr>
              <a:t>Puts greater emphasis on the need to think through and analyze complex ethical problems before responding </a:t>
            </a:r>
          </a:p>
          <a:p>
            <a:pPr lvl="1"/>
            <a:r>
              <a:rPr lang="en-US" sz="1800" dirty="0">
                <a:solidFill>
                  <a:srgbClr val="212121"/>
                </a:solidFill>
                <a:cs typeface="Times New Roman" panose="02020603050405020304" pitchFamily="18" charset="0"/>
              </a:rPr>
              <a:t>The underlying assumption of this approach is that moral reasoning is a function of how one thinks through an ethical problem. </a:t>
            </a:r>
          </a:p>
          <a:p>
            <a:pPr lvl="1"/>
            <a:r>
              <a:rPr lang="en-US" sz="1800" dirty="0">
                <a:solidFill>
                  <a:srgbClr val="212121"/>
                </a:solidFill>
                <a:cs typeface="Times New Roman" panose="02020603050405020304" pitchFamily="18" charset="0"/>
              </a:rPr>
              <a:t>Ethical behavior improves as ethical problem-solving and decision-making skills are enhanced </a:t>
            </a:r>
          </a:p>
          <a:p>
            <a:pPr marL="457200" lvl="1" indent="0">
              <a:buNone/>
            </a:pPr>
            <a:endParaRPr lang="en-US" dirty="0">
              <a:solidFill>
                <a:srgbClr val="212121"/>
              </a:solidFill>
              <a:latin typeface="Cambria" panose="020405030504060302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696FC2B-3D16-5D80-F9FA-3D2DFA0AB2EA}"/>
              </a:ext>
            </a:extLst>
          </p:cNvPr>
          <p:cNvSpPr txBox="1"/>
          <p:nvPr/>
        </p:nvSpPr>
        <p:spPr>
          <a:xfrm>
            <a:off x="6462880" y="5772090"/>
            <a:ext cx="4820816" cy="400110"/>
          </a:xfrm>
          <a:prstGeom prst="rect">
            <a:avLst/>
          </a:prstGeom>
          <a:noFill/>
        </p:spPr>
        <p:txBody>
          <a:bodyPr wrap="square" rtlCol="0">
            <a:spAutoFit/>
          </a:bodyPr>
          <a:lstStyle/>
          <a:p>
            <a:r>
              <a:rPr lang="en-US" sz="1000" b="0" i="0" dirty="0">
                <a:solidFill>
                  <a:srgbClr val="222222"/>
                </a:solidFill>
                <a:effectLst/>
                <a:latin typeface="Arial" panose="020B0604020202020204" pitchFamily="34" charset="0"/>
              </a:rPr>
              <a:t>Antes, Alison L., et al. "A meta-analysis of ethics instruction effectiveness in the sciences." </a:t>
            </a:r>
            <a:r>
              <a:rPr lang="en-US" sz="1000" b="0" i="1" dirty="0">
                <a:solidFill>
                  <a:srgbClr val="222222"/>
                </a:solidFill>
                <a:effectLst/>
                <a:latin typeface="Arial" panose="020B0604020202020204" pitchFamily="34" charset="0"/>
              </a:rPr>
              <a:t>Ethics &amp; Behavior</a:t>
            </a:r>
            <a:r>
              <a:rPr lang="en-US" sz="1000" b="0" i="0" dirty="0">
                <a:solidFill>
                  <a:srgbClr val="222222"/>
                </a:solidFill>
                <a:effectLst/>
                <a:latin typeface="Arial" panose="020B0604020202020204" pitchFamily="34" charset="0"/>
              </a:rPr>
              <a:t> 19.5 (2009): 379-402.</a:t>
            </a:r>
            <a:endParaRPr lang="en-US" dirty="0"/>
          </a:p>
        </p:txBody>
      </p:sp>
    </p:spTree>
    <p:extLst>
      <p:ext uri="{BB962C8B-B14F-4D97-AF65-F5344CB8AC3E}">
        <p14:creationId xmlns:p14="http://schemas.microsoft.com/office/powerpoint/2010/main" val="3710694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832DE-B7D7-C2A0-29DF-34C1A5019D4F}"/>
              </a:ext>
            </a:extLst>
          </p:cNvPr>
          <p:cNvSpPr>
            <a:spLocks noGrp="1"/>
          </p:cNvSpPr>
          <p:nvPr>
            <p:ph type="title"/>
          </p:nvPr>
        </p:nvSpPr>
        <p:spPr/>
        <p:txBody>
          <a:bodyPr>
            <a:normAutofit fontScale="90000"/>
          </a:bodyPr>
          <a:lstStyle/>
          <a:p>
            <a:r>
              <a:rPr lang="en-US" dirty="0"/>
              <a:t>How effective is ethics instruction in the sciences?</a:t>
            </a:r>
          </a:p>
        </p:txBody>
      </p:sp>
      <p:sp>
        <p:nvSpPr>
          <p:cNvPr id="3" name="Content Placeholder 2">
            <a:extLst>
              <a:ext uri="{FF2B5EF4-FFF2-40B4-BE49-F238E27FC236}">
                <a16:creationId xmlns:a16="http://schemas.microsoft.com/office/drawing/2014/main" id="{0FE70037-D81C-4BFF-316A-D1202B024D76}"/>
              </a:ext>
            </a:extLst>
          </p:cNvPr>
          <p:cNvSpPr>
            <a:spLocks noGrp="1"/>
          </p:cNvSpPr>
          <p:nvPr>
            <p:ph idx="1"/>
          </p:nvPr>
        </p:nvSpPr>
        <p:spPr/>
        <p:txBody>
          <a:bodyPr/>
          <a:lstStyle/>
          <a:p>
            <a:pPr marL="0" indent="0">
              <a:buNone/>
            </a:pPr>
            <a:r>
              <a:rPr lang="en-US" i="1" dirty="0"/>
              <a:t>The answer appears to be that ethics instruction is at best moderately effective as it is currently conducted.</a:t>
            </a:r>
          </a:p>
          <a:p>
            <a:pPr marL="0" indent="0">
              <a:buNone/>
            </a:pPr>
            <a:endParaRPr lang="en-US" dirty="0"/>
          </a:p>
        </p:txBody>
      </p:sp>
      <p:sp>
        <p:nvSpPr>
          <p:cNvPr id="4" name="TextBox 3">
            <a:extLst>
              <a:ext uri="{FF2B5EF4-FFF2-40B4-BE49-F238E27FC236}">
                <a16:creationId xmlns:a16="http://schemas.microsoft.com/office/drawing/2014/main" id="{92E0F7F6-F1B5-46CB-4865-670D4B3F60BE}"/>
              </a:ext>
            </a:extLst>
          </p:cNvPr>
          <p:cNvSpPr txBox="1"/>
          <p:nvPr/>
        </p:nvSpPr>
        <p:spPr>
          <a:xfrm>
            <a:off x="6462880" y="5772090"/>
            <a:ext cx="4820816" cy="400110"/>
          </a:xfrm>
          <a:prstGeom prst="rect">
            <a:avLst/>
          </a:prstGeom>
          <a:noFill/>
        </p:spPr>
        <p:txBody>
          <a:bodyPr wrap="square" rtlCol="0">
            <a:spAutoFit/>
          </a:bodyPr>
          <a:lstStyle/>
          <a:p>
            <a:r>
              <a:rPr lang="en-US" sz="1000" b="0" i="0" dirty="0">
                <a:solidFill>
                  <a:srgbClr val="222222"/>
                </a:solidFill>
                <a:effectLst/>
                <a:latin typeface="Arial" panose="020B0604020202020204" pitchFamily="34" charset="0"/>
              </a:rPr>
              <a:t>Antes, Alison L., et al. "A meta-analysis of ethics instruction effectiveness in the sciences." </a:t>
            </a:r>
            <a:r>
              <a:rPr lang="en-US" sz="1000" b="0" i="1" dirty="0">
                <a:solidFill>
                  <a:srgbClr val="222222"/>
                </a:solidFill>
                <a:effectLst/>
                <a:latin typeface="Arial" panose="020B0604020202020204" pitchFamily="34" charset="0"/>
              </a:rPr>
              <a:t>Ethics &amp; Behavior</a:t>
            </a:r>
            <a:r>
              <a:rPr lang="en-US" sz="1000" b="0" i="0" dirty="0">
                <a:solidFill>
                  <a:srgbClr val="222222"/>
                </a:solidFill>
                <a:effectLst/>
                <a:latin typeface="Arial" panose="020B0604020202020204" pitchFamily="34" charset="0"/>
              </a:rPr>
              <a:t> 19.5 (2009): 379-402.</a:t>
            </a:r>
            <a:endParaRPr lang="en-US" dirty="0"/>
          </a:p>
        </p:txBody>
      </p:sp>
    </p:spTree>
    <p:extLst>
      <p:ext uri="{BB962C8B-B14F-4D97-AF65-F5344CB8AC3E}">
        <p14:creationId xmlns:p14="http://schemas.microsoft.com/office/powerpoint/2010/main" val="3813957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832DE-B7D7-C2A0-29DF-34C1A5019D4F}"/>
              </a:ext>
            </a:extLst>
          </p:cNvPr>
          <p:cNvSpPr>
            <a:spLocks noGrp="1"/>
          </p:cNvSpPr>
          <p:nvPr>
            <p:ph type="title"/>
          </p:nvPr>
        </p:nvSpPr>
        <p:spPr/>
        <p:txBody>
          <a:bodyPr>
            <a:normAutofit/>
          </a:bodyPr>
          <a:lstStyle/>
          <a:p>
            <a:r>
              <a:rPr lang="en-US" sz="3600" dirty="0"/>
              <a:t>How effective is ethics instruction in the sciences?</a:t>
            </a:r>
          </a:p>
        </p:txBody>
      </p:sp>
      <p:sp>
        <p:nvSpPr>
          <p:cNvPr id="3" name="Content Placeholder 2">
            <a:extLst>
              <a:ext uri="{FF2B5EF4-FFF2-40B4-BE49-F238E27FC236}">
                <a16:creationId xmlns:a16="http://schemas.microsoft.com/office/drawing/2014/main" id="{0FE70037-D81C-4BFF-316A-D1202B024D76}"/>
              </a:ext>
            </a:extLst>
          </p:cNvPr>
          <p:cNvSpPr>
            <a:spLocks noGrp="1"/>
          </p:cNvSpPr>
          <p:nvPr>
            <p:ph idx="1"/>
          </p:nvPr>
        </p:nvSpPr>
        <p:spPr/>
        <p:txBody>
          <a:bodyPr>
            <a:normAutofit fontScale="77500" lnSpcReduction="20000"/>
          </a:bodyPr>
          <a:lstStyle/>
          <a:p>
            <a:pPr marL="0" indent="0">
              <a:buNone/>
            </a:pPr>
            <a:r>
              <a:rPr lang="en-US" dirty="0"/>
              <a:t>Although addressing this question has been of primary concern for researchers in the field of ethics, the approaches to designing and assessing instructional programs in ethics have been quite varied. Consequently, although there appears to be a general consensus about the importance of ethics education for researchers and scientists, </a:t>
            </a:r>
            <a:r>
              <a:rPr lang="en-US" dirty="0">
                <a:highlight>
                  <a:srgbClr val="FFFF00"/>
                </a:highlight>
              </a:rPr>
              <a:t>there is little agreement about the most effective approach</a:t>
            </a:r>
            <a:r>
              <a:rPr lang="en-US" dirty="0"/>
              <a:t> to instruction, or even the most appropriate goals for these programs. </a:t>
            </a:r>
          </a:p>
          <a:p>
            <a:pPr marL="0" indent="0">
              <a:buNone/>
            </a:pPr>
            <a:r>
              <a:rPr lang="en-US" dirty="0"/>
              <a:t>Moreover, evaluation studies have reported mixed findings regarding the effectiveness of instruction. Some ethics courses have been shown to induce the desired effects, </a:t>
            </a:r>
            <a:r>
              <a:rPr lang="en-US" dirty="0">
                <a:highlight>
                  <a:srgbClr val="FFFF00"/>
                </a:highlight>
              </a:rPr>
              <a:t>whereas others indicate little or no effects of ethics instruction on learning outcomes.</a:t>
            </a:r>
          </a:p>
          <a:p>
            <a:pPr marL="0" indent="0">
              <a:buNone/>
            </a:pPr>
            <a:endParaRPr lang="en-US" dirty="0"/>
          </a:p>
        </p:txBody>
      </p:sp>
      <p:sp>
        <p:nvSpPr>
          <p:cNvPr id="4" name="TextBox 3">
            <a:extLst>
              <a:ext uri="{FF2B5EF4-FFF2-40B4-BE49-F238E27FC236}">
                <a16:creationId xmlns:a16="http://schemas.microsoft.com/office/drawing/2014/main" id="{92E0F7F6-F1B5-46CB-4865-670D4B3F60BE}"/>
              </a:ext>
            </a:extLst>
          </p:cNvPr>
          <p:cNvSpPr txBox="1"/>
          <p:nvPr/>
        </p:nvSpPr>
        <p:spPr>
          <a:xfrm>
            <a:off x="6462880" y="5772090"/>
            <a:ext cx="4820816" cy="400110"/>
          </a:xfrm>
          <a:prstGeom prst="rect">
            <a:avLst/>
          </a:prstGeom>
          <a:noFill/>
        </p:spPr>
        <p:txBody>
          <a:bodyPr wrap="square" rtlCol="0">
            <a:spAutoFit/>
          </a:bodyPr>
          <a:lstStyle/>
          <a:p>
            <a:r>
              <a:rPr lang="en-US" sz="1000" b="0" i="0" dirty="0">
                <a:solidFill>
                  <a:srgbClr val="222222"/>
                </a:solidFill>
                <a:effectLst/>
                <a:latin typeface="Arial" panose="020B0604020202020204" pitchFamily="34" charset="0"/>
              </a:rPr>
              <a:t>Antes, Alison L., et al. "A meta-analysis of ethics instruction effectiveness in the sciences." </a:t>
            </a:r>
            <a:r>
              <a:rPr lang="en-US" sz="1000" b="0" i="1" dirty="0">
                <a:solidFill>
                  <a:srgbClr val="222222"/>
                </a:solidFill>
                <a:effectLst/>
                <a:latin typeface="Arial" panose="020B0604020202020204" pitchFamily="34" charset="0"/>
              </a:rPr>
              <a:t>Ethics &amp; Behavior</a:t>
            </a:r>
            <a:r>
              <a:rPr lang="en-US" sz="1000" b="0" i="0" dirty="0">
                <a:solidFill>
                  <a:srgbClr val="222222"/>
                </a:solidFill>
                <a:effectLst/>
                <a:latin typeface="Arial" panose="020B0604020202020204" pitchFamily="34" charset="0"/>
              </a:rPr>
              <a:t> 19.5 (2009): 379-402.</a:t>
            </a:r>
            <a:endParaRPr lang="en-US" dirty="0"/>
          </a:p>
        </p:txBody>
      </p:sp>
    </p:spTree>
    <p:extLst>
      <p:ext uri="{BB962C8B-B14F-4D97-AF65-F5344CB8AC3E}">
        <p14:creationId xmlns:p14="http://schemas.microsoft.com/office/powerpoint/2010/main" val="539765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6A54BC43-3B95-BDE2-0AD5-83FE9FC7F0C7}"/>
              </a:ext>
            </a:extLst>
          </p:cNvPr>
          <p:cNvPicPr>
            <a:picLocks noChangeAspect="1"/>
          </p:cNvPicPr>
          <p:nvPr/>
        </p:nvPicPr>
        <p:blipFill rotWithShape="1">
          <a:blip r:embed="rId2"/>
          <a:srcRect t="1510" b="14220"/>
          <a:stretch/>
        </p:blipFill>
        <p:spPr>
          <a:xfrm>
            <a:off x="20" y="10"/>
            <a:ext cx="12191980" cy="6857990"/>
          </a:xfrm>
          <a:prstGeom prst="rect">
            <a:avLst/>
          </a:prstGeom>
        </p:spPr>
      </p:pic>
      <p:sp>
        <p:nvSpPr>
          <p:cNvPr id="15" name="Rectangle 14">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E25C0D-AF32-4AC1-C7C2-D072A03FC409}"/>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solidFill>
                  <a:schemeClr val="bg1"/>
                </a:solidFill>
              </a:rPr>
              <a:t>The Assignment  </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0155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1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BB56450-C58A-523C-6FA8-49A4F9E00498}"/>
              </a:ext>
            </a:extLst>
          </p:cNvPr>
          <p:cNvSpPr>
            <a:spLocks noGrp="1"/>
          </p:cNvSpPr>
          <p:nvPr>
            <p:ph type="title"/>
          </p:nvPr>
        </p:nvSpPr>
        <p:spPr>
          <a:xfrm>
            <a:off x="841246" y="978619"/>
            <a:ext cx="5991244" cy="1106424"/>
          </a:xfrm>
        </p:spPr>
        <p:txBody>
          <a:bodyPr>
            <a:normAutofit/>
          </a:bodyPr>
          <a:lstStyle/>
          <a:p>
            <a:r>
              <a:rPr lang="en-US" sz="3200"/>
              <a:t>Background</a:t>
            </a:r>
          </a:p>
        </p:txBody>
      </p:sp>
      <p:sp>
        <p:nvSpPr>
          <p:cNvPr id="25" name="Rectangle 1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1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4EB23CC-E139-BBFB-84E6-B8F178E1EA6E}"/>
              </a:ext>
            </a:extLst>
          </p:cNvPr>
          <p:cNvSpPr>
            <a:spLocks noGrp="1"/>
          </p:cNvSpPr>
          <p:nvPr>
            <p:ph idx="1"/>
          </p:nvPr>
        </p:nvSpPr>
        <p:spPr>
          <a:xfrm>
            <a:off x="841248" y="2252870"/>
            <a:ext cx="5993892" cy="3560251"/>
          </a:xfrm>
        </p:spPr>
        <p:txBody>
          <a:bodyPr>
            <a:normAutofit/>
          </a:bodyPr>
          <a:lstStyle/>
          <a:p>
            <a:r>
              <a:rPr lang="en-US" sz="1800" dirty="0"/>
              <a:t>Taylor University is a faith-based institution</a:t>
            </a:r>
          </a:p>
          <a:p>
            <a:r>
              <a:rPr lang="en-US" sz="1800" dirty="0"/>
              <a:t>Second course in statistics </a:t>
            </a:r>
          </a:p>
          <a:p>
            <a:pPr lvl="1"/>
            <a:r>
              <a:rPr lang="en-US" sz="1800" dirty="0"/>
              <a:t>Mostly linear regression</a:t>
            </a:r>
          </a:p>
          <a:p>
            <a:r>
              <a:rPr lang="en-US" sz="1800" dirty="0"/>
              <a:t>12-25 students</a:t>
            </a:r>
          </a:p>
          <a:p>
            <a:r>
              <a:rPr lang="en-US" sz="1800" dirty="0"/>
              <a:t>Primarily business and finance majors </a:t>
            </a:r>
          </a:p>
          <a:p>
            <a:pPr lvl="1"/>
            <a:r>
              <a:rPr lang="en-US" sz="1800" dirty="0"/>
              <a:t>but also math and computer science</a:t>
            </a:r>
          </a:p>
          <a:p>
            <a:r>
              <a:rPr lang="en-US" sz="1800" dirty="0"/>
              <a:t>Original assignment developed by Ken Constantine</a:t>
            </a:r>
          </a:p>
        </p:txBody>
      </p:sp>
      <p:pic>
        <p:nvPicPr>
          <p:cNvPr id="4" name="Picture 3" descr="Logo, company name&#10;&#10;Description automatically generated">
            <a:extLst>
              <a:ext uri="{FF2B5EF4-FFF2-40B4-BE49-F238E27FC236}">
                <a16:creationId xmlns:a16="http://schemas.microsoft.com/office/drawing/2014/main" id="{41F8BF6E-C798-36FD-A7C7-E969AD43A1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9814" y="2641132"/>
            <a:ext cx="4097657" cy="1475151"/>
          </a:xfrm>
          <a:prstGeom prst="rect">
            <a:avLst/>
          </a:prstGeom>
        </p:spPr>
      </p:pic>
    </p:spTree>
    <p:extLst>
      <p:ext uri="{BB962C8B-B14F-4D97-AF65-F5344CB8AC3E}">
        <p14:creationId xmlns:p14="http://schemas.microsoft.com/office/powerpoint/2010/main" val="3099303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BDBEAB-ED66-DA76-8F05-F6B302CFBF37}"/>
              </a:ext>
            </a:extLst>
          </p:cNvPr>
          <p:cNvPicPr>
            <a:picLocks noChangeAspect="1"/>
          </p:cNvPicPr>
          <p:nvPr/>
        </p:nvPicPr>
        <p:blipFill>
          <a:blip r:embed="rId2"/>
          <a:stretch>
            <a:fillRect/>
          </a:stretch>
        </p:blipFill>
        <p:spPr>
          <a:xfrm>
            <a:off x="852671" y="100013"/>
            <a:ext cx="9862954" cy="6261983"/>
          </a:xfrm>
          <a:prstGeom prst="rect">
            <a:avLst/>
          </a:prstGeom>
        </p:spPr>
      </p:pic>
      <p:sp>
        <p:nvSpPr>
          <p:cNvPr id="7" name="TextBox 6">
            <a:extLst>
              <a:ext uri="{FF2B5EF4-FFF2-40B4-BE49-F238E27FC236}">
                <a16:creationId xmlns:a16="http://schemas.microsoft.com/office/drawing/2014/main" id="{F8747B9F-16D6-F9D8-7011-E290CBEB81C5}"/>
              </a:ext>
            </a:extLst>
          </p:cNvPr>
          <p:cNvSpPr txBox="1"/>
          <p:nvPr/>
        </p:nvSpPr>
        <p:spPr>
          <a:xfrm>
            <a:off x="2392278" y="6177330"/>
            <a:ext cx="8947051" cy="369332"/>
          </a:xfrm>
          <a:prstGeom prst="rect">
            <a:avLst/>
          </a:prstGeom>
          <a:noFill/>
        </p:spPr>
        <p:txBody>
          <a:bodyPr wrap="square" rtlCol="0">
            <a:spAutoFit/>
          </a:bodyPr>
          <a:lstStyle/>
          <a:p>
            <a:r>
              <a:rPr lang="en-US" dirty="0"/>
              <a:t>www.amstat.org/docs/default-source/amstat-documents/ethicalguidelines.pdf</a:t>
            </a:r>
          </a:p>
        </p:txBody>
      </p:sp>
    </p:spTree>
    <p:extLst>
      <p:ext uri="{BB962C8B-B14F-4D97-AF65-F5344CB8AC3E}">
        <p14:creationId xmlns:p14="http://schemas.microsoft.com/office/powerpoint/2010/main" val="1904392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DB78D6-32C9-2BBD-2676-DFF777EA0C9C}"/>
              </a:ext>
            </a:extLst>
          </p:cNvPr>
          <p:cNvSpPr>
            <a:spLocks noGrp="1"/>
          </p:cNvSpPr>
          <p:nvPr>
            <p:ph type="title"/>
          </p:nvPr>
        </p:nvSpPr>
        <p:spPr>
          <a:xfrm>
            <a:off x="621792" y="1161288"/>
            <a:ext cx="3602736" cy="4526280"/>
          </a:xfrm>
        </p:spPr>
        <p:txBody>
          <a:bodyPr>
            <a:normAutofit/>
          </a:bodyPr>
          <a:lstStyle/>
          <a:p>
            <a:r>
              <a:rPr lang="en-US" dirty="0"/>
              <a:t>Act in Good Faith</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E82F1252-F9E6-7C16-6151-A46030F9638D}"/>
              </a:ext>
            </a:extLst>
          </p:cNvPr>
          <p:cNvGraphicFramePr>
            <a:graphicFrameLocks noGrp="1"/>
          </p:cNvGraphicFramePr>
          <p:nvPr>
            <p:ph idx="1"/>
            <p:extLst>
              <p:ext uri="{D42A27DB-BD31-4B8C-83A1-F6EECF244321}">
                <p14:modId xmlns:p14="http://schemas.microsoft.com/office/powerpoint/2010/main" val="740340701"/>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1795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D7932A-5926-DD69-CAFD-3DC7D59406C1}"/>
              </a:ext>
            </a:extLst>
          </p:cNvPr>
          <p:cNvSpPr>
            <a:spLocks noGrp="1"/>
          </p:cNvSpPr>
          <p:nvPr>
            <p:ph type="title"/>
          </p:nvPr>
        </p:nvSpPr>
        <p:spPr>
          <a:xfrm>
            <a:off x="621792" y="1161288"/>
            <a:ext cx="3602736" cy="4526280"/>
          </a:xfrm>
        </p:spPr>
        <p:txBody>
          <a:bodyPr>
            <a:normAutofit/>
          </a:bodyPr>
          <a:lstStyle/>
          <a:p>
            <a:r>
              <a:rPr lang="en-US" dirty="0"/>
              <a:t>Right Relationship with Others</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F0FD5CC0-7829-729C-1DD8-E60364487E51}"/>
              </a:ext>
            </a:extLst>
          </p:cNvPr>
          <p:cNvGraphicFramePr>
            <a:graphicFrameLocks noGrp="1"/>
          </p:cNvGraphicFramePr>
          <p:nvPr>
            <p:ph idx="1"/>
            <p:extLst>
              <p:ext uri="{D42A27DB-BD31-4B8C-83A1-F6EECF244321}">
                <p14:modId xmlns:p14="http://schemas.microsoft.com/office/powerpoint/2010/main" val="349119445"/>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6605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49D6C6FE-6C0F-D01A-CB7C-6452359F7AB2}"/>
              </a:ext>
            </a:extLst>
          </p:cNvPr>
          <p:cNvSpPr>
            <a:spLocks noGrp="1"/>
          </p:cNvSpPr>
          <p:nvPr>
            <p:ph type="title"/>
          </p:nvPr>
        </p:nvSpPr>
        <p:spPr>
          <a:xfrm>
            <a:off x="621792" y="1161288"/>
            <a:ext cx="3602736" cy="4526280"/>
          </a:xfrm>
        </p:spPr>
        <p:txBody>
          <a:bodyPr>
            <a:normAutofit/>
          </a:bodyPr>
          <a:lstStyle/>
          <a:p>
            <a:r>
              <a:rPr lang="en-US" dirty="0"/>
              <a:t>Have you heard this before? </a:t>
            </a:r>
          </a:p>
        </p:txBody>
      </p:sp>
      <p:sp>
        <p:nvSpPr>
          <p:cNvPr id="19" name="Rectangle 1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9" name="Content Placeholder 6">
            <a:extLst>
              <a:ext uri="{FF2B5EF4-FFF2-40B4-BE49-F238E27FC236}">
                <a16:creationId xmlns:a16="http://schemas.microsoft.com/office/drawing/2014/main" id="{B11BF76A-D5BB-EF23-06ED-23B84C8969CB}"/>
              </a:ext>
            </a:extLst>
          </p:cNvPr>
          <p:cNvGraphicFramePr>
            <a:graphicFrameLocks noGrp="1"/>
          </p:cNvGraphicFramePr>
          <p:nvPr>
            <p:ph idx="1"/>
            <p:extLst>
              <p:ext uri="{D42A27DB-BD31-4B8C-83A1-F6EECF244321}">
                <p14:modId xmlns:p14="http://schemas.microsoft.com/office/powerpoint/2010/main" val="2825542719"/>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7399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0E4C519-FBE9-4ABE-A8F9-C2CBE3269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n placed on top of a signature line">
            <a:extLst>
              <a:ext uri="{FF2B5EF4-FFF2-40B4-BE49-F238E27FC236}">
                <a16:creationId xmlns:a16="http://schemas.microsoft.com/office/drawing/2014/main" id="{AF2141A3-08E1-149A-7875-CA896080D1BD}"/>
              </a:ext>
            </a:extLst>
          </p:cNvPr>
          <p:cNvPicPr>
            <a:picLocks noChangeAspect="1"/>
          </p:cNvPicPr>
          <p:nvPr/>
        </p:nvPicPr>
        <p:blipFill rotWithShape="1">
          <a:blip r:embed="rId2"/>
          <a:srcRect l="12924" r="-2" b="-2"/>
          <a:stretch/>
        </p:blipFill>
        <p:spPr>
          <a:xfrm>
            <a:off x="3245637" y="-1"/>
            <a:ext cx="8946363" cy="6858000"/>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p:spPr>
      </p:pic>
      <p:sp useBgFill="1">
        <p:nvSpPr>
          <p:cNvPr id="11" name="Freeform: Shape 10">
            <a:extLst>
              <a:ext uri="{FF2B5EF4-FFF2-40B4-BE49-F238E27FC236}">
                <a16:creationId xmlns:a16="http://schemas.microsoft.com/office/drawing/2014/main" id="{80EC29FB-299E-49F3-8C7B-01199632A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29A2522-B27A-45C5-897B-79A1407D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DA4561-446C-1797-99D0-40A1630A6BCC}"/>
              </a:ext>
            </a:extLst>
          </p:cNvPr>
          <p:cNvSpPr>
            <a:spLocks noGrp="1"/>
          </p:cNvSpPr>
          <p:nvPr>
            <p:ph type="title"/>
          </p:nvPr>
        </p:nvSpPr>
        <p:spPr>
          <a:xfrm>
            <a:off x="371094" y="1161288"/>
            <a:ext cx="3438144" cy="1239012"/>
          </a:xfrm>
        </p:spPr>
        <p:txBody>
          <a:bodyPr anchor="ctr">
            <a:normAutofit/>
          </a:bodyPr>
          <a:lstStyle/>
          <a:p>
            <a:r>
              <a:rPr lang="en-US" sz="2800"/>
              <a:t>Comparison? </a:t>
            </a:r>
          </a:p>
        </p:txBody>
      </p:sp>
      <p:sp>
        <p:nvSpPr>
          <p:cNvPr id="15" name="Rectangle 1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096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181"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D426AE4-C312-7963-21A0-C82F56F9F8AA}"/>
              </a:ext>
            </a:extLst>
          </p:cNvPr>
          <p:cNvSpPr>
            <a:spLocks noGrp="1"/>
          </p:cNvSpPr>
          <p:nvPr>
            <p:ph idx="1"/>
          </p:nvPr>
        </p:nvSpPr>
        <p:spPr>
          <a:xfrm>
            <a:off x="371094" y="2718054"/>
            <a:ext cx="3438906" cy="3207258"/>
          </a:xfrm>
        </p:spPr>
        <p:txBody>
          <a:bodyPr anchor="t">
            <a:normAutofit/>
          </a:bodyPr>
          <a:lstStyle/>
          <a:p>
            <a:pPr marL="0" indent="0">
              <a:buNone/>
            </a:pPr>
            <a:r>
              <a:rPr lang="en-US" sz="1700" dirty="0"/>
              <a:t>How do the concerns and guidelines for Ethics in Statistics compare to your own discipline? </a:t>
            </a:r>
          </a:p>
          <a:p>
            <a:pPr marL="2743200" lvl="6" indent="0">
              <a:buNone/>
            </a:pPr>
            <a:endParaRPr lang="en-US" sz="1700" dirty="0"/>
          </a:p>
          <a:p>
            <a:pPr marL="0" indent="0">
              <a:buNone/>
            </a:pPr>
            <a:r>
              <a:rPr lang="en-US" sz="1700" dirty="0"/>
              <a:t>Statistics</a:t>
            </a:r>
          </a:p>
          <a:p>
            <a:pPr lvl="1"/>
            <a:r>
              <a:rPr lang="en-US" sz="1700" dirty="0"/>
              <a:t>Transparent assumptions</a:t>
            </a:r>
          </a:p>
          <a:p>
            <a:pPr lvl="1"/>
            <a:r>
              <a:rPr lang="en-US" sz="1700" dirty="0"/>
              <a:t>Reproducible results</a:t>
            </a:r>
          </a:p>
          <a:p>
            <a:pPr lvl="1"/>
            <a:r>
              <a:rPr lang="en-US" sz="1700" dirty="0"/>
              <a:t>Valid interpretations</a:t>
            </a:r>
          </a:p>
          <a:p>
            <a:endParaRPr lang="en-US" sz="1700" dirty="0"/>
          </a:p>
        </p:txBody>
      </p:sp>
    </p:spTree>
    <p:extLst>
      <p:ext uri="{BB962C8B-B14F-4D97-AF65-F5344CB8AC3E}">
        <p14:creationId xmlns:p14="http://schemas.microsoft.com/office/powerpoint/2010/main" val="222359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7639B3-C2A6-FE42-ADD9-E9CBADCD934B}"/>
              </a:ext>
            </a:extLst>
          </p:cNvPr>
          <p:cNvPicPr>
            <a:picLocks noChangeAspect="1"/>
          </p:cNvPicPr>
          <p:nvPr/>
        </p:nvPicPr>
        <p:blipFill>
          <a:blip r:embed="rId2"/>
          <a:stretch>
            <a:fillRect/>
          </a:stretch>
        </p:blipFill>
        <p:spPr>
          <a:xfrm>
            <a:off x="300038" y="-117951"/>
            <a:ext cx="11413981" cy="4337312"/>
          </a:xfrm>
          <a:prstGeom prst="rect">
            <a:avLst/>
          </a:prstGeom>
        </p:spPr>
      </p:pic>
      <p:sp>
        <p:nvSpPr>
          <p:cNvPr id="3" name="TextBox 2">
            <a:extLst>
              <a:ext uri="{FF2B5EF4-FFF2-40B4-BE49-F238E27FC236}">
                <a16:creationId xmlns:a16="http://schemas.microsoft.com/office/drawing/2014/main" id="{18C7F19E-DF8D-8DE1-5919-CAAAD25EFAE5}"/>
              </a:ext>
            </a:extLst>
          </p:cNvPr>
          <p:cNvSpPr txBox="1"/>
          <p:nvPr/>
        </p:nvSpPr>
        <p:spPr>
          <a:xfrm>
            <a:off x="2514600" y="5262679"/>
            <a:ext cx="7584273" cy="923330"/>
          </a:xfrm>
          <a:prstGeom prst="rect">
            <a:avLst/>
          </a:prstGeom>
          <a:noFill/>
        </p:spPr>
        <p:txBody>
          <a:bodyPr wrap="square" rtlCol="0">
            <a:spAutoFit/>
          </a:bodyPr>
          <a:lstStyle/>
          <a:p>
            <a:r>
              <a:rPr lang="en-US" dirty="0" err="1"/>
              <a:t>Vardeman</a:t>
            </a:r>
            <a:r>
              <a:rPr lang="en-US" dirty="0"/>
              <a:t>, Stephen B., and Max D. Morris. “Statistics and Ethics: Some Advice for Young Statisticians.” </a:t>
            </a:r>
            <a:r>
              <a:rPr lang="en-US" i="1" dirty="0"/>
              <a:t>The American Statistician</a:t>
            </a:r>
            <a:r>
              <a:rPr lang="en-US" dirty="0"/>
              <a:t>, vol. 57, no. 1, 2003, pp. 21–26. </a:t>
            </a:r>
          </a:p>
        </p:txBody>
      </p:sp>
    </p:spTree>
    <p:extLst>
      <p:ext uri="{BB962C8B-B14F-4D97-AF65-F5344CB8AC3E}">
        <p14:creationId xmlns:p14="http://schemas.microsoft.com/office/powerpoint/2010/main" val="369369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C7F19E-DF8D-8DE1-5919-CAAAD25EFAE5}"/>
              </a:ext>
            </a:extLst>
          </p:cNvPr>
          <p:cNvSpPr txBox="1"/>
          <p:nvPr/>
        </p:nvSpPr>
        <p:spPr>
          <a:xfrm>
            <a:off x="3699423" y="5464106"/>
            <a:ext cx="7584273" cy="923330"/>
          </a:xfrm>
          <a:prstGeom prst="rect">
            <a:avLst/>
          </a:prstGeom>
          <a:noFill/>
        </p:spPr>
        <p:txBody>
          <a:bodyPr wrap="square" rtlCol="0">
            <a:spAutoFit/>
          </a:bodyPr>
          <a:lstStyle/>
          <a:p>
            <a:r>
              <a:rPr lang="en-US" dirty="0" err="1"/>
              <a:t>Vardeman</a:t>
            </a:r>
            <a:r>
              <a:rPr lang="en-US" dirty="0"/>
              <a:t>, Stephen B., and Max D. Morris. “Statistics and Ethics: Some Advice for Young Statisticians.” </a:t>
            </a:r>
            <a:r>
              <a:rPr lang="en-US" i="1" dirty="0"/>
              <a:t>The American Statistician</a:t>
            </a:r>
            <a:r>
              <a:rPr lang="en-US" dirty="0"/>
              <a:t>, vol. 57, no. 1, 2003, pp. 21–26. </a:t>
            </a:r>
          </a:p>
        </p:txBody>
      </p:sp>
      <p:sp>
        <p:nvSpPr>
          <p:cNvPr id="4" name="Title 3">
            <a:extLst>
              <a:ext uri="{FF2B5EF4-FFF2-40B4-BE49-F238E27FC236}">
                <a16:creationId xmlns:a16="http://schemas.microsoft.com/office/drawing/2014/main" id="{1C45D846-764F-1140-A1F0-4B21464AF38A}"/>
              </a:ext>
            </a:extLst>
          </p:cNvPr>
          <p:cNvSpPr>
            <a:spLocks noGrp="1"/>
          </p:cNvSpPr>
          <p:nvPr>
            <p:ph type="title"/>
          </p:nvPr>
        </p:nvSpPr>
        <p:spPr/>
        <p:txBody>
          <a:bodyPr/>
          <a:lstStyle/>
          <a:p>
            <a:r>
              <a:rPr lang="en-US" dirty="0"/>
              <a:t>Statistics is about integrity</a:t>
            </a:r>
          </a:p>
        </p:txBody>
      </p:sp>
      <p:sp>
        <p:nvSpPr>
          <p:cNvPr id="5" name="Content Placeholder 4">
            <a:extLst>
              <a:ext uri="{FF2B5EF4-FFF2-40B4-BE49-F238E27FC236}">
                <a16:creationId xmlns:a16="http://schemas.microsoft.com/office/drawing/2014/main" id="{F476143B-6322-569E-65BC-179E5800C0BF}"/>
              </a:ext>
            </a:extLst>
          </p:cNvPr>
          <p:cNvSpPr>
            <a:spLocks noGrp="1"/>
          </p:cNvSpPr>
          <p:nvPr>
            <p:ph idx="1"/>
          </p:nvPr>
        </p:nvSpPr>
        <p:spPr>
          <a:xfrm>
            <a:off x="1115568" y="2210738"/>
            <a:ext cx="10168128" cy="3694176"/>
          </a:xfrm>
        </p:spPr>
        <p:txBody>
          <a:bodyPr/>
          <a:lstStyle/>
          <a:p>
            <a:pPr marL="0" indent="0">
              <a:buNone/>
            </a:pPr>
            <a:r>
              <a:rPr lang="en-US" dirty="0"/>
              <a:t>The vital point is that this discipline provides tools, patterns of thought, and habits of heart that will allow you to deal with data with integrity. At its core statistics is not about cleverness and technique, but rather about honesty. Its real contribution to society is primarily moral, not technical. It is about doing the right thing when interpreting empirical information…</a:t>
            </a:r>
          </a:p>
        </p:txBody>
      </p:sp>
    </p:spTree>
    <p:extLst>
      <p:ext uri="{BB962C8B-B14F-4D97-AF65-F5344CB8AC3E}">
        <p14:creationId xmlns:p14="http://schemas.microsoft.com/office/powerpoint/2010/main" val="2684278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F9608-048F-981D-0AF9-9FED8A9FCD8F}"/>
              </a:ext>
            </a:extLst>
          </p:cNvPr>
          <p:cNvSpPr>
            <a:spLocks noGrp="1"/>
          </p:cNvSpPr>
          <p:nvPr>
            <p:ph type="title"/>
          </p:nvPr>
        </p:nvSpPr>
        <p:spPr/>
        <p:txBody>
          <a:bodyPr>
            <a:normAutofit/>
          </a:bodyPr>
          <a:lstStyle/>
          <a:p>
            <a:r>
              <a:rPr lang="en-US" dirty="0"/>
              <a:t>Advice to Graduate Students </a:t>
            </a:r>
            <a:br>
              <a:rPr lang="en-US" dirty="0"/>
            </a:br>
            <a:r>
              <a:rPr lang="en-US" sz="2200" dirty="0"/>
              <a:t>(and for students and professionals)</a:t>
            </a:r>
          </a:p>
        </p:txBody>
      </p:sp>
      <p:sp>
        <p:nvSpPr>
          <p:cNvPr id="3" name="Content Placeholder 2">
            <a:extLst>
              <a:ext uri="{FF2B5EF4-FFF2-40B4-BE49-F238E27FC236}">
                <a16:creationId xmlns:a16="http://schemas.microsoft.com/office/drawing/2014/main" id="{B8EAEF37-6C14-48A4-7107-C1406BA6DDC0}"/>
              </a:ext>
            </a:extLst>
          </p:cNvPr>
          <p:cNvSpPr>
            <a:spLocks noGrp="1"/>
          </p:cNvSpPr>
          <p:nvPr>
            <p:ph idx="1"/>
          </p:nvPr>
        </p:nvSpPr>
        <p:spPr/>
        <p:txBody>
          <a:bodyPr>
            <a:normAutofit/>
          </a:bodyPr>
          <a:lstStyle/>
          <a:p>
            <a:pPr marL="685800">
              <a:buFont typeface="+mj-lt"/>
              <a:buAutoNum type="arabicPeriod"/>
            </a:pPr>
            <a:r>
              <a:rPr lang="en-US" dirty="0">
                <a:effectLst/>
              </a:rPr>
              <a:t>Never take advantage of your peers.</a:t>
            </a:r>
          </a:p>
          <a:p>
            <a:pPr marL="685800">
              <a:buFont typeface="+mj-lt"/>
              <a:buAutoNum type="arabicPeriod"/>
            </a:pPr>
            <a:r>
              <a:rPr lang="en-US" dirty="0">
                <a:effectLst/>
              </a:rPr>
              <a:t>Do not whine.</a:t>
            </a:r>
          </a:p>
          <a:p>
            <a:pPr marL="685800">
              <a:buFont typeface="+mj-lt"/>
              <a:buAutoNum type="arabicPeriod"/>
            </a:pPr>
            <a:r>
              <a:rPr lang="en-US" dirty="0">
                <a:effectLst/>
              </a:rPr>
              <a:t>Work on weaknesses rather than absolve them.</a:t>
            </a:r>
          </a:p>
          <a:p>
            <a:pPr marL="685800">
              <a:buFont typeface="+mj-lt"/>
              <a:buAutoNum type="arabicPeriod"/>
            </a:pPr>
            <a:r>
              <a:rPr lang="en-US" dirty="0">
                <a:effectLst/>
              </a:rPr>
              <a:t>Do not denigrate the strengths of others.</a:t>
            </a:r>
          </a:p>
          <a:p>
            <a:pPr marL="685800">
              <a:buFont typeface="+mj-lt"/>
              <a:buAutoNum type="arabicPeriod"/>
            </a:pPr>
            <a:r>
              <a:rPr lang="en-US" dirty="0">
                <a:effectLst/>
              </a:rPr>
              <a:t>If you submit work, it will be complete and represent your best effort.</a:t>
            </a:r>
          </a:p>
          <a:p>
            <a:pPr marL="0" indent="0">
              <a:buNone/>
            </a:pPr>
            <a:endParaRPr lang="en-US" dirty="0"/>
          </a:p>
        </p:txBody>
      </p:sp>
      <p:sp>
        <p:nvSpPr>
          <p:cNvPr id="4" name="TextBox 3">
            <a:extLst>
              <a:ext uri="{FF2B5EF4-FFF2-40B4-BE49-F238E27FC236}">
                <a16:creationId xmlns:a16="http://schemas.microsoft.com/office/drawing/2014/main" id="{280F1799-32BD-6646-0D32-77DEB997758F}"/>
              </a:ext>
            </a:extLst>
          </p:cNvPr>
          <p:cNvSpPr txBox="1"/>
          <p:nvPr/>
        </p:nvSpPr>
        <p:spPr>
          <a:xfrm>
            <a:off x="4149589" y="5956756"/>
            <a:ext cx="7584273" cy="215444"/>
          </a:xfrm>
          <a:prstGeom prst="rect">
            <a:avLst/>
          </a:prstGeom>
          <a:noFill/>
        </p:spPr>
        <p:txBody>
          <a:bodyPr wrap="square" rtlCol="0">
            <a:spAutoFit/>
          </a:bodyPr>
          <a:lstStyle/>
          <a:p>
            <a:r>
              <a:rPr lang="en-US" sz="800" dirty="0" err="1"/>
              <a:t>Vardeman</a:t>
            </a:r>
            <a:r>
              <a:rPr lang="en-US" sz="800" dirty="0"/>
              <a:t>, Stephen B., and Max D. Morris. “Statistics and Ethics: Some Advice for Young Statisticians.” </a:t>
            </a:r>
            <a:r>
              <a:rPr lang="en-US" sz="800" i="1" dirty="0"/>
              <a:t>The American Statistician</a:t>
            </a:r>
            <a:r>
              <a:rPr lang="en-US" sz="800" dirty="0"/>
              <a:t>, vol. 57, no. 1, 2003, pp. 21–26. </a:t>
            </a:r>
          </a:p>
        </p:txBody>
      </p:sp>
    </p:spTree>
    <p:extLst>
      <p:ext uri="{BB962C8B-B14F-4D97-AF65-F5344CB8AC3E}">
        <p14:creationId xmlns:p14="http://schemas.microsoft.com/office/powerpoint/2010/main" val="3163698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F9608-048F-981D-0AF9-9FED8A9FCD8F}"/>
              </a:ext>
            </a:extLst>
          </p:cNvPr>
          <p:cNvSpPr>
            <a:spLocks noGrp="1"/>
          </p:cNvSpPr>
          <p:nvPr>
            <p:ph type="title"/>
          </p:nvPr>
        </p:nvSpPr>
        <p:spPr/>
        <p:txBody>
          <a:bodyPr>
            <a:normAutofit/>
          </a:bodyPr>
          <a:lstStyle/>
          <a:p>
            <a:r>
              <a:rPr lang="en-US" dirty="0"/>
              <a:t>Advice to Graduate Students </a:t>
            </a:r>
            <a:br>
              <a:rPr lang="en-US" dirty="0"/>
            </a:br>
            <a:r>
              <a:rPr lang="en-US" sz="2200" dirty="0"/>
              <a:t>(and for students and professionals)</a:t>
            </a:r>
          </a:p>
        </p:txBody>
      </p:sp>
      <p:sp>
        <p:nvSpPr>
          <p:cNvPr id="3" name="Content Placeholder 2">
            <a:extLst>
              <a:ext uri="{FF2B5EF4-FFF2-40B4-BE49-F238E27FC236}">
                <a16:creationId xmlns:a16="http://schemas.microsoft.com/office/drawing/2014/main" id="{B8EAEF37-6C14-48A4-7107-C1406BA6DDC0}"/>
              </a:ext>
            </a:extLst>
          </p:cNvPr>
          <p:cNvSpPr>
            <a:spLocks noGrp="1"/>
          </p:cNvSpPr>
          <p:nvPr>
            <p:ph idx="1"/>
          </p:nvPr>
        </p:nvSpPr>
        <p:spPr/>
        <p:txBody>
          <a:bodyPr>
            <a:normAutofit/>
          </a:bodyPr>
          <a:lstStyle/>
          <a:p>
            <a:pPr marL="971550" indent="-514350">
              <a:buFont typeface="+mj-lt"/>
              <a:buAutoNum type="arabicPeriod" startAt="6"/>
            </a:pPr>
            <a:r>
              <a:rPr lang="en-US" sz="2800" dirty="0">
                <a:effectLst/>
              </a:rPr>
              <a:t>To have integrity in your field, you must be </a:t>
            </a:r>
            <a:r>
              <a:rPr lang="en-US" sz="2800" dirty="0">
                <a:effectLst/>
                <a:latin typeface="Calibri" panose="020F0502020204030204" pitchFamily="34" charset="0"/>
              </a:rPr>
              <a:t>knowledgeable</a:t>
            </a:r>
            <a:r>
              <a:rPr lang="en-US" sz="2800" dirty="0">
                <a:effectLst/>
              </a:rPr>
              <a:t> about the system of study.</a:t>
            </a:r>
          </a:p>
          <a:p>
            <a:pPr marL="971550" indent="-514350">
              <a:buFont typeface="+mj-lt"/>
              <a:buAutoNum type="arabicPeriod" startAt="6"/>
            </a:pPr>
            <a:r>
              <a:rPr lang="en-US" sz="2800" dirty="0">
                <a:effectLst/>
              </a:rPr>
              <a:t>Recognize the limitations of [statistics].</a:t>
            </a:r>
          </a:p>
          <a:p>
            <a:pPr marL="971550" indent="-514350">
              <a:buFont typeface="+mj-lt"/>
              <a:buAutoNum type="arabicPeriod" startAt="6"/>
            </a:pPr>
            <a:r>
              <a:rPr lang="en-US" sz="2800" dirty="0">
                <a:effectLst/>
              </a:rPr>
              <a:t>Perform analyses which allow interpretations which are tenable but not popular in your organization.</a:t>
            </a:r>
          </a:p>
          <a:p>
            <a:pPr marL="971550" indent="-514350">
              <a:buFont typeface="+mj-lt"/>
              <a:buAutoNum type="arabicPeriod" startAt="6"/>
            </a:pPr>
            <a:r>
              <a:rPr lang="en-US" sz="2800" dirty="0">
                <a:effectLst/>
              </a:rPr>
              <a:t>Write complete reports. </a:t>
            </a:r>
            <a:endParaRPr lang="en-US" dirty="0">
              <a:effectLst/>
            </a:endParaRPr>
          </a:p>
          <a:p>
            <a:pPr marL="0" indent="0">
              <a:buNone/>
            </a:pPr>
            <a:endParaRPr lang="en-US" dirty="0"/>
          </a:p>
        </p:txBody>
      </p:sp>
      <p:sp>
        <p:nvSpPr>
          <p:cNvPr id="4" name="TextBox 3">
            <a:extLst>
              <a:ext uri="{FF2B5EF4-FFF2-40B4-BE49-F238E27FC236}">
                <a16:creationId xmlns:a16="http://schemas.microsoft.com/office/drawing/2014/main" id="{3BCE5C91-F4E1-12E9-7139-DFF51307ED2E}"/>
              </a:ext>
            </a:extLst>
          </p:cNvPr>
          <p:cNvSpPr txBox="1"/>
          <p:nvPr/>
        </p:nvSpPr>
        <p:spPr>
          <a:xfrm>
            <a:off x="4487214" y="6064478"/>
            <a:ext cx="7584273" cy="215444"/>
          </a:xfrm>
          <a:prstGeom prst="rect">
            <a:avLst/>
          </a:prstGeom>
          <a:noFill/>
        </p:spPr>
        <p:txBody>
          <a:bodyPr wrap="square" rtlCol="0">
            <a:spAutoFit/>
          </a:bodyPr>
          <a:lstStyle/>
          <a:p>
            <a:r>
              <a:rPr lang="en-US" sz="800" dirty="0" err="1"/>
              <a:t>Vardeman</a:t>
            </a:r>
            <a:r>
              <a:rPr lang="en-US" sz="800" dirty="0"/>
              <a:t>, Stephen B., and Max D. Morris. “Statistics and Ethics: Some Advice for Young Statisticians.” </a:t>
            </a:r>
            <a:r>
              <a:rPr lang="en-US" sz="800" i="1" dirty="0"/>
              <a:t>The American Statistician</a:t>
            </a:r>
            <a:r>
              <a:rPr lang="en-US" sz="800" dirty="0"/>
              <a:t>, vol. 57, no. 1, 2003, pp. 21–26. </a:t>
            </a:r>
          </a:p>
        </p:txBody>
      </p:sp>
    </p:spTree>
    <p:extLst>
      <p:ext uri="{BB962C8B-B14F-4D97-AF65-F5344CB8AC3E}">
        <p14:creationId xmlns:p14="http://schemas.microsoft.com/office/powerpoint/2010/main" val="1292867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F9608-048F-981D-0AF9-9FED8A9FCD8F}"/>
              </a:ext>
            </a:extLst>
          </p:cNvPr>
          <p:cNvSpPr>
            <a:spLocks noGrp="1"/>
          </p:cNvSpPr>
          <p:nvPr>
            <p:ph type="title"/>
          </p:nvPr>
        </p:nvSpPr>
        <p:spPr/>
        <p:txBody>
          <a:bodyPr>
            <a:normAutofit/>
          </a:bodyPr>
          <a:lstStyle/>
          <a:p>
            <a:r>
              <a:rPr lang="en-US" dirty="0"/>
              <a:t>Advice to Graduate Students </a:t>
            </a:r>
            <a:br>
              <a:rPr lang="en-US" dirty="0"/>
            </a:br>
            <a:r>
              <a:rPr lang="en-US" sz="2200" dirty="0"/>
              <a:t>(and for students and professionals)</a:t>
            </a:r>
          </a:p>
        </p:txBody>
      </p:sp>
      <p:sp>
        <p:nvSpPr>
          <p:cNvPr id="3" name="Content Placeholder 2">
            <a:extLst>
              <a:ext uri="{FF2B5EF4-FFF2-40B4-BE49-F238E27FC236}">
                <a16:creationId xmlns:a16="http://schemas.microsoft.com/office/drawing/2014/main" id="{B8EAEF37-6C14-48A4-7107-C1406BA6DDC0}"/>
              </a:ext>
            </a:extLst>
          </p:cNvPr>
          <p:cNvSpPr>
            <a:spLocks noGrp="1"/>
          </p:cNvSpPr>
          <p:nvPr>
            <p:ph idx="1"/>
          </p:nvPr>
        </p:nvSpPr>
        <p:spPr/>
        <p:txBody>
          <a:bodyPr>
            <a:normAutofit lnSpcReduction="10000"/>
          </a:bodyPr>
          <a:lstStyle/>
          <a:p>
            <a:pPr marL="971550" indent="-514350">
              <a:buFont typeface="+mj-lt"/>
              <a:buAutoNum type="arabicPeriod" startAt="10"/>
            </a:pPr>
            <a:r>
              <a:rPr lang="en-US" sz="2800" dirty="0">
                <a:effectLst/>
              </a:rPr>
              <a:t>Ethical [statistical] practice requires that you take responsibility for acquiring, substantive understanding.</a:t>
            </a:r>
            <a:endParaRPr lang="en-US" dirty="0">
              <a:effectLst/>
            </a:endParaRPr>
          </a:p>
          <a:p>
            <a:pPr marL="685800">
              <a:buFont typeface="+mj-lt"/>
              <a:buAutoNum type="arabicPeriod" startAt="10"/>
            </a:pPr>
            <a:r>
              <a:rPr lang="en-US" sz="2800" dirty="0">
                <a:effectLst/>
              </a:rPr>
              <a:t>You cannot do this unless you have strength of character and integrity.</a:t>
            </a:r>
            <a:endParaRPr lang="en-US" dirty="0">
              <a:effectLst/>
            </a:endParaRPr>
          </a:p>
          <a:p>
            <a:pPr marL="685800">
              <a:buFont typeface="+mj-lt"/>
              <a:buAutoNum type="arabicPeriod" startAt="10"/>
            </a:pPr>
            <a:r>
              <a:rPr lang="en-US" sz="2800" dirty="0">
                <a:effectLst/>
              </a:rPr>
              <a:t>Takes the ethic of self-reliance, thoroughness, and hard work.</a:t>
            </a:r>
            <a:endParaRPr lang="en-US" dirty="0">
              <a:effectLst/>
            </a:endParaRPr>
          </a:p>
          <a:p>
            <a:pPr marL="685800">
              <a:buFont typeface="+mj-lt"/>
              <a:buAutoNum type="arabicPeriod" startAt="10"/>
            </a:pPr>
            <a:r>
              <a:rPr lang="en-US" sz="2800" dirty="0">
                <a:effectLst/>
              </a:rPr>
              <a:t>Understand fully what your assumptions say.  </a:t>
            </a:r>
            <a:endParaRPr lang="en-US" dirty="0">
              <a:effectLst/>
            </a:endParaRPr>
          </a:p>
          <a:p>
            <a:pPr marL="0" indent="0">
              <a:buNone/>
            </a:pPr>
            <a:endParaRPr lang="en-US" dirty="0"/>
          </a:p>
        </p:txBody>
      </p:sp>
      <p:sp>
        <p:nvSpPr>
          <p:cNvPr id="4" name="TextBox 3">
            <a:extLst>
              <a:ext uri="{FF2B5EF4-FFF2-40B4-BE49-F238E27FC236}">
                <a16:creationId xmlns:a16="http://schemas.microsoft.com/office/drawing/2014/main" id="{D407107D-2CAF-B68F-1EED-A9309CF6C841}"/>
              </a:ext>
            </a:extLst>
          </p:cNvPr>
          <p:cNvSpPr txBox="1"/>
          <p:nvPr/>
        </p:nvSpPr>
        <p:spPr>
          <a:xfrm>
            <a:off x="4163656" y="6064478"/>
            <a:ext cx="7584273" cy="215444"/>
          </a:xfrm>
          <a:prstGeom prst="rect">
            <a:avLst/>
          </a:prstGeom>
          <a:noFill/>
        </p:spPr>
        <p:txBody>
          <a:bodyPr wrap="square" rtlCol="0">
            <a:spAutoFit/>
          </a:bodyPr>
          <a:lstStyle/>
          <a:p>
            <a:r>
              <a:rPr lang="en-US" sz="800" dirty="0" err="1"/>
              <a:t>Vardeman</a:t>
            </a:r>
            <a:r>
              <a:rPr lang="en-US" sz="800" dirty="0"/>
              <a:t>, Stephen B., and Max D. Morris. “Statistics and Ethics: Some Advice for Young Statisticians.” </a:t>
            </a:r>
            <a:r>
              <a:rPr lang="en-US" sz="800" i="1" dirty="0"/>
              <a:t>The American Statistician</a:t>
            </a:r>
            <a:r>
              <a:rPr lang="en-US" sz="800" dirty="0"/>
              <a:t>, vol. 57, no. 1, 2003, pp. 21–26. </a:t>
            </a:r>
          </a:p>
        </p:txBody>
      </p:sp>
    </p:spTree>
    <p:extLst>
      <p:ext uri="{BB962C8B-B14F-4D97-AF65-F5344CB8AC3E}">
        <p14:creationId xmlns:p14="http://schemas.microsoft.com/office/powerpoint/2010/main" val="3839416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FDC7-420D-C81C-EA2F-D43A70FC35F0}"/>
              </a:ext>
            </a:extLst>
          </p:cNvPr>
          <p:cNvSpPr>
            <a:spLocks noGrp="1"/>
          </p:cNvSpPr>
          <p:nvPr>
            <p:ph type="title"/>
          </p:nvPr>
        </p:nvSpPr>
        <p:spPr/>
        <p:txBody>
          <a:bodyPr/>
          <a:lstStyle/>
          <a:p>
            <a:r>
              <a:rPr lang="en-US" dirty="0"/>
              <a:t>Questions for discussion</a:t>
            </a:r>
          </a:p>
        </p:txBody>
      </p:sp>
      <p:sp>
        <p:nvSpPr>
          <p:cNvPr id="3" name="Content Placeholder 2">
            <a:extLst>
              <a:ext uri="{FF2B5EF4-FFF2-40B4-BE49-F238E27FC236}">
                <a16:creationId xmlns:a16="http://schemas.microsoft.com/office/drawing/2014/main" id="{4262D772-E629-7EB6-A224-E6D4BABA1F28}"/>
              </a:ext>
            </a:extLst>
          </p:cNvPr>
          <p:cNvSpPr>
            <a:spLocks noGrp="1"/>
          </p:cNvSpPr>
          <p:nvPr>
            <p:ph idx="1"/>
          </p:nvPr>
        </p:nvSpPr>
        <p:spPr/>
        <p:txBody>
          <a:bodyPr/>
          <a:lstStyle/>
          <a:p>
            <a:r>
              <a:rPr lang="en-US" dirty="0"/>
              <a:t>Is statistics amoral?</a:t>
            </a:r>
          </a:p>
          <a:p>
            <a:r>
              <a:rPr lang="en-US" dirty="0"/>
              <a:t>When someone wants to justify an argument, what do they appeal to? </a:t>
            </a:r>
          </a:p>
          <a:p>
            <a:r>
              <a:rPr lang="en-US" dirty="0"/>
              <a:t>What is the purpose of your discipline?</a:t>
            </a:r>
          </a:p>
          <a:p>
            <a:r>
              <a:rPr lang="en-US" dirty="0"/>
              <a:t>Is ethics about moral dilemmas or about daily life? </a:t>
            </a:r>
          </a:p>
          <a:p>
            <a:pPr marL="0" indent="0">
              <a:buNone/>
            </a:pPr>
            <a:endParaRPr lang="en-US" dirty="0"/>
          </a:p>
          <a:p>
            <a:endParaRPr lang="en-US" dirty="0"/>
          </a:p>
        </p:txBody>
      </p:sp>
    </p:spTree>
    <p:extLst>
      <p:ext uri="{BB962C8B-B14F-4D97-AF65-F5344CB8AC3E}">
        <p14:creationId xmlns:p14="http://schemas.microsoft.com/office/powerpoint/2010/main" val="38982247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0E2F58BF-12E5-4B5A-AD25-4DAAA274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B64743-CC98-94ED-FE66-88220F3EFF5D}"/>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What surprised me</a:t>
            </a:r>
          </a:p>
        </p:txBody>
      </p:sp>
      <p:sp>
        <p:nvSpPr>
          <p:cNvPr id="3" name="Text Placeholder 2">
            <a:extLst>
              <a:ext uri="{FF2B5EF4-FFF2-40B4-BE49-F238E27FC236}">
                <a16:creationId xmlns:a16="http://schemas.microsoft.com/office/drawing/2014/main" id="{07DE3858-63AF-B9CD-D65A-9A54A5CBD837}"/>
              </a:ext>
            </a:extLst>
          </p:cNvPr>
          <p:cNvSpPr>
            <a:spLocks noGrp="1"/>
          </p:cNvSpPr>
          <p:nvPr>
            <p:ph type="body" idx="1"/>
          </p:nvPr>
        </p:nvSpPr>
        <p:spPr>
          <a:xfrm>
            <a:off x="477980" y="4872922"/>
            <a:ext cx="4023359" cy="1208141"/>
          </a:xfrm>
        </p:spPr>
        <p:txBody>
          <a:bodyPr vert="horz" lIns="91440" tIns="45720" rIns="91440" bIns="45720" rtlCol="0">
            <a:normAutofit/>
          </a:bodyPr>
          <a:lstStyle/>
          <a:p>
            <a:r>
              <a:rPr lang="en-US" dirty="0"/>
              <a:t>Student responses</a:t>
            </a:r>
          </a:p>
        </p:txBody>
      </p:sp>
      <p:sp>
        <p:nvSpPr>
          <p:cNvPr id="15" name="!!accent">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43C50471-66AA-9F2F-2A07-95AF3DCBB4D7}"/>
              </a:ext>
            </a:extLst>
          </p:cNvPr>
          <p:cNvPicPr>
            <a:picLocks noChangeAspect="1"/>
          </p:cNvPicPr>
          <p:nvPr/>
        </p:nvPicPr>
        <p:blipFill rotWithShape="1">
          <a:blip r:embed="rId2"/>
          <a:srcRect l="1698" r="18211"/>
          <a:stretch/>
        </p:blipFill>
        <p:spPr>
          <a:xfrm>
            <a:off x="4868487" y="10"/>
            <a:ext cx="7323513" cy="6857990"/>
          </a:xfrm>
          <a:prstGeom prst="rect">
            <a:avLst/>
          </a:prstGeom>
        </p:spPr>
      </p:pic>
    </p:spTree>
    <p:extLst>
      <p:ext uri="{BB962C8B-B14F-4D97-AF65-F5344CB8AC3E}">
        <p14:creationId xmlns:p14="http://schemas.microsoft.com/office/powerpoint/2010/main" val="1964600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57992-2A2D-4DDD-78E5-4D1E3830F7C2}"/>
              </a:ext>
            </a:extLst>
          </p:cNvPr>
          <p:cNvSpPr>
            <a:spLocks noGrp="1"/>
          </p:cNvSpPr>
          <p:nvPr>
            <p:ph type="title"/>
          </p:nvPr>
        </p:nvSpPr>
        <p:spPr/>
        <p:txBody>
          <a:bodyPr/>
          <a:lstStyle/>
          <a:p>
            <a:r>
              <a:rPr lang="en-US" dirty="0"/>
              <a:t>Statistical practice</a:t>
            </a:r>
          </a:p>
        </p:txBody>
      </p:sp>
      <p:sp>
        <p:nvSpPr>
          <p:cNvPr id="3" name="Content Placeholder 2">
            <a:extLst>
              <a:ext uri="{FF2B5EF4-FFF2-40B4-BE49-F238E27FC236}">
                <a16:creationId xmlns:a16="http://schemas.microsoft.com/office/drawing/2014/main" id="{378E6223-00E8-D2E1-991A-739A76E2E45C}"/>
              </a:ext>
            </a:extLst>
          </p:cNvPr>
          <p:cNvSpPr>
            <a:spLocks noGrp="1"/>
          </p:cNvSpPr>
          <p:nvPr>
            <p:ph idx="1"/>
          </p:nvPr>
        </p:nvSpPr>
        <p:spPr/>
        <p:txBody>
          <a:bodyPr/>
          <a:lstStyle/>
          <a:p>
            <a:pPr marL="0" indent="0">
              <a:buNone/>
            </a:pPr>
            <a:r>
              <a:rPr lang="en-US" sz="2000" kern="100" dirty="0">
                <a:effectLst/>
                <a:ea typeface="Calibri" panose="020F0502020204030204" pitchFamily="34" charset="0"/>
                <a:cs typeface="Times New Roman" panose="02020603050405020304" pitchFamily="18" charset="0"/>
              </a:rPr>
              <a:t>A lot of the thoughts that we discussed and wrote about were not revolutionary new ideas, but </a:t>
            </a:r>
            <a:r>
              <a:rPr lang="en-US" sz="2000" kern="100" dirty="0">
                <a:effectLst/>
                <a:highlight>
                  <a:srgbClr val="FFFF00"/>
                </a:highlight>
                <a:ea typeface="Calibri" panose="020F0502020204030204" pitchFamily="34" charset="0"/>
                <a:cs typeface="Times New Roman" panose="02020603050405020304" pitchFamily="18" charset="0"/>
              </a:rPr>
              <a:t>rather logical thoughts that I had never connected with ethical statistical practice before. I now have come to realize the importance of including all relevant information when reporting statistical conclusions and how intentional one must be in pursuing what the data reveal</a:t>
            </a:r>
            <a:r>
              <a:rPr lang="en-US" sz="2000" kern="100" dirty="0">
                <a:effectLst/>
                <a:ea typeface="Calibri" panose="020F0502020204030204" pitchFamily="34" charset="0"/>
                <a:cs typeface="Times New Roman" panose="02020603050405020304" pitchFamily="18" charset="0"/>
              </a:rPr>
              <a:t>. It is so easy to allow personal biases impact our analysis in virtually any field. I think this will have the biggest implication in my future. I need to ensure that I am pursuing what is right, even if it is not exactly what my employer is hoping for.</a:t>
            </a:r>
          </a:p>
          <a:p>
            <a:pPr marL="0" indent="0">
              <a:buNone/>
            </a:pPr>
            <a:endParaRPr lang="en-US" dirty="0"/>
          </a:p>
        </p:txBody>
      </p:sp>
    </p:spTree>
    <p:extLst>
      <p:ext uri="{BB962C8B-B14F-4D97-AF65-F5344CB8AC3E}">
        <p14:creationId xmlns:p14="http://schemas.microsoft.com/office/powerpoint/2010/main" val="3081472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E0CDA3-96DB-19A5-A7A9-352BA164B33F}"/>
              </a:ext>
            </a:extLst>
          </p:cNvPr>
          <p:cNvSpPr>
            <a:spLocks noGrp="1"/>
          </p:cNvSpPr>
          <p:nvPr>
            <p:ph type="title"/>
          </p:nvPr>
        </p:nvSpPr>
        <p:spPr/>
        <p:txBody>
          <a:bodyPr/>
          <a:lstStyle/>
          <a:p>
            <a:r>
              <a:rPr lang="en-US" dirty="0"/>
              <a:t>Appreciation for Statistics</a:t>
            </a:r>
          </a:p>
        </p:txBody>
      </p:sp>
      <p:sp>
        <p:nvSpPr>
          <p:cNvPr id="5" name="Content Placeholder 4">
            <a:extLst>
              <a:ext uri="{FF2B5EF4-FFF2-40B4-BE49-F238E27FC236}">
                <a16:creationId xmlns:a16="http://schemas.microsoft.com/office/drawing/2014/main" id="{ABB1AE5F-077E-1A9C-8C34-C9DB09414F7E}"/>
              </a:ext>
            </a:extLst>
          </p:cNvPr>
          <p:cNvSpPr>
            <a:spLocks noGrp="1"/>
          </p:cNvSpPr>
          <p:nvPr>
            <p:ph idx="1"/>
          </p:nvPr>
        </p:nvSpPr>
        <p:spPr/>
        <p:txBody>
          <a:bodyPr>
            <a:normAutofit lnSpcReduction="10000"/>
          </a:bodyPr>
          <a:lstStyle/>
          <a:p>
            <a:pPr marL="0" marR="0" indent="0">
              <a:lnSpc>
                <a:spcPct val="107000"/>
              </a:lnSpc>
              <a:spcBef>
                <a:spcPts val="0"/>
              </a:spcBef>
              <a:spcAft>
                <a:spcPts val="800"/>
              </a:spcAft>
              <a:buNone/>
            </a:pPr>
            <a:r>
              <a:rPr lang="en-US" sz="1800" kern="100" dirty="0">
                <a:effectLst/>
                <a:ea typeface="Calibri" panose="020F0502020204030204" pitchFamily="34" charset="0"/>
                <a:cs typeface="Times New Roman" panose="02020603050405020304" pitchFamily="18" charset="0"/>
              </a:rPr>
              <a:t>Something I have never thought about during my time in this class was the deeper meaning of what it is to be a statistician. </a:t>
            </a:r>
            <a:r>
              <a:rPr lang="en-US" sz="1800" kern="100" dirty="0">
                <a:effectLst/>
                <a:highlight>
                  <a:srgbClr val="FFFF00"/>
                </a:highlight>
                <a:ea typeface="Calibri" panose="020F0502020204030204" pitchFamily="34" charset="0"/>
                <a:cs typeface="Times New Roman" panose="02020603050405020304" pitchFamily="18" charset="0"/>
              </a:rPr>
              <a:t>At its core, statistics is not about how you can cleverly present data or the techniques you employ to come up with your conclusions. To be a statistician is to be a pursuer of truth.</a:t>
            </a:r>
          </a:p>
          <a:p>
            <a:pPr marL="0" marR="0">
              <a:lnSpc>
                <a:spcPct val="107000"/>
              </a:lnSpc>
              <a:spcBef>
                <a:spcPts val="0"/>
              </a:spcBef>
              <a:spcAft>
                <a:spcPts val="800"/>
              </a:spcAft>
            </a:pPr>
            <a:endParaRPr lang="en-US" sz="1800" kern="100" dirty="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endParaRPr lang="en-US" sz="1800" kern="100" dirty="0">
              <a:effectLst/>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r>
              <a:rPr lang="en-US" sz="1800" kern="100" dirty="0">
                <a:effectLst/>
                <a:ea typeface="Calibri" panose="020F0502020204030204" pitchFamily="34" charset="0"/>
                <a:cs typeface="Times New Roman" panose="02020603050405020304" pitchFamily="18" charset="0"/>
              </a:rPr>
              <a:t>Reading these articles really </a:t>
            </a:r>
            <a:r>
              <a:rPr lang="en-US" sz="1800" kern="100" dirty="0">
                <a:effectLst/>
                <a:highlight>
                  <a:srgbClr val="FFFF00"/>
                </a:highlight>
                <a:ea typeface="Calibri" panose="020F0502020204030204" pitchFamily="34" charset="0"/>
                <a:cs typeface="Times New Roman" panose="02020603050405020304" pitchFamily="18" charset="0"/>
              </a:rPr>
              <a:t>gave me a deeper appreciation for people that pursue statistics as a field of study and career</a:t>
            </a:r>
            <a:r>
              <a:rPr lang="en-US" sz="1800" kern="100" dirty="0">
                <a:effectLst/>
                <a:ea typeface="Calibri" panose="020F0502020204030204" pitchFamily="34" charset="0"/>
                <a:cs typeface="Times New Roman" panose="02020603050405020304" pitchFamily="18" charset="0"/>
              </a:rPr>
              <a:t>. One quote that really struck me was, “Integrity is a pattern of life, not an incident.” You don’t become a person of integrity just by going through life. You have to actively pursue it and make it who you are at your core. Integrity does not just apply to people who work in statistics.</a:t>
            </a:r>
          </a:p>
          <a:p>
            <a:pPr marL="0" marR="0">
              <a:lnSpc>
                <a:spcPct val="107000"/>
              </a:lnSpc>
              <a:spcBef>
                <a:spcPts val="0"/>
              </a:spcBef>
              <a:spcAft>
                <a:spcPts val="800"/>
              </a:spcAft>
            </a:pPr>
            <a:endParaRPr lang="en-US" sz="1800" kern="100" dirty="0">
              <a:effectLst/>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563960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49D6C6FE-6C0F-D01A-CB7C-6452359F7AB2}"/>
              </a:ext>
            </a:extLst>
          </p:cNvPr>
          <p:cNvSpPr>
            <a:spLocks noGrp="1"/>
          </p:cNvSpPr>
          <p:nvPr>
            <p:ph type="title"/>
          </p:nvPr>
        </p:nvSpPr>
        <p:spPr>
          <a:xfrm>
            <a:off x="621792" y="1161288"/>
            <a:ext cx="3602736" cy="4526280"/>
          </a:xfrm>
        </p:spPr>
        <p:txBody>
          <a:bodyPr>
            <a:normAutofit/>
          </a:bodyPr>
          <a:lstStyle/>
          <a:p>
            <a:r>
              <a:rPr lang="en-US" dirty="0"/>
              <a:t>Have you heard this before? </a:t>
            </a:r>
          </a:p>
        </p:txBody>
      </p:sp>
      <p:sp>
        <p:nvSpPr>
          <p:cNvPr id="19" name="Rectangle 1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9" name="Content Placeholder 6">
            <a:extLst>
              <a:ext uri="{FF2B5EF4-FFF2-40B4-BE49-F238E27FC236}">
                <a16:creationId xmlns:a16="http://schemas.microsoft.com/office/drawing/2014/main" id="{B11BF76A-D5BB-EF23-06ED-23B84C8969CB}"/>
              </a:ext>
            </a:extLst>
          </p:cNvPr>
          <p:cNvGraphicFramePr>
            <a:graphicFrameLocks noGrp="1"/>
          </p:cNvGraphicFramePr>
          <p:nvPr>
            <p:ph idx="1"/>
            <p:extLst>
              <p:ext uri="{D42A27DB-BD31-4B8C-83A1-F6EECF244321}">
                <p14:modId xmlns:p14="http://schemas.microsoft.com/office/powerpoint/2010/main" val="3644705091"/>
              </p:ext>
            </p:extLst>
          </p:nvPr>
        </p:nvGraphicFramePr>
        <p:xfrm>
          <a:off x="5303520" y="576775"/>
          <a:ext cx="6364224" cy="56137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2530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A2EF6-A7A3-842D-CB6D-29A8B762BCC0}"/>
              </a:ext>
            </a:extLst>
          </p:cNvPr>
          <p:cNvSpPr>
            <a:spLocks noGrp="1"/>
          </p:cNvSpPr>
          <p:nvPr>
            <p:ph type="title"/>
          </p:nvPr>
        </p:nvSpPr>
        <p:spPr/>
        <p:txBody>
          <a:bodyPr/>
          <a:lstStyle/>
          <a:p>
            <a:r>
              <a:rPr lang="en-US" dirty="0"/>
              <a:t>Statistics is not formulaic </a:t>
            </a:r>
          </a:p>
        </p:txBody>
      </p:sp>
      <p:sp>
        <p:nvSpPr>
          <p:cNvPr id="3" name="Content Placeholder 2">
            <a:extLst>
              <a:ext uri="{FF2B5EF4-FFF2-40B4-BE49-F238E27FC236}">
                <a16:creationId xmlns:a16="http://schemas.microsoft.com/office/drawing/2014/main" id="{3BDBBDB2-96E4-2A1B-5CE8-64E08AC04E9C}"/>
              </a:ext>
            </a:extLst>
          </p:cNvPr>
          <p:cNvSpPr>
            <a:spLocks noGrp="1"/>
          </p:cNvSpPr>
          <p:nvPr>
            <p:ph idx="1"/>
          </p:nvPr>
        </p:nvSpPr>
        <p:spPr/>
        <p:txBody>
          <a:bodyPr/>
          <a:lstStyle/>
          <a:p>
            <a:pPr marL="0" marR="0" indent="0">
              <a:lnSpc>
                <a:spcPct val="107000"/>
              </a:lnSpc>
              <a:spcBef>
                <a:spcPts val="0"/>
              </a:spcBef>
              <a:spcAft>
                <a:spcPts val="800"/>
              </a:spcAft>
              <a:buNone/>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r>
              <a:rPr lang="en-US" sz="1800" kern="100" dirty="0">
                <a:effectLst/>
                <a:ea typeface="Calibri" panose="020F0502020204030204" pitchFamily="34" charset="0"/>
                <a:cs typeface="Times New Roman" panose="02020603050405020304" pitchFamily="18" charset="0"/>
              </a:rPr>
              <a:t>This is why I think it is important that programmers understand that there are limitations to statistics and technology and to be open about the categories of data that is being used. Furthermore</a:t>
            </a:r>
            <a:r>
              <a:rPr lang="en-US" sz="1800" kern="100" dirty="0">
                <a:effectLst/>
                <a:highlight>
                  <a:srgbClr val="FFFF00"/>
                </a:highlight>
                <a:ea typeface="Calibri" panose="020F0502020204030204" pitchFamily="34" charset="0"/>
                <a:cs typeface="Times New Roman" panose="02020603050405020304" pitchFamily="18" charset="0"/>
              </a:rPr>
              <a:t>, data does not exist in a vacuum. Data has a context and a programmer is likely to at some point work in a field where they do not understand the context</a:t>
            </a:r>
            <a:r>
              <a:rPr lang="en-US" sz="1800" kern="100" dirty="0">
                <a:effectLst/>
                <a:ea typeface="Calibri" panose="020F0502020204030204" pitchFamily="34" charset="0"/>
                <a:cs typeface="Times New Roman" panose="02020603050405020304" pitchFamily="18" charset="0"/>
              </a:rPr>
              <a:t>. It is therefore necessary for the programmer to accept this and to approach experts in those fields who do understand the context and to consult with them before proceeding forward. Doing this should be the bare minimum for a computer scientist before doing statistical analysis.</a:t>
            </a:r>
          </a:p>
          <a:p>
            <a:pPr marL="0" indent="0">
              <a:lnSpc>
                <a:spcPct val="107000"/>
              </a:lnSpc>
              <a:spcBef>
                <a:spcPts val="0"/>
              </a:spcBef>
              <a:spcAft>
                <a:spcPts val="800"/>
              </a:spcAft>
              <a:buNone/>
            </a:pPr>
            <a:endParaRPr lang="en-US" sz="1800" kern="100" dirty="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endParaRPr lang="en-US" sz="1800" kern="1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kern="1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73415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5D6B6-969A-D16D-4AF7-0E9F1E1EABE1}"/>
              </a:ext>
            </a:extLst>
          </p:cNvPr>
          <p:cNvSpPr>
            <a:spLocks noGrp="1"/>
          </p:cNvSpPr>
          <p:nvPr>
            <p:ph type="title"/>
          </p:nvPr>
        </p:nvSpPr>
        <p:spPr/>
        <p:txBody>
          <a:bodyPr/>
          <a:lstStyle/>
          <a:p>
            <a:r>
              <a:rPr lang="en-US" dirty="0"/>
              <a:t>Working with data</a:t>
            </a:r>
          </a:p>
        </p:txBody>
      </p:sp>
      <p:sp>
        <p:nvSpPr>
          <p:cNvPr id="3" name="Content Placeholder 2">
            <a:extLst>
              <a:ext uri="{FF2B5EF4-FFF2-40B4-BE49-F238E27FC236}">
                <a16:creationId xmlns:a16="http://schemas.microsoft.com/office/drawing/2014/main" id="{3E3CF6A6-F4D1-B5E0-608B-6B1BEDEECD72}"/>
              </a:ext>
            </a:extLst>
          </p:cNvPr>
          <p:cNvSpPr>
            <a:spLocks noGrp="1"/>
          </p:cNvSpPr>
          <p:nvPr>
            <p:ph idx="1"/>
          </p:nvPr>
        </p:nvSpPr>
        <p:spPr>
          <a:xfrm>
            <a:off x="829994" y="2478024"/>
            <a:ext cx="10453702" cy="3694176"/>
          </a:xfrm>
        </p:spPr>
        <p:txBody>
          <a:bodyPr>
            <a:noAutofit/>
          </a:bodyPr>
          <a:lstStyle/>
          <a:p>
            <a:r>
              <a:rPr lang="en-US" sz="1800" kern="100" dirty="0">
                <a:effectLst/>
                <a:ea typeface="Calibri" panose="020F0502020204030204" pitchFamily="34" charset="0"/>
                <a:cs typeface="Calibri" panose="020F0502020204030204" pitchFamily="34" charset="0"/>
              </a:rPr>
              <a:t>The advice given in the </a:t>
            </a:r>
            <a:r>
              <a:rPr lang="en-US" sz="1800" kern="100" dirty="0" err="1">
                <a:effectLst/>
                <a:ea typeface="Calibri" panose="020F0502020204030204" pitchFamily="34" charset="0"/>
                <a:cs typeface="Calibri" panose="020F0502020204030204" pitchFamily="34" charset="0"/>
              </a:rPr>
              <a:t>Vardeman</a:t>
            </a:r>
            <a:r>
              <a:rPr lang="en-US" sz="1800" kern="100" dirty="0">
                <a:effectLst/>
                <a:ea typeface="Calibri" panose="020F0502020204030204" pitchFamily="34" charset="0"/>
                <a:cs typeface="Calibri" panose="020F0502020204030204" pitchFamily="34" charset="0"/>
              </a:rPr>
              <a:t> and Morris article was interesting a surprising. </a:t>
            </a:r>
            <a:r>
              <a:rPr lang="en-US" sz="1800" kern="100" dirty="0">
                <a:effectLst/>
                <a:highlight>
                  <a:srgbClr val="FFFF00"/>
                </a:highlight>
                <a:ea typeface="Calibri" panose="020F0502020204030204" pitchFamily="34" charset="0"/>
                <a:cs typeface="Calibri" panose="020F0502020204030204" pitchFamily="34" charset="0"/>
              </a:rPr>
              <a:t>I used to view statistics as a profession that is amoral, removed from ethical interpretation.</a:t>
            </a:r>
            <a:r>
              <a:rPr lang="en-US" sz="1800" kern="100" dirty="0">
                <a:effectLst/>
                <a:ea typeface="Calibri" panose="020F0502020204030204" pitchFamily="34" charset="0"/>
                <a:cs typeface="Calibri" panose="020F0502020204030204" pitchFamily="34" charset="0"/>
              </a:rPr>
              <a:t> This article and this class as a whole have shown me that statistics is an ethical basis in many fields and can reveal the integrity of those who report the data. “The vital point is that this discipline provides tools, patterns of thought, and habits of heart that </a:t>
            </a:r>
            <a:r>
              <a:rPr lang="en-US" sz="1800" kern="100" dirty="0">
                <a:effectLst/>
                <a:highlight>
                  <a:srgbClr val="FFFF00"/>
                </a:highlight>
                <a:ea typeface="Calibri" panose="020F0502020204030204" pitchFamily="34" charset="0"/>
                <a:cs typeface="Calibri" panose="020F0502020204030204" pitchFamily="34" charset="0"/>
              </a:rPr>
              <a:t>will allow you to deal with data with integrity.</a:t>
            </a:r>
            <a:r>
              <a:rPr lang="en-US" sz="1800" kern="100" dirty="0">
                <a:effectLst/>
                <a:ea typeface="Calibri" panose="020F0502020204030204" pitchFamily="34" charset="0"/>
                <a:cs typeface="Calibri" panose="020F0502020204030204" pitchFamily="34" charset="0"/>
              </a:rPr>
              <a:t>” This advice relates to me because I now have a better understanding of what it means to be ethical in a professional setting </a:t>
            </a:r>
            <a:r>
              <a:rPr lang="en-US" sz="1800" kern="100" dirty="0">
                <a:effectLst/>
                <a:highlight>
                  <a:srgbClr val="FFFF00"/>
                </a:highlight>
                <a:ea typeface="Calibri" panose="020F0502020204030204" pitchFamily="34" charset="0"/>
                <a:cs typeface="Calibri" panose="020F0502020204030204" pitchFamily="34" charset="0"/>
              </a:rPr>
              <a:t>and how to interpret data and information</a:t>
            </a:r>
            <a:r>
              <a:rPr lang="en-US" sz="1800" kern="100" dirty="0">
                <a:effectLst/>
                <a:ea typeface="Calibri" panose="020F0502020204030204" pitchFamily="34" charset="0"/>
                <a:cs typeface="Calibri" panose="020F0502020204030204" pitchFamily="34" charset="0"/>
              </a:rPr>
              <a:t> ethically.</a:t>
            </a:r>
          </a:p>
          <a:p>
            <a:r>
              <a:rPr lang="en-US" sz="1800" u="none" strike="noStrike" kern="100" dirty="0">
                <a:effectLst/>
                <a:ea typeface="Calibri" panose="020F0502020204030204" pitchFamily="34" charset="0"/>
                <a:cs typeface="Calibri" panose="020F0502020204030204" pitchFamily="34" charset="0"/>
              </a:rPr>
              <a:t>By saying a statistician is a moral role, we have a responsibility much greater than just the data. </a:t>
            </a:r>
            <a:r>
              <a:rPr lang="en-US" sz="1800" u="none" strike="noStrike" kern="100" dirty="0">
                <a:effectLst/>
                <a:highlight>
                  <a:srgbClr val="FFFF00"/>
                </a:highlight>
                <a:ea typeface="Calibri" panose="020F0502020204030204" pitchFamily="34" charset="0"/>
                <a:cs typeface="Calibri" panose="020F0502020204030204" pitchFamily="34" charset="0"/>
              </a:rPr>
              <a:t>The data tells a story, and we must convey all aspects of the data </a:t>
            </a:r>
            <a:r>
              <a:rPr lang="en-US" sz="1800" u="none" strike="noStrike" kern="100" dirty="0">
                <a:effectLst/>
                <a:ea typeface="Calibri" panose="020F0502020204030204" pitchFamily="34" charset="0"/>
                <a:cs typeface="Calibri" panose="020F0502020204030204" pitchFamily="34" charset="0"/>
              </a:rPr>
              <a:t>and its story well in order to be a moral statistician. Numbers are not amoral because numbers correspond to people and their creativity which is inherently moral.</a:t>
            </a:r>
            <a:endParaRPr lang="en-US" sz="1800" dirty="0">
              <a:cs typeface="Calibri" panose="020F0502020204030204" pitchFamily="34" charset="0"/>
            </a:endParaRPr>
          </a:p>
        </p:txBody>
      </p:sp>
    </p:spTree>
    <p:extLst>
      <p:ext uri="{BB962C8B-B14F-4D97-AF65-F5344CB8AC3E}">
        <p14:creationId xmlns:p14="http://schemas.microsoft.com/office/powerpoint/2010/main" val="226475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DE6B9-1530-BD87-83E2-4292CB181758}"/>
              </a:ext>
            </a:extLst>
          </p:cNvPr>
          <p:cNvSpPr>
            <a:spLocks noGrp="1"/>
          </p:cNvSpPr>
          <p:nvPr>
            <p:ph type="title"/>
          </p:nvPr>
        </p:nvSpPr>
        <p:spPr/>
        <p:txBody>
          <a:bodyPr/>
          <a:lstStyle/>
          <a:p>
            <a:r>
              <a:rPr lang="en-US" dirty="0"/>
              <a:t>Motivation </a:t>
            </a:r>
          </a:p>
        </p:txBody>
      </p:sp>
      <p:sp>
        <p:nvSpPr>
          <p:cNvPr id="3" name="Content Placeholder 2">
            <a:extLst>
              <a:ext uri="{FF2B5EF4-FFF2-40B4-BE49-F238E27FC236}">
                <a16:creationId xmlns:a16="http://schemas.microsoft.com/office/drawing/2014/main" id="{4AE725A0-DA1F-028F-DB0D-473136FB8435}"/>
              </a:ext>
            </a:extLst>
          </p:cNvPr>
          <p:cNvSpPr>
            <a:spLocks noGrp="1"/>
          </p:cNvSpPr>
          <p:nvPr>
            <p:ph idx="1"/>
          </p:nvPr>
        </p:nvSpPr>
        <p:spPr/>
        <p:txBody>
          <a:bodyPr>
            <a:normAutofit/>
          </a:bodyPr>
          <a:lstStyle/>
          <a:p>
            <a:pPr marL="0" indent="0">
              <a:buNone/>
            </a:pPr>
            <a:r>
              <a:rPr lang="en-US" sz="2000" kern="100" dirty="0">
                <a:effectLst/>
                <a:highlight>
                  <a:srgbClr val="FFFF00"/>
                </a:highlight>
                <a:ea typeface="Calibri" panose="020F0502020204030204" pitchFamily="34" charset="0"/>
                <a:cs typeface="Times New Roman" panose="02020603050405020304" pitchFamily="18" charset="0"/>
              </a:rPr>
              <a:t>If I’m being completely honest, I have one huge problem with this article.  And that problem is that we didn’t read this at the beginning of the year.  </a:t>
            </a:r>
            <a:r>
              <a:rPr lang="en-US" sz="2000" kern="100" dirty="0">
                <a:effectLst/>
                <a:ea typeface="Calibri" panose="020F0502020204030204" pitchFamily="34" charset="0"/>
                <a:cs typeface="Times New Roman" panose="02020603050405020304" pitchFamily="18" charset="0"/>
              </a:rPr>
              <a:t>The way I do work is a very holistic approach, where if my heart and passion is behind a project or work, I am really able to put forth a lot of effort and not think too much about getting tired!  This happens because I’m genuinely invested in the work I’m doing at that point and the work becomes fun and purposeful.  However, if the work that I’m doing is not connected to a larger purpose I lose interest and motivation quite quickly.  When I read articles like this one it establishes a clear goal that shows </a:t>
            </a:r>
            <a:r>
              <a:rPr lang="en-US" sz="2000" kern="100" dirty="0">
                <a:effectLst/>
                <a:highlight>
                  <a:srgbClr val="FFFF00"/>
                </a:highlight>
                <a:ea typeface="Calibri" panose="020F0502020204030204" pitchFamily="34" charset="0"/>
                <a:cs typeface="Times New Roman" panose="02020603050405020304" pitchFamily="18" charset="0"/>
              </a:rPr>
              <a:t>that the work that I am doing is bigger than just turning in homework in blackboard</a:t>
            </a:r>
            <a:r>
              <a:rPr lang="en-US" sz="2000" kern="100" dirty="0">
                <a:effectLst/>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6439041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D1F73-17A7-6EF0-D727-3ACBC94424E9}"/>
              </a:ext>
            </a:extLst>
          </p:cNvPr>
          <p:cNvSpPr>
            <a:spLocks noGrp="1"/>
          </p:cNvSpPr>
          <p:nvPr>
            <p:ph type="title"/>
          </p:nvPr>
        </p:nvSpPr>
        <p:spPr/>
        <p:txBody>
          <a:bodyPr/>
          <a:lstStyle/>
          <a:p>
            <a:r>
              <a:rPr lang="en-US" dirty="0"/>
              <a:t>Keeping Ethical Standards</a:t>
            </a:r>
          </a:p>
        </p:txBody>
      </p:sp>
      <p:sp>
        <p:nvSpPr>
          <p:cNvPr id="3" name="Content Placeholder 2">
            <a:extLst>
              <a:ext uri="{FF2B5EF4-FFF2-40B4-BE49-F238E27FC236}">
                <a16:creationId xmlns:a16="http://schemas.microsoft.com/office/drawing/2014/main" id="{64817002-291B-46D3-FF96-1979065A3265}"/>
              </a:ext>
            </a:extLst>
          </p:cNvPr>
          <p:cNvSpPr>
            <a:spLocks noGrp="1"/>
          </p:cNvSpPr>
          <p:nvPr>
            <p:ph idx="1"/>
          </p:nvPr>
        </p:nvSpPr>
        <p:spPr/>
        <p:txBody>
          <a:bodyPr/>
          <a:lstStyle/>
          <a:p>
            <a:pPr marL="0" indent="0">
              <a:buNone/>
            </a:pPr>
            <a:r>
              <a:rPr lang="en-US" sz="1800" kern="100" dirty="0">
                <a:effectLst/>
                <a:highlight>
                  <a:srgbClr val="FFFF00"/>
                </a:highlight>
                <a:ea typeface="Calibri" panose="020F0502020204030204" pitchFamily="34" charset="0"/>
                <a:cs typeface="Times New Roman" panose="02020603050405020304" pitchFamily="18" charset="0"/>
              </a:rPr>
              <a:t>With their being many opportunities to shift statistics towards what you want them to say, I have noticed the efforts needed to keep the ethical standards. It is much easier to change a significance level to one that fits what you want the data to say. </a:t>
            </a:r>
            <a:r>
              <a:rPr lang="en-US" sz="1800" kern="100" dirty="0">
                <a:effectLst/>
                <a:ea typeface="Calibri" panose="020F0502020204030204" pitchFamily="34" charset="0"/>
                <a:cs typeface="Times New Roman" panose="02020603050405020304" pitchFamily="18" charset="0"/>
              </a:rPr>
              <a:t>A secondary part of ethics I had never thought about was that ethics involve me turning my homework in using my best effort. Many times throughout the semester, I have worked last minute on assignments and rushed through them. I had never thought about the effect it had on others and how I might be wasting their time and my own time.</a:t>
            </a:r>
          </a:p>
          <a:p>
            <a:endParaRPr lang="en-US" dirty="0"/>
          </a:p>
        </p:txBody>
      </p:sp>
    </p:spTree>
    <p:extLst>
      <p:ext uri="{BB962C8B-B14F-4D97-AF65-F5344CB8AC3E}">
        <p14:creationId xmlns:p14="http://schemas.microsoft.com/office/powerpoint/2010/main" val="33233593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3497B-4467-4ED6-B449-DB245392AECF}"/>
              </a:ext>
            </a:extLst>
          </p:cNvPr>
          <p:cNvSpPr>
            <a:spLocks noGrp="1"/>
          </p:cNvSpPr>
          <p:nvPr>
            <p:ph type="title"/>
          </p:nvPr>
        </p:nvSpPr>
        <p:spPr/>
        <p:txBody>
          <a:bodyPr/>
          <a:lstStyle/>
          <a:p>
            <a:r>
              <a:rPr lang="en-US" dirty="0"/>
              <a:t>Applicability of statistics</a:t>
            </a:r>
          </a:p>
        </p:txBody>
      </p:sp>
      <p:sp>
        <p:nvSpPr>
          <p:cNvPr id="3" name="Content Placeholder 2">
            <a:extLst>
              <a:ext uri="{FF2B5EF4-FFF2-40B4-BE49-F238E27FC236}">
                <a16:creationId xmlns:a16="http://schemas.microsoft.com/office/drawing/2014/main" id="{7C19D725-EF19-97D6-E378-20D6986D1B0F}"/>
              </a:ext>
            </a:extLst>
          </p:cNvPr>
          <p:cNvSpPr>
            <a:spLocks noGrp="1"/>
          </p:cNvSpPr>
          <p:nvPr>
            <p:ph idx="1"/>
          </p:nvPr>
        </p:nvSpPr>
        <p:spPr/>
        <p:txBody>
          <a:bodyPr>
            <a:normAutofit lnSpcReduction="10000"/>
          </a:bodyPr>
          <a:lstStyle/>
          <a:p>
            <a:pPr marL="0" indent="0">
              <a:buNone/>
            </a:pPr>
            <a:r>
              <a:rPr lang="en-US" sz="1800" kern="100" dirty="0">
                <a:effectLst/>
                <a:highlight>
                  <a:srgbClr val="00FFFF"/>
                </a:highlight>
                <a:ea typeface="Calibri" panose="020F0502020204030204" pitchFamily="34" charset="0"/>
                <a:cs typeface="Times New Roman" panose="02020603050405020304" pitchFamily="18" charset="0"/>
              </a:rPr>
              <a:t>T</a:t>
            </a:r>
            <a:r>
              <a:rPr lang="en-US" sz="1800" kern="100" dirty="0">
                <a:effectLst/>
                <a:highlight>
                  <a:srgbClr val="FFFF00"/>
                </a:highlight>
                <a:ea typeface="Calibri" panose="020F0502020204030204" pitchFamily="34" charset="0"/>
                <a:cs typeface="Times New Roman" panose="02020603050405020304" pitchFamily="18" charset="0"/>
              </a:rPr>
              <a:t>he course has taught me the immense power that exists within statistics. Along with this is the power that statistics can hold in swaying opinion both personally and societally. The </a:t>
            </a:r>
            <a:r>
              <a:rPr lang="en-US" sz="1800" kern="100" dirty="0">
                <a:effectLst/>
                <a:highlight>
                  <a:srgbClr val="00FFFF"/>
                </a:highlight>
                <a:ea typeface="Calibri" panose="020F0502020204030204" pitchFamily="34" charset="0"/>
                <a:cs typeface="Times New Roman" panose="02020603050405020304" pitchFamily="18" charset="0"/>
              </a:rPr>
              <a:t>ethics discussion and the finance projects helped me truly see how important statistics can be</a:t>
            </a:r>
            <a:r>
              <a:rPr lang="en-US" sz="1800" kern="100" dirty="0">
                <a:effectLst/>
                <a:ea typeface="Calibri" panose="020F0502020204030204" pitchFamily="34" charset="0"/>
                <a:cs typeface="Times New Roman" panose="02020603050405020304" pitchFamily="18" charset="0"/>
              </a:rPr>
              <a:t>. Statistics can influence decisions of doctors and show trends in the climate. Statistics can also inform individuals on decision making like career decisions and investments</a:t>
            </a:r>
            <a:r>
              <a:rPr lang="en-US" sz="1800" kern="100" dirty="0">
                <a:effectLst/>
                <a:highlight>
                  <a:srgbClr val="FFFF00"/>
                </a:highlight>
                <a:ea typeface="Calibri" panose="020F0502020204030204" pitchFamily="34" charset="0"/>
                <a:cs typeface="Times New Roman" panose="02020603050405020304" pitchFamily="18" charset="0"/>
              </a:rPr>
              <a:t>. As I approach the end of this class, I see myself reflecting on statistics that I see in the news or daily life</a:t>
            </a:r>
            <a:r>
              <a:rPr lang="en-US" sz="1800" kern="100" dirty="0">
                <a:effectLst/>
                <a:ea typeface="Calibri" panose="020F0502020204030204" pitchFamily="34" charset="0"/>
                <a:cs typeface="Times New Roman" panose="02020603050405020304" pitchFamily="18" charset="0"/>
              </a:rPr>
              <a:t>. I am reminded of the power that statistics hold and the truth that is contained in them. However, I also am hesitant to take what I see at face value. Statistics could be manipulated, and important variables may not be considered, and I want to be sure I see things for how they truly are. </a:t>
            </a:r>
            <a:r>
              <a:rPr lang="en-US" sz="1800" kern="100" dirty="0">
                <a:effectLst/>
                <a:highlight>
                  <a:srgbClr val="FFFF00"/>
                </a:highlight>
                <a:ea typeface="Calibri" panose="020F0502020204030204" pitchFamily="34" charset="0"/>
                <a:cs typeface="Times New Roman" panose="02020603050405020304" pitchFamily="18" charset="0"/>
              </a:rPr>
              <a:t>Moving forward in my career, I see the importance that having a solid understanding of statistics has. I also see the importance of analyzing statistics in an ethical and moral way that is not meant to deceive.</a:t>
            </a:r>
            <a:endParaRPr lang="en-US" sz="1800" kern="1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210798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A6DDC-6DED-F5FB-B68C-463DBB9BD14E}"/>
              </a:ext>
            </a:extLst>
          </p:cNvPr>
          <p:cNvSpPr>
            <a:spLocks noGrp="1"/>
          </p:cNvSpPr>
          <p:nvPr>
            <p:ph type="title"/>
          </p:nvPr>
        </p:nvSpPr>
        <p:spPr/>
        <p:txBody>
          <a:bodyPr/>
          <a:lstStyle/>
          <a:p>
            <a:r>
              <a:rPr lang="en-US" dirty="0"/>
              <a:t>Healthy skepticism</a:t>
            </a:r>
          </a:p>
        </p:txBody>
      </p:sp>
      <p:sp>
        <p:nvSpPr>
          <p:cNvPr id="3" name="Content Placeholder 2">
            <a:extLst>
              <a:ext uri="{FF2B5EF4-FFF2-40B4-BE49-F238E27FC236}">
                <a16:creationId xmlns:a16="http://schemas.microsoft.com/office/drawing/2014/main" id="{7993217F-A5F7-8D99-8DA6-C05172538622}"/>
              </a:ext>
            </a:extLst>
          </p:cNvPr>
          <p:cNvSpPr>
            <a:spLocks noGrp="1"/>
          </p:cNvSpPr>
          <p:nvPr>
            <p:ph idx="1"/>
          </p:nvPr>
        </p:nvSpPr>
        <p:spPr/>
        <p:txBody>
          <a:bodyPr/>
          <a:lstStyle/>
          <a:p>
            <a:pPr marL="0" indent="0">
              <a:buNone/>
            </a:pPr>
            <a:r>
              <a:rPr lang="en-US" sz="1800" kern="100" dirty="0">
                <a:effectLst/>
                <a:ea typeface="Calibri" panose="020F0502020204030204" pitchFamily="34" charset="0"/>
                <a:cs typeface="Times New Roman" panose="02020603050405020304" pitchFamily="18" charset="0"/>
              </a:rPr>
              <a:t>Also, having a couple days of discussion for the ethical and moral implicant of data was powerful. Presently, these new skills for considering the methodology and background of gathered data will help me think more like a statistician. I now realize how easy it is to create bias conclusions that fit with what the statistician wants to conclude. Additionally, I can now search for bias in the conclusions I might make based on how I choose to represent the data. In my future personal life, I will be more tentative in believing every scientific claim made from different sites. </a:t>
            </a:r>
          </a:p>
          <a:p>
            <a:endParaRPr lang="en-US" dirty="0"/>
          </a:p>
        </p:txBody>
      </p:sp>
    </p:spTree>
    <p:extLst>
      <p:ext uri="{BB962C8B-B14F-4D97-AF65-F5344CB8AC3E}">
        <p14:creationId xmlns:p14="http://schemas.microsoft.com/office/powerpoint/2010/main" val="21302156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BCD82-91B3-6BBB-9C6B-55181146B150}"/>
              </a:ext>
            </a:extLst>
          </p:cNvPr>
          <p:cNvSpPr>
            <a:spLocks noGrp="1"/>
          </p:cNvSpPr>
          <p:nvPr>
            <p:ph type="title"/>
          </p:nvPr>
        </p:nvSpPr>
        <p:spPr/>
        <p:txBody>
          <a:bodyPr/>
          <a:lstStyle/>
          <a:p>
            <a:r>
              <a:rPr lang="en-US" dirty="0"/>
              <a:t>Need for knowledge and expertise</a:t>
            </a:r>
          </a:p>
        </p:txBody>
      </p:sp>
      <p:sp>
        <p:nvSpPr>
          <p:cNvPr id="3" name="Content Placeholder 2">
            <a:extLst>
              <a:ext uri="{FF2B5EF4-FFF2-40B4-BE49-F238E27FC236}">
                <a16:creationId xmlns:a16="http://schemas.microsoft.com/office/drawing/2014/main" id="{72D5E94E-0200-FC64-7108-6042AEA343E4}"/>
              </a:ext>
            </a:extLst>
          </p:cNvPr>
          <p:cNvSpPr>
            <a:spLocks noGrp="1"/>
          </p:cNvSpPr>
          <p:nvPr>
            <p:ph idx="1"/>
          </p:nvPr>
        </p:nvSpPr>
        <p:spPr/>
        <p:txBody>
          <a:bodyPr/>
          <a:lstStyle/>
          <a:p>
            <a:pPr marL="0" marR="0" indent="0">
              <a:lnSpc>
                <a:spcPct val="107000"/>
              </a:lnSpc>
              <a:spcBef>
                <a:spcPts val="0"/>
              </a:spcBef>
              <a:spcAft>
                <a:spcPts val="0"/>
              </a:spcAft>
              <a:buNone/>
            </a:pPr>
            <a:r>
              <a:rPr lang="en-US" sz="1800" kern="100" dirty="0">
                <a:effectLst/>
                <a:ea typeface="Calibri" panose="020F0502020204030204" pitchFamily="34" charset="0"/>
                <a:cs typeface="Times New Roman" panose="02020603050405020304" pitchFamily="18" charset="0"/>
              </a:rPr>
              <a:t>I think arguably the most foundational big idea of statistics, at least the one that sticks out to me </a:t>
            </a:r>
          </a:p>
          <a:p>
            <a:pPr marL="0" marR="0" indent="0">
              <a:lnSpc>
                <a:spcPct val="107000"/>
              </a:lnSpc>
              <a:spcBef>
                <a:spcPts val="0"/>
              </a:spcBef>
              <a:spcAft>
                <a:spcPts val="0"/>
              </a:spcAft>
              <a:buNone/>
            </a:pPr>
            <a:r>
              <a:rPr lang="en-US" sz="1800" kern="100" dirty="0">
                <a:effectLst/>
                <a:ea typeface="Calibri" panose="020F0502020204030204" pitchFamily="34" charset="0"/>
                <a:cs typeface="Times New Roman" panose="02020603050405020304" pitchFamily="18" charset="0"/>
              </a:rPr>
              <a:t>as what needs to be right first before being able to dive into other things is Big Idea #6, “With much power comes great responsibility — The ethics of Statistics</a:t>
            </a:r>
          </a:p>
          <a:p>
            <a:pPr marL="0" marR="0" indent="0">
              <a:lnSpc>
                <a:spcPct val="107000"/>
              </a:lnSpc>
              <a:spcBef>
                <a:spcPts val="0"/>
              </a:spcBef>
              <a:spcAft>
                <a:spcPts val="0"/>
              </a:spcAft>
              <a:buNone/>
            </a:pPr>
            <a:endParaRPr lang="en-US" sz="1800" kern="10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kern="100" dirty="0">
                <a:effectLst/>
                <a:ea typeface="Calibri" panose="020F0502020204030204" pitchFamily="34" charset="0"/>
                <a:cs typeface="Times New Roman" panose="02020603050405020304" pitchFamily="18" charset="0"/>
              </a:rPr>
              <a:t>There are measures in place that provide a guideline in statistics of what is generally important and what isn’t generally important but there is a lot of “grey” area in statistics. And one of my roles was interpreting these things in context and being able to properly understand what is and what isn’t important.</a:t>
            </a:r>
          </a:p>
          <a:p>
            <a:pPr marL="0" marR="0">
              <a:lnSpc>
                <a:spcPct val="107000"/>
              </a:lnSpc>
              <a:spcBef>
                <a:spcPts val="0"/>
              </a:spcBef>
              <a:spcAft>
                <a:spcPts val="0"/>
              </a:spcAft>
            </a:pPr>
            <a:endParaRPr lang="en-US" sz="1800" kern="10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kern="100" dirty="0">
                <a:effectLst/>
                <a:ea typeface="Calibri" panose="020F0502020204030204" pitchFamily="34"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10214339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EFDE7-1A00-72EC-0098-DD26D8FF8A87}"/>
              </a:ext>
            </a:extLst>
          </p:cNvPr>
          <p:cNvSpPr>
            <a:spLocks noGrp="1"/>
          </p:cNvSpPr>
          <p:nvPr>
            <p:ph type="title"/>
          </p:nvPr>
        </p:nvSpPr>
        <p:spPr/>
        <p:txBody>
          <a:bodyPr/>
          <a:lstStyle/>
          <a:p>
            <a:r>
              <a:rPr lang="en-US" dirty="0"/>
              <a:t>The why of statistics</a:t>
            </a:r>
          </a:p>
        </p:txBody>
      </p:sp>
      <p:sp>
        <p:nvSpPr>
          <p:cNvPr id="3" name="Content Placeholder 2">
            <a:extLst>
              <a:ext uri="{FF2B5EF4-FFF2-40B4-BE49-F238E27FC236}">
                <a16:creationId xmlns:a16="http://schemas.microsoft.com/office/drawing/2014/main" id="{EA688DFF-F68F-B43F-4972-7E6B184D140B}"/>
              </a:ext>
            </a:extLst>
          </p:cNvPr>
          <p:cNvSpPr>
            <a:spLocks noGrp="1"/>
          </p:cNvSpPr>
          <p:nvPr>
            <p:ph idx="1"/>
          </p:nvPr>
        </p:nvSpPr>
        <p:spPr/>
        <p:txBody>
          <a:bodyPr/>
          <a:lstStyle/>
          <a:p>
            <a:pPr marL="0" marR="0" indent="0">
              <a:lnSpc>
                <a:spcPct val="107000"/>
              </a:lnSpc>
              <a:spcBef>
                <a:spcPts val="0"/>
              </a:spcBef>
              <a:spcAft>
                <a:spcPts val="0"/>
              </a:spcAft>
              <a:buNone/>
            </a:pPr>
            <a:r>
              <a:rPr lang="en-US" sz="1800" kern="100" dirty="0">
                <a:effectLst/>
                <a:ea typeface="Calibri" panose="020F0502020204030204" pitchFamily="34" charset="0"/>
                <a:cs typeface="Times New Roman" panose="02020603050405020304" pitchFamily="18" charset="0"/>
              </a:rPr>
              <a:t>I have learned mainly from the readings and the discussions that ethics in Statistics are do’s versus do nots, which takes </a:t>
            </a:r>
            <a:r>
              <a:rPr lang="en-US" sz="1800" kern="100" dirty="0">
                <a:effectLst/>
                <a:highlight>
                  <a:srgbClr val="FFFF00"/>
                </a:highlight>
                <a:ea typeface="Calibri" panose="020F0502020204030204" pitchFamily="34" charset="0"/>
                <a:cs typeface="Times New Roman" panose="02020603050405020304" pitchFamily="18" charset="0"/>
              </a:rPr>
              <a:t>a much more abundant look at the why of statistics</a:t>
            </a:r>
            <a:r>
              <a:rPr lang="en-US" sz="1800" kern="100" dirty="0">
                <a:effectLst/>
                <a:ea typeface="Calibri" panose="020F0502020204030204" pitchFamily="34" charset="0"/>
                <a:cs typeface="Times New Roman" panose="02020603050405020304" pitchFamily="18" charset="0"/>
              </a:rPr>
              <a:t>. Without looking up any kind of definition, I am willing to claim that statistics is all about using quantifiable knowledge to interpret truth and use it to benefit those in society. A Christian worldview will say that it is to glorify God. </a:t>
            </a:r>
            <a:r>
              <a:rPr lang="en-US" sz="1800" kern="100" dirty="0">
                <a:effectLst/>
                <a:highlight>
                  <a:srgbClr val="FFFF00"/>
                </a:highlight>
                <a:ea typeface="Calibri" panose="020F0502020204030204" pitchFamily="34" charset="0"/>
                <a:cs typeface="Times New Roman" panose="02020603050405020304" pitchFamily="18" charset="0"/>
              </a:rPr>
              <a:t>It really gave me an eye-opening paradigm shift about the purpose of statistics</a:t>
            </a:r>
            <a:r>
              <a:rPr lang="en-US" sz="1800" kern="100" dirty="0">
                <a:effectLst/>
                <a:ea typeface="Calibri" panose="020F0502020204030204" pitchFamily="34" charset="0"/>
                <a:cs typeface="Times New Roman" panose="02020603050405020304" pitchFamily="18" charset="0"/>
              </a:rPr>
              <a:t>, because it’s not about avoiding the wrong thing as that could be considered depraved indifference if statistical knowledge could have been used for good. I am now using my new views on ethics in stats and in life to be diligent in doing the right thing even if I know I’m not doing the wrong thing. It has given me a sense of duty in my intentions and in my prevention of ignorance. I hope to find much more purpose in my future job and life.</a:t>
            </a:r>
          </a:p>
          <a:p>
            <a:pPr marL="0" indent="0">
              <a:buNone/>
            </a:pPr>
            <a:endParaRPr lang="en-US" dirty="0"/>
          </a:p>
        </p:txBody>
      </p:sp>
    </p:spTree>
    <p:extLst>
      <p:ext uri="{BB962C8B-B14F-4D97-AF65-F5344CB8AC3E}">
        <p14:creationId xmlns:p14="http://schemas.microsoft.com/office/powerpoint/2010/main" val="7495804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E949C-D676-34D0-FA80-EA1FCF1E9D3F}"/>
              </a:ext>
            </a:extLst>
          </p:cNvPr>
          <p:cNvSpPr>
            <a:spLocks noGrp="1"/>
          </p:cNvSpPr>
          <p:nvPr>
            <p:ph type="title"/>
          </p:nvPr>
        </p:nvSpPr>
        <p:spPr/>
        <p:txBody>
          <a:bodyPr/>
          <a:lstStyle/>
          <a:p>
            <a:r>
              <a:rPr lang="en-US" dirty="0"/>
              <a:t>Interpreting the results</a:t>
            </a:r>
          </a:p>
        </p:txBody>
      </p:sp>
      <p:sp>
        <p:nvSpPr>
          <p:cNvPr id="3" name="Content Placeholder 2">
            <a:extLst>
              <a:ext uri="{FF2B5EF4-FFF2-40B4-BE49-F238E27FC236}">
                <a16:creationId xmlns:a16="http://schemas.microsoft.com/office/drawing/2014/main" id="{D5F3D6B9-45D4-81DD-C3FD-96BF44F191F6}"/>
              </a:ext>
            </a:extLst>
          </p:cNvPr>
          <p:cNvSpPr>
            <a:spLocks noGrp="1"/>
          </p:cNvSpPr>
          <p:nvPr>
            <p:ph idx="1"/>
          </p:nvPr>
        </p:nvSpPr>
        <p:spPr/>
        <p:txBody>
          <a:bodyPr>
            <a:normAutofit fontScale="85000" lnSpcReduction="10000"/>
          </a:bodyPr>
          <a:lstStyle/>
          <a:p>
            <a:pPr marL="0" marR="0" indent="0">
              <a:lnSpc>
                <a:spcPct val="107000"/>
              </a:lnSpc>
              <a:spcBef>
                <a:spcPts val="0"/>
              </a:spcBef>
              <a:spcAft>
                <a:spcPts val="0"/>
              </a:spcAft>
              <a:buNone/>
            </a:pPr>
            <a:r>
              <a:rPr lang="en-US" sz="1800" kern="100" dirty="0">
                <a:effectLst/>
                <a:ea typeface="Calibri" panose="020F0502020204030204" pitchFamily="34" charset="0"/>
                <a:cs typeface="Times New Roman" panose="02020603050405020304" pitchFamily="18" charset="0"/>
              </a:rPr>
              <a:t>This big idea was probably my favorite portion of the class. The reading assignments along with the reflections that accompanied not only mirrored the type of reading analysis work I do throughout my entire major, but I was finally able to tie something concrete back to the philosophy portion of my P.P.E. major. The aspect of ethical thought in statistics is what fascinates me</a:t>
            </a:r>
            <a:r>
              <a:rPr lang="en-US" sz="1800" kern="100" dirty="0">
                <a:effectLst/>
                <a:highlight>
                  <a:srgbClr val="FFFF00"/>
                </a:highlight>
                <a:ea typeface="Calibri" panose="020F0502020204030204" pitchFamily="34" charset="0"/>
                <a:cs typeface="Times New Roman" panose="02020603050405020304" pitchFamily="18" charset="0"/>
              </a:rPr>
              <a:t>. In no scenario are numbers just numbers. A set of numbers or an equation must always be interpreted by someone to make them have any value. It is this interpretation and then reporting of the conclusions that the ethics of statistics is derived out of. When I encounter problems with statistics (especially probabilities or numerical data that so many politicians often present as fact), I now look at it with healthy skepticism. I ask things like “How was this sampled?”, “Where did it come from?”, or “What statistical process was used to obtain this number?” </a:t>
            </a:r>
            <a:r>
              <a:rPr lang="en-US" sz="1800" kern="100" dirty="0">
                <a:effectLst/>
                <a:ea typeface="Calibri" panose="020F0502020204030204" pitchFamily="34" charset="0"/>
                <a:cs typeface="Times New Roman" panose="02020603050405020304" pitchFamily="18" charset="0"/>
              </a:rPr>
              <a:t>Presently, I am able to research studies with this healthy doubt of reliability which will only further my education and validity of the data to me. Regarding my future studies or employment, I foresee a usage of these steam tactics when working in the political field. As I mentioned earlier, statistics are often used on both sides of the political aisle to function as concrete proof for a certain point of view. However, I intend to do more research into the validity of these statements through my political career. The ethics of honest and well-informed </a:t>
            </a:r>
            <a:r>
              <a:rPr lang="en-US" sz="1800" kern="100" dirty="0" err="1">
                <a:effectLst/>
                <a:ea typeface="Calibri" panose="020F0502020204030204" pitchFamily="34" charset="0"/>
                <a:cs typeface="Times New Roman" panose="02020603050405020304" pitchFamily="18" charset="0"/>
              </a:rPr>
              <a:t>statisticalc</a:t>
            </a:r>
            <a:r>
              <a:rPr lang="en-US" sz="1800" kern="100" dirty="0">
                <a:effectLst/>
                <a:ea typeface="Calibri" panose="020F0502020204030204" pitchFamily="34" charset="0"/>
                <a:cs typeface="Times New Roman" panose="02020603050405020304" pitchFamily="18" charset="0"/>
              </a:rPr>
              <a:t> </a:t>
            </a:r>
            <a:r>
              <a:rPr lang="en-US" sz="1800" kern="100" dirty="0" err="1">
                <a:effectLst/>
                <a:ea typeface="Calibri" panose="020F0502020204030204" pitchFamily="34" charset="0"/>
                <a:cs typeface="Times New Roman" panose="02020603050405020304" pitchFamily="18" charset="0"/>
              </a:rPr>
              <a:t>onclusions</a:t>
            </a:r>
            <a:r>
              <a:rPr lang="en-US" sz="1800" kern="100" dirty="0">
                <a:effectLst/>
                <a:ea typeface="Calibri" panose="020F0502020204030204" pitchFamily="34" charset="0"/>
                <a:cs typeface="Times New Roman" panose="02020603050405020304" pitchFamily="18" charset="0"/>
              </a:rPr>
              <a:t> is much needed in the political realm</a:t>
            </a:r>
          </a:p>
          <a:p>
            <a:endParaRPr lang="en-US" dirty="0"/>
          </a:p>
        </p:txBody>
      </p:sp>
    </p:spTree>
    <p:extLst>
      <p:ext uri="{BB962C8B-B14F-4D97-AF65-F5344CB8AC3E}">
        <p14:creationId xmlns:p14="http://schemas.microsoft.com/office/powerpoint/2010/main" val="30058746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24951-FEFE-B6A5-35DA-5C0580CCE675}"/>
              </a:ext>
            </a:extLst>
          </p:cNvPr>
          <p:cNvSpPr>
            <a:spLocks noGrp="1"/>
          </p:cNvSpPr>
          <p:nvPr>
            <p:ph type="title"/>
          </p:nvPr>
        </p:nvSpPr>
        <p:spPr/>
        <p:txBody>
          <a:bodyPr/>
          <a:lstStyle/>
          <a:p>
            <a:r>
              <a:rPr lang="en-US" dirty="0"/>
              <a:t>Interpreting the data</a:t>
            </a:r>
          </a:p>
        </p:txBody>
      </p:sp>
      <p:sp>
        <p:nvSpPr>
          <p:cNvPr id="3" name="Content Placeholder 2">
            <a:extLst>
              <a:ext uri="{FF2B5EF4-FFF2-40B4-BE49-F238E27FC236}">
                <a16:creationId xmlns:a16="http://schemas.microsoft.com/office/drawing/2014/main" id="{2B0ACFE3-2E8B-8784-7663-387B2155FC97}"/>
              </a:ext>
            </a:extLst>
          </p:cNvPr>
          <p:cNvSpPr>
            <a:spLocks noGrp="1"/>
          </p:cNvSpPr>
          <p:nvPr>
            <p:ph idx="1"/>
          </p:nvPr>
        </p:nvSpPr>
        <p:spPr/>
        <p:txBody>
          <a:bodyPr/>
          <a:lstStyle/>
          <a:p>
            <a:pPr marL="0" marR="0" indent="0">
              <a:lnSpc>
                <a:spcPct val="107000"/>
              </a:lnSpc>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the past, I always considered data as straightforward in meaning. Therefore, interpreting data should be the same for anyone who looked at it. </a:t>
            </a:r>
            <a:r>
              <a:rPr lang="en-US"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Throughout this course, it has become abundantly clear that you can interpret data in very different ways.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Even if you get the same outcome, it can be interpreted differently. Depending on the alpha you use could cause different outcomes and then interpretations. With all these ways that data can be interpreted, it is very important to remember that there are ethical issues and thoughts that should be going to a statistician’s brain when looking at and interpreting data. Maintaining honesty and integrity when conducting statistical research is of the upmost importance. </a:t>
            </a:r>
            <a:r>
              <a:rPr lang="en-US"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Clearly emphasizing when there could be extrapolation error when predicting a data point outside of the known data. Reporting your confidence that the predictors may add utility to the model when predicting not that they certainly do.</a:t>
            </a:r>
          </a:p>
          <a:p>
            <a:endParaRPr lang="en-US" dirty="0"/>
          </a:p>
        </p:txBody>
      </p:sp>
    </p:spTree>
    <p:extLst>
      <p:ext uri="{BB962C8B-B14F-4D97-AF65-F5344CB8AC3E}">
        <p14:creationId xmlns:p14="http://schemas.microsoft.com/office/powerpoint/2010/main" val="1259547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A1047E-5F4D-112C-4CF3-7928BCC45634}"/>
              </a:ext>
            </a:extLst>
          </p:cNvPr>
          <p:cNvSpPr>
            <a:spLocks noGrp="1"/>
          </p:cNvSpPr>
          <p:nvPr>
            <p:ph type="title"/>
          </p:nvPr>
        </p:nvSpPr>
        <p:spPr>
          <a:xfrm>
            <a:off x="841248" y="256032"/>
            <a:ext cx="10506456" cy="1014984"/>
          </a:xfrm>
        </p:spPr>
        <p:txBody>
          <a:bodyPr anchor="b">
            <a:normAutofit/>
          </a:bodyPr>
          <a:lstStyle/>
          <a:p>
            <a:r>
              <a:rPr lang="en-US" dirty="0"/>
              <a:t>Outline</a:t>
            </a:r>
          </a:p>
        </p:txBody>
      </p:sp>
      <p:sp>
        <p:nvSpPr>
          <p:cNvPr id="7"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0" name="Content Placeholder 2">
            <a:extLst>
              <a:ext uri="{FF2B5EF4-FFF2-40B4-BE49-F238E27FC236}">
                <a16:creationId xmlns:a16="http://schemas.microsoft.com/office/drawing/2014/main" id="{89B24B68-66F8-2140-854B-351F1D819653}"/>
              </a:ext>
            </a:extLst>
          </p:cNvPr>
          <p:cNvGraphicFramePr>
            <a:graphicFrameLocks noGrp="1"/>
          </p:cNvGraphicFramePr>
          <p:nvPr>
            <p:ph idx="1"/>
            <p:extLst>
              <p:ext uri="{D42A27DB-BD31-4B8C-83A1-F6EECF244321}">
                <p14:modId xmlns:p14="http://schemas.microsoft.com/office/powerpoint/2010/main" val="4265935749"/>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52233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AA4C3-9CF7-20C0-7DB1-FC2DA481CF91}"/>
              </a:ext>
            </a:extLst>
          </p:cNvPr>
          <p:cNvSpPr>
            <a:spLocks noGrp="1"/>
          </p:cNvSpPr>
          <p:nvPr>
            <p:ph type="title"/>
          </p:nvPr>
        </p:nvSpPr>
        <p:spPr/>
        <p:txBody>
          <a:bodyPr/>
          <a:lstStyle/>
          <a:p>
            <a:r>
              <a:rPr lang="en-US" dirty="0"/>
              <a:t>Being knowledgeable is a key to ethics</a:t>
            </a:r>
          </a:p>
        </p:txBody>
      </p:sp>
      <p:sp>
        <p:nvSpPr>
          <p:cNvPr id="3" name="Content Placeholder 2">
            <a:extLst>
              <a:ext uri="{FF2B5EF4-FFF2-40B4-BE49-F238E27FC236}">
                <a16:creationId xmlns:a16="http://schemas.microsoft.com/office/drawing/2014/main" id="{802FB017-6436-9028-77FE-9DBA25E866B0}"/>
              </a:ext>
            </a:extLst>
          </p:cNvPr>
          <p:cNvSpPr>
            <a:spLocks noGrp="1"/>
          </p:cNvSpPr>
          <p:nvPr>
            <p:ph idx="1"/>
          </p:nvPr>
        </p:nvSpPr>
        <p:spPr/>
        <p:txBody>
          <a:bodyPr/>
          <a:lstStyle/>
          <a:p>
            <a:pPr marL="0" marR="0" lvl="0" indent="0">
              <a:lnSpc>
                <a:spcPct val="115000"/>
              </a:lnSpc>
              <a:spcBef>
                <a:spcPts val="0"/>
              </a:spcBef>
              <a:spcAft>
                <a:spcPts val="0"/>
              </a:spcAft>
              <a:buNone/>
            </a:pPr>
            <a:r>
              <a:rPr lang="en-US" sz="1800" u="none" strike="noStrike" kern="100" dirty="0">
                <a:effectLst/>
                <a:ea typeface="Calibri" panose="020F0502020204030204" pitchFamily="34" charset="0"/>
                <a:cs typeface="Times New Roman" panose="02020603050405020304" pitchFamily="18" charset="0"/>
              </a:rPr>
              <a:t>The  Ethical Guidelines from the American Statistical Association state in almost every list of responsibilities for the ethical statistician </a:t>
            </a:r>
            <a:r>
              <a:rPr lang="en-US" sz="1800" u="none" strike="noStrike" kern="100" dirty="0">
                <a:effectLst/>
                <a:highlight>
                  <a:srgbClr val="FFFF00"/>
                </a:highlight>
                <a:ea typeface="Calibri" panose="020F0502020204030204" pitchFamily="34" charset="0"/>
                <a:cs typeface="Times New Roman" panose="02020603050405020304" pitchFamily="18" charset="0"/>
              </a:rPr>
              <a:t>that they must know the procedures and know the moral hazards. This means that acting ethically in this line of work is not just about making the right decisions, but also knowing what the ethical guidelines and boundaries are.</a:t>
            </a:r>
          </a:p>
          <a:p>
            <a:pPr marL="0" marR="0" lvl="0" indent="0">
              <a:lnSpc>
                <a:spcPct val="115000"/>
              </a:lnSpc>
              <a:spcBef>
                <a:spcPts val="0"/>
              </a:spcBef>
              <a:spcAft>
                <a:spcPts val="0"/>
              </a:spcAft>
              <a:buNone/>
            </a:pPr>
            <a:endParaRPr lang="en-US" sz="1800" kern="100" dirty="0">
              <a:highlight>
                <a:srgbClr val="FFFF00"/>
              </a:highlight>
              <a:ea typeface="Calibri" panose="020F0502020204030204" pitchFamily="34" charset="0"/>
              <a:cs typeface="Times New Roman" panose="02020603050405020304" pitchFamily="18" charset="0"/>
            </a:endParaRPr>
          </a:p>
          <a:p>
            <a:pPr marL="0" marR="0" lvl="0" indent="0">
              <a:lnSpc>
                <a:spcPct val="115000"/>
              </a:lnSpc>
              <a:spcBef>
                <a:spcPts val="0"/>
              </a:spcBef>
              <a:spcAft>
                <a:spcPts val="0"/>
              </a:spcAft>
              <a:buNone/>
            </a:pPr>
            <a:endParaRPr lang="en-US" sz="1800" u="none" strike="noStrike" kern="1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spcBef>
                <a:spcPts val="0"/>
              </a:spcBef>
              <a:buNone/>
            </a:pPr>
            <a:r>
              <a:rPr lang="en-US" sz="1800" kern="100" dirty="0">
                <a:effectLst/>
                <a:ea typeface="Calibri" panose="020F0502020204030204" pitchFamily="34" charset="0"/>
                <a:cs typeface="Times New Roman" panose="02020603050405020304" pitchFamily="18" charset="0"/>
              </a:rPr>
              <a:t>My favorite piece of advice was, </a:t>
            </a:r>
            <a:r>
              <a:rPr lang="en-US" sz="1800" kern="100" dirty="0">
                <a:effectLst/>
                <a:highlight>
                  <a:srgbClr val="FFFF00"/>
                </a:highlight>
                <a:ea typeface="Calibri" panose="020F0502020204030204" pitchFamily="34" charset="0"/>
                <a:cs typeface="Times New Roman" panose="02020603050405020304" pitchFamily="18" charset="0"/>
              </a:rPr>
              <a:t>“to have integrity in your field, you must be knowledgeable.” This is absolutely true, and it definitely applies to my field of finance</a:t>
            </a:r>
            <a:r>
              <a:rPr lang="en-US" sz="1800" kern="100" dirty="0">
                <a:effectLst/>
                <a:ea typeface="Calibri" panose="020F0502020204030204" pitchFamily="34"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41947031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93C0C-B628-B21E-AE5B-BB08493471AF}"/>
              </a:ext>
            </a:extLst>
          </p:cNvPr>
          <p:cNvSpPr>
            <a:spLocks noGrp="1"/>
          </p:cNvSpPr>
          <p:nvPr>
            <p:ph type="title"/>
          </p:nvPr>
        </p:nvSpPr>
        <p:spPr/>
        <p:txBody>
          <a:bodyPr/>
          <a:lstStyle/>
          <a:p>
            <a:r>
              <a:rPr lang="en-US" dirty="0"/>
              <a:t>Stressed points</a:t>
            </a:r>
          </a:p>
        </p:txBody>
      </p:sp>
      <p:sp>
        <p:nvSpPr>
          <p:cNvPr id="3" name="Content Placeholder 2">
            <a:extLst>
              <a:ext uri="{FF2B5EF4-FFF2-40B4-BE49-F238E27FC236}">
                <a16:creationId xmlns:a16="http://schemas.microsoft.com/office/drawing/2014/main" id="{03489564-90B8-5E73-57DD-3B16EB48B5E7}"/>
              </a:ext>
            </a:extLst>
          </p:cNvPr>
          <p:cNvSpPr>
            <a:spLocks noGrp="1"/>
          </p:cNvSpPr>
          <p:nvPr>
            <p:ph idx="1"/>
          </p:nvPr>
        </p:nvSpPr>
        <p:spPr/>
        <p:txBody>
          <a:bodyPr/>
          <a:lstStyle/>
          <a:p>
            <a:r>
              <a:rPr lang="en-US" dirty="0"/>
              <a:t>Statistics is about integrity</a:t>
            </a:r>
          </a:p>
          <a:p>
            <a:r>
              <a:rPr lang="en-US" dirty="0"/>
              <a:t>Statistics requires ethical judgments</a:t>
            </a:r>
          </a:p>
          <a:p>
            <a:r>
              <a:rPr lang="en-US" dirty="0"/>
              <a:t>Data comes with context</a:t>
            </a:r>
          </a:p>
          <a:p>
            <a:r>
              <a:rPr lang="en-US" dirty="0"/>
              <a:t>To be ethical you must become knowledgeable in the discipline. </a:t>
            </a:r>
          </a:p>
          <a:p>
            <a:endParaRPr lang="en-US" dirty="0"/>
          </a:p>
        </p:txBody>
      </p:sp>
    </p:spTree>
    <p:extLst>
      <p:ext uri="{BB962C8B-B14F-4D97-AF65-F5344CB8AC3E}">
        <p14:creationId xmlns:p14="http://schemas.microsoft.com/office/powerpoint/2010/main" val="14800947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4A9D9-EE60-379D-F500-3FF67A1656AA}"/>
              </a:ext>
            </a:extLst>
          </p:cNvPr>
          <p:cNvSpPr>
            <a:spLocks noGrp="1"/>
          </p:cNvSpPr>
          <p:nvPr>
            <p:ph type="title"/>
          </p:nvPr>
        </p:nvSpPr>
        <p:spPr/>
        <p:txBody>
          <a:bodyPr/>
          <a:lstStyle/>
          <a:p>
            <a:r>
              <a:rPr lang="en-US" dirty="0"/>
              <a:t>Features of Assignment</a:t>
            </a:r>
          </a:p>
        </p:txBody>
      </p:sp>
      <p:sp>
        <p:nvSpPr>
          <p:cNvPr id="3" name="Content Placeholder 2">
            <a:extLst>
              <a:ext uri="{FF2B5EF4-FFF2-40B4-BE49-F238E27FC236}">
                <a16:creationId xmlns:a16="http://schemas.microsoft.com/office/drawing/2014/main" id="{7AB097A3-86F0-777E-A410-5D9A0A4ACEE1}"/>
              </a:ext>
            </a:extLst>
          </p:cNvPr>
          <p:cNvSpPr>
            <a:spLocks noGrp="1"/>
          </p:cNvSpPr>
          <p:nvPr>
            <p:ph idx="1"/>
          </p:nvPr>
        </p:nvSpPr>
        <p:spPr/>
        <p:txBody>
          <a:bodyPr/>
          <a:lstStyle/>
          <a:p>
            <a:r>
              <a:rPr lang="en-US" dirty="0"/>
              <a:t>Multiple interactions with ideas</a:t>
            </a:r>
          </a:p>
          <a:p>
            <a:r>
              <a:rPr lang="en-US" dirty="0"/>
              <a:t>Connection to student’s own field of study</a:t>
            </a:r>
          </a:p>
          <a:p>
            <a:r>
              <a:rPr lang="en-US" dirty="0"/>
              <a:t>Student articulation </a:t>
            </a:r>
          </a:p>
          <a:p>
            <a:r>
              <a:rPr lang="en-US" dirty="0"/>
              <a:t>Personal </a:t>
            </a:r>
          </a:p>
          <a:p>
            <a:r>
              <a:rPr lang="en-US" dirty="0"/>
              <a:t>A response to claims rather than generating claims</a:t>
            </a:r>
          </a:p>
          <a:p>
            <a:endParaRPr lang="en-US" dirty="0"/>
          </a:p>
          <a:p>
            <a:endParaRPr lang="en-US" dirty="0"/>
          </a:p>
        </p:txBody>
      </p:sp>
    </p:spTree>
    <p:extLst>
      <p:ext uri="{BB962C8B-B14F-4D97-AF65-F5344CB8AC3E}">
        <p14:creationId xmlns:p14="http://schemas.microsoft.com/office/powerpoint/2010/main" val="13422325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F1C4E306-BC28-4A7B-871B-1926F6FA6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C3ECC9B4-989C-4F71-A6BC-DEBC1D9FD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52322" cy="6858000"/>
          </a:xfrm>
          <a:custGeom>
            <a:avLst/>
            <a:gdLst>
              <a:gd name="connsiteX0" fmla="*/ 0 w 8452322"/>
              <a:gd name="connsiteY0" fmla="*/ 0 h 6858000"/>
              <a:gd name="connsiteX1" fmla="*/ 7447992 w 8452322"/>
              <a:gd name="connsiteY1" fmla="*/ 0 h 6858000"/>
              <a:gd name="connsiteX2" fmla="*/ 7501089 w 8452322"/>
              <a:gd name="connsiteY2" fmla="*/ 79009 h 6858000"/>
              <a:gd name="connsiteX3" fmla="*/ 8452322 w 8452322"/>
              <a:gd name="connsiteY3" fmla="*/ 3429001 h 6858000"/>
              <a:gd name="connsiteX4" fmla="*/ 7501089 w 8452322"/>
              <a:gd name="connsiteY4" fmla="*/ 6778993 h 6858000"/>
              <a:gd name="connsiteX5" fmla="*/ 7447994 w 8452322"/>
              <a:gd name="connsiteY5" fmla="*/ 6858000 h 6858000"/>
              <a:gd name="connsiteX6" fmla="*/ 0 w 845232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2322" h="6858000">
                <a:moveTo>
                  <a:pt x="0" y="0"/>
                </a:moveTo>
                <a:lnTo>
                  <a:pt x="7447992" y="0"/>
                </a:lnTo>
                <a:lnTo>
                  <a:pt x="7501089" y="79009"/>
                </a:lnTo>
                <a:cubicBezTo>
                  <a:pt x="8098524" y="1013167"/>
                  <a:pt x="8452322" y="2172770"/>
                  <a:pt x="8452322" y="3429001"/>
                </a:cubicBezTo>
                <a:cubicBezTo>
                  <a:pt x="8452322" y="4685233"/>
                  <a:pt x="8098524" y="5844836"/>
                  <a:pt x="7501089" y="6778993"/>
                </a:cubicBezTo>
                <a:lnTo>
                  <a:pt x="7447994"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7948E8DE-A931-4EF0-BE1D-F10274740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43572" cy="6858000"/>
          </a:xfrm>
          <a:custGeom>
            <a:avLst/>
            <a:gdLst>
              <a:gd name="connsiteX0" fmla="*/ 0 w 8443572"/>
              <a:gd name="connsiteY0" fmla="*/ 0 h 6858000"/>
              <a:gd name="connsiteX1" fmla="*/ 7439242 w 8443572"/>
              <a:gd name="connsiteY1" fmla="*/ 0 h 6858000"/>
              <a:gd name="connsiteX2" fmla="*/ 7492339 w 8443572"/>
              <a:gd name="connsiteY2" fmla="*/ 79009 h 6858000"/>
              <a:gd name="connsiteX3" fmla="*/ 8443572 w 8443572"/>
              <a:gd name="connsiteY3" fmla="*/ 3429001 h 6858000"/>
              <a:gd name="connsiteX4" fmla="*/ 7492339 w 8443572"/>
              <a:gd name="connsiteY4" fmla="*/ 6778993 h 6858000"/>
              <a:gd name="connsiteX5" fmla="*/ 7439244 w 8443572"/>
              <a:gd name="connsiteY5" fmla="*/ 6858000 h 6858000"/>
              <a:gd name="connsiteX6" fmla="*/ 0 w 84435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3572" h="6858000">
                <a:moveTo>
                  <a:pt x="0" y="0"/>
                </a:moveTo>
                <a:lnTo>
                  <a:pt x="7439242" y="0"/>
                </a:lnTo>
                <a:lnTo>
                  <a:pt x="7492339" y="79009"/>
                </a:lnTo>
                <a:cubicBezTo>
                  <a:pt x="8089774" y="1013167"/>
                  <a:pt x="8443572" y="2172770"/>
                  <a:pt x="8443572" y="3429001"/>
                </a:cubicBezTo>
                <a:cubicBezTo>
                  <a:pt x="8443572" y="4685233"/>
                  <a:pt x="8089774" y="5844836"/>
                  <a:pt x="7492339" y="6778993"/>
                </a:cubicBezTo>
                <a:lnTo>
                  <a:pt x="743924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A77E99-7DA4-EE59-8D41-11B4227B6C63}"/>
              </a:ext>
            </a:extLst>
          </p:cNvPr>
          <p:cNvSpPr>
            <a:spLocks noGrp="1"/>
          </p:cNvSpPr>
          <p:nvPr>
            <p:ph type="title"/>
          </p:nvPr>
        </p:nvSpPr>
        <p:spPr>
          <a:xfrm>
            <a:off x="616893" y="1238250"/>
            <a:ext cx="7003107" cy="4381500"/>
          </a:xfrm>
        </p:spPr>
        <p:txBody>
          <a:bodyPr vert="horz" lIns="91440" tIns="45720" rIns="91440" bIns="45720" rtlCol="0" anchor="ctr">
            <a:normAutofit/>
          </a:bodyPr>
          <a:lstStyle/>
          <a:p>
            <a:r>
              <a:rPr lang="en-US" sz="7200"/>
              <a:t>Takeaway</a:t>
            </a:r>
          </a:p>
        </p:txBody>
      </p:sp>
      <p:sp>
        <p:nvSpPr>
          <p:cNvPr id="3" name="Content Placeholder 2">
            <a:extLst>
              <a:ext uri="{FF2B5EF4-FFF2-40B4-BE49-F238E27FC236}">
                <a16:creationId xmlns:a16="http://schemas.microsoft.com/office/drawing/2014/main" id="{3CE19414-B33F-02EB-4366-9475A4BED2E3}"/>
              </a:ext>
            </a:extLst>
          </p:cNvPr>
          <p:cNvSpPr>
            <a:spLocks noGrp="1"/>
          </p:cNvSpPr>
          <p:nvPr>
            <p:ph idx="1"/>
          </p:nvPr>
        </p:nvSpPr>
        <p:spPr>
          <a:xfrm>
            <a:off x="8791575" y="1238250"/>
            <a:ext cx="3000375" cy="4381500"/>
          </a:xfrm>
        </p:spPr>
        <p:txBody>
          <a:bodyPr vert="horz" lIns="91440" tIns="45720" rIns="91440" bIns="45720" rtlCol="0" anchor="ctr">
            <a:normAutofit/>
          </a:bodyPr>
          <a:lstStyle/>
          <a:p>
            <a:pPr marL="0" indent="0">
              <a:buNone/>
            </a:pPr>
            <a:r>
              <a:rPr lang="en-US" dirty="0"/>
              <a:t>The ethics assignment encourages a better understanding of the statistical process. </a:t>
            </a:r>
          </a:p>
        </p:txBody>
      </p:sp>
      <p:sp>
        <p:nvSpPr>
          <p:cNvPr id="18" name="Rectangle 17">
            <a:extLst>
              <a:ext uri="{FF2B5EF4-FFF2-40B4-BE49-F238E27FC236}">
                <a16:creationId xmlns:a16="http://schemas.microsoft.com/office/drawing/2014/main" id="{B0E4BB4F-99AB-4C4E-A763-C5AC5273D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27916"/>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1483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2DD6507-8A57-46D6-FADD-D0E4D2E53858}"/>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6100"/>
              <a:t>Should Mathematicians Teach Statistics?</a:t>
            </a:r>
          </a:p>
        </p:txBody>
      </p:sp>
      <p:sp>
        <p:nvSpPr>
          <p:cNvPr id="17" name="Rectangle 16">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7358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D6507-8A57-46D6-FADD-D0E4D2E53858}"/>
              </a:ext>
            </a:extLst>
          </p:cNvPr>
          <p:cNvSpPr>
            <a:spLocks noGrp="1"/>
          </p:cNvSpPr>
          <p:nvPr>
            <p:ph type="title"/>
          </p:nvPr>
        </p:nvSpPr>
        <p:spPr/>
        <p:txBody>
          <a:bodyPr/>
          <a:lstStyle/>
          <a:p>
            <a:r>
              <a:rPr lang="en-US" dirty="0"/>
              <a:t>Should Mathematicians Teach Statistics?</a:t>
            </a:r>
          </a:p>
        </p:txBody>
      </p:sp>
      <p:sp>
        <p:nvSpPr>
          <p:cNvPr id="3" name="Content Placeholder 2">
            <a:extLst>
              <a:ext uri="{FF2B5EF4-FFF2-40B4-BE49-F238E27FC236}">
                <a16:creationId xmlns:a16="http://schemas.microsoft.com/office/drawing/2014/main" id="{27A2563B-FB71-A11B-1866-312ADB77E8C4}"/>
              </a:ext>
            </a:extLst>
          </p:cNvPr>
          <p:cNvSpPr>
            <a:spLocks noGrp="1"/>
          </p:cNvSpPr>
          <p:nvPr>
            <p:ph idx="1"/>
          </p:nvPr>
        </p:nvSpPr>
        <p:spPr>
          <a:xfrm>
            <a:off x="2939142" y="2519264"/>
            <a:ext cx="8344553" cy="3488091"/>
          </a:xfrm>
        </p:spPr>
        <p:txBody>
          <a:bodyPr>
            <a:normAutofit/>
          </a:bodyPr>
          <a:lstStyle/>
          <a:p>
            <a:pPr marL="0" indent="0">
              <a:buNone/>
            </a:pPr>
            <a:r>
              <a:rPr lang="en-US" dirty="0"/>
              <a:t>“Statisticians are convinced that statistics, while a mathematical science, is not a subfield of mathematics.”</a:t>
            </a:r>
          </a:p>
          <a:p>
            <a:pPr marL="0" indent="0">
              <a:buNone/>
            </a:pPr>
            <a:r>
              <a:rPr lang="en-US" dirty="0"/>
              <a:t>“Mathematical theorems are true; statistical methods are sometimes effective when used with skill.”</a:t>
            </a:r>
          </a:p>
        </p:txBody>
      </p:sp>
      <p:pic>
        <p:nvPicPr>
          <p:cNvPr id="1028" name="Picture 4" descr="David S. Moore">
            <a:extLst>
              <a:ext uri="{FF2B5EF4-FFF2-40B4-BE49-F238E27FC236}">
                <a16:creationId xmlns:a16="http://schemas.microsoft.com/office/drawing/2014/main" id="{6DB120C8-0526-6BD9-78B8-135FD15176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283" y="2819565"/>
            <a:ext cx="1437963" cy="22383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2C0E76A-8D49-49A1-568E-3673D7BB9C81}"/>
              </a:ext>
            </a:extLst>
          </p:cNvPr>
          <p:cNvSpPr txBox="1"/>
          <p:nvPr/>
        </p:nvSpPr>
        <p:spPr>
          <a:xfrm>
            <a:off x="344185" y="5129785"/>
            <a:ext cx="1602062" cy="1169551"/>
          </a:xfrm>
          <a:prstGeom prst="rect">
            <a:avLst/>
          </a:prstGeom>
          <a:noFill/>
        </p:spPr>
        <p:txBody>
          <a:bodyPr wrap="square" rtlCol="0">
            <a:spAutoFit/>
          </a:bodyPr>
          <a:lstStyle/>
          <a:p>
            <a:pPr algn="ctr"/>
            <a:r>
              <a:rPr lang="en-US" sz="1400" dirty="0"/>
              <a:t>David S. Moore</a:t>
            </a:r>
          </a:p>
          <a:p>
            <a:pPr algn="ctr"/>
            <a:r>
              <a:rPr lang="en-US" sz="1400" dirty="0"/>
              <a:t>Emeritus Professor of Statistics </a:t>
            </a:r>
          </a:p>
          <a:p>
            <a:pPr algn="ctr"/>
            <a:r>
              <a:rPr lang="en-US" sz="1400" dirty="0"/>
              <a:t>Purdue University</a:t>
            </a:r>
          </a:p>
        </p:txBody>
      </p:sp>
      <p:sp>
        <p:nvSpPr>
          <p:cNvPr id="5" name="TextBox 4">
            <a:extLst>
              <a:ext uri="{FF2B5EF4-FFF2-40B4-BE49-F238E27FC236}">
                <a16:creationId xmlns:a16="http://schemas.microsoft.com/office/drawing/2014/main" id="{0A556911-674A-D7BD-0B3E-AAF2906F8151}"/>
              </a:ext>
            </a:extLst>
          </p:cNvPr>
          <p:cNvSpPr txBox="1"/>
          <p:nvPr/>
        </p:nvSpPr>
        <p:spPr>
          <a:xfrm>
            <a:off x="5057192" y="6102220"/>
            <a:ext cx="6503437" cy="600164"/>
          </a:xfrm>
          <a:prstGeom prst="rect">
            <a:avLst/>
          </a:prstGeom>
          <a:noFill/>
        </p:spPr>
        <p:txBody>
          <a:bodyPr wrap="square" rtlCol="0">
            <a:spAutoFit/>
          </a:bodyPr>
          <a:lstStyle/>
          <a:p>
            <a:r>
              <a:rPr lang="en-US" sz="1100" b="0" i="0" dirty="0">
                <a:solidFill>
                  <a:srgbClr val="000000"/>
                </a:solidFill>
                <a:effectLst/>
                <a:latin typeface="Arial" panose="020B0604020202020204" pitchFamily="34" charset="0"/>
              </a:rPr>
              <a:t>Moore, David S., "Statistics, Mathematics, and Teaching" (1995). </a:t>
            </a:r>
            <a:r>
              <a:rPr lang="en-US" sz="1100" b="0" i="1" dirty="0">
                <a:solidFill>
                  <a:srgbClr val="000000"/>
                </a:solidFill>
                <a:effectLst/>
                <a:latin typeface="Arial" panose="020B0604020202020204" pitchFamily="34" charset="0"/>
              </a:rPr>
              <a:t>ACMS Conference Proceedings 1995</a:t>
            </a:r>
            <a:r>
              <a:rPr lang="en-US" sz="1100" b="0" i="0" dirty="0">
                <a:solidFill>
                  <a:srgbClr val="000000"/>
                </a:solidFill>
                <a:effectLst/>
                <a:latin typeface="Arial" panose="020B0604020202020204" pitchFamily="34" charset="0"/>
              </a:rPr>
              <a:t>. 7.</a:t>
            </a:r>
            <a:br>
              <a:rPr lang="en-US" sz="1100" dirty="0"/>
            </a:br>
            <a:r>
              <a:rPr lang="en-US" sz="1100" b="0" i="0" dirty="0">
                <a:solidFill>
                  <a:srgbClr val="000000"/>
                </a:solidFill>
                <a:effectLst/>
                <a:latin typeface="Arial" panose="020B0604020202020204" pitchFamily="34" charset="0"/>
              </a:rPr>
              <a:t>https://pillars.taylor.edu/acms-1995/7</a:t>
            </a:r>
            <a:endParaRPr lang="en-US" sz="1100" dirty="0"/>
          </a:p>
        </p:txBody>
      </p:sp>
    </p:spTree>
    <p:extLst>
      <p:ext uri="{BB962C8B-B14F-4D97-AF65-F5344CB8AC3E}">
        <p14:creationId xmlns:p14="http://schemas.microsoft.com/office/powerpoint/2010/main" val="3405109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D6507-8A57-46D6-FADD-D0E4D2E53858}"/>
              </a:ext>
            </a:extLst>
          </p:cNvPr>
          <p:cNvSpPr>
            <a:spLocks noGrp="1"/>
          </p:cNvSpPr>
          <p:nvPr>
            <p:ph type="title"/>
          </p:nvPr>
        </p:nvSpPr>
        <p:spPr/>
        <p:txBody>
          <a:bodyPr/>
          <a:lstStyle/>
          <a:p>
            <a:r>
              <a:rPr lang="en-US" dirty="0"/>
              <a:t>Should Mathematicians Teach Statistics?</a:t>
            </a:r>
          </a:p>
        </p:txBody>
      </p:sp>
      <p:sp>
        <p:nvSpPr>
          <p:cNvPr id="3" name="Content Placeholder 2">
            <a:extLst>
              <a:ext uri="{FF2B5EF4-FFF2-40B4-BE49-F238E27FC236}">
                <a16:creationId xmlns:a16="http://schemas.microsoft.com/office/drawing/2014/main" id="{27A2563B-FB71-A11B-1866-312ADB77E8C4}"/>
              </a:ext>
            </a:extLst>
          </p:cNvPr>
          <p:cNvSpPr>
            <a:spLocks noGrp="1"/>
          </p:cNvSpPr>
          <p:nvPr>
            <p:ph idx="1"/>
          </p:nvPr>
        </p:nvSpPr>
        <p:spPr>
          <a:xfrm>
            <a:off x="2939142" y="2519264"/>
            <a:ext cx="8344553" cy="3488091"/>
          </a:xfrm>
        </p:spPr>
        <p:txBody>
          <a:bodyPr>
            <a:normAutofit/>
          </a:bodyPr>
          <a:lstStyle/>
          <a:p>
            <a:pPr marL="0" indent="0">
              <a:buNone/>
            </a:pPr>
            <a:r>
              <a:rPr lang="en-US" dirty="0"/>
              <a:t>What I heard, “Mathematicians should not teach statistics.” </a:t>
            </a:r>
          </a:p>
          <a:p>
            <a:pPr marL="0" indent="0">
              <a:buNone/>
            </a:pPr>
            <a:endParaRPr lang="en-US" dirty="0"/>
          </a:p>
        </p:txBody>
      </p:sp>
      <p:pic>
        <p:nvPicPr>
          <p:cNvPr id="1028" name="Picture 4" descr="David S. Moore">
            <a:extLst>
              <a:ext uri="{FF2B5EF4-FFF2-40B4-BE49-F238E27FC236}">
                <a16:creationId xmlns:a16="http://schemas.microsoft.com/office/drawing/2014/main" id="{6DB120C8-0526-6BD9-78B8-135FD15176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283" y="2819565"/>
            <a:ext cx="1437963" cy="22383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2C0E76A-8D49-49A1-568E-3673D7BB9C81}"/>
              </a:ext>
            </a:extLst>
          </p:cNvPr>
          <p:cNvSpPr txBox="1"/>
          <p:nvPr/>
        </p:nvSpPr>
        <p:spPr>
          <a:xfrm>
            <a:off x="253218" y="5129785"/>
            <a:ext cx="1693029" cy="954107"/>
          </a:xfrm>
          <a:prstGeom prst="rect">
            <a:avLst/>
          </a:prstGeom>
          <a:noFill/>
        </p:spPr>
        <p:txBody>
          <a:bodyPr wrap="square" rtlCol="0">
            <a:spAutoFit/>
          </a:bodyPr>
          <a:lstStyle/>
          <a:p>
            <a:pPr algn="ctr"/>
            <a:r>
              <a:rPr lang="en-US" sz="1400" dirty="0"/>
              <a:t>David S. Moore</a:t>
            </a:r>
          </a:p>
          <a:p>
            <a:pPr algn="ctr"/>
            <a:r>
              <a:rPr lang="en-US" sz="1400" dirty="0"/>
              <a:t>Emeritus Professor of Statistics Purdue University</a:t>
            </a:r>
          </a:p>
        </p:txBody>
      </p:sp>
    </p:spTree>
    <p:extLst>
      <p:ext uri="{BB962C8B-B14F-4D97-AF65-F5344CB8AC3E}">
        <p14:creationId xmlns:p14="http://schemas.microsoft.com/office/powerpoint/2010/main" val="241765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D6507-8A57-46D6-FADD-D0E4D2E53858}"/>
              </a:ext>
            </a:extLst>
          </p:cNvPr>
          <p:cNvSpPr>
            <a:spLocks noGrp="1"/>
          </p:cNvSpPr>
          <p:nvPr>
            <p:ph type="title"/>
          </p:nvPr>
        </p:nvSpPr>
        <p:spPr/>
        <p:txBody>
          <a:bodyPr/>
          <a:lstStyle/>
          <a:p>
            <a:r>
              <a:rPr lang="en-US" dirty="0"/>
              <a:t>Should Mathematicians Teach Statistics?</a:t>
            </a:r>
          </a:p>
        </p:txBody>
      </p:sp>
      <p:sp>
        <p:nvSpPr>
          <p:cNvPr id="3" name="Content Placeholder 2">
            <a:extLst>
              <a:ext uri="{FF2B5EF4-FFF2-40B4-BE49-F238E27FC236}">
                <a16:creationId xmlns:a16="http://schemas.microsoft.com/office/drawing/2014/main" id="{27A2563B-FB71-A11B-1866-312ADB77E8C4}"/>
              </a:ext>
            </a:extLst>
          </p:cNvPr>
          <p:cNvSpPr>
            <a:spLocks noGrp="1"/>
          </p:cNvSpPr>
          <p:nvPr>
            <p:ph idx="1"/>
          </p:nvPr>
        </p:nvSpPr>
        <p:spPr>
          <a:xfrm>
            <a:off x="2939142" y="2519264"/>
            <a:ext cx="8344553" cy="3488091"/>
          </a:xfrm>
        </p:spPr>
        <p:txBody>
          <a:bodyPr>
            <a:normAutofit/>
          </a:bodyPr>
          <a:lstStyle/>
          <a:p>
            <a:pPr marL="0" indent="0">
              <a:buNone/>
            </a:pPr>
            <a:r>
              <a:rPr lang="en-US" dirty="0"/>
              <a:t>What I heard, “Mathematicians should not teach statistics.” </a:t>
            </a:r>
          </a:p>
          <a:p>
            <a:pPr marL="0" indent="0">
              <a:buNone/>
            </a:pPr>
            <a:endParaRPr lang="en-US" dirty="0"/>
          </a:p>
          <a:p>
            <a:pPr marL="0" indent="0">
              <a:buNone/>
            </a:pPr>
            <a:r>
              <a:rPr lang="en-US" dirty="0"/>
              <a:t>What I should have heard, “Mathematicians should not teach statistics like they teach mathematics.” </a:t>
            </a:r>
          </a:p>
        </p:txBody>
      </p:sp>
      <p:pic>
        <p:nvPicPr>
          <p:cNvPr id="1028" name="Picture 4" descr="David S. Moore">
            <a:extLst>
              <a:ext uri="{FF2B5EF4-FFF2-40B4-BE49-F238E27FC236}">
                <a16:creationId xmlns:a16="http://schemas.microsoft.com/office/drawing/2014/main" id="{6DB120C8-0526-6BD9-78B8-135FD15176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283" y="2819565"/>
            <a:ext cx="1437963" cy="22383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2C0E76A-8D49-49A1-568E-3673D7BB9C81}"/>
              </a:ext>
            </a:extLst>
          </p:cNvPr>
          <p:cNvSpPr txBox="1"/>
          <p:nvPr/>
        </p:nvSpPr>
        <p:spPr>
          <a:xfrm>
            <a:off x="344185" y="5129785"/>
            <a:ext cx="1836308" cy="954107"/>
          </a:xfrm>
          <a:prstGeom prst="rect">
            <a:avLst/>
          </a:prstGeom>
          <a:noFill/>
        </p:spPr>
        <p:txBody>
          <a:bodyPr wrap="square" rtlCol="0">
            <a:spAutoFit/>
          </a:bodyPr>
          <a:lstStyle/>
          <a:p>
            <a:pPr algn="ctr"/>
            <a:r>
              <a:rPr lang="en-US" sz="1400" dirty="0"/>
              <a:t>David S. Moore</a:t>
            </a:r>
          </a:p>
          <a:p>
            <a:pPr algn="ctr"/>
            <a:r>
              <a:rPr lang="en-US" sz="1400" dirty="0"/>
              <a:t>Emeritus Professor of Statistics </a:t>
            </a:r>
          </a:p>
          <a:p>
            <a:pPr algn="ctr"/>
            <a:r>
              <a:rPr lang="en-US" sz="1400" dirty="0"/>
              <a:t>Purdue University</a:t>
            </a:r>
          </a:p>
        </p:txBody>
      </p:sp>
    </p:spTree>
    <p:extLst>
      <p:ext uri="{BB962C8B-B14F-4D97-AF65-F5344CB8AC3E}">
        <p14:creationId xmlns:p14="http://schemas.microsoft.com/office/powerpoint/2010/main" val="2257925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01C2AD-635E-5C6C-E6E5-7F7D9F357D60}"/>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6100" dirty="0"/>
              <a:t>Should Mathematicians Teach Ethics? </a:t>
            </a:r>
          </a:p>
        </p:txBody>
      </p:sp>
      <p:sp>
        <p:nvSpPr>
          <p:cNvPr id="18" name="Rectangle 17">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533376"/>
      </p:ext>
    </p:extLst>
  </p:cSld>
  <p:clrMapOvr>
    <a:masterClrMapping/>
  </p:clrMapOvr>
</p:sld>
</file>

<file path=ppt/theme/theme1.xml><?xml version="1.0" encoding="utf-8"?>
<a:theme xmlns:a="http://schemas.openxmlformats.org/drawingml/2006/main" name="AccentBoxVTI">
  <a:themeElements>
    <a:clrScheme name="AnalogousFromRegularSeedRightStep">
      <a:dk1>
        <a:srgbClr val="000000"/>
      </a:dk1>
      <a:lt1>
        <a:srgbClr val="FFFFFF"/>
      </a:lt1>
      <a:dk2>
        <a:srgbClr val="2E1B30"/>
      </a:dk2>
      <a:lt2>
        <a:srgbClr val="F3F0F0"/>
      </a:lt2>
      <a:accent1>
        <a:srgbClr val="45AFAD"/>
      </a:accent1>
      <a:accent2>
        <a:srgbClr val="3B82B1"/>
      </a:accent2>
      <a:accent3>
        <a:srgbClr val="4D63C3"/>
      </a:accent3>
      <a:accent4>
        <a:srgbClr val="593EB3"/>
      </a:accent4>
      <a:accent5>
        <a:srgbClr val="994DC3"/>
      </a:accent5>
      <a:accent6>
        <a:srgbClr val="B13BAA"/>
      </a:accent6>
      <a:hlink>
        <a:srgbClr val="BF3F42"/>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657</TotalTime>
  <Words>4126</Words>
  <Application>Microsoft Office PowerPoint</Application>
  <PresentationFormat>Widescreen</PresentationFormat>
  <Paragraphs>237</Paragraphs>
  <Slides>43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Avenir Next LT Pro</vt:lpstr>
      <vt:lpstr>Calibri</vt:lpstr>
      <vt:lpstr>Cambria</vt:lpstr>
      <vt:lpstr>Times New Roman</vt:lpstr>
      <vt:lpstr>AccentBoxVTI</vt:lpstr>
      <vt:lpstr>Ethics as Instruction</vt:lpstr>
      <vt:lpstr>Have you heard this before? </vt:lpstr>
      <vt:lpstr>Have you heard this before? </vt:lpstr>
      <vt:lpstr>Outline</vt:lpstr>
      <vt:lpstr>Should Mathematicians Teach Statistics?</vt:lpstr>
      <vt:lpstr>Should Mathematicians Teach Statistics?</vt:lpstr>
      <vt:lpstr>Should Mathematicians Teach Statistics?</vt:lpstr>
      <vt:lpstr>Should Mathematicians Teach Statistics?</vt:lpstr>
      <vt:lpstr>Should Mathematicians Teach Ethics? </vt:lpstr>
      <vt:lpstr>Does ethical instruction lead to ethical behavior?  </vt:lpstr>
      <vt:lpstr>Possible Frameworks</vt:lpstr>
      <vt:lpstr>Possible Frameworks</vt:lpstr>
      <vt:lpstr>How effective is ethics instruction in the sciences?</vt:lpstr>
      <vt:lpstr>How effective is ethics instruction in the sciences?</vt:lpstr>
      <vt:lpstr>The Assignment  </vt:lpstr>
      <vt:lpstr>Background</vt:lpstr>
      <vt:lpstr>PowerPoint Presentation</vt:lpstr>
      <vt:lpstr>Act in Good Faith</vt:lpstr>
      <vt:lpstr>Right Relationship with Others</vt:lpstr>
      <vt:lpstr>Comparison? </vt:lpstr>
      <vt:lpstr>PowerPoint Presentation</vt:lpstr>
      <vt:lpstr>Statistics is about integrity</vt:lpstr>
      <vt:lpstr>Advice to Graduate Students  (and for students and professionals)</vt:lpstr>
      <vt:lpstr>Advice to Graduate Students  (and for students and professionals)</vt:lpstr>
      <vt:lpstr>Advice to Graduate Students  (and for students and professionals)</vt:lpstr>
      <vt:lpstr>Questions for discussion</vt:lpstr>
      <vt:lpstr>What surprised me</vt:lpstr>
      <vt:lpstr>Statistical practice</vt:lpstr>
      <vt:lpstr>Appreciation for Statistics</vt:lpstr>
      <vt:lpstr>Statistics is not formulaic </vt:lpstr>
      <vt:lpstr>Working with data</vt:lpstr>
      <vt:lpstr>Motivation </vt:lpstr>
      <vt:lpstr>Keeping Ethical Standards</vt:lpstr>
      <vt:lpstr>Applicability of statistics</vt:lpstr>
      <vt:lpstr>Healthy skepticism</vt:lpstr>
      <vt:lpstr>Need for knowledge and expertise</vt:lpstr>
      <vt:lpstr>The why of statistics</vt:lpstr>
      <vt:lpstr>Interpreting the results</vt:lpstr>
      <vt:lpstr>Interpreting the data</vt:lpstr>
      <vt:lpstr>Being knowledgeable is a key to ethics</vt:lpstr>
      <vt:lpstr>Stressed points</vt:lpstr>
      <vt:lpstr>Features of Assignment</vt:lpstr>
      <vt:lpstr>Takeaway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dc:title>
  <dc:creator>Jeremy Case</dc:creator>
  <cp:lastModifiedBy>Jeremy Case</cp:lastModifiedBy>
  <cp:revision>2</cp:revision>
  <dcterms:created xsi:type="dcterms:W3CDTF">2022-11-10T21:19:38Z</dcterms:created>
  <dcterms:modified xsi:type="dcterms:W3CDTF">2023-08-03T13:28:12Z</dcterms:modified>
</cp:coreProperties>
</file>