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7" r:id="rId7"/>
    <p:sldId id="263" r:id="rId8"/>
    <p:sldId id="264" r:id="rId9"/>
    <p:sldId id="266" r:id="rId10"/>
    <p:sldId id="265" r:id="rId11"/>
    <p:sldId id="261" r:id="rId12"/>
    <p:sldId id="268" r:id="rId13"/>
    <p:sldId id="269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9DDF1-9B3C-4497-93D6-BC11EE6EE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25150-7ABE-4CF5-A5E3-F23B08969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3ADBA-A25A-4F79-BB1D-9D0C86973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943D-0FED-4008-B5F7-CF1D808C0185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A383D-65D0-482E-9EBF-A6A97A97B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40F65-C48A-4021-AD3D-26ED56AC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081F-129C-438C-8AA1-B3D2BE561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7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5E2F-43DB-402D-BDB7-93F996ADF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D0395-9658-432F-9891-6DE6B5102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4D9CA-EEBA-4281-9EB3-2561DACC5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943D-0FED-4008-B5F7-CF1D808C0185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44B3C-1B44-4285-BBEF-63918DD7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B2E11-DC88-4069-A2AD-F4C45BA9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081F-129C-438C-8AA1-B3D2BE561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0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623168-65A5-4C3A-994F-EBDF17D70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832F5-6A11-4E9B-A265-66AC9DDC1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B277B-591B-48A7-B086-EE9135FD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943D-0FED-4008-B5F7-CF1D808C0185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903D0-153D-4EC0-8258-070BF299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E8AC3-F32D-4FBB-9E76-6E2BF122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081F-129C-438C-8AA1-B3D2BE561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1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D4F60-42FE-4F51-AAAF-1E96F03D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B1C17-714A-4F58-9609-9A70BABF6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A80CB-A756-4874-AAA3-700DEBC5F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943D-0FED-4008-B5F7-CF1D808C0185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FD8F0-5951-41B7-B6A8-2BCE63FE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0E8DB-CBA0-41E8-A31A-A8699F58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081F-129C-438C-8AA1-B3D2BE561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1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72DAD-EF3E-4F32-89B7-D95F07B3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06F84-D234-4CC9-A631-7B314FF07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F4E28-037B-4457-9229-1BC44A2F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943D-0FED-4008-B5F7-CF1D808C0185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E3953-9E65-4FD5-AB56-3AAA5C60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1202D-ED37-451A-9D03-2D215A6A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081F-129C-438C-8AA1-B3D2BE561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2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314D-D6AA-4597-B224-AE47D33FE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78A00-76A1-4AEB-8D05-43BA2F528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6F4BA-9891-4092-ACDA-1DB9FCF5A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00204-11ED-4B1E-9A98-758503FB1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943D-0FED-4008-B5F7-CF1D808C0185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CDA6C-04AD-44D9-BB1A-7282213C0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DB0D0-E730-4818-9438-C10BF216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081F-129C-438C-8AA1-B3D2BE561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5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CF25-3AEF-4866-A1D1-E4FA4DB1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3BA79-89F4-4D96-A25F-5C8959DD1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6D941-318C-4664-8C4E-EB0174026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7C6442-17E1-483C-8246-443E432CB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CE694-3399-4E2C-B541-66E9D0F93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38946F-6597-4F9B-B262-9392AB837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943D-0FED-4008-B5F7-CF1D808C0185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8DC58-7DFE-42B3-AF50-2D3C725E3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5E3B3A-C43D-489F-B89E-A104EBC4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081F-129C-438C-8AA1-B3D2BE561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9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1F94-FEBA-4C64-80ED-169C0CF06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C636E7-5BF8-4B8D-8D78-3AEADE23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943D-0FED-4008-B5F7-CF1D808C0185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4E37A-3773-4006-A8A6-193C5667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18BEE-015D-418F-A0C1-EF948A9E7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081F-129C-438C-8AA1-B3D2BE561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0FFB47-5D1A-4E53-B287-56284889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943D-0FED-4008-B5F7-CF1D808C0185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2B774B-95D9-4D93-9B43-2E51495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728D7-6190-405E-8AC4-E911416A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081F-129C-438C-8AA1-B3D2BE561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4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6CFA-6EEA-4DB1-B25B-893DE7BB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5C7A5-A944-442B-AD45-37F109276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63EAB-A4E1-4E4A-BA2A-79EFDD22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0A17C-2331-43A6-82E6-A6F929C3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943D-0FED-4008-B5F7-CF1D808C0185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7CA87-912C-4548-8DD3-473A69FD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7D723-0B27-4B85-A21E-2BB50948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081F-129C-438C-8AA1-B3D2BE561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3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4751-7AB4-4081-B469-E6D9CF134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AEA71D-5B60-4550-80F4-67F05766B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9FD51-F3EA-4C3A-AA1B-414E3DCF9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5C327-3EE8-4639-9539-6B00A2843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943D-0FED-4008-B5F7-CF1D808C0185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A616-FFE5-4EC2-BA06-5CBEBB9A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42D81-4868-484B-A05D-3B65F0BE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081F-129C-438C-8AA1-B3D2BE561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6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B009C-5558-493A-8724-335B49978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A1215-A506-4F6B-BCA0-DB96E1B27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EC45-85CD-42B1-8A43-0517B66EA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6943D-0FED-4008-B5F7-CF1D808C0185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46F56-3CAD-46E7-BA66-FDBD36190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B46BE-734F-4C02-AAF7-F7C8395A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E081F-129C-438C-8AA1-B3D2BE561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9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0981B-E788-4067-9E42-5D35006E0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514" y="965198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sz="9600" dirty="0">
                <a:solidFill>
                  <a:schemeClr val="bg1"/>
                </a:solidFill>
                <a:latin typeface="Futura"/>
              </a:rPr>
              <a:t>SIGSAC</a:t>
            </a:r>
            <a:endParaRPr lang="en-US" sz="13800" dirty="0">
              <a:solidFill>
                <a:schemeClr val="bg1"/>
              </a:solidFill>
              <a:latin typeface="Futur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EB817-BC0A-41D9-80FA-7B37B30FC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8729" y="965198"/>
            <a:ext cx="2707937" cy="4927602"/>
          </a:xfrm>
        </p:spPr>
        <p:txBody>
          <a:bodyPr anchor="ctr">
            <a:normAutofit/>
          </a:bodyPr>
          <a:lstStyle/>
          <a:p>
            <a:pPr algn="l"/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Let’s get to 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25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9B41-5B22-4B54-A16F-B17AEF04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Ideas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F7B27-07CA-4AA3-90AB-57D15887F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the Cyber major content and integrate lessons</a:t>
            </a:r>
          </a:p>
          <a:p>
            <a:r>
              <a:rPr lang="en-US" dirty="0"/>
              <a:t>Ranger Reg BC</a:t>
            </a:r>
          </a:p>
          <a:p>
            <a:pPr lvl="1"/>
            <a:r>
              <a:rPr lang="en-US" dirty="0"/>
              <a:t>EW officer</a:t>
            </a:r>
          </a:p>
          <a:p>
            <a:r>
              <a:rPr lang="en-US" dirty="0"/>
              <a:t>TLC Sloan worked at the NSA and can see if anyone is interested for an interview</a:t>
            </a:r>
          </a:p>
          <a:p>
            <a:pPr lvl="1"/>
            <a:r>
              <a:rPr lang="en-US" dirty="0"/>
              <a:t>2-3 people who could pitch their CTLT assignment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19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EC67-9441-4FB1-85EE-889DA3E9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Lessons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1F758-E39A-4B4E-BBCD-6BEA902E4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Website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Lessons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Photos about SIGSAC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Videos about SIGSAC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Logo</a:t>
            </a:r>
          </a:p>
          <a:p>
            <a:r>
              <a:rPr lang="en-US" sz="3200" dirty="0">
                <a:solidFill>
                  <a:schemeClr val="bg1"/>
                </a:solidFill>
              </a:rPr>
              <a:t>Meeting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Presentation – 10 minutes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Exercise – 35 minutes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Practicable Application – 15 minutes</a:t>
            </a:r>
          </a:p>
        </p:txBody>
      </p:sp>
    </p:spTree>
    <p:extLst>
      <p:ext uri="{BB962C8B-B14F-4D97-AF65-F5344CB8AC3E}">
        <p14:creationId xmlns:p14="http://schemas.microsoft.com/office/powerpoint/2010/main" val="3428270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10981B-E788-4067-9E42-5D35006E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C78294-B743-4998-871C-4913672E2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Lesson – Websites</a:t>
            </a:r>
          </a:p>
          <a:p>
            <a:r>
              <a:rPr lang="en-US" sz="2400" dirty="0"/>
              <a:t>Exercise – Setup your own webserver</a:t>
            </a:r>
          </a:p>
          <a:p>
            <a:r>
              <a:rPr lang="en-US" sz="2400" dirty="0"/>
              <a:t>Practical - </a:t>
            </a:r>
          </a:p>
        </p:txBody>
      </p:sp>
    </p:spTree>
    <p:extLst>
      <p:ext uri="{BB962C8B-B14F-4D97-AF65-F5344CB8AC3E}">
        <p14:creationId xmlns:p14="http://schemas.microsoft.com/office/powerpoint/2010/main" val="147530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EC67-9441-4FB1-85EE-889DA3E9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sz="6000" dirty="0"/>
              <a:t>Admin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1F758-E39A-4B4E-BBCD-6BEA902E4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3200" dirty="0"/>
              <a:t>Sam Burger becomes CIC 2</a:t>
            </a:r>
            <a:r>
              <a:rPr lang="en-US" sz="3200" baseline="30000" dirty="0"/>
              <a:t>nd</a:t>
            </a:r>
            <a:r>
              <a:rPr lang="en-US" sz="3200" dirty="0"/>
              <a:t> semester</a:t>
            </a:r>
          </a:p>
          <a:p>
            <a:r>
              <a:rPr lang="en-US" sz="3200" dirty="0"/>
              <a:t>Nzia &amp; Daniel are ACICs</a:t>
            </a:r>
          </a:p>
          <a:p>
            <a:r>
              <a:rPr lang="en-US" sz="3200" dirty="0"/>
              <a:t>We have a GitHub website</a:t>
            </a:r>
          </a:p>
          <a:p>
            <a:pPr lvl="1"/>
            <a:r>
              <a:rPr lang="en-US" sz="3200" dirty="0"/>
              <a:t>Need to continue to add content and lessons</a:t>
            </a:r>
          </a:p>
        </p:txBody>
      </p:sp>
      <p:sp>
        <p:nvSpPr>
          <p:cNvPr id="63" name="Freeform: Shape 3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reeform: Shape 35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8741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8EB1F-9B93-434E-B1E5-F0E926C73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Irregular Warfare Group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3B663-FC4A-4CE1-B9DF-6E7FFC459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pPr lvl="1"/>
            <a:r>
              <a:rPr lang="en-US" sz="2200" dirty="0">
                <a:solidFill>
                  <a:schemeClr val="bg1"/>
                </a:solidFill>
              </a:rPr>
              <a:t>Lockpicking</a:t>
            </a:r>
          </a:p>
          <a:p>
            <a:pPr lvl="2"/>
            <a:r>
              <a:rPr lang="en-US" sz="1800" dirty="0">
                <a:solidFill>
                  <a:schemeClr val="bg1"/>
                </a:solidFill>
              </a:rPr>
              <a:t>Deviant – $15,000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Irregular Warfare Group</a:t>
            </a:r>
          </a:p>
          <a:p>
            <a:pPr lvl="2"/>
            <a:r>
              <a:rPr lang="en-US" sz="2200" dirty="0">
                <a:solidFill>
                  <a:schemeClr val="bg1"/>
                </a:solidFill>
              </a:rPr>
              <a:t>Have sufficient lock picking knowledge</a:t>
            </a:r>
          </a:p>
          <a:p>
            <a:pPr lvl="2"/>
            <a:r>
              <a:rPr lang="en-US" sz="2200" dirty="0">
                <a:solidFill>
                  <a:schemeClr val="bg1"/>
                </a:solidFill>
              </a:rPr>
              <a:t>Save $3,000 for another guest speaker/event</a:t>
            </a:r>
          </a:p>
          <a:p>
            <a:pPr lvl="2"/>
            <a:r>
              <a:rPr lang="en-US" sz="2200" dirty="0">
                <a:solidFill>
                  <a:schemeClr val="bg1"/>
                </a:solidFill>
              </a:rPr>
              <a:t>Only need to spend money for tools</a:t>
            </a:r>
          </a:p>
          <a:p>
            <a:pPr lvl="2"/>
            <a:r>
              <a:rPr lang="en-US" sz="2200" dirty="0">
                <a:solidFill>
                  <a:schemeClr val="bg1"/>
                </a:solidFill>
              </a:rPr>
              <a:t>Club synergy is good</a:t>
            </a:r>
          </a:p>
          <a:p>
            <a:pPr lvl="2"/>
            <a:r>
              <a:rPr lang="en-US" sz="2200" dirty="0">
                <a:solidFill>
                  <a:schemeClr val="bg1"/>
                </a:solidFill>
              </a:rPr>
              <a:t>Cyber aspect</a:t>
            </a:r>
          </a:p>
        </p:txBody>
      </p:sp>
    </p:spTree>
    <p:extLst>
      <p:ext uri="{BB962C8B-B14F-4D97-AF65-F5344CB8AC3E}">
        <p14:creationId xmlns:p14="http://schemas.microsoft.com/office/powerpoint/2010/main" val="2314118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E22D-15C9-4F4F-A1B9-88B27DAA0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Old laptops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E888C-BFCC-498B-87B7-22583A1C5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pPr lvl="1"/>
            <a:r>
              <a:rPr lang="en-US" sz="3200" dirty="0">
                <a:solidFill>
                  <a:schemeClr val="bg1"/>
                </a:solidFill>
              </a:rPr>
              <a:t>Convert into Kali stations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Disassemble &amp; reassemble with EE club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Learn how to DBAN a computer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Learn to dual boot a computer</a:t>
            </a:r>
          </a:p>
        </p:txBody>
      </p:sp>
    </p:spTree>
    <p:extLst>
      <p:ext uri="{BB962C8B-B14F-4D97-AF65-F5344CB8AC3E}">
        <p14:creationId xmlns:p14="http://schemas.microsoft.com/office/powerpoint/2010/main" val="3921905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B5F0A-72EF-4C00-816F-ADED6099B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EECSNet VMs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54DD-5F94-4223-AD2C-8140BDC82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Get Nzia a box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Create a simple hackable box</a:t>
            </a:r>
          </a:p>
          <a:p>
            <a:r>
              <a:rPr lang="en-US" sz="3200" dirty="0">
                <a:solidFill>
                  <a:schemeClr val="bg1"/>
                </a:solidFill>
              </a:rPr>
              <a:t>Create a West Point SIGSAC website with club members</a:t>
            </a:r>
          </a:p>
        </p:txBody>
      </p:sp>
    </p:spTree>
    <p:extLst>
      <p:ext uri="{BB962C8B-B14F-4D97-AF65-F5344CB8AC3E}">
        <p14:creationId xmlns:p14="http://schemas.microsoft.com/office/powerpoint/2010/main" val="1992074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96C4D-9C9F-454A-ABAA-9BF55198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Fix-it Session</a:t>
            </a:r>
            <a:br>
              <a:rPr lang="en-US" sz="4800"/>
            </a:br>
            <a:endParaRPr lang="en-US" sz="48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B4654-3B0A-4634-974E-51085DC94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 fontScale="92500"/>
          </a:bodyPr>
          <a:lstStyle/>
          <a:p>
            <a:pPr lvl="1"/>
            <a:r>
              <a:rPr lang="en-US" sz="3200" dirty="0">
                <a:solidFill>
                  <a:schemeClr val="bg1"/>
                </a:solidFill>
              </a:rPr>
              <a:t>Get old phones they don’t want</a:t>
            </a:r>
          </a:p>
          <a:p>
            <a:pPr lvl="2"/>
            <a:r>
              <a:rPr lang="en-US" sz="3200" dirty="0">
                <a:solidFill>
                  <a:schemeClr val="bg1"/>
                </a:solidFill>
              </a:rPr>
              <a:t>Mobile Repair stores</a:t>
            </a:r>
          </a:p>
          <a:p>
            <a:pPr lvl="2"/>
            <a:r>
              <a:rPr lang="en-US" sz="3200" dirty="0">
                <a:solidFill>
                  <a:schemeClr val="bg1"/>
                </a:solidFill>
              </a:rPr>
              <a:t>Reach out on </a:t>
            </a:r>
            <a:r>
              <a:rPr lang="en-US" sz="3200" dirty="0" err="1">
                <a:solidFill>
                  <a:schemeClr val="bg1"/>
                </a:solidFill>
              </a:rPr>
              <a:t>Jodel</a:t>
            </a:r>
            <a:endParaRPr lang="en-US" sz="3200" dirty="0">
              <a:solidFill>
                <a:schemeClr val="bg1"/>
              </a:solidFill>
            </a:endParaRPr>
          </a:p>
          <a:p>
            <a:pPr lvl="2"/>
            <a:r>
              <a:rPr lang="en-US" sz="3200" dirty="0">
                <a:solidFill>
                  <a:schemeClr val="bg1"/>
                </a:solidFill>
              </a:rPr>
              <a:t>Ask for old devices on post that no one uses anymore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Daniel and I figure the details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Phones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Electrical Engineering Club</a:t>
            </a:r>
          </a:p>
        </p:txBody>
      </p:sp>
    </p:spTree>
    <p:extLst>
      <p:ext uri="{BB962C8B-B14F-4D97-AF65-F5344CB8AC3E}">
        <p14:creationId xmlns:p14="http://schemas.microsoft.com/office/powerpoint/2010/main" val="83710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82D12-D34D-4280-8FCC-50CBDCB0B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Others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365C4-476B-4800-8233-D5716C301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SIG </a:t>
            </a:r>
            <a:r>
              <a:rPr lang="en-US" sz="3200" dirty="0" err="1">
                <a:solidFill>
                  <a:schemeClr val="bg1"/>
                </a:solidFill>
              </a:rPr>
              <a:t>Systers</a:t>
            </a:r>
            <a:endParaRPr lang="en-US" sz="3200" dirty="0">
              <a:solidFill>
                <a:schemeClr val="bg1"/>
              </a:solidFill>
            </a:endParaRP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Work together for joint events</a:t>
            </a:r>
          </a:p>
          <a:p>
            <a:r>
              <a:rPr lang="en-US" sz="3200" dirty="0">
                <a:solidFill>
                  <a:schemeClr val="bg1"/>
                </a:solidFill>
              </a:rPr>
              <a:t>ACM SIGSAC Chapter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Become a student member</a:t>
            </a:r>
          </a:p>
        </p:txBody>
      </p:sp>
    </p:spTree>
    <p:extLst>
      <p:ext uri="{BB962C8B-B14F-4D97-AF65-F5344CB8AC3E}">
        <p14:creationId xmlns:p14="http://schemas.microsoft.com/office/powerpoint/2010/main" val="3150621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DB1FE-2691-4A95-A506-8B3C16A2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AAB6C-F3BB-458C-9700-3D33F0E48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Jen Easterly – Vice-president for cyber security in the fusion center(Head security for JP Morgan)</a:t>
            </a:r>
          </a:p>
          <a:p>
            <a:pPr lvl="1"/>
            <a:r>
              <a:rPr lang="en-US" dirty="0"/>
              <a:t>Interview</a:t>
            </a:r>
          </a:p>
          <a:p>
            <a:pPr lvl="1"/>
            <a:r>
              <a:rPr lang="en-US" dirty="0"/>
              <a:t>Going to Manhattan on Trip section</a:t>
            </a:r>
          </a:p>
          <a:p>
            <a:r>
              <a:rPr lang="en-US" dirty="0"/>
              <a:t>Grace Hopper conference</a:t>
            </a:r>
          </a:p>
          <a:p>
            <a:pPr lvl="1"/>
            <a:r>
              <a:rPr lang="en-US" dirty="0"/>
              <a:t>SIGSAC could help advertise?</a:t>
            </a:r>
          </a:p>
          <a:p>
            <a:r>
              <a:rPr lang="en-US" dirty="0"/>
              <a:t>GEN Nakasone (head of NSA)</a:t>
            </a:r>
          </a:p>
          <a:p>
            <a:pPr lvl="1"/>
            <a:r>
              <a:rPr lang="en-US" dirty="0"/>
              <a:t>Interview</a:t>
            </a:r>
          </a:p>
          <a:p>
            <a:pPr lvl="1"/>
            <a:r>
              <a:rPr lang="en-US" dirty="0"/>
              <a:t>Supposed to do the Castle Lecture</a:t>
            </a:r>
          </a:p>
          <a:p>
            <a:pPr lvl="2"/>
            <a:r>
              <a:rPr lang="en-US" dirty="0"/>
              <a:t>Line up the schedule</a:t>
            </a:r>
          </a:p>
          <a:p>
            <a:r>
              <a:rPr lang="en-US" dirty="0"/>
              <a:t>Matt Dunlop</a:t>
            </a:r>
          </a:p>
          <a:p>
            <a:pPr lvl="1"/>
            <a:r>
              <a:rPr lang="en-US" dirty="0"/>
              <a:t>Former EECS</a:t>
            </a:r>
          </a:p>
          <a:p>
            <a:pPr lvl="1"/>
            <a:r>
              <a:rPr lang="en-US" dirty="0"/>
              <a:t>CISO for </a:t>
            </a:r>
            <a:r>
              <a:rPr lang="en-US" dirty="0" err="1"/>
              <a:t>Underarmor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59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0D3AC58085F04F8E96853F08A30F2B" ma:contentTypeVersion="13" ma:contentTypeDescription="Create a new document." ma:contentTypeScope="" ma:versionID="a0827451f0d91b5bcace5940412ca534">
  <xsd:schema xmlns:xsd="http://www.w3.org/2001/XMLSchema" xmlns:xs="http://www.w3.org/2001/XMLSchema" xmlns:p="http://schemas.microsoft.com/office/2006/metadata/properties" xmlns:ns3="b223b62c-a937-4bca-ad8a-f65eba266e5f" xmlns:ns4="cb4d3b21-ccbf-4786-ba37-110921545913" targetNamespace="http://schemas.microsoft.com/office/2006/metadata/properties" ma:root="true" ma:fieldsID="51bd1e280165e7c627ef164f3c9e0eb3" ns3:_="" ns4:_="">
    <xsd:import namespace="b223b62c-a937-4bca-ad8a-f65eba266e5f"/>
    <xsd:import namespace="cb4d3b21-ccbf-4786-ba37-1109215459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3b62c-a937-4bca-ad8a-f65eba266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4d3b21-ccbf-4786-ba37-11092154591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272E05-1918-4B65-96FE-66CCAB828A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16F514-4A3B-42C6-9A47-289586AEB5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23b62c-a937-4bca-ad8a-f65eba266e5f"/>
    <ds:schemaRef ds:uri="cb4d3b21-ccbf-4786-ba37-1109215459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269129-05FE-4CA5-92E4-E0B615AADC14}">
  <ds:schemaRefs>
    <ds:schemaRef ds:uri="http://purl.org/dc/terms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cb4d3b21-ccbf-4786-ba37-110921545913"/>
    <ds:schemaRef ds:uri="http://purl.org/dc/elements/1.1/"/>
    <ds:schemaRef ds:uri="http://schemas.openxmlformats.org/package/2006/metadata/core-properties"/>
    <ds:schemaRef ds:uri="b223b62c-a937-4bca-ad8a-f65eba266e5f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301</Words>
  <Application>Microsoft Office PowerPoint</Application>
  <PresentationFormat>Widescreen</PresentationFormat>
  <Paragraphs>71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Futura</vt:lpstr>
      <vt:lpstr>Arial</vt:lpstr>
      <vt:lpstr>Calibri</vt:lpstr>
      <vt:lpstr>Calibri Light</vt:lpstr>
      <vt:lpstr>Office Theme</vt:lpstr>
      <vt:lpstr>SIGSAC</vt:lpstr>
      <vt:lpstr>Agenda</vt:lpstr>
      <vt:lpstr>Admin Notes</vt:lpstr>
      <vt:lpstr>Irregular Warfare Group </vt:lpstr>
      <vt:lpstr>Old laptops</vt:lpstr>
      <vt:lpstr>EECSNet VMs</vt:lpstr>
      <vt:lpstr>Fix-it Session </vt:lpstr>
      <vt:lpstr>Others</vt:lpstr>
      <vt:lpstr>Additional Ideas</vt:lpstr>
      <vt:lpstr>Additional Ideas Cont’d</vt:lpstr>
      <vt:lpstr>Lessons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SIGSAC</dc:title>
  <dc:creator>Tan, Paul B CDT 2022</dc:creator>
  <cp:lastModifiedBy>Tan, Paul B CDT 2022</cp:lastModifiedBy>
  <cp:revision>2</cp:revision>
  <dcterms:created xsi:type="dcterms:W3CDTF">2020-06-30T14:11:45Z</dcterms:created>
  <dcterms:modified xsi:type="dcterms:W3CDTF">2020-06-30T14:16:21Z</dcterms:modified>
</cp:coreProperties>
</file>