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A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3250-30F2-4726-B07B-F064C1C13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66572-804F-47BE-A00D-C597B1B0B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110C0-114D-4947-BEBD-CC2B591F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B5A5-C254-4EE9-B224-9B2A2457BB20}" type="datetimeFigureOut">
              <a:rPr lang="en-IN" smtClean="0"/>
              <a:t>04-02-2020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42F27-5A39-430B-9B6A-F4498CBE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92D3B-D1FC-453A-980B-D03EDB62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246F-EAAD-4D52-9011-EF21F3EE5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93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DB721-0A24-4FB5-9C95-9FEF5609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3B3CC-4463-4A9F-A6FE-AA1336D25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0F7ED-8A1F-4C76-B172-FB07AC98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B5A5-C254-4EE9-B224-9B2A2457BB20}" type="datetimeFigureOut">
              <a:rPr lang="en-IN" smtClean="0"/>
              <a:t>04-02-2020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EDEC1-E08B-4FB3-9553-168E5DF3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38A3F-000E-4A7F-9987-E16711B4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246F-EAAD-4D52-9011-EF21F3EE5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56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76F820-B950-4212-81A7-A865A0387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52A48-63C8-4C1B-9A24-BA8C90DBA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ED86C-46B4-46A5-86F1-E5C86462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B5A5-C254-4EE9-B224-9B2A2457BB20}" type="datetimeFigureOut">
              <a:rPr lang="en-IN" smtClean="0"/>
              <a:t>04-02-2020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CA323-213F-4D44-9EB0-7A651164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2C0D9-DB83-4523-9513-43DF0F0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246F-EAAD-4D52-9011-EF21F3EE5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38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755E-61B5-4DCD-9A24-6D579F91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DEEC7-9A01-40EE-A3CC-EC7E907B3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75B1F-D641-405E-B732-A6A092EA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B5A5-C254-4EE9-B224-9B2A2457BB20}" type="datetimeFigureOut">
              <a:rPr lang="en-IN" smtClean="0"/>
              <a:t>04-02-2020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35C25-746D-4DFC-A354-30C2E653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76639-F738-4205-8574-96B4BFD2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246F-EAAD-4D52-9011-EF21F3EE5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77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DD38-9857-404F-90E8-85DC3EEE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23AD1-45D0-4D81-BA93-0F1898000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29DF8-79A1-4F76-B4D8-81476955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B5A5-C254-4EE9-B224-9B2A2457BB20}" type="datetimeFigureOut">
              <a:rPr lang="en-IN" smtClean="0"/>
              <a:t>04-02-2020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BA710-2DAB-48C0-B9EA-8EA90532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9710D-C043-4602-BEDF-C9380C42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246F-EAAD-4D52-9011-EF21F3EE5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86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8AD82-B250-4143-906A-027A6F57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7B8FE-543B-4337-B9DF-0D42C737E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97CAE-4259-482D-8C43-24960F888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7EDCC-184A-4BE7-81E0-866FB9DB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B5A5-C254-4EE9-B224-9B2A2457BB20}" type="datetimeFigureOut">
              <a:rPr lang="en-IN" smtClean="0"/>
              <a:t>04-02-2020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E1071-BDDC-478D-8431-44D5B69D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885C3-0DC2-4708-BA3D-5CA9BBF2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246F-EAAD-4D52-9011-EF21F3EE5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00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055F-BEC6-4B1E-BE2D-D274F95A3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FE493-0730-4E8A-9971-3ACDA5086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2A760-141E-4D91-A5AF-078ABB968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28280-9B32-4A81-9A32-F630B5CAA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0F9203-2123-4283-9F0E-734092FDA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F34EB-5E99-4AED-BF5C-2CF71DF1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B5A5-C254-4EE9-B224-9B2A2457BB20}" type="datetimeFigureOut">
              <a:rPr lang="en-IN" smtClean="0"/>
              <a:t>04-02-2020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BA038-648F-453A-9AC8-8F6C5AA0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2C9FB-D9FD-4F2E-9182-6082BC57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246F-EAAD-4D52-9011-EF21F3EE5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66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5096-732C-4EFE-8A0D-76447956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62125-B83B-4165-B789-363CDED4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B5A5-C254-4EE9-B224-9B2A2457BB20}" type="datetimeFigureOut">
              <a:rPr lang="en-IN" smtClean="0"/>
              <a:t>04-02-2020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7B28A-54CF-4963-9869-D2B32C28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5FBEB-9DC3-455A-8920-A74DF8AE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246F-EAAD-4D52-9011-EF21F3EE5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80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3652E3-8FA0-42EF-82E7-18E06F62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B5A5-C254-4EE9-B224-9B2A2457BB20}" type="datetimeFigureOut">
              <a:rPr lang="en-IN" smtClean="0"/>
              <a:t>04-02-2020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F1DDC-05BC-446E-9892-5F5D0B47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E7AE9-57B7-4CE7-AD9A-88D9B8C5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246F-EAAD-4D52-9011-EF21F3EE5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11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05DA-568E-40A4-B995-2FA66D7C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E08D5-73CA-48ED-814A-25B5057CA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80604-083A-433B-9FF1-96A206AA8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C8188-8E2A-4AF7-807B-A5E13F8B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B5A5-C254-4EE9-B224-9B2A2457BB20}" type="datetimeFigureOut">
              <a:rPr lang="en-IN" smtClean="0"/>
              <a:t>04-02-2020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C4B0D-341D-4D29-84C5-0A5ABC47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F27D4-29BA-4DD5-9952-6B7BCEA8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246F-EAAD-4D52-9011-EF21F3EE5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03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A865-A431-49E1-839C-52CE34B8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21626E-E1D6-4CA3-BC17-E0DA4B05E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7B4FD-EC45-4CAF-92E0-D1F7F4DED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65D23-5507-4720-BC56-C6489EBD5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B5A5-C254-4EE9-B224-9B2A2457BB20}" type="datetimeFigureOut">
              <a:rPr lang="en-IN" smtClean="0"/>
              <a:t>04-02-2020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0724A-603F-4A57-A1F0-28EC3ECF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FEECD-B8A6-4238-BADC-F2EC5118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246F-EAAD-4D52-9011-EF21F3EE5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8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227402-A133-4823-B0A0-BC470D4D6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95C72-813E-4D66-97C2-1F1368515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3D7FC-D77E-429A-BE8D-CBFB823B6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0B5A5-C254-4EE9-B224-9B2A2457BB20}" type="datetimeFigureOut">
              <a:rPr lang="en-IN" smtClean="0"/>
              <a:t>04-02-2020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1855C-9CF3-4715-B7B5-9BFC2A80B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48CA1-77CF-4CB0-A53C-C5ED70CD3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D246F-EAAD-4D52-9011-EF21F3EE5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15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07F8760-C3C5-44A1-A51C-E9BF424F1BDC}"/>
              </a:ext>
            </a:extLst>
          </p:cNvPr>
          <p:cNvSpPr/>
          <p:nvPr/>
        </p:nvSpPr>
        <p:spPr>
          <a:xfrm>
            <a:off x="0" y="0"/>
            <a:ext cx="12192000" cy="12606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600" b="1" u="sng" dirty="0"/>
              <a:t>Technology Bucket </a:t>
            </a:r>
            <a:r>
              <a:rPr lang="en-IN" sz="1600" dirty="0"/>
              <a:t>– Software-Web App Development                                                          </a:t>
            </a:r>
            <a:r>
              <a:rPr lang="en-IN" sz="1600" b="1" u="sng" dirty="0"/>
              <a:t> Category </a:t>
            </a:r>
            <a:r>
              <a:rPr lang="en-IN" sz="1600" dirty="0"/>
              <a:t>–        Software</a:t>
            </a:r>
          </a:p>
          <a:p>
            <a:r>
              <a:rPr lang="en-IN" sz="1600" b="1" u="sng" dirty="0"/>
              <a:t>Ministry Name </a:t>
            </a:r>
            <a:r>
              <a:rPr lang="en-IN" sz="1600" dirty="0"/>
              <a:t>-         Ministry of Women and                                       	                 </a:t>
            </a:r>
            <a:r>
              <a:rPr lang="en-IN" sz="1600" b="1" u="sng" dirty="0"/>
              <a:t>Team Name </a:t>
            </a:r>
            <a:r>
              <a:rPr lang="en-IN" sz="1600" dirty="0"/>
              <a:t>-    Invincible</a:t>
            </a:r>
          </a:p>
          <a:p>
            <a:r>
              <a:rPr lang="en-IN" sz="1600" dirty="0"/>
              <a:t>                	   	   Child Development                                                                               </a:t>
            </a:r>
            <a:r>
              <a:rPr lang="en-IN" sz="1600" b="1" u="sng" dirty="0"/>
              <a:t>Problem Code </a:t>
            </a:r>
            <a:r>
              <a:rPr lang="en-IN" sz="1600" dirty="0"/>
              <a:t>– AS124  </a:t>
            </a:r>
          </a:p>
          <a:p>
            <a:r>
              <a:rPr lang="en-IN" sz="1600" b="1" u="sng" dirty="0"/>
              <a:t>Team Leader Name </a:t>
            </a:r>
            <a:r>
              <a:rPr lang="en-IN" sz="1600" dirty="0"/>
              <a:t>– </a:t>
            </a:r>
            <a:r>
              <a:rPr lang="en-IN" sz="1600" dirty="0" err="1"/>
              <a:t>Abhyudaya</a:t>
            </a:r>
            <a:r>
              <a:rPr lang="en-IN" sz="1600" dirty="0"/>
              <a:t> Mittal                                                                                     </a:t>
            </a:r>
            <a:r>
              <a:rPr lang="en-IN" sz="1600" b="1" u="sng" dirty="0"/>
              <a:t>College Code - </a:t>
            </a:r>
            <a:r>
              <a:rPr lang="en-IN" sz="1600" b="1" dirty="0"/>
              <a:t> </a:t>
            </a:r>
            <a:r>
              <a:rPr lang="en-IN" sz="1600" dirty="0"/>
              <a:t>1-3512387138</a:t>
            </a:r>
            <a:endParaRPr lang="en-IN" sz="1600" b="1" u="sng" dirty="0"/>
          </a:p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3EC348C-6EAF-4ED7-9B80-EE9D363FA8A3}"/>
              </a:ext>
            </a:extLst>
          </p:cNvPr>
          <p:cNvSpPr/>
          <p:nvPr/>
        </p:nvSpPr>
        <p:spPr>
          <a:xfrm>
            <a:off x="0" y="1260628"/>
            <a:ext cx="12191999" cy="5060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“Promoting holistic nutrition among women and children through/with the help of IT for </a:t>
            </a:r>
            <a:r>
              <a:rPr lang="en-US" sz="1600" b="1" u="sng" dirty="0" err="1">
                <a:solidFill>
                  <a:schemeClr val="tx1"/>
                </a:solidFill>
              </a:rPr>
              <a:t>Poshan</a:t>
            </a:r>
            <a:r>
              <a:rPr lang="en-US" sz="1600" b="1" u="sng" dirty="0">
                <a:solidFill>
                  <a:schemeClr val="tx1"/>
                </a:solidFill>
              </a:rPr>
              <a:t> </a:t>
            </a:r>
            <a:r>
              <a:rPr lang="en-US" sz="1600" b="1" u="sng" dirty="0" err="1">
                <a:solidFill>
                  <a:schemeClr val="tx1"/>
                </a:solidFill>
              </a:rPr>
              <a:t>Abhiyaan</a:t>
            </a:r>
            <a:r>
              <a:rPr lang="en-US" sz="1600" b="1" u="sng" dirty="0">
                <a:solidFill>
                  <a:schemeClr val="tx1"/>
                </a:solidFill>
              </a:rPr>
              <a:t>”</a:t>
            </a:r>
            <a:endParaRPr lang="en-IN" sz="1600" b="1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32962E-B16E-4447-B511-8E8EBC45137F}"/>
              </a:ext>
            </a:extLst>
          </p:cNvPr>
          <p:cNvSpPr/>
          <p:nvPr/>
        </p:nvSpPr>
        <p:spPr>
          <a:xfrm>
            <a:off x="446844" y="5397617"/>
            <a:ext cx="1562470" cy="1233996"/>
          </a:xfrm>
          <a:prstGeom prst="rect">
            <a:avLst/>
          </a:prstGeom>
          <a:solidFill>
            <a:srgbClr val="78A858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Technology 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52101E-03C9-4204-BFD1-B1CE84E6A988}"/>
              </a:ext>
            </a:extLst>
          </p:cNvPr>
          <p:cNvSpPr/>
          <p:nvPr/>
        </p:nvSpPr>
        <p:spPr>
          <a:xfrm>
            <a:off x="9256450" y="5552982"/>
            <a:ext cx="1562470" cy="3255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A76ED1-DE9F-4CD0-A18C-52B955020EF0}"/>
              </a:ext>
            </a:extLst>
          </p:cNvPr>
          <p:cNvSpPr/>
          <p:nvPr/>
        </p:nvSpPr>
        <p:spPr>
          <a:xfrm>
            <a:off x="9256450" y="5225988"/>
            <a:ext cx="1562470" cy="3255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SQL Lite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159B29-2AA4-4183-9792-D5952552BD2C}"/>
              </a:ext>
            </a:extLst>
          </p:cNvPr>
          <p:cNvSpPr/>
          <p:nvPr/>
        </p:nvSpPr>
        <p:spPr>
          <a:xfrm>
            <a:off x="2789069" y="5526349"/>
            <a:ext cx="1562470" cy="3255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Moblie</a:t>
            </a:r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7CAD17-C8B5-40C9-ABBD-B65B6E0F94F8}"/>
              </a:ext>
            </a:extLst>
          </p:cNvPr>
          <p:cNvSpPr/>
          <p:nvPr/>
        </p:nvSpPr>
        <p:spPr>
          <a:xfrm>
            <a:off x="7038504" y="5225988"/>
            <a:ext cx="1562470" cy="3255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A6EB07-EB48-415A-B783-D939673D82D6}"/>
              </a:ext>
            </a:extLst>
          </p:cNvPr>
          <p:cNvSpPr/>
          <p:nvPr/>
        </p:nvSpPr>
        <p:spPr>
          <a:xfrm>
            <a:off x="4913786" y="5551504"/>
            <a:ext cx="1562471" cy="3255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 End</a:t>
            </a:r>
            <a:endParaRPr lang="en-IN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F165E-DD89-46D2-8BAD-94C277AAFF8E}"/>
              </a:ext>
            </a:extLst>
          </p:cNvPr>
          <p:cNvSpPr/>
          <p:nvPr/>
        </p:nvSpPr>
        <p:spPr>
          <a:xfrm>
            <a:off x="4913787" y="5225988"/>
            <a:ext cx="1562470" cy="32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XML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AC8DAB-4F7E-4245-A52E-8E46637AD0A0}"/>
              </a:ext>
            </a:extLst>
          </p:cNvPr>
          <p:cNvSpPr/>
          <p:nvPr/>
        </p:nvSpPr>
        <p:spPr>
          <a:xfrm>
            <a:off x="7038504" y="5551504"/>
            <a:ext cx="1562470" cy="3255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DEC4D1-1863-4CBD-884A-139B73EDE8AE}"/>
              </a:ext>
            </a:extLst>
          </p:cNvPr>
          <p:cNvSpPr/>
          <p:nvPr/>
        </p:nvSpPr>
        <p:spPr>
          <a:xfrm>
            <a:off x="2789069" y="5225988"/>
            <a:ext cx="1562470" cy="3255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 Studio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E2DCD1-43E7-4577-9032-B775E4E9975D}"/>
              </a:ext>
            </a:extLst>
          </p:cNvPr>
          <p:cNvSpPr/>
          <p:nvPr/>
        </p:nvSpPr>
        <p:spPr>
          <a:xfrm>
            <a:off x="2789069" y="6014625"/>
            <a:ext cx="1562470" cy="3255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 STUDIO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FDBB40-1A05-4524-860C-DCC9B17EBC16}"/>
              </a:ext>
            </a:extLst>
          </p:cNvPr>
          <p:cNvSpPr/>
          <p:nvPr/>
        </p:nvSpPr>
        <p:spPr>
          <a:xfrm>
            <a:off x="4913786" y="6010918"/>
            <a:ext cx="1562470" cy="3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HTML,CSS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17AAC3-13D9-4AC1-B385-337C4782FB51}"/>
              </a:ext>
            </a:extLst>
          </p:cNvPr>
          <p:cNvSpPr/>
          <p:nvPr/>
        </p:nvSpPr>
        <p:spPr>
          <a:xfrm>
            <a:off x="4913786" y="6336435"/>
            <a:ext cx="1562470" cy="3255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 End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4865D1-7BF5-4AE7-9291-5AB0F44FE0D9}"/>
              </a:ext>
            </a:extLst>
          </p:cNvPr>
          <p:cNvSpPr/>
          <p:nvPr/>
        </p:nvSpPr>
        <p:spPr>
          <a:xfrm>
            <a:off x="9256450" y="6306096"/>
            <a:ext cx="1562470" cy="3255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BD0247-9BF3-46BB-85A7-37823FE8730B}"/>
              </a:ext>
            </a:extLst>
          </p:cNvPr>
          <p:cNvSpPr/>
          <p:nvPr/>
        </p:nvSpPr>
        <p:spPr>
          <a:xfrm>
            <a:off x="7038504" y="6336435"/>
            <a:ext cx="1562470" cy="3255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CC9475-5CC1-46FC-BD0C-356540CBBD8E}"/>
              </a:ext>
            </a:extLst>
          </p:cNvPr>
          <p:cNvSpPr/>
          <p:nvPr/>
        </p:nvSpPr>
        <p:spPr>
          <a:xfrm>
            <a:off x="9256450" y="6010918"/>
            <a:ext cx="1562470" cy="3255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SQL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6253E5-0CA5-44D3-9B80-C8BBA57D81A9}"/>
              </a:ext>
            </a:extLst>
          </p:cNvPr>
          <p:cNvSpPr/>
          <p:nvPr/>
        </p:nvSpPr>
        <p:spPr>
          <a:xfrm>
            <a:off x="7038504" y="6010918"/>
            <a:ext cx="1562470" cy="3255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85C7B-59AE-4E7E-A29F-A765BEE00539}"/>
              </a:ext>
            </a:extLst>
          </p:cNvPr>
          <p:cNvSpPr/>
          <p:nvPr/>
        </p:nvSpPr>
        <p:spPr>
          <a:xfrm>
            <a:off x="2789069" y="6336434"/>
            <a:ext cx="1562469" cy="3255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Application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5E706A0-0922-4B2B-A12C-93B709309168}"/>
              </a:ext>
            </a:extLst>
          </p:cNvPr>
          <p:cNvCxnSpPr/>
          <p:nvPr/>
        </p:nvCxnSpPr>
        <p:spPr>
          <a:xfrm>
            <a:off x="2007834" y="5597372"/>
            <a:ext cx="717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33AD3B41-35DD-48E6-80BB-2FC38E84C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869" y="6286683"/>
            <a:ext cx="798645" cy="164606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AD5E82-3F00-4F15-A0DD-7969BD61CEEA}"/>
              </a:ext>
            </a:extLst>
          </p:cNvPr>
          <p:cNvCxnSpPr>
            <a:cxnSpLocks/>
          </p:cNvCxnSpPr>
          <p:nvPr/>
        </p:nvCxnSpPr>
        <p:spPr>
          <a:xfrm>
            <a:off x="4351538" y="5592935"/>
            <a:ext cx="5622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C25913-F1DB-4075-8916-C11D4ED3DE73}"/>
              </a:ext>
            </a:extLst>
          </p:cNvPr>
          <p:cNvCxnSpPr>
            <a:cxnSpLocks/>
          </p:cNvCxnSpPr>
          <p:nvPr/>
        </p:nvCxnSpPr>
        <p:spPr>
          <a:xfrm>
            <a:off x="6476256" y="5551504"/>
            <a:ext cx="5622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3215CB-0145-4274-AA9F-ECE4BC27FB4A}"/>
              </a:ext>
            </a:extLst>
          </p:cNvPr>
          <p:cNvCxnSpPr>
            <a:cxnSpLocks/>
          </p:cNvCxnSpPr>
          <p:nvPr/>
        </p:nvCxnSpPr>
        <p:spPr>
          <a:xfrm>
            <a:off x="4351538" y="6309804"/>
            <a:ext cx="5622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788A8C-4222-4EFB-9FA8-4A939E5F7149}"/>
              </a:ext>
            </a:extLst>
          </p:cNvPr>
          <p:cNvCxnSpPr>
            <a:cxnSpLocks/>
          </p:cNvCxnSpPr>
          <p:nvPr/>
        </p:nvCxnSpPr>
        <p:spPr>
          <a:xfrm>
            <a:off x="6476256" y="6336434"/>
            <a:ext cx="5622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8BB2D7-48AE-40C8-8DFC-5912276C424B}"/>
              </a:ext>
            </a:extLst>
          </p:cNvPr>
          <p:cNvCxnSpPr>
            <a:cxnSpLocks/>
          </p:cNvCxnSpPr>
          <p:nvPr/>
        </p:nvCxnSpPr>
        <p:spPr>
          <a:xfrm>
            <a:off x="8600974" y="5551504"/>
            <a:ext cx="6554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E14C53C-E685-462B-A648-9608DE92D616}"/>
              </a:ext>
            </a:extLst>
          </p:cNvPr>
          <p:cNvCxnSpPr>
            <a:cxnSpLocks/>
          </p:cNvCxnSpPr>
          <p:nvPr/>
        </p:nvCxnSpPr>
        <p:spPr>
          <a:xfrm>
            <a:off x="8600974" y="6336434"/>
            <a:ext cx="6554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0BC52C2-ED1D-440F-9305-80AE8A3EF80D}"/>
              </a:ext>
            </a:extLst>
          </p:cNvPr>
          <p:cNvSpPr/>
          <p:nvPr/>
        </p:nvSpPr>
        <p:spPr>
          <a:xfrm>
            <a:off x="1" y="1868673"/>
            <a:ext cx="3417902" cy="30836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Easier </a:t>
            </a:r>
            <a:r>
              <a:rPr lang="en-IN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maintainence</a:t>
            </a:r>
            <a:r>
              <a:rPr lang="en-I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beneficiary’s record.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Record of beneficiary who have not come for their dose.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Early reminder for beneficiary through </a:t>
            </a:r>
            <a:r>
              <a:rPr lang="en-IN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sms</a:t>
            </a:r>
            <a:r>
              <a:rPr lang="en-I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Less tedious work for Anganwadi employees.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is stored permanently.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chance of data loss.</a:t>
            </a:r>
            <a:endParaRPr lang="en-IN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0F0AC2E-2471-4A17-86A9-2E5ADA576EE9}"/>
              </a:ext>
            </a:extLst>
          </p:cNvPr>
          <p:cNvSpPr/>
          <p:nvPr/>
        </p:nvSpPr>
        <p:spPr>
          <a:xfrm>
            <a:off x="3570303" y="1868673"/>
            <a:ext cx="2777231" cy="3083669"/>
          </a:xfrm>
          <a:prstGeom prst="rect">
            <a:avLst/>
          </a:prstGeom>
        </p:spPr>
        <p:style>
          <a:lnRef idx="1">
            <a:schemeClr val="accent4"/>
          </a:lnRef>
          <a:fillRef idx="1001">
            <a:schemeClr val="lt2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A028066-DCA6-4534-8222-4E2BE4130836}"/>
              </a:ext>
            </a:extLst>
          </p:cNvPr>
          <p:cNvSpPr/>
          <p:nvPr/>
        </p:nvSpPr>
        <p:spPr>
          <a:xfrm>
            <a:off x="3830710" y="2299298"/>
            <a:ext cx="1864311" cy="3994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 Development Project Officer(C.D.P.O.)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36D174-5F86-48A5-B344-02AACBDEA09A}"/>
              </a:ext>
            </a:extLst>
          </p:cNvPr>
          <p:cNvSpPr/>
          <p:nvPr/>
        </p:nvSpPr>
        <p:spPr>
          <a:xfrm>
            <a:off x="3830710" y="3389039"/>
            <a:ext cx="1864311" cy="3994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Mukhya</a:t>
            </a:r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Sevika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7687B6C-793A-4EA6-ACED-91D204753E32}"/>
              </a:ext>
            </a:extLst>
          </p:cNvPr>
          <p:cNvSpPr/>
          <p:nvPr/>
        </p:nvSpPr>
        <p:spPr>
          <a:xfrm>
            <a:off x="3843285" y="4526938"/>
            <a:ext cx="1864311" cy="3994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Anganwadi Worker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AC39661-CDD5-402A-B2C3-C1CAF027427D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4762866" y="2698781"/>
            <a:ext cx="0" cy="690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E8D3EA9-1510-4DC4-9743-897AEDA2300C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>
            <a:off x="4762866" y="3788512"/>
            <a:ext cx="12575" cy="738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DC40258-5A6A-4EFE-9F18-013896BF1C70}"/>
              </a:ext>
            </a:extLst>
          </p:cNvPr>
          <p:cNvSpPr txBox="1"/>
          <p:nvPr/>
        </p:nvSpPr>
        <p:spPr>
          <a:xfrm>
            <a:off x="3719744" y="1991521"/>
            <a:ext cx="1047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Block Level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04CCEE4-C75D-49A8-B890-9B4DC1DB5290}"/>
              </a:ext>
            </a:extLst>
          </p:cNvPr>
          <p:cNvSpPr txBox="1"/>
          <p:nvPr/>
        </p:nvSpPr>
        <p:spPr>
          <a:xfrm>
            <a:off x="3678310" y="3084970"/>
            <a:ext cx="1118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Cluster Level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E2CBEB-FE2C-4E40-B20C-2091BAA92392}"/>
              </a:ext>
            </a:extLst>
          </p:cNvPr>
          <p:cNvSpPr txBox="1"/>
          <p:nvPr/>
        </p:nvSpPr>
        <p:spPr>
          <a:xfrm>
            <a:off x="3570303" y="4272344"/>
            <a:ext cx="1864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Habitation Level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9A49C5-CD60-4883-8485-F1AAB06A7106}"/>
              </a:ext>
            </a:extLst>
          </p:cNvPr>
          <p:cNvSpPr txBox="1"/>
          <p:nvPr/>
        </p:nvSpPr>
        <p:spPr>
          <a:xfrm>
            <a:off x="8084597" y="1729359"/>
            <a:ext cx="2343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7030A0"/>
                </a:solidFill>
              </a:rPr>
              <a:t>Idea Of Approach</a:t>
            </a:r>
          </a:p>
        </p:txBody>
      </p:sp>
      <p:pic>
        <p:nvPicPr>
          <p:cNvPr id="27" name="Graphic 26" descr="User">
            <a:extLst>
              <a:ext uri="{FF2B5EF4-FFF2-40B4-BE49-F238E27FC236}">
                <a16:creationId xmlns:a16="http://schemas.microsoft.com/office/drawing/2014/main" id="{9D8C6842-8D0D-4E4D-9FAC-0C7B6EC57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5036" y="2990294"/>
            <a:ext cx="835061" cy="839495"/>
          </a:xfrm>
          <a:prstGeom prst="rect">
            <a:avLst/>
          </a:prstGeom>
        </p:spPr>
      </p:pic>
      <p:pic>
        <p:nvPicPr>
          <p:cNvPr id="33" name="Graphic 32" descr="Female Profile">
            <a:extLst>
              <a:ext uri="{FF2B5EF4-FFF2-40B4-BE49-F238E27FC236}">
                <a16:creationId xmlns:a16="http://schemas.microsoft.com/office/drawing/2014/main" id="{741AE022-C717-48F4-AE3E-D6DE712A7D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5498" y="2370237"/>
            <a:ext cx="655476" cy="65547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93F6AEE-D938-445C-923F-4BC1CEB91B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5895" y="4171402"/>
            <a:ext cx="652329" cy="658425"/>
          </a:xfrm>
          <a:prstGeom prst="rect">
            <a:avLst/>
          </a:prstGeom>
        </p:spPr>
      </p:pic>
      <p:pic>
        <p:nvPicPr>
          <p:cNvPr id="48" name="Graphic 47" descr="Female Profile">
            <a:extLst>
              <a:ext uri="{FF2B5EF4-FFF2-40B4-BE49-F238E27FC236}">
                <a16:creationId xmlns:a16="http://schemas.microsoft.com/office/drawing/2014/main" id="{8613678C-FD8F-4C0A-9A23-86E9DAE6A0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93518" y="1979551"/>
            <a:ext cx="550584" cy="550584"/>
          </a:xfrm>
          <a:prstGeom prst="rect">
            <a:avLst/>
          </a:prstGeom>
        </p:spPr>
      </p:pic>
      <p:pic>
        <p:nvPicPr>
          <p:cNvPr id="49" name="Graphic 48" descr="Female Profile">
            <a:extLst>
              <a:ext uri="{FF2B5EF4-FFF2-40B4-BE49-F238E27FC236}">
                <a16:creationId xmlns:a16="http://schemas.microsoft.com/office/drawing/2014/main" id="{C8B3BCF6-E02A-447F-B114-8BF8165530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93518" y="2696353"/>
            <a:ext cx="550584" cy="550584"/>
          </a:xfrm>
          <a:prstGeom prst="rect">
            <a:avLst/>
          </a:prstGeom>
        </p:spPr>
      </p:pic>
      <p:pic>
        <p:nvPicPr>
          <p:cNvPr id="50" name="Graphic 49" descr="Female Profile">
            <a:extLst>
              <a:ext uri="{FF2B5EF4-FFF2-40B4-BE49-F238E27FC236}">
                <a16:creationId xmlns:a16="http://schemas.microsoft.com/office/drawing/2014/main" id="{8FCAD2C7-2172-475C-A8ED-79F21C886E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93518" y="3710878"/>
            <a:ext cx="550584" cy="550584"/>
          </a:xfrm>
          <a:prstGeom prst="rect">
            <a:avLst/>
          </a:prstGeom>
        </p:spPr>
      </p:pic>
      <p:pic>
        <p:nvPicPr>
          <p:cNvPr id="51" name="Graphic 50" descr="Female Profile">
            <a:extLst>
              <a:ext uri="{FF2B5EF4-FFF2-40B4-BE49-F238E27FC236}">
                <a16:creationId xmlns:a16="http://schemas.microsoft.com/office/drawing/2014/main" id="{187C3556-BAB6-4167-8C4A-5E707E4A5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93518" y="4609194"/>
            <a:ext cx="550584" cy="550584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2E9CBD4-5DDC-4B11-84BF-A2E2AB4C8A6B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7564351" y="2697975"/>
            <a:ext cx="381147" cy="557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D9D5AD-BF64-4A16-9611-C9BE3FBBBCF8}"/>
              </a:ext>
            </a:extLst>
          </p:cNvPr>
          <p:cNvCxnSpPr>
            <a:cxnSpLocks/>
            <a:stCxn id="55" idx="3"/>
            <a:endCxn id="34" idx="1"/>
          </p:cNvCxnSpPr>
          <p:nvPr/>
        </p:nvCxnSpPr>
        <p:spPr>
          <a:xfrm>
            <a:off x="7564351" y="3955553"/>
            <a:ext cx="401544" cy="545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420824-12BE-4BB1-A859-7DE376CC1E05}"/>
              </a:ext>
            </a:extLst>
          </p:cNvPr>
          <p:cNvCxnSpPr>
            <a:endCxn id="48" idx="1"/>
          </p:cNvCxnSpPr>
          <p:nvPr/>
        </p:nvCxnSpPr>
        <p:spPr>
          <a:xfrm flipV="1">
            <a:off x="8782050" y="2254843"/>
            <a:ext cx="511468" cy="364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9584E2-4352-473D-A062-2108E53C0CB1}"/>
              </a:ext>
            </a:extLst>
          </p:cNvPr>
          <p:cNvCxnSpPr>
            <a:endCxn id="49" idx="1"/>
          </p:cNvCxnSpPr>
          <p:nvPr/>
        </p:nvCxnSpPr>
        <p:spPr>
          <a:xfrm>
            <a:off x="8782050" y="2694875"/>
            <a:ext cx="511468" cy="276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CB047A3-D0B1-40E2-BB23-B03994F63182}"/>
              </a:ext>
            </a:extLst>
          </p:cNvPr>
          <p:cNvCxnSpPr/>
          <p:nvPr/>
        </p:nvCxnSpPr>
        <p:spPr>
          <a:xfrm flipV="1">
            <a:off x="8744981" y="4046311"/>
            <a:ext cx="511468" cy="364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33365A6-910D-4033-9926-80E389909D6D}"/>
              </a:ext>
            </a:extLst>
          </p:cNvPr>
          <p:cNvCxnSpPr/>
          <p:nvPr/>
        </p:nvCxnSpPr>
        <p:spPr>
          <a:xfrm>
            <a:off x="8774099" y="4554667"/>
            <a:ext cx="511468" cy="276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DE95E3F-2689-4D95-9FC1-F4E683CB6790}"/>
              </a:ext>
            </a:extLst>
          </p:cNvPr>
          <p:cNvCxnSpPr>
            <a:stCxn id="48" idx="3"/>
          </p:cNvCxnSpPr>
          <p:nvPr/>
        </p:nvCxnSpPr>
        <p:spPr>
          <a:xfrm>
            <a:off x="9844102" y="2254843"/>
            <a:ext cx="3666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1A1546C-405C-4F6E-A7F9-FD100CD7DCC2}"/>
              </a:ext>
            </a:extLst>
          </p:cNvPr>
          <p:cNvCxnSpPr/>
          <p:nvPr/>
        </p:nvCxnSpPr>
        <p:spPr>
          <a:xfrm>
            <a:off x="9871012" y="4895250"/>
            <a:ext cx="3666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52A6ED5-31A6-4F02-9609-CD2B82C4AEA0}"/>
              </a:ext>
            </a:extLst>
          </p:cNvPr>
          <p:cNvCxnSpPr/>
          <p:nvPr/>
        </p:nvCxnSpPr>
        <p:spPr>
          <a:xfrm>
            <a:off x="9854336" y="4046311"/>
            <a:ext cx="3666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68F0653-C063-430B-BDDB-D6F3F571E977}"/>
              </a:ext>
            </a:extLst>
          </p:cNvPr>
          <p:cNvCxnSpPr/>
          <p:nvPr/>
        </p:nvCxnSpPr>
        <p:spPr>
          <a:xfrm>
            <a:off x="9854336" y="2990294"/>
            <a:ext cx="3666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14ADC56-1BE1-40EB-B2B1-AB45EBBDD971}"/>
              </a:ext>
            </a:extLst>
          </p:cNvPr>
          <p:cNvSpPr txBox="1"/>
          <p:nvPr/>
        </p:nvSpPr>
        <p:spPr>
          <a:xfrm>
            <a:off x="6840451" y="3763192"/>
            <a:ext cx="7239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C.D.P.O</a:t>
            </a:r>
            <a:r>
              <a:rPr lang="en-IN" sz="900" b="1" dirty="0"/>
              <a:t>.</a:t>
            </a:r>
          </a:p>
          <a:p>
            <a:r>
              <a:rPr lang="en-IN" sz="900" b="1" dirty="0"/>
              <a:t>(admin)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A386BE-0B1B-477C-A31F-5AFC2C08E057}"/>
              </a:ext>
            </a:extLst>
          </p:cNvPr>
          <p:cNvSpPr txBox="1"/>
          <p:nvPr/>
        </p:nvSpPr>
        <p:spPr>
          <a:xfrm>
            <a:off x="7962451" y="2929451"/>
            <a:ext cx="782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/>
              <a:t>Mukhya</a:t>
            </a:r>
            <a:r>
              <a:rPr lang="en-IN" sz="1200" b="1" dirty="0"/>
              <a:t> Sevika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4FCA646-23D0-4359-A7AD-DB7377FE52B2}"/>
              </a:ext>
            </a:extLst>
          </p:cNvPr>
          <p:cNvSpPr txBox="1"/>
          <p:nvPr/>
        </p:nvSpPr>
        <p:spPr>
          <a:xfrm>
            <a:off x="7956365" y="4746584"/>
            <a:ext cx="782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/>
              <a:t>Mukhya</a:t>
            </a:r>
            <a:r>
              <a:rPr lang="en-IN" sz="1200" b="1" dirty="0"/>
              <a:t> Sevika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B8C8EC-D208-4B2A-BB0B-DF0C17A5A152}"/>
              </a:ext>
            </a:extLst>
          </p:cNvPr>
          <p:cNvSpPr txBox="1"/>
          <p:nvPr/>
        </p:nvSpPr>
        <p:spPr>
          <a:xfrm>
            <a:off x="9173812" y="3295099"/>
            <a:ext cx="95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Anganwadi workers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FAE718-4A20-4AFD-87BD-9217CC6298D3}"/>
              </a:ext>
            </a:extLst>
          </p:cNvPr>
          <p:cNvSpPr txBox="1"/>
          <p:nvPr/>
        </p:nvSpPr>
        <p:spPr>
          <a:xfrm>
            <a:off x="10415546" y="2145409"/>
            <a:ext cx="17632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Add Beneficiary data to database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Maintain attendance of beneficiary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Send early notification to beneficiary</a:t>
            </a:r>
          </a:p>
          <a:p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Contact beneficiary who are not regular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DBCFFB-07AF-41F6-A216-8B701C6393FB}"/>
              </a:ext>
            </a:extLst>
          </p:cNvPr>
          <p:cNvSpPr txBox="1"/>
          <p:nvPr/>
        </p:nvSpPr>
        <p:spPr>
          <a:xfrm rot="18302953">
            <a:off x="7229672" y="2746317"/>
            <a:ext cx="915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Register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35B0EA-D598-43C2-83A2-FD8F8BFFDCB8}"/>
              </a:ext>
            </a:extLst>
          </p:cNvPr>
          <p:cNvSpPr/>
          <p:nvPr/>
        </p:nvSpPr>
        <p:spPr>
          <a:xfrm rot="3253752">
            <a:off x="7509484" y="4009413"/>
            <a:ext cx="688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/>
              <a:t>Register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CEB95F-0564-4CBB-8534-388FA16709AC}"/>
              </a:ext>
            </a:extLst>
          </p:cNvPr>
          <p:cNvSpPr/>
          <p:nvPr/>
        </p:nvSpPr>
        <p:spPr>
          <a:xfrm>
            <a:off x="8422977" y="2500432"/>
            <a:ext cx="688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/>
              <a:t>Register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AA262E9-5A8D-4AD9-8AC3-6C7327136BCB}"/>
              </a:ext>
            </a:extLst>
          </p:cNvPr>
          <p:cNvSpPr/>
          <p:nvPr/>
        </p:nvSpPr>
        <p:spPr>
          <a:xfrm>
            <a:off x="8507673" y="4335438"/>
            <a:ext cx="688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/>
              <a:t>Register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D8130C-528E-4A0C-86F8-92F4B161B07D}"/>
              </a:ext>
            </a:extLst>
          </p:cNvPr>
          <p:cNvSpPr/>
          <p:nvPr/>
        </p:nvSpPr>
        <p:spPr>
          <a:xfrm>
            <a:off x="6560930" y="4129716"/>
            <a:ext cx="1054072" cy="822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after selecting </a:t>
            </a:r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STATE,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DISTRICT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</a:t>
            </a:r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I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445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849D64-28FB-4C3B-A0D7-DAF09C296C78}"/>
              </a:ext>
            </a:extLst>
          </p:cNvPr>
          <p:cNvSpPr/>
          <p:nvPr/>
        </p:nvSpPr>
        <p:spPr>
          <a:xfrm>
            <a:off x="4397612" y="-25577"/>
            <a:ext cx="250902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 SemiConde" panose="020B0502040204020203" pitchFamily="34" charset="0"/>
              </a:rPr>
              <a:t>WORKFLOW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F30A59-A405-4DBE-A9AE-638F12A6D749}"/>
              </a:ext>
            </a:extLst>
          </p:cNvPr>
          <p:cNvSpPr/>
          <p:nvPr/>
        </p:nvSpPr>
        <p:spPr>
          <a:xfrm>
            <a:off x="4832500" y="602673"/>
            <a:ext cx="1402643" cy="3728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BE14B7-2EC6-48FD-9456-35E1C6D725E7}"/>
              </a:ext>
            </a:extLst>
          </p:cNvPr>
          <p:cNvSpPr/>
          <p:nvPr/>
        </p:nvSpPr>
        <p:spPr>
          <a:xfrm>
            <a:off x="48943" y="1811045"/>
            <a:ext cx="1402643" cy="9946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C.D.P.O. </a:t>
            </a:r>
          </a:p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(admin)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C52CF4-F7D7-4876-B24D-B98C6E185634}"/>
              </a:ext>
            </a:extLst>
          </p:cNvPr>
          <p:cNvSpPr/>
          <p:nvPr/>
        </p:nvSpPr>
        <p:spPr>
          <a:xfrm>
            <a:off x="4832500" y="1210553"/>
            <a:ext cx="1402638" cy="3543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802A22-26E7-477F-AE52-13E7F6ECE96C}"/>
              </a:ext>
            </a:extLst>
          </p:cNvPr>
          <p:cNvSpPr/>
          <p:nvPr/>
        </p:nvSpPr>
        <p:spPr>
          <a:xfrm>
            <a:off x="74000" y="3230621"/>
            <a:ext cx="1402643" cy="1056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 </a:t>
            </a:r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Mukhya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Sevika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EA91E6-A906-4683-B352-83D45B9C66D3}"/>
              </a:ext>
            </a:extLst>
          </p:cNvPr>
          <p:cNvSpPr/>
          <p:nvPr/>
        </p:nvSpPr>
        <p:spPr>
          <a:xfrm>
            <a:off x="3617814" y="3349812"/>
            <a:ext cx="1313896" cy="7634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Mukhya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Sevika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322A5-CD2C-4C84-B796-E2F6BCA4FAC0}"/>
              </a:ext>
            </a:extLst>
          </p:cNvPr>
          <p:cNvSpPr/>
          <p:nvPr/>
        </p:nvSpPr>
        <p:spPr>
          <a:xfrm>
            <a:off x="8767838" y="1707455"/>
            <a:ext cx="1490201" cy="10684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Anganwadi Worker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0A1BF7-25D9-46F3-8556-4026CD12B77B}"/>
              </a:ext>
            </a:extLst>
          </p:cNvPr>
          <p:cNvSpPr/>
          <p:nvPr/>
        </p:nvSpPr>
        <p:spPr>
          <a:xfrm>
            <a:off x="3513898" y="4372251"/>
            <a:ext cx="1385052" cy="8069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 </a:t>
            </a:r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Aaganwadi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Worker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5B2E94-DEC4-47F3-8AC3-F9D2CE0F8D90}"/>
              </a:ext>
            </a:extLst>
          </p:cNvPr>
          <p:cNvSpPr/>
          <p:nvPr/>
        </p:nvSpPr>
        <p:spPr>
          <a:xfrm>
            <a:off x="8281013" y="4120714"/>
            <a:ext cx="1173335" cy="643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Maintain </a:t>
            </a:r>
            <a:r>
              <a:rPr lang="en-IN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Attendence</a:t>
            </a:r>
            <a:endParaRPr lang="en-IN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719AB8-5733-4F59-8CAE-77CF1A070911}"/>
              </a:ext>
            </a:extLst>
          </p:cNvPr>
          <p:cNvSpPr/>
          <p:nvPr/>
        </p:nvSpPr>
        <p:spPr>
          <a:xfrm>
            <a:off x="9889726" y="4088178"/>
            <a:ext cx="2059619" cy="643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details of people(</a:t>
            </a:r>
            <a:r>
              <a:rPr lang="en-IN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name,address,contact</a:t>
            </a:r>
            <a:r>
              <a:rPr lang="en-I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no.)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837C1B-2670-46FD-BCD2-D50B2A6F00FF}"/>
              </a:ext>
            </a:extLst>
          </p:cNvPr>
          <p:cNvSpPr/>
          <p:nvPr/>
        </p:nvSpPr>
        <p:spPr>
          <a:xfrm>
            <a:off x="6593785" y="4233623"/>
            <a:ext cx="1402013" cy="6604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</a:t>
            </a:r>
            <a:r>
              <a:rPr lang="en-IN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ALERT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BDD046E-09F1-4683-9B11-0C831AD2CACD}"/>
              </a:ext>
            </a:extLst>
          </p:cNvPr>
          <p:cNvSpPr/>
          <p:nvPr/>
        </p:nvSpPr>
        <p:spPr>
          <a:xfrm>
            <a:off x="4974529" y="6447422"/>
            <a:ext cx="1118587" cy="372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</a:p>
        </p:txBody>
      </p: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61B2A063-EEF4-49CC-ADC7-A85779D322DB}"/>
              </a:ext>
            </a:extLst>
          </p:cNvPr>
          <p:cNvSpPr/>
          <p:nvPr/>
        </p:nvSpPr>
        <p:spPr>
          <a:xfrm>
            <a:off x="8040033" y="5105632"/>
            <a:ext cx="1476652" cy="905522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Present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F23AEA-FA79-4F6E-9C58-D7AC58E9E739}"/>
              </a:ext>
            </a:extLst>
          </p:cNvPr>
          <p:cNvSpPr/>
          <p:nvPr/>
        </p:nvSpPr>
        <p:spPr>
          <a:xfrm>
            <a:off x="9771026" y="5273340"/>
            <a:ext cx="1077144" cy="5681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Notify </a:t>
            </a:r>
            <a:r>
              <a:rPr lang="en-IN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Absenties</a:t>
            </a:r>
            <a:endParaRPr lang="en-IN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55D1DF-7693-4729-AA13-91CBBB19FF32}"/>
              </a:ext>
            </a:extLst>
          </p:cNvPr>
          <p:cNvCxnSpPr>
            <a:cxnSpLocks/>
          </p:cNvCxnSpPr>
          <p:nvPr/>
        </p:nvCxnSpPr>
        <p:spPr>
          <a:xfrm>
            <a:off x="5533820" y="990495"/>
            <a:ext cx="1" cy="212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D087B22-A2BC-47A3-909F-301C38CEA658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767838" y="4780336"/>
            <a:ext cx="10521" cy="325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F192548-51D0-4B77-84B0-EF24AB632AFA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775322" y="4287064"/>
            <a:ext cx="14773" cy="2346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E3957AA-042E-44D0-8302-A35702009330}"/>
              </a:ext>
            </a:extLst>
          </p:cNvPr>
          <p:cNvCxnSpPr>
            <a:cxnSpLocks/>
          </p:cNvCxnSpPr>
          <p:nvPr/>
        </p:nvCxnSpPr>
        <p:spPr>
          <a:xfrm>
            <a:off x="4242002" y="5199609"/>
            <a:ext cx="0" cy="1434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9B576E2-4C06-40AE-A88A-8B83696BD1C7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240745" y="2286944"/>
            <a:ext cx="34017" cy="1062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B594A6A-1273-4E84-8681-D0FAD5644A38}"/>
              </a:ext>
            </a:extLst>
          </p:cNvPr>
          <p:cNvCxnSpPr>
            <a:cxnSpLocks/>
          </p:cNvCxnSpPr>
          <p:nvPr/>
        </p:nvCxnSpPr>
        <p:spPr>
          <a:xfrm>
            <a:off x="4206424" y="4088178"/>
            <a:ext cx="0" cy="284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3991C37-8B94-4BCA-AE31-5ECEAF6F12AF}"/>
              </a:ext>
            </a:extLst>
          </p:cNvPr>
          <p:cNvCxnSpPr>
            <a:cxnSpLocks/>
          </p:cNvCxnSpPr>
          <p:nvPr/>
        </p:nvCxnSpPr>
        <p:spPr>
          <a:xfrm>
            <a:off x="7247119" y="3759094"/>
            <a:ext cx="0" cy="449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FF497BF-B152-409E-859E-B9DFF62AD59E}"/>
              </a:ext>
            </a:extLst>
          </p:cNvPr>
          <p:cNvCxnSpPr>
            <a:cxnSpLocks/>
          </p:cNvCxnSpPr>
          <p:nvPr/>
        </p:nvCxnSpPr>
        <p:spPr>
          <a:xfrm flipH="1" flipV="1">
            <a:off x="7247119" y="3758843"/>
            <a:ext cx="3530377" cy="32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30CD868-411B-46CC-9F2A-728918927306}"/>
              </a:ext>
            </a:extLst>
          </p:cNvPr>
          <p:cNvCxnSpPr>
            <a:cxnSpLocks/>
          </p:cNvCxnSpPr>
          <p:nvPr/>
        </p:nvCxnSpPr>
        <p:spPr>
          <a:xfrm>
            <a:off x="8866185" y="3759094"/>
            <a:ext cx="1" cy="366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9130EA3-05FB-4151-B79E-0F228231D734}"/>
              </a:ext>
            </a:extLst>
          </p:cNvPr>
          <p:cNvCxnSpPr>
            <a:cxnSpLocks/>
          </p:cNvCxnSpPr>
          <p:nvPr/>
        </p:nvCxnSpPr>
        <p:spPr>
          <a:xfrm>
            <a:off x="10777491" y="3796185"/>
            <a:ext cx="1" cy="291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EF70CA8-B23C-4ABA-8087-C7B293AA4AF6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790095" y="6630624"/>
            <a:ext cx="4184434" cy="3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9C7699B-A2EB-47C3-AA3B-2B80A20BD972}"/>
              </a:ext>
            </a:extLst>
          </p:cNvPr>
          <p:cNvCxnSpPr>
            <a:cxnSpLocks/>
          </p:cNvCxnSpPr>
          <p:nvPr/>
        </p:nvCxnSpPr>
        <p:spPr>
          <a:xfrm flipH="1">
            <a:off x="6093117" y="6630624"/>
            <a:ext cx="4826418" cy="13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C2C87AD-BDA0-4FE2-8452-6F7539EC6201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0919536" y="4731798"/>
            <a:ext cx="0" cy="1898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7E9C091-EE2F-4850-A74F-ACFA0CA4EA6C}"/>
              </a:ext>
            </a:extLst>
          </p:cNvPr>
          <p:cNvCxnSpPr>
            <a:cxnSpLocks/>
          </p:cNvCxnSpPr>
          <p:nvPr/>
        </p:nvCxnSpPr>
        <p:spPr>
          <a:xfrm>
            <a:off x="9392973" y="5557425"/>
            <a:ext cx="3780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9EE8615-E117-4BFE-876E-A2805754B8CC}"/>
              </a:ext>
            </a:extLst>
          </p:cNvPr>
          <p:cNvCxnSpPr>
            <a:cxnSpLocks/>
          </p:cNvCxnSpPr>
          <p:nvPr/>
        </p:nvCxnSpPr>
        <p:spPr>
          <a:xfrm>
            <a:off x="7247119" y="4940191"/>
            <a:ext cx="0" cy="1703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B956EDF-8CBD-4D11-8639-4DEECF02D8BB}"/>
              </a:ext>
            </a:extLst>
          </p:cNvPr>
          <p:cNvCxnSpPr>
            <a:cxnSpLocks/>
          </p:cNvCxnSpPr>
          <p:nvPr/>
        </p:nvCxnSpPr>
        <p:spPr>
          <a:xfrm>
            <a:off x="10309598" y="5841510"/>
            <a:ext cx="0" cy="795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4C2F2B3-E5FE-4338-9433-7F4CBF1304EC}"/>
              </a:ext>
            </a:extLst>
          </p:cNvPr>
          <p:cNvCxnSpPr>
            <a:cxnSpLocks/>
          </p:cNvCxnSpPr>
          <p:nvPr/>
        </p:nvCxnSpPr>
        <p:spPr>
          <a:xfrm>
            <a:off x="8792991" y="6020821"/>
            <a:ext cx="0" cy="613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19292AC-E747-4A50-B95F-C721D1AA87DB}"/>
              </a:ext>
            </a:extLst>
          </p:cNvPr>
          <p:cNvSpPr/>
          <p:nvPr/>
        </p:nvSpPr>
        <p:spPr>
          <a:xfrm>
            <a:off x="8401122" y="6164109"/>
            <a:ext cx="4410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YES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2A00D68-A780-4D5A-BF58-99851F27BC93}"/>
              </a:ext>
            </a:extLst>
          </p:cNvPr>
          <p:cNvSpPr txBox="1"/>
          <p:nvPr/>
        </p:nvSpPr>
        <p:spPr>
          <a:xfrm>
            <a:off x="9353763" y="5249647"/>
            <a:ext cx="586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NO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E134CE-6223-49C2-A009-23703067F0FE}"/>
              </a:ext>
            </a:extLst>
          </p:cNvPr>
          <p:cNvCxnSpPr>
            <a:cxnSpLocks/>
          </p:cNvCxnSpPr>
          <p:nvPr/>
        </p:nvCxnSpPr>
        <p:spPr>
          <a:xfrm flipH="1">
            <a:off x="689330" y="2783808"/>
            <a:ext cx="2" cy="454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110FA2A-FF7A-46D0-8686-3BAC593C4918}"/>
              </a:ext>
            </a:extLst>
          </p:cNvPr>
          <p:cNvSpPr/>
          <p:nvPr/>
        </p:nvSpPr>
        <p:spPr>
          <a:xfrm>
            <a:off x="4637764" y="1953028"/>
            <a:ext cx="1792109" cy="9946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STATE,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DISTRICT 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</a:t>
            </a:r>
            <a:endParaRPr lang="en-IN" sz="1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6EFCFD4-4629-4000-8856-D7A0603259FA}"/>
              </a:ext>
            </a:extLst>
          </p:cNvPr>
          <p:cNvCxnSpPr>
            <a:cxnSpLocks/>
            <a:stCxn id="24" idx="2"/>
            <a:endCxn id="16" idx="0"/>
          </p:cNvCxnSpPr>
          <p:nvPr/>
        </p:nvCxnSpPr>
        <p:spPr>
          <a:xfrm>
            <a:off x="5533819" y="1564871"/>
            <a:ext cx="0" cy="388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B504E4A-5303-4715-9D78-4A593FCBC5C8}"/>
              </a:ext>
            </a:extLst>
          </p:cNvPr>
          <p:cNvSpPr/>
          <p:nvPr/>
        </p:nvSpPr>
        <p:spPr>
          <a:xfrm>
            <a:off x="1608354" y="4513120"/>
            <a:ext cx="1467783" cy="13632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Provide </a:t>
            </a:r>
            <a: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 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ID’s to </a:t>
            </a: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Mukhya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Sevikas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IN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B2F1DFC-E82D-4049-AED0-CAACD33D8203}"/>
              </a:ext>
            </a:extLst>
          </p:cNvPr>
          <p:cNvSpPr/>
          <p:nvPr/>
        </p:nvSpPr>
        <p:spPr>
          <a:xfrm>
            <a:off x="5281032" y="3257385"/>
            <a:ext cx="1189627" cy="11851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Provide </a:t>
            </a:r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 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ID’s to Anganwadi Workers </a:t>
            </a:r>
            <a:endParaRPr lang="en-I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FF6ECEE-6586-45B2-8D1F-9B3BDD87EA11}"/>
              </a:ext>
            </a:extLst>
          </p:cNvPr>
          <p:cNvCxnSpPr>
            <a:cxnSpLocks/>
          </p:cNvCxnSpPr>
          <p:nvPr/>
        </p:nvCxnSpPr>
        <p:spPr>
          <a:xfrm>
            <a:off x="2358833" y="2947650"/>
            <a:ext cx="28609" cy="156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008E21E-BDA1-44E6-A18E-1F27AB28B829}"/>
              </a:ext>
            </a:extLst>
          </p:cNvPr>
          <p:cNvCxnSpPr>
            <a:cxnSpLocks/>
          </p:cNvCxnSpPr>
          <p:nvPr/>
        </p:nvCxnSpPr>
        <p:spPr>
          <a:xfrm>
            <a:off x="710999" y="2947650"/>
            <a:ext cx="16478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763277E-BC4F-4A96-9918-7D8E749D81FB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2331078" y="5876399"/>
            <a:ext cx="11168" cy="748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0B65238-28FD-4586-911E-B8E2EFD57FE7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931710" y="3731548"/>
            <a:ext cx="3493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65E1596-295A-428C-A43D-23114A4AD4D8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9512939" y="2775863"/>
            <a:ext cx="0" cy="10159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A3F2E26-5C84-4117-AD32-480E007D5FD8}"/>
              </a:ext>
            </a:extLst>
          </p:cNvPr>
          <p:cNvCxnSpPr>
            <a:cxnSpLocks/>
          </p:cNvCxnSpPr>
          <p:nvPr/>
        </p:nvCxnSpPr>
        <p:spPr>
          <a:xfrm>
            <a:off x="5840290" y="4462061"/>
            <a:ext cx="0" cy="1434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ACB0AFE-D65F-49CE-9FF1-4049D2B031BD}"/>
              </a:ext>
            </a:extLst>
          </p:cNvPr>
          <p:cNvCxnSpPr>
            <a:stCxn id="16" idx="3"/>
          </p:cNvCxnSpPr>
          <p:nvPr/>
        </p:nvCxnSpPr>
        <p:spPr>
          <a:xfrm flipV="1">
            <a:off x="6429873" y="2432482"/>
            <a:ext cx="2337965" cy="17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15D7350-A903-4C5A-B97B-E4E35C936174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1451586" y="2273269"/>
            <a:ext cx="3186178" cy="35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487170F-BF0D-4CD7-A0BE-5F6DF33ACA9F}"/>
              </a:ext>
            </a:extLst>
          </p:cNvPr>
          <p:cNvCxnSpPr>
            <a:cxnSpLocks/>
          </p:cNvCxnSpPr>
          <p:nvPr/>
        </p:nvCxnSpPr>
        <p:spPr>
          <a:xfrm flipH="1" flipV="1">
            <a:off x="4230139" y="5841510"/>
            <a:ext cx="1617148" cy="38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91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910089-F455-4B52-B2DB-C207985F3492}"/>
              </a:ext>
            </a:extLst>
          </p:cNvPr>
          <p:cNvSpPr/>
          <p:nvPr/>
        </p:nvSpPr>
        <p:spPr>
          <a:xfrm>
            <a:off x="3117684" y="-63808"/>
            <a:ext cx="59566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USE CASE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E5165E-4F1A-4168-94E2-2D24F49986CB}"/>
              </a:ext>
            </a:extLst>
          </p:cNvPr>
          <p:cNvSpPr/>
          <p:nvPr/>
        </p:nvSpPr>
        <p:spPr>
          <a:xfrm>
            <a:off x="76200" y="6048374"/>
            <a:ext cx="12115800" cy="8096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Dependencies</a:t>
            </a:r>
            <a:r>
              <a:rPr lang="en-IN" dirty="0"/>
              <a:t>:</a:t>
            </a:r>
          </a:p>
          <a:p>
            <a:pPr algn="ctr"/>
            <a:r>
              <a:rPr lang="en-IN" dirty="0"/>
              <a:t>The system must have active internet connection and Message pack in mobiles to send SMS alerts.</a:t>
            </a:r>
          </a:p>
        </p:txBody>
      </p: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D3AD1B44-2D4A-4805-B05B-D1EACABEC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767" y="690648"/>
            <a:ext cx="835061" cy="839495"/>
          </a:xfrm>
          <a:prstGeom prst="rect">
            <a:avLst/>
          </a:prstGeom>
        </p:spPr>
      </p:pic>
      <p:pic>
        <p:nvPicPr>
          <p:cNvPr id="5" name="Graphic 4" descr="Female Profile">
            <a:extLst>
              <a:ext uri="{FF2B5EF4-FFF2-40B4-BE49-F238E27FC236}">
                <a16:creationId xmlns:a16="http://schemas.microsoft.com/office/drawing/2014/main" id="{8FBA1569-0072-484F-8A7F-B79F47B17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199" y="3975459"/>
            <a:ext cx="655476" cy="655476"/>
          </a:xfrm>
          <a:prstGeom prst="rect">
            <a:avLst/>
          </a:prstGeom>
        </p:spPr>
      </p:pic>
      <p:pic>
        <p:nvPicPr>
          <p:cNvPr id="6" name="Graphic 5" descr="Female Profile">
            <a:extLst>
              <a:ext uri="{FF2B5EF4-FFF2-40B4-BE49-F238E27FC236}">
                <a16:creationId xmlns:a16="http://schemas.microsoft.com/office/drawing/2014/main" id="{90F7FA01-2CB8-45C4-B3BF-6761FA7AE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35649" y="2159758"/>
            <a:ext cx="655476" cy="6554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65F8C96-4804-48DB-A42C-7023637A805B}"/>
              </a:ext>
            </a:extLst>
          </p:cNvPr>
          <p:cNvSpPr/>
          <p:nvPr/>
        </p:nvSpPr>
        <p:spPr>
          <a:xfrm>
            <a:off x="1829824" y="777070"/>
            <a:ext cx="5422634" cy="5053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3AEB3F-A973-49FB-B128-3E833A241218}"/>
              </a:ext>
            </a:extLst>
          </p:cNvPr>
          <p:cNvSpPr/>
          <p:nvPr/>
        </p:nvSpPr>
        <p:spPr>
          <a:xfrm>
            <a:off x="2073371" y="902272"/>
            <a:ext cx="4847209" cy="490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 all </a:t>
            </a:r>
            <a:r>
              <a:rPr lang="en-IN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Mukhya</a:t>
            </a:r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sevikas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01FF5C-43A9-46EC-BCA3-5D2E1622C988}"/>
              </a:ext>
            </a:extLst>
          </p:cNvPr>
          <p:cNvSpPr/>
          <p:nvPr/>
        </p:nvSpPr>
        <p:spPr>
          <a:xfrm>
            <a:off x="2106509" y="2159758"/>
            <a:ext cx="4847209" cy="483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 all Anganwadi workers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9E35230-A1CC-497B-A015-C527815BBF89}"/>
              </a:ext>
            </a:extLst>
          </p:cNvPr>
          <p:cNvSpPr/>
          <p:nvPr/>
        </p:nvSpPr>
        <p:spPr>
          <a:xfrm>
            <a:off x="2415069" y="3360305"/>
            <a:ext cx="4385570" cy="54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Name Address and contact number of new beneficiary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8819A93-E373-4354-A759-6137F40C0C50}"/>
              </a:ext>
            </a:extLst>
          </p:cNvPr>
          <p:cNvSpPr/>
          <p:nvPr/>
        </p:nvSpPr>
        <p:spPr>
          <a:xfrm>
            <a:off x="2635321" y="5138069"/>
            <a:ext cx="4385570" cy="534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 those beneficiary who missed their dose</a:t>
            </a:r>
            <a:endParaRPr lang="en-IN" sz="14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BA5400-E93A-4CCF-9FC9-E9055CBE6C56}"/>
              </a:ext>
            </a:extLst>
          </p:cNvPr>
          <p:cNvSpPr/>
          <p:nvPr/>
        </p:nvSpPr>
        <p:spPr>
          <a:xfrm>
            <a:off x="2433321" y="3994916"/>
            <a:ext cx="4385570" cy="483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Maintain attendance of all existing beneficiary</a:t>
            </a:r>
            <a:endParaRPr lang="en-IN" sz="1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FCF07E-E628-4407-9396-D512F651A51F}"/>
              </a:ext>
            </a:extLst>
          </p:cNvPr>
          <p:cNvSpPr/>
          <p:nvPr/>
        </p:nvSpPr>
        <p:spPr>
          <a:xfrm>
            <a:off x="2601087" y="4555806"/>
            <a:ext cx="4385570" cy="534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early alerts to existing beneficiary about their upcoming dose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77EE16-206D-4B5C-9104-5D0F452ED463}"/>
              </a:ext>
            </a:extLst>
          </p:cNvPr>
          <p:cNvCxnSpPr>
            <a:cxnSpLocks/>
          </p:cNvCxnSpPr>
          <p:nvPr/>
        </p:nvCxnSpPr>
        <p:spPr>
          <a:xfrm>
            <a:off x="992430" y="1147669"/>
            <a:ext cx="10660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E54BC0-B719-4555-A832-4FF41AA68F27}"/>
              </a:ext>
            </a:extLst>
          </p:cNvPr>
          <p:cNvCxnSpPr>
            <a:stCxn id="8" idx="6"/>
          </p:cNvCxnSpPr>
          <p:nvPr/>
        </p:nvCxnSpPr>
        <p:spPr>
          <a:xfrm flipV="1">
            <a:off x="6920580" y="1147604"/>
            <a:ext cx="1211365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2DA917-BEBE-4902-9550-F9ACEFD8BDC2}"/>
              </a:ext>
            </a:extLst>
          </p:cNvPr>
          <p:cNvCxnSpPr>
            <a:cxnSpLocks/>
          </p:cNvCxnSpPr>
          <p:nvPr/>
        </p:nvCxnSpPr>
        <p:spPr>
          <a:xfrm>
            <a:off x="8131945" y="1147604"/>
            <a:ext cx="0" cy="1018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D11722-625F-4D4F-A395-847F5C6C24F9}"/>
              </a:ext>
            </a:extLst>
          </p:cNvPr>
          <p:cNvCxnSpPr>
            <a:cxnSpLocks/>
            <a:endCxn id="9" idx="6"/>
          </p:cNvCxnSpPr>
          <p:nvPr/>
        </p:nvCxnSpPr>
        <p:spPr>
          <a:xfrm flipH="1" flipV="1">
            <a:off x="6953718" y="2401516"/>
            <a:ext cx="983236" cy="17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1413E1-C0EB-428A-BFF8-9775DEE8E49A}"/>
              </a:ext>
            </a:extLst>
          </p:cNvPr>
          <p:cNvCxnSpPr>
            <a:cxnSpLocks/>
          </p:cNvCxnSpPr>
          <p:nvPr/>
        </p:nvCxnSpPr>
        <p:spPr>
          <a:xfrm flipV="1">
            <a:off x="638160" y="2383389"/>
            <a:ext cx="1469187" cy="18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612429-ED65-4608-9D5C-7C4E4057F535}"/>
              </a:ext>
            </a:extLst>
          </p:cNvPr>
          <p:cNvCxnSpPr>
            <a:cxnSpLocks/>
          </p:cNvCxnSpPr>
          <p:nvPr/>
        </p:nvCxnSpPr>
        <p:spPr>
          <a:xfrm>
            <a:off x="638160" y="2392453"/>
            <a:ext cx="0" cy="1583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B221B9B-738F-401D-9338-439B9C63151D}"/>
              </a:ext>
            </a:extLst>
          </p:cNvPr>
          <p:cNvSpPr txBox="1"/>
          <p:nvPr/>
        </p:nvSpPr>
        <p:spPr>
          <a:xfrm>
            <a:off x="155769" y="1423719"/>
            <a:ext cx="98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C.D.P.O</a:t>
            </a:r>
          </a:p>
          <a:p>
            <a:r>
              <a:rPr lang="en-IN" b="1" dirty="0"/>
              <a:t>(admin)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A0776B-6BE8-4333-891B-71F7AFDAC765}"/>
              </a:ext>
            </a:extLst>
          </p:cNvPr>
          <p:cNvSpPr txBox="1"/>
          <p:nvPr/>
        </p:nvSpPr>
        <p:spPr>
          <a:xfrm>
            <a:off x="7623850" y="2650258"/>
            <a:ext cx="1079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Mukhya</a:t>
            </a:r>
            <a:r>
              <a:rPr lang="en-IN" b="1" dirty="0"/>
              <a:t> Sevika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E8A25E-5E30-423C-A379-9E030E04F5E5}"/>
              </a:ext>
            </a:extLst>
          </p:cNvPr>
          <p:cNvSpPr txBox="1"/>
          <p:nvPr/>
        </p:nvSpPr>
        <p:spPr>
          <a:xfrm>
            <a:off x="-167338" y="4560849"/>
            <a:ext cx="161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Anganwadi Worker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B3D3E4-E8A4-476A-BF44-7F1B2949E992}"/>
              </a:ext>
            </a:extLst>
          </p:cNvPr>
          <p:cNvSpPr txBox="1"/>
          <p:nvPr/>
        </p:nvSpPr>
        <p:spPr>
          <a:xfrm>
            <a:off x="7169738" y="811435"/>
            <a:ext cx="127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Registered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2FF084-8C08-49BC-81F5-05AB20BD3F96}"/>
              </a:ext>
            </a:extLst>
          </p:cNvPr>
          <p:cNvSpPr txBox="1"/>
          <p:nvPr/>
        </p:nvSpPr>
        <p:spPr>
          <a:xfrm>
            <a:off x="783140" y="2377138"/>
            <a:ext cx="127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Registered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02D252F-0B50-4B27-9030-3D79C8F9F633}"/>
              </a:ext>
            </a:extLst>
          </p:cNvPr>
          <p:cNvCxnSpPr>
            <a:cxnSpLocks/>
          </p:cNvCxnSpPr>
          <p:nvPr/>
        </p:nvCxnSpPr>
        <p:spPr>
          <a:xfrm>
            <a:off x="822821" y="4303197"/>
            <a:ext cx="5499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AEA864-A498-4D27-81F5-A1244C42E555}"/>
              </a:ext>
            </a:extLst>
          </p:cNvPr>
          <p:cNvCxnSpPr>
            <a:cxnSpLocks/>
          </p:cNvCxnSpPr>
          <p:nvPr/>
        </p:nvCxnSpPr>
        <p:spPr>
          <a:xfrm>
            <a:off x="1372753" y="3429000"/>
            <a:ext cx="0" cy="2025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B5828-DF1B-44A2-9595-863E6429A93B}"/>
              </a:ext>
            </a:extLst>
          </p:cNvPr>
          <p:cNvCxnSpPr/>
          <p:nvPr/>
        </p:nvCxnSpPr>
        <p:spPr>
          <a:xfrm>
            <a:off x="1373717" y="3446127"/>
            <a:ext cx="765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453ADBA-B476-4EBC-A6E6-0951A6201417}"/>
              </a:ext>
            </a:extLst>
          </p:cNvPr>
          <p:cNvCxnSpPr/>
          <p:nvPr/>
        </p:nvCxnSpPr>
        <p:spPr>
          <a:xfrm>
            <a:off x="1372753" y="3850573"/>
            <a:ext cx="765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4F23F89-9BE9-4769-B475-3D1A4566C4FC}"/>
              </a:ext>
            </a:extLst>
          </p:cNvPr>
          <p:cNvCxnSpPr/>
          <p:nvPr/>
        </p:nvCxnSpPr>
        <p:spPr>
          <a:xfrm>
            <a:off x="1387028" y="4663657"/>
            <a:ext cx="765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17FA588-3264-44BE-864F-C86D74528DAB}"/>
              </a:ext>
            </a:extLst>
          </p:cNvPr>
          <p:cNvCxnSpPr/>
          <p:nvPr/>
        </p:nvCxnSpPr>
        <p:spPr>
          <a:xfrm>
            <a:off x="1372752" y="5454366"/>
            <a:ext cx="765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A44F6A8-2FFE-4934-B900-244AD951A9CC}"/>
              </a:ext>
            </a:extLst>
          </p:cNvPr>
          <p:cNvSpPr/>
          <p:nvPr/>
        </p:nvSpPr>
        <p:spPr>
          <a:xfrm>
            <a:off x="2139448" y="1463933"/>
            <a:ext cx="4847209" cy="490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Provide </a:t>
            </a:r>
            <a:r>
              <a:rPr lang="en-IN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Mukhya</a:t>
            </a:r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Sevikas</a:t>
            </a:r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their Login ID’s 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98440C-E102-4450-8641-F21D7F2B71E5}"/>
              </a:ext>
            </a:extLst>
          </p:cNvPr>
          <p:cNvSpPr/>
          <p:nvPr/>
        </p:nvSpPr>
        <p:spPr>
          <a:xfrm>
            <a:off x="2202502" y="2728089"/>
            <a:ext cx="4847209" cy="490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Provide Anganwadi Workers their Login ID’s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AC4449-A376-4642-9FC5-49707A6B1185}"/>
              </a:ext>
            </a:extLst>
          </p:cNvPr>
          <p:cNvCxnSpPr>
            <a:cxnSpLocks/>
          </p:cNvCxnSpPr>
          <p:nvPr/>
        </p:nvCxnSpPr>
        <p:spPr>
          <a:xfrm>
            <a:off x="1303978" y="1731612"/>
            <a:ext cx="830346" cy="3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46867B9-C467-4A0B-8DC6-0FA17D2F0D4A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6985148" y="2952768"/>
            <a:ext cx="638702" cy="20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8204C0A-E041-408E-A6A0-4752997DA91A}"/>
              </a:ext>
            </a:extLst>
          </p:cNvPr>
          <p:cNvCxnSpPr>
            <a:cxnSpLocks/>
          </p:cNvCxnSpPr>
          <p:nvPr/>
        </p:nvCxnSpPr>
        <p:spPr>
          <a:xfrm flipH="1">
            <a:off x="1291173" y="1117371"/>
            <a:ext cx="7149" cy="612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13E486-5540-43BF-8856-5DBFB1852A51}"/>
              </a:ext>
            </a:extLst>
          </p:cNvPr>
          <p:cNvCxnSpPr>
            <a:cxnSpLocks/>
            <a:endCxn id="39" idx="1"/>
          </p:cNvCxnSpPr>
          <p:nvPr/>
        </p:nvCxnSpPr>
        <p:spPr>
          <a:xfrm flipH="1">
            <a:off x="7623850" y="2424720"/>
            <a:ext cx="5656" cy="548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BE14C8A-916B-452F-A7AA-3B575801AEDF}"/>
              </a:ext>
            </a:extLst>
          </p:cNvPr>
          <p:cNvSpPr/>
          <p:nvPr/>
        </p:nvSpPr>
        <p:spPr>
          <a:xfrm>
            <a:off x="7367516" y="3409241"/>
            <a:ext cx="1420765" cy="2444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NOTE: All Login’s are after selecting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State,District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Block of respective Member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0FBD42-0D2F-49D4-B139-ADEB4CFDEE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417" y="758445"/>
            <a:ext cx="3261058" cy="253814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82F96C-C4C0-41E0-B0DC-D48892E9DA9C}"/>
              </a:ext>
            </a:extLst>
          </p:cNvPr>
          <p:cNvSpPr/>
          <p:nvPr/>
        </p:nvSpPr>
        <p:spPr>
          <a:xfrm>
            <a:off x="8957845" y="3860784"/>
            <a:ext cx="32341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/>
              <a:t>https://www.youtube.com/watch?v=ydPrIlQsy6g</a:t>
            </a:r>
          </a:p>
        </p:txBody>
      </p:sp>
    </p:spTree>
    <p:extLst>
      <p:ext uri="{BB962C8B-B14F-4D97-AF65-F5344CB8AC3E}">
        <p14:creationId xmlns:p14="http://schemas.microsoft.com/office/powerpoint/2010/main" val="392590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394</Words>
  <Application>Microsoft Office PowerPoint</Application>
  <PresentationFormat>Widescreen</PresentationFormat>
  <Paragraphs>91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Bahnschrift SemiLight SemiConde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Vrashank Vats</dc:creator>
  <cp:lastModifiedBy>Vrashank Vats</cp:lastModifiedBy>
  <cp:revision>49</cp:revision>
  <dcterms:created xsi:type="dcterms:W3CDTF">2020-01-14T10:38:07Z</dcterms:created>
  <dcterms:modified xsi:type="dcterms:W3CDTF">2020-02-04T07:09:07Z</dcterms:modified>
</cp:coreProperties>
</file>