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79" r:id="rId2"/>
    <p:sldId id="380" r:id="rId3"/>
    <p:sldId id="381" r:id="rId4"/>
    <p:sldId id="301" r:id="rId5"/>
    <p:sldId id="261" r:id="rId6"/>
    <p:sldId id="395" r:id="rId7"/>
    <p:sldId id="388" r:id="rId8"/>
    <p:sldId id="400" r:id="rId9"/>
    <p:sldId id="401" r:id="rId10"/>
    <p:sldId id="413" r:id="rId11"/>
    <p:sldId id="405" r:id="rId12"/>
    <p:sldId id="410" r:id="rId13"/>
    <p:sldId id="411" r:id="rId14"/>
    <p:sldId id="392" r:id="rId15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2018/3/4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集成一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76240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Quartz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3298131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集成任务调度示意图：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209" y="230794"/>
            <a:ext cx="6295773" cy="6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其他集成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76048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EJB</a:t>
            </a:r>
            <a:r>
              <a:rPr lang="zh-CN" altLang="en-US" dirty="0" smtClean="0">
                <a:latin typeface="+mn-ea"/>
              </a:rPr>
              <a:t>集成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JMS</a:t>
            </a:r>
            <a:r>
              <a:rPr lang="zh-CN" altLang="en-US" dirty="0" smtClean="0">
                <a:latin typeface="+mn-ea"/>
              </a:rPr>
              <a:t>集成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利用</a:t>
            </a:r>
            <a:r>
              <a:rPr lang="en-US" altLang="zh-CN" dirty="0" err="1" smtClean="0">
                <a:latin typeface="+mn-ea"/>
              </a:rPr>
              <a:t>JmsTemplate</a:t>
            </a:r>
            <a:r>
              <a:rPr lang="zh-CN" altLang="en-US" dirty="0" smtClean="0">
                <a:latin typeface="+mn-ea"/>
              </a:rPr>
              <a:t>类，简化消息的生产和消息的接收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Spring Security</a:t>
            </a:r>
            <a:r>
              <a:rPr lang="zh-CN" altLang="en-US" dirty="0" smtClean="0">
                <a:latin typeface="+mn-ea"/>
              </a:rPr>
              <a:t>集成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Cache</a:t>
            </a:r>
            <a:r>
              <a:rPr lang="zh-CN" altLang="en-US" dirty="0" smtClean="0">
                <a:latin typeface="+mn-ea"/>
              </a:rPr>
              <a:t>集成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集成发送邮件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掌握任务调度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976587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Email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2339194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任务执行与调度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其他集成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8" y="3424236"/>
            <a:ext cx="1270905" cy="369332"/>
            <a:chOff x="6557818" y="5101878"/>
            <a:chExt cx="127066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案例分析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64698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电子邮件工作原理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 descr="电子邮件工作原理图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41" y="1342708"/>
            <a:ext cx="6909537" cy="47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3894897" cy="4351338"/>
          </a:xfrm>
        </p:spPr>
        <p:txBody>
          <a:bodyPr/>
          <a:lstStyle/>
          <a:p>
            <a:r>
              <a:rPr lang="zh-CN" altLang="en-US" sz="2000" dirty="0" smtClean="0"/>
              <a:t>邮件</a:t>
            </a:r>
            <a:r>
              <a:rPr lang="zh-CN" altLang="en-US" sz="2000" dirty="0"/>
              <a:t>发送方通过邮件发送客户端把邮件发送到发送方的邮件服务器，在发送的过程中需要用到</a:t>
            </a:r>
            <a:r>
              <a:rPr lang="en-US" altLang="zh-CN" sz="2000" dirty="0"/>
              <a:t>SMTP</a:t>
            </a:r>
            <a:r>
              <a:rPr lang="zh-CN" altLang="en-US" sz="2000" dirty="0" smtClean="0"/>
              <a:t>协议</a:t>
            </a:r>
            <a:endParaRPr lang="zh-CN" altLang="en-US" sz="2000" dirty="0"/>
          </a:p>
          <a:p>
            <a:r>
              <a:rPr lang="zh-CN" altLang="en-US" sz="2000" dirty="0" smtClean="0"/>
              <a:t>发送</a:t>
            </a:r>
            <a:r>
              <a:rPr lang="zh-CN" altLang="en-US" sz="2000" dirty="0"/>
              <a:t>方的邮件服务器把邮件发送到接收方的邮件服务器，使用的协议也是</a:t>
            </a:r>
            <a:r>
              <a:rPr lang="en-US" altLang="zh-CN" sz="2000" dirty="0" smtClean="0"/>
              <a:t>SMTP</a:t>
            </a:r>
            <a:endParaRPr lang="zh-CN" altLang="en-US" sz="2000" dirty="0"/>
          </a:p>
          <a:p>
            <a:r>
              <a:rPr lang="zh-CN" altLang="en-US" sz="2000" dirty="0" smtClean="0"/>
              <a:t>邮件</a:t>
            </a:r>
            <a:r>
              <a:rPr lang="zh-CN" altLang="en-US" sz="2000" dirty="0"/>
              <a:t>接收方从接收方邮件服务器接收邮件，使用</a:t>
            </a:r>
            <a:r>
              <a:rPr lang="en-US" altLang="zh-CN" sz="2000" dirty="0"/>
              <a:t>POP3</a:t>
            </a:r>
            <a:r>
              <a:rPr lang="zh-CN" altLang="en-US" sz="2000" dirty="0"/>
              <a:t>协议或者</a:t>
            </a:r>
            <a:r>
              <a:rPr lang="en-US" altLang="zh-CN" sz="2000" dirty="0"/>
              <a:t>IMAP</a:t>
            </a:r>
            <a:r>
              <a:rPr lang="zh-CN" altLang="en-US" sz="2000" dirty="0" smtClean="0"/>
              <a:t>协议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3269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JavaMail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/>
              <a:t>JavaMail</a:t>
            </a:r>
            <a:r>
              <a:rPr lang="zh-CN" altLang="en-US" dirty="0"/>
              <a:t>是</a:t>
            </a:r>
            <a:r>
              <a:rPr lang="en-US" altLang="zh-CN" dirty="0" err="1" smtClean="0"/>
              <a:t>JavaEE</a:t>
            </a:r>
            <a:r>
              <a:rPr lang="zh-CN" altLang="en-US" dirty="0"/>
              <a:t>中的标准</a:t>
            </a:r>
            <a:r>
              <a:rPr lang="en-US" altLang="zh-CN" dirty="0"/>
              <a:t>API</a:t>
            </a:r>
            <a:r>
              <a:rPr lang="zh-CN" altLang="en-US" dirty="0"/>
              <a:t>，是对邮件服务器</a:t>
            </a:r>
            <a:r>
              <a:rPr lang="zh-CN" altLang="en-US" dirty="0" smtClean="0"/>
              <a:t>访问的封装</a:t>
            </a:r>
            <a:endParaRPr lang="en-US" altLang="zh-CN" dirty="0" smtClean="0"/>
          </a:p>
          <a:p>
            <a:r>
              <a:rPr lang="en-US" altLang="zh-CN" dirty="0" err="1"/>
              <a:t>JavaMail</a:t>
            </a:r>
            <a:r>
              <a:rPr lang="en-US" altLang="zh-CN" dirty="0"/>
              <a:t> API</a:t>
            </a:r>
            <a:r>
              <a:rPr lang="zh-CN" altLang="en-US" dirty="0"/>
              <a:t>主要</a:t>
            </a:r>
            <a:r>
              <a:rPr lang="zh-CN" altLang="en-US" dirty="0" smtClean="0"/>
              <a:t>包括：</a:t>
            </a:r>
            <a:r>
              <a:rPr lang="en-US" altLang="zh-CN" dirty="0"/>
              <a:t>Session</a:t>
            </a:r>
            <a:r>
              <a:rPr lang="zh-CN" altLang="en-US" dirty="0"/>
              <a:t>，</a:t>
            </a:r>
            <a:r>
              <a:rPr lang="en-US" altLang="zh-CN" dirty="0"/>
              <a:t>Message</a:t>
            </a:r>
            <a:r>
              <a:rPr lang="zh-CN" altLang="en-US" dirty="0" smtClean="0"/>
              <a:t>，</a:t>
            </a:r>
            <a:r>
              <a:rPr lang="en-US" altLang="zh-CN" dirty="0"/>
              <a:t>T</a:t>
            </a:r>
            <a:r>
              <a:rPr lang="en-US" altLang="zh-CN" dirty="0" smtClean="0"/>
              <a:t>ransport</a:t>
            </a:r>
            <a:r>
              <a:rPr lang="zh-CN" altLang="en-US" dirty="0"/>
              <a:t>和</a:t>
            </a:r>
            <a:r>
              <a:rPr lang="en-US" altLang="zh-CN" dirty="0" err="1" smtClean="0"/>
              <a:t>InternetAddress</a:t>
            </a:r>
            <a:endParaRPr lang="en-US" altLang="zh-CN" dirty="0" smtClean="0"/>
          </a:p>
          <a:p>
            <a:r>
              <a:rPr lang="zh-CN" altLang="en-US" dirty="0" smtClean="0"/>
              <a:t>收发邮件步骤：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46" y="3633763"/>
            <a:ext cx="2171429" cy="13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877" y="3633763"/>
            <a:ext cx="3123809" cy="19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0850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JavaMail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框架提供</a:t>
            </a:r>
            <a:r>
              <a:rPr lang="zh-CN" altLang="en-US" dirty="0"/>
              <a:t>了发送邮件的帮助工具库，把用户与底层邮件系统细节进行</a:t>
            </a:r>
            <a:r>
              <a:rPr lang="zh-CN" altLang="en-US" dirty="0" smtClean="0"/>
              <a:t>解耦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MailSender</a:t>
            </a:r>
            <a:r>
              <a:rPr lang="zh-CN" altLang="en-US" dirty="0" smtClean="0"/>
              <a:t>是核心发送接口，</a:t>
            </a:r>
            <a:r>
              <a:rPr lang="en-US" altLang="zh-CN" dirty="0" err="1" smtClean="0"/>
              <a:t>JavaMailSenderImpl</a:t>
            </a:r>
            <a:r>
              <a:rPr lang="zh-CN" altLang="en-US" dirty="0"/>
              <a:t>是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提供的实现类，可以实现邮件的发送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MimeMessageHelper</a:t>
            </a:r>
            <a:r>
              <a:rPr lang="zh-CN" altLang="en-US" dirty="0" smtClean="0"/>
              <a:t>可以使你与</a:t>
            </a:r>
            <a:r>
              <a:rPr lang="en-US" altLang="zh-CN" dirty="0" err="1" smtClean="0"/>
              <a:t>JavaMail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解耦，更容易创建出一条</a:t>
            </a:r>
            <a:r>
              <a:rPr lang="en-US" altLang="zh-CN" dirty="0" err="1" smtClean="0"/>
              <a:t>MimeMessage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任务执行与调度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202" y="3424236"/>
            <a:ext cx="1101821" cy="369332"/>
            <a:chOff x="6557818" y="5101878"/>
            <a:chExt cx="1101611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93873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Quartz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5" y="3424236"/>
            <a:ext cx="977557" cy="369332"/>
            <a:chOff x="3610222" y="5101878"/>
            <a:chExt cx="977371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81449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Timer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任务调度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项目中，会出现对任务计划定时执行的工作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TimeTask</a:t>
            </a:r>
            <a:r>
              <a:rPr lang="zh-CN" altLang="en-US" dirty="0" smtClean="0"/>
              <a:t>等类支持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相比较而言：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前者使用简单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前者管理</a:t>
            </a:r>
            <a:r>
              <a:rPr lang="zh-CN" altLang="en-US" dirty="0"/>
              <a:t>不够灵活（只能设置开始时间、重复的间隔，设置特定的日期、时间等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前者没有使用线程池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前者</a:t>
            </a:r>
            <a:r>
              <a:rPr lang="zh-CN" altLang="en-US" dirty="0"/>
              <a:t>没有切实的管理方案，你不得不自己完成存储、组织、恢复任务的措施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76240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Quartz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进行任务调度，并为简化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操作提供了相关支持类</a:t>
            </a:r>
            <a:endParaRPr lang="en-US" altLang="zh-CN" dirty="0" smtClean="0"/>
          </a:p>
          <a:p>
            <a:r>
              <a:rPr lang="zh-CN" altLang="en-US" dirty="0" smtClean="0"/>
              <a:t>任务调度最基本的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个要素是：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or Task</a:t>
            </a:r>
            <a:r>
              <a:rPr lang="zh-CN" altLang="en-US" dirty="0" smtClean="0"/>
              <a:t>）：需要定时处理的事情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Trigger</a:t>
            </a:r>
            <a:r>
              <a:rPr lang="zh-CN" altLang="en-US" dirty="0" smtClean="0"/>
              <a:t>：事件触发时间点（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次性的、固定周期性的等）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Scheduler</a:t>
            </a:r>
            <a:r>
              <a:rPr lang="zh-CN" altLang="en-US" dirty="0" smtClean="0"/>
              <a:t>：调度器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392</Words>
  <Application>Microsoft Office PowerPoint</Application>
  <PresentationFormat>宽屏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</cp:lastModifiedBy>
  <cp:revision>726</cp:revision>
  <dcterms:created xsi:type="dcterms:W3CDTF">2015-08-21T12:41:00Z</dcterms:created>
  <dcterms:modified xsi:type="dcterms:W3CDTF">2018-03-04T06:54:43Z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