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4bd76d7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4bd76d7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bd76d7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4bd76d7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4bd76d7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4bd76d7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4bd76d78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4bd76d7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4bd76d7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4bd76d7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4bd76d78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4bd76d78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4bd76d78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4bd76d78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bd76d78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4bd76d78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4bd76d78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4bd76d78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4bd76d78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4bd76d78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b49596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b49596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b495966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b495966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bd76d7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4bd76d7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bd76d78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bd76d7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4bd76d7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4bd76d7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b495966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b495966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bd76d7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4bd76d7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4bd76d7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4bd76d7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4bd76d7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4bd76d7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IHO0903/KILLTHEBOSS?tab=readme-ov-file" TargetMode="External"/><Relationship Id="rId4" Type="http://schemas.openxmlformats.org/officeDocument/2006/relationships/hyperlink" Target="https://www.youtube.com/watch?v=OSqMu23mIy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유니티 클라이언트 개발자 포트폴리오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4133446"/>
            <a:ext cx="8118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최시호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UIItem(2)</a:t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마우스 상호작용 인터페이스들을 구현한 부분입니다.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클릭시(좌클릭,우클릭,쉬프트우클릭),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드래그시작, 드랍, 드래그종료,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마우스in,마우스out을 구현했습니다.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각각의 메소드가 호출되면 액션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이벤트 핸들러에 연결된 메소드가 실행됩니다.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5" y="1132525"/>
            <a:ext cx="4039475" cy="38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UIDescription</a:t>
            </a:r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479752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UIItem의 마우스in, 마우스out될때 아이템의 설명UI를 나타내는 스크립트입니다.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기본적으로 아이템의 이름,타입,내용을 나타냅니다.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무기면 무기의 타입,데미지, 공격속도,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치명타확률을 표시합니다.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발사체일경우 발사체 데미지만 추가됩니다.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장신구또는 포션의 경우 회복량,추가체력,추가데미지,추가방어력을 표시합니다.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0" y="1116250"/>
            <a:ext cx="3969203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UIInventory(1)</a:t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각각의 아이템칸오브젝트의 부모오브젝트에 붙어있는 스크립트입니다.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아이템에 이벤트핸들러를 연결하는 초기화 메소드입니다.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아이템칸은 3가지입니다.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Eqips : 방어구및 장신구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Items : 인벤토리</a:t>
            </a:r>
            <a:br>
              <a:rPr lang="ko" sz="1600"/>
            </a:br>
            <a:r>
              <a:rPr lang="ko" sz="1600"/>
              <a:t>Usings 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플레이어가 단축키로 즉시사용할수있는 아이템칸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88"/>
            <a:ext cx="390456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UIInventory(2)</a:t>
            </a:r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A칸에서 B칸으로 이동할때 호출되는 메소드입니다.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3가지 아이템칸에서 모두 자유롭게 이동가능합니다.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장신구칸이 다차있다면 3번째칸과 스왑되게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A-&gt;B 아이템이동시 B칸이 빈칸이라면 B칸에 A칸의 아이템을 복사하고 A칸을 리셋합니다.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B칸이 빈칸이아니라면 tmp를 이용해 깊은복사진행후 스왑되게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300"/>
            <a:ext cx="4349525" cy="3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EnemyEntity(1)</a:t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보스클래스의 부모클래스입니다.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보스의 기본적인 정보와 메소드를 넣었습니다.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Start()에서는 보스체력초기화, HealthUI표시, 보스스폰이 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OnDamaged()에서는 보스의 피격시 체력감소, 데미지텍스트표시, 사망시, 피격이펙트를 담고있습니다.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300"/>
            <a:ext cx="4121100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EnemyEntity(2)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1103988"/>
            <a:ext cx="8520601" cy="36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</a:rPr>
              <a:t>DamagedEffect()는 쉐이더를 만들어서 피격시마다 보스스프라이트가 반짝 빛나도록 연출 했습니다.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AirBoss</a:t>
            </a:r>
            <a:endParaRPr/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EnemyEntity를 상속받았습니다.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BaseBossState를 시작으로 4개의 State로 StatePattern을 사용했습니다.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패턴을 랜덤하게 바꾸거나, 특정패턴으로 바꿀수있게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사망시 AirBossDropItem에 저장된 아이템을 드랍하게 하며 귀환포탈을 찾아 활성화하게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300"/>
            <a:ext cx="4121101" cy="37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AirBossRainAttack</a:t>
            </a:r>
            <a:endParaRPr/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캡처한 부분에 없는 EnterState에서는 기본적인 변수를 초기화했습니다.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UpdateState는 정해진 위치로 이동하게하고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그후 정해진 ShootTimer마다 화면위에서 아래로 다수의 발사체를 발사합니다.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발사전에 난수를 저장해 해당 난수부터 피할수 있는 안전지역이 생기게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400"/>
            <a:ext cx="4461276" cy="36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SoundManager(1)</a:t>
            </a:r>
            <a:endParaRPr/>
          </a:p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5878275" y="1058225"/>
            <a:ext cx="28590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씬로드시 씬의 이름과같은 BGM이 재생되게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SoundType,BGMType에 저장된 enum으로 해당 길이만큼 배열의 길이를 재정의합니다.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그리고 인스펙터창에서 element0…1…2..3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으로 보여지는것보다 보다 직관적으로 보이게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300"/>
            <a:ext cx="3185700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397" y="1101388"/>
            <a:ext cx="2351400" cy="36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SoundManager(2)</a:t>
            </a:r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SoundList에서 LoadSound()메소드로 아마존s3에서 다운한 파일에 있는 오디오클립을 로드에셋으로 sound에 저장할수 있게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4461275" cy="298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게임소개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KillTheBoss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장르 : RPG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개발기간 : 6주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프로그래밍 : 1명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350" y="265875"/>
            <a:ext cx="4252150" cy="2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675" y="2684025"/>
            <a:ext cx="4186625" cy="23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설명영상</a:t>
            </a:r>
            <a:endParaRPr/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456225" y="1462550"/>
            <a:ext cx="8520600" cy="25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깃허브주소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u="sng">
                <a:solidFill>
                  <a:schemeClr val="hlink"/>
                </a:solidFill>
                <a:hlinkClick r:id="rId3"/>
              </a:rPr>
              <a:t>https://github.com/SIHO0903/KILLTHEBOSS?tab=readme-ov-file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유투브링크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u="sng">
                <a:solidFill>
                  <a:schemeClr val="hlink"/>
                </a:solidFill>
                <a:hlinkClick r:id="rId4"/>
              </a:rPr>
              <a:t>https://www.youtube.com/watch?v=OSqMu23mIyY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DownManager(1)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아마존S3에 저장되있는 파일의 크기를 text로 print하는 메소드입니다.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라벨별로 저장한 파일을 다운하고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모든 라벨의 크기를 patchSize변수에 담습니다.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패치사이즈의 크기를 알기쉽도록 GetFileSize메소드를 이용해 KB,MB,GB단위로 표현되게 했습니다.</a:t>
            </a:r>
            <a:endParaRPr sz="16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225"/>
            <a:ext cx="4461275" cy="3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DownManager(2)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업데이트 버튼클릭시 호출되는 메소드입니다.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앞에 와같이 파일사이즈를 확인하고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라벨마다 다운로드를 진행합니다.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다운로드의 진행상황은 CheckDownLoad()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메소드로 슬라이드바에 보기쉽게 표시되게 했습니다.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5" y="1058225"/>
            <a:ext cx="4461275" cy="3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CSVtoSO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Editor폴더에 있는 .csv파일을 불러옵니다.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데이터를 읽은후 모두 문자열변수로 저장합니다.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EnemyStatsSo스크립터블오브젝트에 각각의 값에 대입합니다.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대입이 끝났다면 지정한 파일위치에 스크립터블오브젝트를 생성하고 저장합니다.</a:t>
            </a:r>
            <a:endParaRPr sz="16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4461275" cy="36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MineController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" y="1058225"/>
            <a:ext cx="4225731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게임이 오프라인이거나 비활성화시에도 돈이 쌓일수있게하는 클래스입니다.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저장된 데이터가 있다면 저장된 시기의 시간을 저장합니다.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현재시간 - 저장된 시간을 계산해 오프라인동안의 골드를 collectedMoney에 대입합니다.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BlackSmithController</a:t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대장장이NPC의 제작UI에서 사용하는 메소드입니다.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제작할 무기(WeaponSO)에서 IngredientSO에 있는 데이터를 불러와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제작재료와 갯수를 UI에 나타냅니다.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인벤토리에서 현재 보유하고있는 재료의 개수를 파악합니다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현재보유재료개수 &lt; 제작필요재료개수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이면 텍스트컬러를 빨간색으로 하고 제작버튼을 비활성화합니다.</a:t>
            </a:r>
            <a:endParaRPr sz="1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" y="1058225"/>
            <a:ext cx="4461276" cy="3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BlackSmithController</a:t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66575" y="2776225"/>
            <a:ext cx="85206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제작버튼 클릭시 호출되는 메소드입니다.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현재보유중인재료개수 -= 제작필요재료개수이며 돈도 같은방식으로 계산됩니다.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그후 GetItem메소드로 아이템을 얻고 제작UI를 최신화합니다.</a:t>
            </a:r>
            <a:endParaRPr sz="1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8575474" cy="17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 - UIItem(1)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050"/>
            <a:ext cx="8734775" cy="3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4766075" y="1058225"/>
            <a:ext cx="4121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</a:rPr>
              <a:t>인벤토리의 아이템칸에 붙어있는 클래스입니다.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</a:rPr>
              <a:t>아이템 초기화, SET, 판매, 수량최신화, 아이템 선택시 강조UI등 다양한 메소드가 있습니다.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