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5B73BB-DEC4-4857-AF7D-40CB0A369238}">
  <a:tblStyle styleId="{E75B73BB-DEC4-4857-AF7D-40CB0A3692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b49596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b49596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b495966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b495966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4becc3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34becc3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bb495966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bb495966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b495966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b495966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IHO0903/KILLTHEBOSS?tab=readme-ov-file" TargetMode="External"/><Relationship Id="rId4" Type="http://schemas.openxmlformats.org/officeDocument/2006/relationships/hyperlink" Target="https://www.youtube.com/watch?v=OSqMu23mIy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 개발자 포트폴리오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4133446"/>
            <a:ext cx="8118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최시호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게임소개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KillTheBoss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장르 : RPG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개발기간 : 6주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프로그래밍 : 1명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350" y="265875"/>
            <a:ext cx="4252150" cy="2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675" y="2684025"/>
            <a:ext cx="4186625" cy="23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17888" y="4128950"/>
            <a:ext cx="2244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사운드</a:t>
            </a:r>
            <a:br>
              <a:rPr lang="ko" sz="1400"/>
            </a:br>
            <a:r>
              <a:rPr lang="ko" sz="1400"/>
              <a:t>모든 오디오 관리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2550"/>
            <a:ext cx="2456675" cy="30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725" y="982550"/>
            <a:ext cx="2891226" cy="30756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244238" y="4128950"/>
            <a:ext cx="2244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보스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보스의 정보,패턴, 죽음관리</a:t>
            </a:r>
            <a:endParaRPr sz="1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650" y="982550"/>
            <a:ext cx="3100950" cy="30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318963" y="4128950"/>
            <a:ext cx="2244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능력치 업그레이드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플레이어의 영구적인 능력치업그레이드 제어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209825" y="4128950"/>
            <a:ext cx="2244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아이템칸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마우스와의 상호작용 및 해당칸 제어</a:t>
            </a:r>
            <a:endParaRPr sz="14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5559000" y="4128950"/>
            <a:ext cx="2244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인벤토리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인벤토리초기화, 아이템 장착,이동,스왑</a:t>
            </a:r>
            <a:endParaRPr sz="140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-1296" l="0" r="0" t="0"/>
          <a:stretch/>
        </p:blipFill>
        <p:spPr>
          <a:xfrm>
            <a:off x="152400" y="1058225"/>
            <a:ext cx="4359176" cy="307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975" y="1058225"/>
            <a:ext cx="4034375" cy="30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플로우 - 초기화면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79700" y="1383000"/>
            <a:ext cx="4724100" cy="269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507300" y="2012325"/>
            <a:ext cx="2237700" cy="69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035650" y="3659500"/>
            <a:ext cx="1297500" cy="7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043425" y="3814900"/>
            <a:ext cx="1297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리소스 다운(10/500MB)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5271700" y="138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{E75B73BB-DEC4-4857-AF7D-40CB0A369238}</a:tableStyleId>
              </a:tblPr>
              <a:tblGrid>
                <a:gridCol w="591025"/>
                <a:gridCol w="1088275"/>
                <a:gridCol w="1795300"/>
              </a:tblGrid>
              <a:tr h="3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컴포넌트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이미지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타이틀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슬라이더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리소스 퍼센트 표시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텍스트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리소스 다운표시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17"/>
          <p:cNvSpPr txBox="1"/>
          <p:nvPr/>
        </p:nvSpPr>
        <p:spPr>
          <a:xfrm>
            <a:off x="1180975" y="1779200"/>
            <a:ext cx="1476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 sz="18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737375" y="3392300"/>
            <a:ext cx="1476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 sz="18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799500" y="3737200"/>
            <a:ext cx="1476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 sz="18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설명영상</a:t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456225" y="1462550"/>
            <a:ext cx="8520600" cy="25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깃허브주소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u="sng">
                <a:solidFill>
                  <a:schemeClr val="hlink"/>
                </a:solidFill>
                <a:hlinkClick r:id="rId3"/>
              </a:rPr>
              <a:t>https://github.com/SIHO0903/KILLTHEBOSS?tab=readme-ov-file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유투브링크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u="sng">
                <a:solidFill>
                  <a:schemeClr val="hlink"/>
                </a:solidFill>
                <a:hlinkClick r:id="rId4"/>
              </a:rPr>
              <a:t>https://www.youtube.com/watch?v=OSqMu23mIyY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