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3653879b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73653879b1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3653879b1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73653879b1_1_2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3653879b1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73653879b1_1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3653879b1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73653879b1_1_2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3653879b1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73653879b1_1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3653879b1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73653879b1_1_2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3653879b1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73653879b1_1_2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3653879b1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73653879b1_1_3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3653879b1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73653879b1_1_3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73653879b1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73653879b1_1_3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3653879b1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73653879b1_1_3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653879b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73653879b1_1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73653879b1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73653879b1_1_3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73653879b1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73653879b1_1_3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3653879b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3653879b1_1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3653879b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3653879b1_1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3653879b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73653879b1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3653879b1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73653879b1_1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3653879b1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3653879b1_1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3653879b1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73653879b1_1_1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3653879b1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73653879b1_1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hyperlink" Target="https://github.com/SIHO0903/KILLTHEBOSS?tab=readme-ov-file" TargetMode="External"/><Relationship Id="rId6" Type="http://schemas.openxmlformats.org/officeDocument/2006/relationships/hyperlink" Target="https://www.youtube.com/watch?v=OSqMu23mIy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IHO0903/KILLTHEBOSS?tab=readme-ov-file" TargetMode="External"/><Relationship Id="rId4" Type="http://schemas.openxmlformats.org/officeDocument/2006/relationships/hyperlink" Target="https://www.youtube.com/watch?v=OSqMu23mIy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59836" y="1015946"/>
            <a:ext cx="19599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안녕하세요,</a:t>
            </a:r>
            <a:endParaRPr sz="1100"/>
          </a:p>
        </p:txBody>
      </p:sp>
      <p:sp>
        <p:nvSpPr>
          <p:cNvPr id="130" name="Google Shape;130;p25"/>
          <p:cNvSpPr txBox="1"/>
          <p:nvPr/>
        </p:nvSpPr>
        <p:spPr>
          <a:xfrm>
            <a:off x="559836" y="1601242"/>
            <a:ext cx="4190090" cy="484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유니티 클라이언트 개발자</a:t>
            </a:r>
            <a:endParaRPr b="1" sz="27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559836" y="2186538"/>
            <a:ext cx="23963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최시호입니다.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559836" y="2821742"/>
            <a:ext cx="8089642" cy="34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59823" y="3130050"/>
            <a:ext cx="1579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최시호 l ChoiSiHo tlgh10@naver.com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010-6778-4051</a:t>
            </a:r>
            <a:endParaRPr b="1"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159931" y="623023"/>
            <a:ext cx="1422842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08. UIItem - 2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상호작용 인터페이스들을 구현한 부분입니다.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클릭시(좌클릭,우클릭,쉬프트우클릭), 드래그시작, 드랍, 드래그종료, 마우스in, 마우스out을 구현했습니다.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메소드가 호출되면 액션 이벤트 핸들러에 연결된 메소드가 실행됩니다.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5" name="Google Shape;285;p34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286" name="Google Shape;286;p34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8" name="Google Shape;288;p34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0" name="Google Shape;290;p34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291" name="Google Shape;291;p34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321" y="1040558"/>
            <a:ext cx="3029606" cy="288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159932" y="623023"/>
            <a:ext cx="1723741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09. UIDescription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UIItem의 마우스in, 마우스out될때 아이템의 설명UI를 나타내는 스크립트입니다.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 아이템의 이름, 타입, 내용을 나타냅니다.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무기면 무기의 타입, 데미지, 공격속도, 치명타확률을 표시합니다. 발사체일경우 발사체 데미지만 추가됩니다.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장신구 또는 포션의 경우 회복량, 추가체력, 추가데미지, 추가방어력을 표시합니다.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p35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302" name="Google Shape;302;p35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4" name="Google Shape;304;p35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6" name="Google Shape;306;p35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307" name="Google Shape;307;p35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549" y="1040023"/>
            <a:ext cx="2976902" cy="283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159932" y="623023"/>
            <a:ext cx="1885901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 UIInventory - 1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359807" y="3964989"/>
            <a:ext cx="8408636" cy="1116654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아이템 칸 오브젝트의 부모오브젝트에 붙어있는 스크립트입니다.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아이템에 이벤트 핸들러를 연결하는 초기화 메소드입니다.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아이템칸은 3가지 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Eqips : 방어구및 장신구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Items : 인벤토리</a:t>
            </a:r>
            <a:b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Usings : 플레이어가 단축키로 즉시사용할수있는 아이템칸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7" name="Google Shape;317;p36"/>
          <p:cNvGrpSpPr/>
          <p:nvPr/>
        </p:nvGrpSpPr>
        <p:grpSpPr>
          <a:xfrm rot="10800000">
            <a:off x="8474598" y="4791437"/>
            <a:ext cx="309595" cy="320673"/>
            <a:chOff x="1868717" y="5160176"/>
            <a:chExt cx="412793" cy="427564"/>
          </a:xfrm>
        </p:grpSpPr>
        <p:sp>
          <p:nvSpPr>
            <p:cNvPr id="318" name="Google Shape;318;p36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0" name="Google Shape;320;p36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274055" y="3892066"/>
            <a:ext cx="309595" cy="320673"/>
            <a:chOff x="1868717" y="5160176"/>
            <a:chExt cx="412793" cy="427564"/>
          </a:xfrm>
        </p:grpSpPr>
        <p:sp>
          <p:nvSpPr>
            <p:cNvPr id="323" name="Google Shape;323;p36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789" y="1040023"/>
            <a:ext cx="2928421" cy="283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159932" y="623023"/>
            <a:ext cx="1885901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11. UIInventory - 2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A칸에서 B칸으로 이동할때 호출되는 메소드입니다.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3가지 아이템칸에서 모두 자유롭게 이동가능합니다. 장신구칸이 다 차있다면 3번째칸과 스왑되게 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A-&gt;B 아이템 이동시 B칸이 빈칸이라면 B칸에 A칸의 아이템을 복사하고 A칸을 리셋합니다.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B칸이 빈칸이 아니라면 tmp를 이용해 깊은복사진행후 스왑되게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3" name="Google Shape;333;p37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334" name="Google Shape;334;p37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6" name="Google Shape;336;p37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p37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339" name="Google Shape;339;p37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1" name="Google Shape;3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928" y="923106"/>
            <a:ext cx="3262144" cy="293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928" y="923106"/>
            <a:ext cx="3262143" cy="299251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/>
        </p:nvSpPr>
        <p:spPr>
          <a:xfrm>
            <a:off x="159932" y="623023"/>
            <a:ext cx="1935867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12. EnemyEntity - 1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보스클래스의 부모클래스입니다.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보스의 기본적인 정보와 메소드를 넣었습니다.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Start()에서는 보스 체력초기화, HealthUI 표시, 보스스폰이 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OnDamaged()에서는 보스의 피격시 체력감소, 데미지텍스트표시, 사망시, 피격이펙트를 담고있습니다.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0" name="Google Shape;350;p38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351" name="Google Shape;351;p38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3" name="Google Shape;353;p38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5" name="Google Shape;355;p38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356" name="Google Shape;356;p38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/>
        </p:nvSpPr>
        <p:spPr>
          <a:xfrm>
            <a:off x="159932" y="623023"/>
            <a:ext cx="1935867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13. EnemyEntity - 2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359807" y="3992295"/>
            <a:ext cx="8408636" cy="717332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DamagedEffect()는 쉐이더를 만들어서 피격시마다 보스스프라이트가 반짝 빛나도록 연출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5" name="Google Shape;365;p39"/>
          <p:cNvGrpSpPr/>
          <p:nvPr/>
        </p:nvGrpSpPr>
        <p:grpSpPr>
          <a:xfrm rot="10800000">
            <a:off x="8474598" y="4435979"/>
            <a:ext cx="309595" cy="320673"/>
            <a:chOff x="1868717" y="5160176"/>
            <a:chExt cx="412793" cy="427564"/>
          </a:xfrm>
        </p:grpSpPr>
        <p:sp>
          <p:nvSpPr>
            <p:cNvPr id="366" name="Google Shape;366;p39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8" name="Google Shape;368;p39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0" name="Google Shape;370;p39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371" name="Google Shape;371;p39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196" y="1087928"/>
            <a:ext cx="6390451" cy="276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0928" y="923106"/>
            <a:ext cx="3262166" cy="299251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/>
        </p:nvSpPr>
        <p:spPr>
          <a:xfrm>
            <a:off x="159931" y="623023"/>
            <a:ext cx="1164021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14. AirBoss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EnemyEntity를 상속받았습니다.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BaseBossState를 시작으로 4개의 State로 StatePattern을 사용했습니다.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패턴을 랜덤하게 바꾸거나, 특정패턴으로 바꿀수있게 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사망 시, AirBossDropItem에 저장된 아이템을 드랍하게 하며 귀환포탈을 찾아 활성화하게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2" name="Google Shape;382;p40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383" name="Google Shape;383;p40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5" name="Google Shape;385;p40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7" name="Google Shape;387;p40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388" name="Google Shape;388;p40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94" y="923106"/>
            <a:ext cx="3702413" cy="299251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 txBox="1"/>
          <p:nvPr/>
        </p:nvSpPr>
        <p:spPr>
          <a:xfrm>
            <a:off x="159932" y="623023"/>
            <a:ext cx="214842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15. AirBossRainAttack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캡처한 부분에 없는 EnterState에서는 기본적인 변수를 초기화했습니다.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UpdateState는 정해진 위치로 이동하게하고,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후 정해진 ShootTimer마다 화면위에서 아래로 다수의 발사체를 발사합니다.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발사전에 난수를 저장해 해당 난수부터 피할수 있는 안전지역이 생기게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8" name="Google Shape;398;p41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399" name="Google Shape;399;p41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1" name="Google Shape;401;p41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3" name="Google Shape;403;p41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404" name="Google Shape;404;p41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/>
        </p:nvSpPr>
        <p:spPr>
          <a:xfrm>
            <a:off x="159932" y="623023"/>
            <a:ext cx="2200362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16. SoundManager - 1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42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씬로드시 씬의 이름과같은 BGM이 재생되게 했습니다.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SoundType,BGMType에 저장된 enum으로 해당 길이만큼 배열의 길이를 재정의합니다.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인스펙터창에서 element0…1…2..3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보여지는것보다 보다 직관적으로 보이게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3" name="Google Shape;413;p42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414" name="Google Shape;414;p42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42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6" name="Google Shape;416;p42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8" name="Google Shape;418;p42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419" name="Google Shape;419;p42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42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21" name="Google Shape;4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355" y="939466"/>
            <a:ext cx="2511082" cy="297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3408" y="948583"/>
            <a:ext cx="1890636" cy="297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/>
        </p:nvSpPr>
        <p:spPr>
          <a:xfrm>
            <a:off x="159932" y="623023"/>
            <a:ext cx="2200362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17. SoundManager - 2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59807" y="3992295"/>
            <a:ext cx="8408636" cy="795980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SoundList에서 LoadSound() 메소드로 아마존s3에서 다운한 파일에 있는 오디오클립을 로드에셋으로 sound에 저장할 수 있게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0" name="Google Shape;430;p43"/>
          <p:cNvGrpSpPr/>
          <p:nvPr/>
        </p:nvGrpSpPr>
        <p:grpSpPr>
          <a:xfrm rot="10800000">
            <a:off x="8474598" y="4533152"/>
            <a:ext cx="309595" cy="320673"/>
            <a:chOff x="1868717" y="5160176"/>
            <a:chExt cx="412793" cy="427564"/>
          </a:xfrm>
        </p:grpSpPr>
        <p:sp>
          <p:nvSpPr>
            <p:cNvPr id="431" name="Google Shape;431;p43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3" name="Google Shape;433;p43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5" name="Google Shape;435;p43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436" name="Google Shape;436;p43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206" y="1137822"/>
            <a:ext cx="3699587" cy="247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28" y="848541"/>
            <a:ext cx="3189113" cy="17883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828" y="2824706"/>
            <a:ext cx="3189384" cy="177513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6"/>
          <p:cNvSpPr/>
          <p:nvPr/>
        </p:nvSpPr>
        <p:spPr>
          <a:xfrm>
            <a:off x="289361" y="1147667"/>
            <a:ext cx="796064" cy="202942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endParaRPr sz="1100"/>
          </a:p>
        </p:txBody>
      </p:sp>
      <p:sp>
        <p:nvSpPr>
          <p:cNvPr id="141" name="Google Shape;141;p26"/>
          <p:cNvSpPr/>
          <p:nvPr/>
        </p:nvSpPr>
        <p:spPr>
          <a:xfrm>
            <a:off x="289360" y="1147667"/>
            <a:ext cx="3929932" cy="3154688"/>
          </a:xfrm>
          <a:prstGeom prst="rect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1085426" y="1147667"/>
            <a:ext cx="636259" cy="202942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엔진</a:t>
            </a:r>
            <a:endParaRPr sz="1100"/>
          </a:p>
        </p:txBody>
      </p:sp>
      <p:sp>
        <p:nvSpPr>
          <p:cNvPr id="143" name="Google Shape;143;p26"/>
          <p:cNvSpPr/>
          <p:nvPr/>
        </p:nvSpPr>
        <p:spPr>
          <a:xfrm>
            <a:off x="1721687" y="1147667"/>
            <a:ext cx="923074" cy="202942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그래픽/시점</a:t>
            </a:r>
            <a:endParaRPr sz="1100"/>
          </a:p>
        </p:txBody>
      </p:sp>
      <p:sp>
        <p:nvSpPr>
          <p:cNvPr id="144" name="Google Shape;144;p26"/>
          <p:cNvSpPr/>
          <p:nvPr/>
        </p:nvSpPr>
        <p:spPr>
          <a:xfrm>
            <a:off x="2644762" y="1147667"/>
            <a:ext cx="704165" cy="202942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장르</a:t>
            </a:r>
            <a:endParaRPr sz="1100"/>
          </a:p>
        </p:txBody>
      </p:sp>
      <p:sp>
        <p:nvSpPr>
          <p:cNvPr id="145" name="Google Shape;145;p26"/>
          <p:cNvSpPr/>
          <p:nvPr/>
        </p:nvSpPr>
        <p:spPr>
          <a:xfrm>
            <a:off x="3348929" y="1147667"/>
            <a:ext cx="870364" cy="202942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기간</a:t>
            </a:r>
            <a:endParaRPr sz="1100"/>
          </a:p>
        </p:txBody>
      </p:sp>
      <p:sp>
        <p:nvSpPr>
          <p:cNvPr id="146" name="Google Shape;146;p26"/>
          <p:cNvSpPr/>
          <p:nvPr/>
        </p:nvSpPr>
        <p:spPr>
          <a:xfrm>
            <a:off x="289361" y="1344040"/>
            <a:ext cx="796063" cy="283316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289359" y="1621715"/>
            <a:ext cx="1102769" cy="203495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설명</a:t>
            </a:r>
            <a:endParaRPr sz="1100"/>
          </a:p>
        </p:txBody>
      </p:sp>
      <p:sp>
        <p:nvSpPr>
          <p:cNvPr id="148" name="Google Shape;148;p26"/>
          <p:cNvSpPr/>
          <p:nvPr/>
        </p:nvSpPr>
        <p:spPr>
          <a:xfrm>
            <a:off x="289359" y="1834421"/>
            <a:ext cx="1102769" cy="188879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</a:t>
            </a:r>
            <a:endParaRPr sz="1100"/>
          </a:p>
        </p:txBody>
      </p:sp>
      <p:sp>
        <p:nvSpPr>
          <p:cNvPr id="149" name="Google Shape;149;p26"/>
          <p:cNvSpPr/>
          <p:nvPr/>
        </p:nvSpPr>
        <p:spPr>
          <a:xfrm>
            <a:off x="289359" y="2020722"/>
            <a:ext cx="1102769" cy="1540502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스크립트</a:t>
            </a:r>
            <a:endParaRPr sz="1100"/>
          </a:p>
        </p:txBody>
      </p:sp>
      <p:sp>
        <p:nvSpPr>
          <p:cNvPr id="150" name="Google Shape;150;p26"/>
          <p:cNvSpPr/>
          <p:nvPr/>
        </p:nvSpPr>
        <p:spPr>
          <a:xfrm>
            <a:off x="1085423" y="1344040"/>
            <a:ext cx="636262" cy="283316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유니티</a:t>
            </a:r>
            <a:endParaRPr sz="1100"/>
          </a:p>
        </p:txBody>
      </p:sp>
      <p:sp>
        <p:nvSpPr>
          <p:cNvPr id="151" name="Google Shape;151;p26"/>
          <p:cNvSpPr/>
          <p:nvPr/>
        </p:nvSpPr>
        <p:spPr>
          <a:xfrm>
            <a:off x="1392128" y="1638832"/>
            <a:ext cx="2827163" cy="202942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월드를 탐험하며 보스를 처치하는 RPG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1392128" y="1841774"/>
            <a:ext cx="2827163" cy="187125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- 1인</a:t>
            </a:r>
            <a:endParaRPr sz="1100"/>
          </a:p>
        </p:txBody>
      </p:sp>
      <p:sp>
        <p:nvSpPr>
          <p:cNvPr id="153" name="Google Shape;153;p26"/>
          <p:cNvSpPr/>
          <p:nvPr/>
        </p:nvSpPr>
        <p:spPr>
          <a:xfrm>
            <a:off x="1392128" y="2023300"/>
            <a:ext cx="2827163" cy="1540502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DownManager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CSVtoSO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MineController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BlackSmithController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UIItem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UIDescription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UIInventory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EnemyEntity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AirBoss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AirBossRainAttack</a:t>
            </a:r>
            <a:endParaRPr sz="1100"/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Char char="-"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SoundManager</a:t>
            </a:r>
            <a:endParaRPr sz="1100"/>
          </a:p>
        </p:txBody>
      </p:sp>
      <p:sp>
        <p:nvSpPr>
          <p:cNvPr id="154" name="Google Shape;154;p26"/>
          <p:cNvSpPr/>
          <p:nvPr/>
        </p:nvSpPr>
        <p:spPr>
          <a:xfrm>
            <a:off x="1716358" y="1344040"/>
            <a:ext cx="928402" cy="283316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2D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2644760" y="1344040"/>
            <a:ext cx="704168" cy="283316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RPG</a:t>
            </a:r>
            <a:endParaRPr b="1"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348926" y="1344040"/>
            <a:ext cx="865036" cy="283316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6주</a:t>
            </a:r>
            <a:endParaRPr sz="1100"/>
          </a:p>
        </p:txBody>
      </p:sp>
      <p:cxnSp>
        <p:nvCxnSpPr>
          <p:cNvPr id="157" name="Google Shape;157;p26"/>
          <p:cNvCxnSpPr/>
          <p:nvPr/>
        </p:nvCxnSpPr>
        <p:spPr>
          <a:xfrm>
            <a:off x="4676969" y="923106"/>
            <a:ext cx="0" cy="3757904"/>
          </a:xfrm>
          <a:prstGeom prst="straightConnector1">
            <a:avLst/>
          </a:prstGeom>
          <a:noFill/>
          <a:ln cap="flat" cmpd="sng" w="28575">
            <a:solidFill>
              <a:srgbClr val="7E7979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6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59932" y="623023"/>
            <a:ext cx="1174841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KillTheBoss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89359" y="3560514"/>
            <a:ext cx="1102769" cy="372209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 허브 주소</a:t>
            </a:r>
            <a:endParaRPr sz="1100"/>
          </a:p>
        </p:txBody>
      </p:sp>
      <p:sp>
        <p:nvSpPr>
          <p:cNvPr id="163" name="Google Shape;163;p26"/>
          <p:cNvSpPr/>
          <p:nvPr/>
        </p:nvSpPr>
        <p:spPr>
          <a:xfrm>
            <a:off x="1392128" y="3563093"/>
            <a:ext cx="2827163" cy="369632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https://github.com/SIHO0903/KILLTHEBOSS?tab=readme-ov-file</a:t>
            </a:r>
            <a:endParaRPr sz="8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89359" y="3930145"/>
            <a:ext cx="1102769" cy="372209"/>
          </a:xfrm>
          <a:prstGeom prst="rect">
            <a:avLst/>
          </a:prstGeom>
          <a:solidFill>
            <a:srgbClr val="222A35"/>
          </a:solidFill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유튜브 링크</a:t>
            </a:r>
            <a:endParaRPr sz="1100"/>
          </a:p>
        </p:txBody>
      </p:sp>
      <p:sp>
        <p:nvSpPr>
          <p:cNvPr id="165" name="Google Shape;165;p26"/>
          <p:cNvSpPr/>
          <p:nvPr/>
        </p:nvSpPr>
        <p:spPr>
          <a:xfrm>
            <a:off x="1392128" y="3932723"/>
            <a:ext cx="2827163" cy="369632"/>
          </a:xfrm>
          <a:prstGeom prst="rect">
            <a:avLst/>
          </a:prstGeom>
          <a:noFill/>
          <a:ln cap="flat" cmpd="sng" w="12700">
            <a:solidFill>
              <a:srgbClr val="A8A8A8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800"/>
              <a:buFont typeface="Malgun Gothic"/>
              <a:buNone/>
            </a:pPr>
            <a:r>
              <a:rPr lang="ko" sz="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https://www.youtube.com/watch?v=OSqMu23mIyY</a:t>
            </a:r>
            <a:endParaRPr sz="8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/>
        </p:nvSpPr>
        <p:spPr>
          <a:xfrm>
            <a:off x="159932" y="1077051"/>
            <a:ext cx="78290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 허브</a:t>
            </a:r>
            <a:endParaRPr sz="1100"/>
          </a:p>
        </p:txBody>
      </p:sp>
      <p:sp>
        <p:nvSpPr>
          <p:cNvPr id="444" name="Google Shape;444;p44"/>
          <p:cNvSpPr/>
          <p:nvPr/>
        </p:nvSpPr>
        <p:spPr>
          <a:xfrm>
            <a:off x="100881" y="1088333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100881" y="1488098"/>
            <a:ext cx="8408636" cy="456495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Malgun Gothic"/>
              <a:buNone/>
            </a:pPr>
            <a:r>
              <a:rPr lang="ko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https://github.com/SIHO0903/KILLTHEBOSS?tab=readme-ov-file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Clip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159932" y="2372723"/>
            <a:ext cx="1167627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유튜브 링크</a:t>
            </a:r>
            <a:endParaRPr sz="1100"/>
          </a:p>
        </p:txBody>
      </p:sp>
      <p:sp>
        <p:nvSpPr>
          <p:cNvPr id="449" name="Google Shape;449;p44"/>
          <p:cNvSpPr/>
          <p:nvPr/>
        </p:nvSpPr>
        <p:spPr>
          <a:xfrm>
            <a:off x="100881" y="23840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44"/>
          <p:cNvSpPr/>
          <p:nvPr/>
        </p:nvSpPr>
        <p:spPr>
          <a:xfrm>
            <a:off x="100881" y="2783771"/>
            <a:ext cx="8408636" cy="456495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Malgun Gothic"/>
              <a:buNone/>
            </a:pPr>
            <a:r>
              <a:rPr lang="ko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https://www.youtube.com/watch?v=OSqMu23mIyY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/>
        </p:nvSpPr>
        <p:spPr>
          <a:xfrm>
            <a:off x="3444768" y="2087002"/>
            <a:ext cx="2254463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b="1" sz="3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45"/>
          <p:cNvSpPr/>
          <p:nvPr/>
        </p:nvSpPr>
        <p:spPr>
          <a:xfrm>
            <a:off x="559836" y="2821742"/>
            <a:ext cx="8089642" cy="34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159932" y="623023"/>
            <a:ext cx="2149868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DownManager - 1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272" y="969272"/>
            <a:ext cx="3437704" cy="291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7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359807" y="4010159"/>
            <a:ext cx="8408636" cy="860354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아마존S3에 저장되있는 파일의 크기를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text로 print하는 메소드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라벨별로 저장한 파일을 다운하고,모든 라벨의 크기를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patchSize변수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담습니다.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b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패치사이즈의 크기를 알기쉽도록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GetFileSize메소드를 이용해 KB,MB,GB단위로 표현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4" name="Google Shape;174;p27"/>
          <p:cNvGrpSpPr/>
          <p:nvPr/>
        </p:nvGrpSpPr>
        <p:grpSpPr>
          <a:xfrm>
            <a:off x="334969" y="3975503"/>
            <a:ext cx="309595" cy="320673"/>
            <a:chOff x="1868717" y="5160176"/>
            <a:chExt cx="412793" cy="427564"/>
          </a:xfrm>
        </p:grpSpPr>
        <p:sp>
          <p:nvSpPr>
            <p:cNvPr id="175" name="Google Shape;175;p27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7" name="Google Shape;177;p27"/>
          <p:cNvGrpSpPr/>
          <p:nvPr/>
        </p:nvGrpSpPr>
        <p:grpSpPr>
          <a:xfrm rot="10800000">
            <a:off x="8474598" y="4590422"/>
            <a:ext cx="309595" cy="320673"/>
            <a:chOff x="1868717" y="5160176"/>
            <a:chExt cx="412793" cy="427564"/>
          </a:xfrm>
        </p:grpSpPr>
        <p:sp>
          <p:nvSpPr>
            <p:cNvPr id="178" name="Google Shape;178;p27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0" name="Google Shape;180;p27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272" y="1010032"/>
            <a:ext cx="3437705" cy="291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8"/>
          <p:cNvSpPr txBox="1"/>
          <p:nvPr/>
        </p:nvSpPr>
        <p:spPr>
          <a:xfrm>
            <a:off x="159932" y="623023"/>
            <a:ext cx="2149868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DownManager - 2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359807" y="4010159"/>
            <a:ext cx="8408636" cy="860354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 버튼 클릭 시 호출되는 메소드입니다.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 와같이 파일사이즈를 확인하고, 라벨마다 다운로드를 진행합니다.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다운로드의 진행상황은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CheckDownLoad() 메소드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슬라이드바에 보기쉽게 표시되게 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0" name="Google Shape;190;p28"/>
          <p:cNvGrpSpPr/>
          <p:nvPr/>
        </p:nvGrpSpPr>
        <p:grpSpPr>
          <a:xfrm>
            <a:off x="334969" y="3975503"/>
            <a:ext cx="309595" cy="320673"/>
            <a:chOff x="1868717" y="5160176"/>
            <a:chExt cx="412793" cy="427564"/>
          </a:xfrm>
        </p:grpSpPr>
        <p:sp>
          <p:nvSpPr>
            <p:cNvPr id="191" name="Google Shape;191;p28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3" name="Google Shape;193;p28"/>
          <p:cNvGrpSpPr/>
          <p:nvPr/>
        </p:nvGrpSpPr>
        <p:grpSpPr>
          <a:xfrm rot="10800000">
            <a:off x="8474598" y="4590422"/>
            <a:ext cx="309595" cy="320673"/>
            <a:chOff x="1868717" y="5160176"/>
            <a:chExt cx="412793" cy="427564"/>
          </a:xfrm>
        </p:grpSpPr>
        <p:sp>
          <p:nvSpPr>
            <p:cNvPr id="194" name="Google Shape;194;p28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p28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3073" y="961380"/>
            <a:ext cx="3582103" cy="291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9"/>
          <p:cNvSpPr txBox="1"/>
          <p:nvPr/>
        </p:nvSpPr>
        <p:spPr>
          <a:xfrm>
            <a:off x="159932" y="623023"/>
            <a:ext cx="129059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CSVtoSO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Editor폴더에 있는 .csv파일을 불러옵니다.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읽은후 모두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문자열변수로 저장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EnemyStatsSo스크립터블오브젝트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각각의 값에 대입합니다.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대입이 끝났다면 지정한 파일위치에 스크립터블오브젝트를 생성하고 저장합니다.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6" name="Google Shape;206;p29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207" name="Google Shape;207;p29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9" name="Google Shape;209;p29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210" name="Google Shape;210;p29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2" name="Google Shape;212;p29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59932" y="623023"/>
            <a:ext cx="1853152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MineController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게임이 오프라인이거나 비활성화시에도 돈이 쌓일수있게하는 클래스입니다.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저장된 데이터가 있다면 저장된 시기의 시간을 저장합니다.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{현재시간 - 저장된 시간}을 계산해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동안의 골드를 collectedMoney에 대입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p30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222" name="Google Shape;222;p30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4" name="Google Shape;224;p30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6" name="Google Shape;226;p30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227" name="Google Shape;227;p30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350" y="1040023"/>
            <a:ext cx="3169298" cy="28353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159932" y="623023"/>
            <a:ext cx="240378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BlackSmithController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대장장이NPC의 제작UI에서 사용하는 메소드입니다.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제작할 무기(WeaponSO)에서 IngredientSO에 있는 데이터를 불러와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제작재료와 갯수를 UI에 나타냅니다.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인벤토리에서 현재 보유하고있는 재료의 개수를 파악합니다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{현재보유재료개수 &lt; 제작필요재료개수} 이면 텍스트 컬러를 빨간색으로 하고 제작버튼을 비활성화합니다.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31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238" name="Google Shape;238;p31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0" name="Google Shape;240;p31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2" name="Google Shape;242;p31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243" name="Google Shape;243;p31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022" y="976412"/>
            <a:ext cx="3345957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/>
        </p:nvSpPr>
        <p:spPr>
          <a:xfrm>
            <a:off x="159932" y="623023"/>
            <a:ext cx="240378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BlackSmithController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제작버튼 클릭시 호출되는 메소드입니다.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{현재보유중인재료개수 -= 제작필요재료개수} 이며 돈도 같은방식으로 계산됩니다.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후 </a:t>
            </a:r>
            <a:r>
              <a:rPr b="1"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GetItem메소드</a:t>
            </a: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아이템을 얻고 제작UI를 최신화합니다.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3" name="Google Shape;253;p32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254" name="Google Shape;254;p32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6" name="Google Shape;256;p32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8" name="Google Shape;258;p32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259" name="Google Shape;259;p32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22" y="1813451"/>
            <a:ext cx="6431606" cy="1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/>
        </p:nvSpPr>
        <p:spPr>
          <a:xfrm>
            <a:off x="159931" y="623023"/>
            <a:ext cx="1422842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 UIItem - 1</a:t>
            </a:r>
            <a:endParaRPr b="1" sz="15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00881" y="634305"/>
            <a:ext cx="59051" cy="27298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9807" y="3992295"/>
            <a:ext cx="8408636" cy="1056363"/>
          </a:xfrm>
          <a:prstGeom prst="rect">
            <a:avLst/>
          </a:prstGeom>
          <a:noFill/>
          <a:ln cap="flat" cmpd="sng" w="22225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297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인벤토리의 아이템칸에 붙어있는 클래스입니다.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900"/>
              <a:buFont typeface="Malgun Gothic"/>
              <a:buNone/>
            </a:pPr>
            <a:r>
              <a:rPr lang="ko" sz="9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 초기화, SET, 판매, 수량최신화, 아이템 선택시 강조UI등 다양한 메소드가 있습니다.</a:t>
            </a:r>
            <a:endParaRPr sz="9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9" name="Google Shape;269;p33"/>
          <p:cNvGrpSpPr/>
          <p:nvPr/>
        </p:nvGrpSpPr>
        <p:grpSpPr>
          <a:xfrm rot="10800000">
            <a:off x="8474598" y="4788276"/>
            <a:ext cx="309595" cy="320673"/>
            <a:chOff x="1868717" y="5160176"/>
            <a:chExt cx="412793" cy="427564"/>
          </a:xfrm>
        </p:grpSpPr>
        <p:sp>
          <p:nvSpPr>
            <p:cNvPr id="270" name="Google Shape;270;p33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33"/>
          <p:cNvSpPr/>
          <p:nvPr/>
        </p:nvSpPr>
        <p:spPr>
          <a:xfrm>
            <a:off x="0" y="0"/>
            <a:ext cx="9144000" cy="272988"/>
          </a:xfrm>
          <a:prstGeom prst="rect">
            <a:avLst/>
          </a:prstGeom>
          <a:gradFill>
            <a:gsLst>
              <a:gs pos="0">
                <a:srgbClr val="181818"/>
              </a:gs>
              <a:gs pos="100000">
                <a:srgbClr val="AAB3B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</a:t>
            </a:r>
            <a:endParaRPr b="1"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0" y="272988"/>
            <a:ext cx="9144000" cy="27298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26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>
            <a:off x="274055" y="3919372"/>
            <a:ext cx="309595" cy="320673"/>
            <a:chOff x="1868717" y="5160176"/>
            <a:chExt cx="412793" cy="427564"/>
          </a:xfrm>
        </p:grpSpPr>
        <p:sp>
          <p:nvSpPr>
            <p:cNvPr id="275" name="Google Shape;275;p33"/>
            <p:cNvSpPr/>
            <p:nvPr/>
          </p:nvSpPr>
          <p:spPr>
            <a:xfrm rot="-2740870">
              <a:off x="1834942" y="5330895"/>
              <a:ext cx="484343" cy="98408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 rot="5400000">
              <a:off x="1868717" y="5160176"/>
              <a:ext cx="363984" cy="363984"/>
            </a:xfrm>
            <a:prstGeom prst="rtTriangle">
              <a:avLst/>
            </a:prstGeom>
            <a:gradFill>
              <a:gsLst>
                <a:gs pos="0">
                  <a:srgbClr val="181818"/>
                </a:gs>
                <a:gs pos="42000">
                  <a:srgbClr val="181818"/>
                </a:gs>
                <a:gs pos="100000">
                  <a:srgbClr val="AAB3BC"/>
                </a:gs>
              </a:gsLst>
              <a:lin ang="2700000" scaled="0"/>
            </a:gra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459" y="1056035"/>
            <a:ext cx="6551081" cy="280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