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2"/>
  </p:notesMasterIdLst>
  <p:handoutMasterIdLst>
    <p:handoutMasterId r:id="rId33"/>
  </p:handoutMasterIdLst>
  <p:sldIdLst>
    <p:sldId id="288" r:id="rId3"/>
    <p:sldId id="309" r:id="rId4"/>
    <p:sldId id="330" r:id="rId5"/>
    <p:sldId id="315" r:id="rId6"/>
    <p:sldId id="332" r:id="rId7"/>
    <p:sldId id="351" r:id="rId8"/>
    <p:sldId id="333" r:id="rId9"/>
    <p:sldId id="339" r:id="rId10"/>
    <p:sldId id="334" r:id="rId11"/>
    <p:sldId id="354" r:id="rId12"/>
    <p:sldId id="355" r:id="rId13"/>
    <p:sldId id="352" r:id="rId14"/>
    <p:sldId id="336" r:id="rId15"/>
    <p:sldId id="337" r:id="rId16"/>
    <p:sldId id="338" r:id="rId17"/>
    <p:sldId id="340" r:id="rId18"/>
    <p:sldId id="341" r:id="rId19"/>
    <p:sldId id="342" r:id="rId20"/>
    <p:sldId id="343" r:id="rId21"/>
    <p:sldId id="344" r:id="rId22"/>
    <p:sldId id="345" r:id="rId23"/>
    <p:sldId id="346" r:id="rId24"/>
    <p:sldId id="347" r:id="rId25"/>
    <p:sldId id="353" r:id="rId26"/>
    <p:sldId id="348" r:id="rId27"/>
    <p:sldId id="350" r:id="rId28"/>
    <p:sldId id="349" r:id="rId29"/>
    <p:sldId id="313" r:id="rId30"/>
    <p:sldId id="32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09"/>
            <p14:sldId id="330"/>
            <p14:sldId id="315"/>
            <p14:sldId id="332"/>
            <p14:sldId id="351"/>
            <p14:sldId id="333"/>
            <p14:sldId id="339"/>
            <p14:sldId id="334"/>
            <p14:sldId id="354"/>
            <p14:sldId id="355"/>
            <p14:sldId id="352"/>
            <p14:sldId id="336"/>
            <p14:sldId id="337"/>
            <p14:sldId id="338"/>
            <p14:sldId id="340"/>
            <p14:sldId id="341"/>
            <p14:sldId id="342"/>
            <p14:sldId id="343"/>
            <p14:sldId id="344"/>
            <p14:sldId id="345"/>
            <p14:sldId id="346"/>
            <p14:sldId id="347"/>
            <p14:sldId id="353"/>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163" autoAdjust="0"/>
  </p:normalViewPr>
  <p:slideViewPr>
    <p:cSldViewPr snapToGrid="0">
      <p:cViewPr varScale="1">
        <p:scale>
          <a:sx n="93" d="100"/>
          <a:sy n="93" d="100"/>
        </p:scale>
        <p:origin x="12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10/01/2020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10/01/2020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24</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26</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Prez</a:t>
            </a:r>
            <a:r>
              <a:rPr lang="fr-FR" dirty="0" smtClean="0"/>
              <a:t> fonctionnelle et technique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5</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13</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19</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21</a:t>
            </a:fld>
            <a:endParaRPr lang="fr-FR"/>
          </a:p>
        </p:txBody>
      </p:sp>
    </p:spTree>
    <p:extLst>
      <p:ext uri="{BB962C8B-B14F-4D97-AF65-F5344CB8AC3E}">
        <p14:creationId xmlns:p14="http://schemas.microsoft.com/office/powerpoint/2010/main" val="1204782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660454" cy="883356"/>
            <a:chOff x="0" y="-9760"/>
            <a:chExt cx="2931415" cy="785565"/>
          </a:xfrm>
        </p:grpSpPr>
        <p:sp>
          <p:nvSpPr>
            <p:cNvPr id="203" name="ZoneTexte 202"/>
            <p:cNvSpPr txBox="1"/>
            <p:nvPr/>
          </p:nvSpPr>
          <p:spPr>
            <a:xfrm>
              <a:off x="109500" y="-9760"/>
              <a:ext cx="282191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Tests unitaires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1015663"/>
          </a:xfrm>
          <a:prstGeom prst="rect">
            <a:avLst/>
          </a:prstGeom>
          <a:noFill/>
        </p:spPr>
        <p:txBody>
          <a:bodyPr wrap="square" rtlCol="0">
            <a:spAutoFit/>
          </a:bodyPr>
          <a:lstStyle/>
          <a:p>
            <a:pPr marL="342900" indent="-342900">
              <a:buFontTx/>
              <a:buChar char="-"/>
            </a:pPr>
            <a:r>
              <a:rPr lang="fr-FR" sz="2000" dirty="0">
                <a:solidFill>
                  <a:schemeClr val="tx2"/>
                </a:solidFill>
                <a:latin typeface="Lato Regular"/>
                <a:cs typeface="Lato Regular"/>
              </a:rPr>
              <a:t>Récupérer les sources de </a:t>
            </a:r>
            <a:r>
              <a:rPr lang="fr-FR" sz="2000" dirty="0" err="1">
                <a:solidFill>
                  <a:schemeClr val="tx2"/>
                </a:solidFill>
                <a:latin typeface="Lato Regular"/>
                <a:cs typeface="Lato Regular"/>
              </a:rPr>
              <a:t>fusiion</a:t>
            </a:r>
            <a:r>
              <a:rPr lang="fr-FR" sz="2000" dirty="0">
                <a:solidFill>
                  <a:schemeClr val="tx2"/>
                </a:solidFill>
                <a:latin typeface="Lato Regular"/>
                <a:cs typeface="Lato Regular"/>
              </a:rPr>
              <a:t> depuis GIT</a:t>
            </a:r>
          </a:p>
          <a:p>
            <a:pPr marL="342900" indent="-342900">
              <a:buFontTx/>
              <a:buChar char="-"/>
            </a:pPr>
            <a:r>
              <a:rPr lang="fr-FR" sz="2000" dirty="0" smtClean="0">
                <a:solidFill>
                  <a:schemeClr val="tx2"/>
                </a:solidFill>
                <a:latin typeface="Lato Regular"/>
                <a:cs typeface="Lato Regular"/>
              </a:rPr>
              <a:t>Lancer </a:t>
            </a:r>
            <a:r>
              <a:rPr lang="fr-FR" sz="2000" dirty="0">
                <a:solidFill>
                  <a:schemeClr val="tx2"/>
                </a:solidFill>
                <a:latin typeface="Lato Regular"/>
                <a:cs typeface="Lato Regular"/>
              </a:rPr>
              <a:t>les tests unitaires </a:t>
            </a:r>
            <a:r>
              <a:rPr lang="fr-FR" sz="2000" dirty="0" err="1">
                <a:solidFill>
                  <a:schemeClr val="tx2"/>
                </a:solidFill>
                <a:latin typeface="Lato Regular"/>
                <a:cs typeface="Lato Regular"/>
              </a:rPr>
              <a:t>Junit</a:t>
            </a:r>
            <a:endParaRPr lang="fr-FR" sz="2000" dirty="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Couverture </a:t>
            </a:r>
            <a:r>
              <a:rPr lang="fr-FR" sz="2000" dirty="0">
                <a:solidFill>
                  <a:schemeClr val="tx2"/>
                </a:solidFill>
                <a:latin typeface="Lato Regular"/>
                <a:cs typeface="Lato Regular"/>
              </a:rPr>
              <a:t>de </a:t>
            </a:r>
            <a:r>
              <a:rPr lang="fr-FR" sz="2000" dirty="0" smtClean="0">
                <a:solidFill>
                  <a:schemeClr val="tx2"/>
                </a:solidFill>
                <a:latin typeface="Lato Regular"/>
                <a:cs typeface="Lato Regular"/>
              </a:rPr>
              <a:t>code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707886"/>
          </a:xfrm>
          <a:prstGeom prst="rect">
            <a:avLst/>
          </a:prstGeom>
          <a:noFill/>
        </p:spPr>
        <p:txBody>
          <a:bodyPr wrap="square" rtlCol="0">
            <a:spAutoFit/>
          </a:bodyPr>
          <a:lstStyle/>
          <a:p>
            <a:pPr marL="342900" indent="-342900">
              <a:buFontTx/>
              <a:buChar char="-"/>
            </a:pPr>
            <a:r>
              <a:rPr lang="fr-FR" sz="2000" dirty="0" smtClean="0">
                <a:solidFill>
                  <a:schemeClr val="tx2"/>
                </a:solidFill>
                <a:latin typeface="Lato Regular"/>
                <a:cs typeface="Lato Regular"/>
              </a:rPr>
              <a:t>Ajout </a:t>
            </a:r>
            <a:r>
              <a:rPr lang="fr-FR" sz="2000" dirty="0">
                <a:solidFill>
                  <a:schemeClr val="tx2"/>
                </a:solidFill>
                <a:latin typeface="Lato Regular"/>
                <a:cs typeface="Lato Regular"/>
              </a:rPr>
              <a:t>de la dépendance de </a:t>
            </a:r>
            <a:r>
              <a:rPr lang="fr-FR" sz="2000" dirty="0" err="1">
                <a:solidFill>
                  <a:schemeClr val="tx2"/>
                </a:solidFill>
                <a:latin typeface="Lato Regular"/>
                <a:cs typeface="Lato Regular"/>
              </a:rPr>
              <a:t>PitTest</a:t>
            </a:r>
            <a:endParaRPr lang="fr-FR" sz="2000" dirty="0">
              <a:solidFill>
                <a:schemeClr val="tx2"/>
              </a:solidFill>
              <a:latin typeface="Lato Regular"/>
              <a:cs typeface="Lato Regular"/>
            </a:endParaRPr>
          </a:p>
          <a:p>
            <a:pPr marL="342900" indent="-342900">
              <a:buFontTx/>
              <a:buChar char="-"/>
            </a:pPr>
            <a:r>
              <a:rPr lang="fr-FR" sz="2000" dirty="0">
                <a:solidFill>
                  <a:schemeClr val="tx2"/>
                </a:solidFill>
                <a:latin typeface="Lato Regular"/>
                <a:cs typeface="Lato Regular"/>
              </a:rPr>
              <a:t>Mutation </a:t>
            </a:r>
            <a:r>
              <a:rPr lang="fr-FR" sz="2000" dirty="0" err="1">
                <a:solidFill>
                  <a:schemeClr val="tx2"/>
                </a:solidFill>
                <a:latin typeface="Lato Regular"/>
                <a:cs typeface="Lato Regular"/>
              </a:rPr>
              <a:t>coverage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810526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4860123" y="1223794"/>
            <a:ext cx="5187715" cy="1015663"/>
          </a:xfrm>
          <a:prstGeom prst="rect">
            <a:avLst/>
          </a:prstGeom>
          <a:noFill/>
        </p:spPr>
        <p:txBody>
          <a:bodyPr wrap="square" rtlCol="0">
            <a:spAutoFit/>
          </a:bodyPr>
          <a:lstStyle/>
          <a:p>
            <a:r>
              <a:rPr lang="fr-FR" sz="2000" dirty="0" smtClean="0">
                <a:solidFill>
                  <a:schemeClr val="tx2"/>
                </a:solidFill>
                <a:latin typeface="Lato Regular"/>
                <a:cs typeface="Lato Regular"/>
              </a:rPr>
              <a:t>Pourquoi </a:t>
            </a:r>
            <a:r>
              <a:rPr lang="fr-FR" sz="2000" dirty="0">
                <a:solidFill>
                  <a:schemeClr val="tx2"/>
                </a:solidFill>
                <a:latin typeface="Lato Regular"/>
                <a:cs typeface="Lato Regular"/>
              </a:rPr>
              <a:t>TIMED </a:t>
            </a:r>
            <a:r>
              <a:rPr lang="fr-FR" sz="2000" dirty="0" smtClean="0">
                <a:solidFill>
                  <a:schemeClr val="tx2"/>
                </a:solidFill>
                <a:latin typeface="Lato Regular"/>
                <a:cs typeface="Lato Regular"/>
              </a:rPr>
              <a:t>OUT ?</a:t>
            </a:r>
            <a:endParaRPr lang="fr-FR" sz="2000" dirty="0">
              <a:solidFill>
                <a:schemeClr val="tx2"/>
              </a:solidFill>
              <a:latin typeface="Lato Regular"/>
              <a:cs typeface="Lato Regular"/>
            </a:endParaRPr>
          </a:p>
          <a:p>
            <a:pPr marL="342900" indent="-342900">
              <a:buFont typeface="Arial" panose="020B0604020202020204" pitchFamily="34" charset="0"/>
              <a:buChar char="•"/>
            </a:pPr>
            <a:r>
              <a:rPr lang="fr-FR" sz="2000" dirty="0" smtClean="0">
                <a:solidFill>
                  <a:schemeClr val="tx2"/>
                </a:solidFill>
                <a:latin typeface="Lato Regular"/>
                <a:cs typeface="Lato Regular"/>
              </a:rPr>
              <a:t>une </a:t>
            </a:r>
            <a:r>
              <a:rPr lang="fr-FR" sz="2000" dirty="0">
                <a:solidFill>
                  <a:schemeClr val="tx2"/>
                </a:solidFill>
                <a:latin typeface="Lato Regular"/>
                <a:cs typeface="Lato Regular"/>
              </a:rPr>
              <a:t>mutation créé une boucle </a:t>
            </a:r>
            <a:r>
              <a:rPr lang="fr-FR" sz="2000" dirty="0" smtClean="0">
                <a:solidFill>
                  <a:schemeClr val="tx2"/>
                </a:solidFill>
                <a:latin typeface="Lato Regular"/>
                <a:cs typeface="Lato Regular"/>
              </a:rPr>
              <a:t>infinie</a:t>
            </a:r>
          </a:p>
          <a:p>
            <a:pPr marL="342900" indent="-342900">
              <a:buFont typeface="Arial" panose="020B0604020202020204" pitchFamily="34" charset="0"/>
              <a:buChar char="•"/>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a:t>
            </a:r>
            <a:r>
              <a:rPr lang="fr-FR" sz="2000" dirty="0">
                <a:solidFill>
                  <a:schemeClr val="tx2"/>
                </a:solidFill>
                <a:latin typeface="Lato Regular"/>
                <a:cs typeface="Lato Regular"/>
              </a:rPr>
              <a:t>test pense qu'il y a une boucle infinie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927879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502578" cy="883356"/>
            <a:chOff x="0" y="-9760"/>
            <a:chExt cx="5207484" cy="785565"/>
          </a:xfrm>
        </p:grpSpPr>
        <p:sp>
          <p:nvSpPr>
            <p:cNvPr id="203" name="ZoneTexte 202"/>
            <p:cNvSpPr txBox="1"/>
            <p:nvPr/>
          </p:nvSpPr>
          <p:spPr>
            <a:xfrm>
              <a:off x="109500" y="-9760"/>
              <a:ext cx="509798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méchant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
        <p:nvSpPr>
          <p:cNvPr id="9" name="Étoile à 5 branches 8"/>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charge</a:t>
            </a:r>
          </a:p>
          <a:p>
            <a:pPr marL="571500" indent="-571500">
              <a:buFontTx/>
              <a:buChar char="-"/>
            </a:pPr>
            <a:r>
              <a:rPr lang="fr-FR" sz="2000" dirty="0" smtClean="0">
                <a:solidFill>
                  <a:schemeClr val="tx2"/>
                </a:solidFill>
                <a:latin typeface="Lato Light"/>
                <a:cs typeface="Lato Light"/>
              </a:rPr>
              <a:t>Suivi de l’état des conteneurs avec un outil de monitoring</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2429" y="668692"/>
            <a:ext cx="7699649" cy="5385744"/>
          </a:xfrm>
          <a:prstGeom prst="rect">
            <a:avLst/>
          </a:prstGeom>
        </p:spPr>
      </p:pic>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6082748" y="1706679"/>
            <a:ext cx="5187715" cy="2862322"/>
          </a:xfrm>
          <a:prstGeom prst="rect">
            <a:avLst/>
          </a:prstGeom>
          <a:noFill/>
        </p:spPr>
        <p:txBody>
          <a:bodyPr wrap="square" rtlCol="0">
            <a:spAutoFit/>
          </a:bodyPr>
          <a:lstStyle/>
          <a:p>
            <a:r>
              <a:rPr lang="fr-FR" sz="2000" dirty="0">
                <a:solidFill>
                  <a:schemeClr val="tx2"/>
                </a:solidFill>
                <a:latin typeface="Lato Regular"/>
                <a:cs typeface="Lato Regular"/>
              </a:rPr>
              <a:t>Installation en local</a:t>
            </a:r>
          </a:p>
          <a:p>
            <a:pPr marL="571500" indent="-571500">
              <a:buFontTx/>
              <a:buChar char="-"/>
            </a:pPr>
            <a:r>
              <a:rPr lang="fr-FR" sz="2000" dirty="0">
                <a:solidFill>
                  <a:schemeClr val="tx2"/>
                </a:solidFill>
                <a:latin typeface="Lato Light"/>
                <a:cs typeface="Lato Light"/>
              </a:rPr>
              <a:t>Java</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err="1" smtClean="0">
                <a:solidFill>
                  <a:schemeClr val="tx2"/>
                </a:solidFill>
                <a:latin typeface="Lato Regular"/>
                <a:cs typeface="Lato Regular"/>
              </a:rPr>
              <a:t>Repositories</a:t>
            </a:r>
            <a:endParaRPr lang="fr-FR" sz="2000" dirty="0">
              <a:solidFill>
                <a:schemeClr val="tx2"/>
              </a:solidFill>
              <a:latin typeface="Lato Regular"/>
              <a:cs typeface="Lato Regular"/>
            </a:endParaRPr>
          </a:p>
          <a:p>
            <a:pPr marL="571500" indent="-571500">
              <a:buFontTx/>
              <a:buChar char="-"/>
            </a:pPr>
            <a:r>
              <a:rPr lang="fr-FR" sz="2000" dirty="0">
                <a:solidFill>
                  <a:schemeClr val="tx2"/>
                </a:solidFill>
                <a:latin typeface="Lato Light"/>
                <a:cs typeface="Lato Light"/>
              </a:rPr>
              <a:t>https://</a:t>
            </a:r>
            <a:r>
              <a:rPr lang="fr-FR" sz="2000" dirty="0" smtClean="0">
                <a:solidFill>
                  <a:schemeClr val="tx2"/>
                </a:solidFill>
                <a:latin typeface="Lato Light"/>
                <a:cs typeface="Lato Light"/>
              </a:rPr>
              <a:t>github.com/SII-Codelab-Chaos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54394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5063" y="4078253"/>
            <a:ext cx="5258171" cy="369332"/>
          </a:xfrm>
          <a:prstGeom prst="rect">
            <a:avLst/>
          </a:prstGeom>
          <a:noFill/>
        </p:spPr>
        <p:txBody>
          <a:bodyPr wrap="none" rtlCol="0">
            <a:spAutoFit/>
          </a:bodyPr>
          <a:lstStyle/>
          <a:p>
            <a:r>
              <a:rPr lang="fr-FR" dirty="0" smtClean="0">
                <a:solidFill>
                  <a:schemeClr val="tx2"/>
                </a:solidFill>
                <a:latin typeface="Lato Light"/>
                <a:cs typeface="Lato Light"/>
              </a:rPr>
              <a:t>Du texte mis en valeur, </a:t>
            </a:r>
            <a:r>
              <a:rPr lang="fr-FR" dirty="0" err="1" smtClean="0">
                <a:solidFill>
                  <a:schemeClr val="tx2"/>
                </a:solidFill>
                <a:latin typeface="Lato Light"/>
                <a:cs typeface="Lato Light"/>
              </a:rPr>
              <a:t>Lorem</a:t>
            </a:r>
            <a:r>
              <a:rPr lang="fr-FR" dirty="0" smtClean="0">
                <a:solidFill>
                  <a:schemeClr val="tx2"/>
                </a:solidFill>
                <a:latin typeface="Lato Light"/>
                <a:cs typeface="Lato Light"/>
              </a:rPr>
              <a:t> </a:t>
            </a:r>
            <a:r>
              <a:rPr lang="fr-FR" dirty="0" err="1" smtClean="0">
                <a:solidFill>
                  <a:schemeClr val="tx2"/>
                </a:solidFill>
                <a:latin typeface="Lato Light"/>
                <a:cs typeface="Lato Light"/>
              </a:rPr>
              <a:t>ipsum</a:t>
            </a:r>
            <a:r>
              <a:rPr lang="fr-FR" dirty="0" smtClean="0">
                <a:solidFill>
                  <a:schemeClr val="tx2"/>
                </a:solidFill>
                <a:latin typeface="Lato Light"/>
                <a:cs typeface="Lato Light"/>
              </a:rPr>
              <a:t> </a:t>
            </a:r>
            <a:r>
              <a:rPr lang="fr-FR" dirty="0" err="1" smtClean="0">
                <a:solidFill>
                  <a:schemeClr val="tx2"/>
                </a:solidFill>
                <a:latin typeface="Lato Light"/>
                <a:cs typeface="Lato Light"/>
              </a:rPr>
              <a:t>dolor</a:t>
            </a:r>
            <a:r>
              <a:rPr lang="fr-FR" dirty="0" smtClean="0">
                <a:solidFill>
                  <a:schemeClr val="tx2"/>
                </a:solidFill>
                <a:latin typeface="Lato Light"/>
                <a:cs typeface="Lato Light"/>
              </a:rPr>
              <a:t> </a:t>
            </a:r>
            <a:r>
              <a:rPr lang="fr-FR" dirty="0" err="1" smtClean="0">
                <a:solidFill>
                  <a:schemeClr val="tx2"/>
                </a:solidFill>
                <a:latin typeface="Lato Light"/>
                <a:cs typeface="Lato Light"/>
              </a:rPr>
              <a:t>sit</a:t>
            </a:r>
            <a:r>
              <a:rPr lang="fr-FR" dirty="0" smtClean="0">
                <a:solidFill>
                  <a:schemeClr val="tx2"/>
                </a:solidFill>
                <a:latin typeface="Lato Light"/>
                <a:cs typeface="Lato Light"/>
              </a:rPr>
              <a:t> </a:t>
            </a:r>
            <a:r>
              <a:rPr lang="fr-FR" dirty="0" err="1" smtClean="0">
                <a:solidFill>
                  <a:schemeClr val="tx2"/>
                </a:solidFill>
                <a:latin typeface="Lato Light"/>
                <a:cs typeface="Lato Light"/>
              </a:rPr>
              <a:t>amet</a:t>
            </a:r>
            <a:endParaRPr lang="fr-FR" dirty="0">
              <a:solidFill>
                <a:schemeClr val="tx2"/>
              </a:solidFill>
              <a:latin typeface="Lato Light"/>
              <a:cs typeface="Lato Light"/>
            </a:endParaRPr>
          </a:p>
        </p:txBody>
      </p:sp>
      <p:sp>
        <p:nvSpPr>
          <p:cNvPr id="3" name="Parenthèses 2"/>
          <p:cNvSpPr/>
          <p:nvPr/>
        </p:nvSpPr>
        <p:spPr>
          <a:xfrm>
            <a:off x="441410" y="4101028"/>
            <a:ext cx="5471062" cy="346557"/>
          </a:xfrm>
          <a:prstGeom prst="bracketPair">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6" name="Connecteur droit avec flèche 5"/>
          <p:cNvCxnSpPr>
            <a:stCxn id="3" idx="3"/>
          </p:cNvCxnSpPr>
          <p:nvPr/>
        </p:nvCxnSpPr>
        <p:spPr>
          <a:xfrm flipV="1">
            <a:off x="5912472" y="4262919"/>
            <a:ext cx="2252590" cy="1138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7" name="TextBox 33">
            <a:extLst>
              <a:ext uri="{FF2B5EF4-FFF2-40B4-BE49-F238E27FC236}">
                <a16:creationId xmlns:a16="http://schemas.microsoft.com/office/drawing/2014/main" id="{6C5817D6-E01D-4F9B-96DE-DA710C8C152E}"/>
              </a:ext>
            </a:extLst>
          </p:cNvPr>
          <p:cNvSpPr txBox="1"/>
          <p:nvPr/>
        </p:nvSpPr>
        <p:spPr>
          <a:xfrm>
            <a:off x="6390756" y="3512359"/>
            <a:ext cx="1448189" cy="707886"/>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Some</a:t>
            </a:r>
            <a:br>
              <a:rPr lang="en-US" sz="2000" dirty="0" smtClean="0">
                <a:latin typeface="Lato Light" panose="020F0502020204030203" pitchFamily="34" charset="0"/>
                <a:ea typeface="Lato Light" panose="020F0502020204030203" pitchFamily="34" charset="0"/>
                <a:cs typeface="Lato Light" panose="020F0502020204030203" pitchFamily="34" charset="0"/>
              </a:rPr>
            </a:br>
            <a:r>
              <a:rPr lang="en-US" sz="2000" dirty="0" smtClean="0">
                <a:latin typeface="Lato Light" panose="020F0502020204030203" pitchFamily="34" charset="0"/>
                <a:ea typeface="Lato Light" panose="020F0502020204030203" pitchFamily="34" charset="0"/>
                <a:cs typeface="Lato Light" panose="020F0502020204030203" pitchFamily="34" charset="0"/>
              </a:rPr>
              <a:t>Text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ZoneTexte 9"/>
          <p:cNvSpPr txBox="1"/>
          <p:nvPr/>
        </p:nvSpPr>
        <p:spPr>
          <a:xfrm>
            <a:off x="4193076"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39" name="ZoneTexte 38"/>
          <p:cNvSpPr txBox="1"/>
          <p:nvPr/>
        </p:nvSpPr>
        <p:spPr>
          <a:xfrm>
            <a:off x="5011053"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40" name="Accolade fermante 39"/>
          <p:cNvSpPr/>
          <p:nvPr/>
        </p:nvSpPr>
        <p:spPr>
          <a:xfrm rot="5400000">
            <a:off x="3235076" y="419795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ZoneTexte 40"/>
          <p:cNvSpPr txBox="1"/>
          <p:nvPr/>
        </p:nvSpPr>
        <p:spPr>
          <a:xfrm>
            <a:off x="2911365"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Accolade fermante 47"/>
          <p:cNvSpPr/>
          <p:nvPr/>
        </p:nvSpPr>
        <p:spPr>
          <a:xfrm rot="5400000">
            <a:off x="4516787" y="419242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Accolade fermante 48"/>
          <p:cNvSpPr/>
          <p:nvPr/>
        </p:nvSpPr>
        <p:spPr>
          <a:xfrm rot="5400000">
            <a:off x="5334764" y="4192420"/>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0" indent="0">
              <a:buNone/>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Définition et explication</a:t>
            </a:r>
            <a:endParaRPr lang="fr-FR" sz="18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fr-FR" sz="1600" dirty="0">
              <a:solidFill>
                <a:schemeClr val="tx2"/>
              </a:solidFill>
              <a:latin typeface="Lato Light"/>
              <a:cs typeface="Lato Light"/>
            </a:endParaRPr>
          </a:p>
        </p:txBody>
      </p:sp>
      <p:sp>
        <p:nvSpPr>
          <p:cNvPr id="17" name="Étoile à 5 branches 1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0" grpId="0"/>
      <p:bldP spid="39" grpId="0"/>
      <p:bldP spid="40" grpId="0" animBg="1"/>
      <p:bldP spid="41" grpId="0"/>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5051</TotalTime>
  <Words>1195</Words>
  <Application>Microsoft Office PowerPoint</Application>
  <PresentationFormat>Grand écran</PresentationFormat>
  <Paragraphs>204</Paragraphs>
  <Slides>29</Slides>
  <Notes>13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29</vt:i4>
      </vt:variant>
    </vt:vector>
  </HeadingPairs>
  <TitlesOfParts>
    <vt:vector size="38"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Paul ROYE</cp:lastModifiedBy>
  <cp:revision>238</cp:revision>
  <dcterms:created xsi:type="dcterms:W3CDTF">2018-06-27T12:23:00Z</dcterms:created>
  <dcterms:modified xsi:type="dcterms:W3CDTF">2020-01-10T11:44:31Z</dcterms:modified>
</cp:coreProperties>
</file>