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8"/>
  </p:notesMasterIdLst>
  <p:sldIdLst>
    <p:sldId id="256" r:id="rId2"/>
    <p:sldId id="257" r:id="rId3"/>
    <p:sldId id="277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49" autoAdjust="0"/>
  </p:normalViewPr>
  <p:slideViewPr>
    <p:cSldViewPr snapToGrid="0">
      <p:cViewPr varScale="1">
        <p:scale>
          <a:sx n="66" d="100"/>
          <a:sy n="66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6CA52-AC72-4A06-A9E8-FD68904A04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D1213-2372-46B3-A117-26C06735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D1213-2372-46B3-A117-26C0673544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D1213-2372-46B3-A117-26C0673544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D1213-2372-46B3-A117-26C0673544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60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1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70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4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1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7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05C5-0E2B-4058-859F-3CB8C2E1B42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D92B5F-171F-426B-8AC4-6059BCA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2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pair.com/python/posts/django-flask-pyrami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SIJP</a:t>
            </a:r>
            <a:r>
              <a:rPr lang="ja-JP" altLang="en-US" sz="3600" dirty="0"/>
              <a:t>技術勉強会</a:t>
            </a:r>
            <a:r>
              <a:rPr lang="en-US" sz="3600" dirty="0"/>
              <a:t>  2016-06-24</a:t>
            </a:r>
            <a:br>
              <a:rPr lang="en-US" sz="6600" dirty="0"/>
            </a:br>
            <a:r>
              <a:rPr lang="en-US" sz="6600" dirty="0"/>
              <a:t>Flask</a:t>
            </a:r>
            <a:r>
              <a:rPr lang="ja-JP" altLang="en-US" sz="4900" dirty="0"/>
              <a:t>（フラスコ）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大野 洋    </a:t>
            </a:r>
            <a:r>
              <a:rPr lang="en-US" dirty="0"/>
              <a:t>Hiroshi Ohno</a:t>
            </a:r>
          </a:p>
        </p:txBody>
      </p:sp>
    </p:spTree>
    <p:extLst>
      <p:ext uri="{BB962C8B-B14F-4D97-AF65-F5344CB8AC3E}">
        <p14:creationId xmlns:p14="http://schemas.microsoft.com/office/powerpoint/2010/main" val="31880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社内用ツール</a:t>
            </a:r>
            <a:endParaRPr lang="en-US" altLang="ja-JP" dirty="0"/>
          </a:p>
          <a:p>
            <a:pPr lvl="1"/>
            <a:r>
              <a:rPr lang="ja-JP" altLang="en-US" dirty="0"/>
              <a:t>原型は複雑な設定が必要なコマンドラインスクリプト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ベースの</a:t>
            </a:r>
            <a:r>
              <a:rPr lang="en-US" altLang="ja-JP" dirty="0"/>
              <a:t>UI</a:t>
            </a:r>
            <a:r>
              <a:rPr lang="ja-JP" altLang="en-US" dirty="0"/>
              <a:t>が必要</a:t>
            </a:r>
            <a:endParaRPr lang="en-US" altLang="ja-JP" dirty="0"/>
          </a:p>
          <a:p>
            <a:pPr lvl="1"/>
            <a:r>
              <a:rPr lang="ja-JP" altLang="en-US" dirty="0"/>
              <a:t>サポートチーム・セールスエンジニアリングチームも使用</a:t>
            </a:r>
            <a:endParaRPr lang="en-US" altLang="ja-JP" dirty="0"/>
          </a:p>
          <a:p>
            <a:r>
              <a:rPr lang="en-US" dirty="0"/>
              <a:t>PHP, Perl, Ruby</a:t>
            </a:r>
            <a:r>
              <a:rPr lang="ja-JP" altLang="en-US" dirty="0"/>
              <a:t>は社内で未使用なので使いたくない</a:t>
            </a:r>
            <a:endParaRPr lang="en-US" altLang="ja-JP" dirty="0"/>
          </a:p>
          <a:p>
            <a:r>
              <a:rPr lang="en-US" altLang="ja-JP" dirty="0"/>
              <a:t>ASP.NET</a:t>
            </a:r>
            <a:r>
              <a:rPr lang="ja-JP" altLang="en-US" dirty="0"/>
              <a:t>（あるいは</a:t>
            </a:r>
            <a:r>
              <a:rPr lang="en-US" altLang="ja-JP" dirty="0"/>
              <a:t>JSP</a:t>
            </a:r>
            <a:r>
              <a:rPr lang="ja-JP" altLang="en-US" dirty="0"/>
              <a:t>）はさすがに大げさ</a:t>
            </a:r>
            <a:endParaRPr lang="en-US" altLang="ja-JP" dirty="0"/>
          </a:p>
          <a:p>
            <a:r>
              <a:rPr lang="ja-JP" altLang="en-US" dirty="0"/>
              <a:t>そうだ</a:t>
            </a:r>
            <a:r>
              <a:rPr lang="en-US" altLang="ja-JP" dirty="0"/>
              <a:t>Python</a:t>
            </a:r>
            <a:r>
              <a:rPr lang="ja-JP" altLang="en-US" dirty="0"/>
              <a:t>があるじゃないか</a:t>
            </a:r>
            <a:endParaRPr lang="en-US" altLang="ja-JP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を選択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比較記事  </a:t>
            </a:r>
            <a:r>
              <a:rPr lang="en-US" altLang="ja-JP" dirty="0"/>
              <a:t>Django vs. Flask vs. Pyramid</a:t>
            </a:r>
          </a:p>
          <a:p>
            <a:pPr lvl="1"/>
            <a:r>
              <a:rPr lang="en-US" altLang="ja-JP" dirty="0">
                <a:hlinkClick r:id="rId3"/>
              </a:rPr>
              <a:t>https://www.airpair.com/python/posts/django-flask-pyramid</a:t>
            </a:r>
            <a:endParaRPr lang="en-US" altLang="ja-JP" dirty="0"/>
          </a:p>
          <a:p>
            <a:pPr lvl="1"/>
            <a:r>
              <a:rPr lang="en-US" altLang="ja-JP" dirty="0"/>
              <a:t>TL;DR: Pyramid, Django, and Flask are all excellent frameworks, and choosing just one for a project is hard. We'll see working apps with identical functionality in all three frameworks to make comparing the three easier. Skip to Frameworks in Action</a:t>
            </a:r>
          </a:p>
          <a:p>
            <a:pPr lvl="1"/>
            <a:r>
              <a:rPr lang="en-US" altLang="ja-JP" dirty="0"/>
              <a:t>Flask</a:t>
            </a:r>
            <a:r>
              <a:rPr lang="ja-JP" altLang="en-US" dirty="0"/>
              <a:t>は小規模・簡易 </a:t>
            </a:r>
            <a:r>
              <a:rPr lang="en-US" altLang="ja-JP" dirty="0"/>
              <a:t>web UI</a:t>
            </a:r>
            <a:r>
              <a:rPr lang="ja-JP" altLang="en-US" dirty="0"/>
              <a:t> プロジェクトを短時間で作成するのに最適</a:t>
            </a:r>
            <a:endParaRPr lang="en-US" altLang="ja-JP" dirty="0"/>
          </a:p>
          <a:p>
            <a:r>
              <a:rPr lang="ja-JP" altLang="en-US" dirty="0"/>
              <a:t>試用して本当に簡単だったので、そのまま採用。</a:t>
            </a:r>
            <a:endParaRPr lang="en-US" altLang="ja-JP" dirty="0"/>
          </a:p>
          <a:p>
            <a:r>
              <a:rPr lang="ja-JP" altLang="en-US" dirty="0"/>
              <a:t>複雑なアプリケーション、高負荷のアプリケーションには、たぶん向かない。</a:t>
            </a:r>
            <a:endParaRPr lang="en-US" altLang="ja-JP" dirty="0"/>
          </a:p>
          <a:p>
            <a:r>
              <a:rPr lang="en-US" dirty="0"/>
              <a:t>Community</a:t>
            </a:r>
            <a:r>
              <a:rPr lang="ja-JP" altLang="en-US" dirty="0"/>
              <a:t>のサイズでは</a:t>
            </a:r>
            <a:r>
              <a:rPr lang="en-US" altLang="ja-JP" dirty="0"/>
              <a:t>Django</a:t>
            </a:r>
            <a:r>
              <a:rPr lang="ja-JP" altLang="en-US" dirty="0"/>
              <a:t>の方が</a:t>
            </a:r>
            <a:r>
              <a:rPr lang="en-US" altLang="ja-JP" dirty="0"/>
              <a:t>Flask</a:t>
            </a:r>
            <a:r>
              <a:rPr lang="ja-JP" altLang="en-US" dirty="0"/>
              <a:t>より</a:t>
            </a:r>
            <a:r>
              <a:rPr lang="en-US" altLang="ja-JP" dirty="0"/>
              <a:t>10</a:t>
            </a:r>
            <a:r>
              <a:rPr lang="ja-JP" altLang="en-US" dirty="0"/>
              <a:t>倍大きい。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7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02813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  <a:r>
              <a:rPr lang="ja-JP" altLang="en-US" dirty="0"/>
              <a:t>用 </a:t>
            </a:r>
            <a:r>
              <a:rPr lang="en-US" altLang="ja-JP" dirty="0"/>
              <a:t>web</a:t>
            </a:r>
            <a:r>
              <a:rPr lang="ja-JP" altLang="en-US" dirty="0"/>
              <a:t>アプリケーションマイクロフレームワーク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http://flask.pocoo.org/</a:t>
            </a:r>
            <a:endParaRPr lang="en-US" dirty="0"/>
          </a:p>
          <a:p>
            <a:pPr lvl="1"/>
            <a:r>
              <a:rPr lang="ja-JP" altLang="en-US" dirty="0"/>
              <a:t>簡単なインストール</a:t>
            </a:r>
            <a:endParaRPr lang="en-US" altLang="ja-JP" dirty="0"/>
          </a:p>
          <a:p>
            <a:pPr lvl="1"/>
            <a:r>
              <a:rPr lang="ja-JP" altLang="en-US" dirty="0"/>
              <a:t>簡単な開発（開発サーバーとデバッガーが初期状態で使用可能）</a:t>
            </a:r>
            <a:endParaRPr lang="en-US" altLang="ja-JP" dirty="0"/>
          </a:p>
          <a:p>
            <a:pPr lvl="1"/>
            <a:r>
              <a:rPr lang="en-US" dirty="0"/>
              <a:t>HTML</a:t>
            </a:r>
            <a:r>
              <a:rPr lang="ja-JP" altLang="en-US" dirty="0"/>
              <a:t>テンプレート</a:t>
            </a:r>
            <a:endParaRPr lang="en-US" dirty="0"/>
          </a:p>
          <a:p>
            <a:pPr lvl="1"/>
            <a:r>
              <a:rPr lang="en-US" dirty="0"/>
              <a:t>REST</a:t>
            </a:r>
            <a:r>
              <a:rPr lang="ja-JP" altLang="en-US" dirty="0"/>
              <a:t>スタイルのリクエストディスパッチ</a:t>
            </a:r>
            <a:endParaRPr lang="en-US" altLang="ja-JP" dirty="0"/>
          </a:p>
          <a:p>
            <a:pPr lvl="1"/>
            <a:r>
              <a:rPr lang="ja-JP" altLang="en-US" dirty="0"/>
              <a:t>セキュアクッキー（クライアント側でのセッション保持）</a:t>
            </a:r>
            <a:endParaRPr lang="en-US" altLang="ja-JP" dirty="0"/>
          </a:p>
          <a:p>
            <a:pPr lvl="1"/>
            <a:r>
              <a:rPr lang="en-US" dirty="0"/>
              <a:t>WSGI 1.0</a:t>
            </a:r>
            <a:r>
              <a:rPr lang="ja-JP" altLang="en-US" dirty="0"/>
              <a:t> </a:t>
            </a:r>
            <a:r>
              <a:rPr lang="en-US" altLang="ja-JP" dirty="0"/>
              <a:t>(PEP 333 - Python Web Server Gateway Interface v1.0) </a:t>
            </a:r>
            <a:r>
              <a:rPr lang="ja-JP" altLang="en-US" dirty="0"/>
              <a:t>互換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3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02813"/>
          </a:xfrm>
        </p:spPr>
        <p:txBody>
          <a:bodyPr>
            <a:normAutofit/>
          </a:bodyPr>
          <a:lstStyle/>
          <a:p>
            <a:r>
              <a:rPr lang="ja-JP" altLang="en-US" dirty="0"/>
              <a:t>インストール</a:t>
            </a:r>
            <a:endParaRPr lang="en-US" altLang="ja-JP" dirty="0"/>
          </a:p>
          <a:p>
            <a:r>
              <a:rPr lang="en-US" dirty="0"/>
              <a:t>Hello world</a:t>
            </a:r>
          </a:p>
          <a:p>
            <a:r>
              <a:rPr lang="en-US" dirty="0"/>
              <a:t>HTML</a:t>
            </a:r>
            <a:r>
              <a:rPr lang="ja-JP" altLang="en-US" dirty="0"/>
              <a:t>テンプレートを使った応答</a:t>
            </a:r>
            <a:endParaRPr lang="en-US" altLang="ja-JP" dirty="0"/>
          </a:p>
          <a:p>
            <a:r>
              <a:rPr lang="en-US" altLang="ja-JP" dirty="0"/>
              <a:t>REST</a:t>
            </a:r>
            <a:r>
              <a:rPr lang="ja-JP" altLang="en-US" dirty="0"/>
              <a:t>スタイル リクエスト</a:t>
            </a:r>
            <a:endParaRPr lang="en-US" altLang="ja-JP" dirty="0"/>
          </a:p>
          <a:p>
            <a:r>
              <a:rPr lang="ja-JP" altLang="en-US" dirty="0"/>
              <a:t>セキュアクッキーによるセッション管理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909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本番</a:t>
            </a:r>
            <a:r>
              <a:rPr lang="en-US" dirty="0"/>
              <a:t>HTTP</a:t>
            </a:r>
            <a:r>
              <a:rPr lang="ja-JP" altLang="en-US" dirty="0"/>
              <a:t>サーバーの設定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028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Apache</a:t>
            </a:r>
            <a:r>
              <a:rPr lang="ja-JP" altLang="en-US" dirty="0"/>
              <a:t>サーバー</a:t>
            </a:r>
            <a:endParaRPr lang="en-US" dirty="0"/>
          </a:p>
          <a:p>
            <a:r>
              <a:rPr lang="en-US" dirty="0" err="1"/>
              <a:t>mod_wsgi</a:t>
            </a:r>
            <a:endParaRPr lang="en-US" dirty="0"/>
          </a:p>
          <a:p>
            <a:pPr lvl="1"/>
            <a:r>
              <a:rPr lang="en-US" altLang="ja-JP" dirty="0"/>
              <a:t>module for hosting any Python application with Python WSGI interface</a:t>
            </a:r>
            <a:endParaRPr lang="en-US" dirty="0"/>
          </a:p>
          <a:p>
            <a:r>
              <a:rPr lang="ja-JP" altLang="en-US" dirty="0"/>
              <a:t>簡単</a:t>
            </a:r>
            <a:endParaRPr lang="en-US" altLang="ja-JP" dirty="0"/>
          </a:p>
          <a:p>
            <a:r>
              <a:rPr lang="ja-JP" altLang="en-US" dirty="0"/>
              <a:t>じゃない</a:t>
            </a:r>
            <a:endParaRPr lang="en-US" altLang="ja-JP" dirty="0"/>
          </a:p>
          <a:p>
            <a:pPr lvl="1"/>
            <a:r>
              <a:rPr lang="en-US" altLang="ja-JP" dirty="0" err="1"/>
              <a:t>Redhat</a:t>
            </a:r>
            <a:r>
              <a:rPr lang="en-US" altLang="ja-JP" dirty="0"/>
              <a:t>, Amazon Linux</a:t>
            </a:r>
            <a:r>
              <a:rPr lang="ja-JP" altLang="en-US" dirty="0"/>
              <a:t>上では、デフォルト設定で、</a:t>
            </a:r>
            <a:r>
              <a:rPr lang="en-US" altLang="ja-JP" dirty="0"/>
              <a:t> Unix</a:t>
            </a:r>
            <a:r>
              <a:rPr lang="ja-JP" altLang="en-US" dirty="0"/>
              <a:t>ソケットへのアクセス拒否をくらう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WSGISocketPrefix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/run/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wsgi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ja-JP" dirty="0" err="1"/>
              <a:t>mod_wsgi</a:t>
            </a:r>
            <a:r>
              <a:rPr lang="ja-JP" altLang="en-US" dirty="0"/>
              <a:t>が</a:t>
            </a:r>
            <a:r>
              <a:rPr lang="en-US" altLang="ja-JP" dirty="0"/>
              <a:t>Python3</a:t>
            </a:r>
            <a:r>
              <a:rPr lang="ja-JP" altLang="en-US" dirty="0"/>
              <a:t>用にコンパイルされているので、</a:t>
            </a:r>
            <a:r>
              <a:rPr lang="en-US" altLang="ja-JP" dirty="0"/>
              <a:t>Python 2.7</a:t>
            </a:r>
            <a:r>
              <a:rPr lang="ja-JP" altLang="en-US" dirty="0"/>
              <a:t>では正しくパスを解決できない。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WSGIDaemonProcess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webappname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user=ec2-user group=ec2-user threads=5 python-path=/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/local/lib/python2.7/site-packages:/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/lib64/python2.7/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-packages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AWS Elastic Beanstalk </a:t>
            </a:r>
            <a:r>
              <a:rPr lang="ja-JP" altLang="en-US" dirty="0"/>
              <a:t>（未確認）</a:t>
            </a:r>
            <a:endParaRPr lang="en-US" dirty="0"/>
          </a:p>
          <a:p>
            <a:r>
              <a:rPr lang="en-US" dirty="0"/>
              <a:t>http://docs.aws.amazon.com/elasticbeanstalk/latest/dg/create-deploy-python-flask.html</a:t>
            </a:r>
          </a:p>
        </p:txBody>
      </p:sp>
    </p:spTree>
    <p:extLst>
      <p:ext uri="{BB962C8B-B14F-4D97-AF65-F5344CB8AC3E}">
        <p14:creationId xmlns:p14="http://schemas.microsoft.com/office/powerpoint/2010/main" val="34635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399</TotalTime>
  <Words>334</Words>
  <Application>Microsoft Office PowerPoint</Application>
  <PresentationFormat>ワイド画面</PresentationFormat>
  <Paragraphs>49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メイリオ</vt:lpstr>
      <vt:lpstr>Arial</vt:lpstr>
      <vt:lpstr>Calibri</vt:lpstr>
      <vt:lpstr>Century Gothic</vt:lpstr>
      <vt:lpstr>Courier New</vt:lpstr>
      <vt:lpstr>Wingdings 3</vt:lpstr>
      <vt:lpstr>Wisp</vt:lpstr>
      <vt:lpstr>SIJP技術勉強会  2016-06-24 Flask（フラスコ）</vt:lpstr>
      <vt:lpstr>はじめに</vt:lpstr>
      <vt:lpstr>Flaskを選択</vt:lpstr>
      <vt:lpstr>Flask</vt:lpstr>
      <vt:lpstr>デモ</vt:lpstr>
      <vt:lpstr>本番HTTPサーバーの設定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Brownbag series 2016-06-14 SSL certificate &amp; Flask</dc:title>
  <dc:creator>Hiroshi Ohno</dc:creator>
  <cp:lastModifiedBy>Hiroshi Ohno</cp:lastModifiedBy>
  <cp:revision>39</cp:revision>
  <dcterms:created xsi:type="dcterms:W3CDTF">2016-06-15T02:41:48Z</dcterms:created>
  <dcterms:modified xsi:type="dcterms:W3CDTF">2016-06-24T01:09:05Z</dcterms:modified>
</cp:coreProperties>
</file>