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EFFFD-1383-4E21-B144-5587E24656DE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13FBE-F831-4E12-9410-DF900F410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 b="1"/>
            </a:lvl1pPr>
          </a:lstStyle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5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2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0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4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7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C652-093C-4F6B-8627-F212DEE40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신호운영단말 개선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2023.12.21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06A11-DDE5-0304-89FA-E2227FD4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81BEBA-5D55-2D41-62ED-E580231D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" y="1491270"/>
            <a:ext cx="7125279" cy="53649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6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TOD </a:t>
            </a:r>
            <a:r>
              <a:rPr lang="ko-KR" altLang="en-US" dirty="0" err="1"/>
              <a:t>생성결과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62974" y="1594283"/>
            <a:ext cx="1708030" cy="294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교차로일계획</a:t>
            </a:r>
            <a:r>
              <a:rPr lang="en-US" altLang="ko-KR" sz="800" dirty="0"/>
              <a:t>(</a:t>
            </a:r>
            <a:r>
              <a:rPr lang="ko-KR" altLang="en-US" sz="800" dirty="0"/>
              <a:t>신규</a:t>
            </a:r>
            <a:r>
              <a:rPr lang="en-US" altLang="ko-KR" sz="800" dirty="0"/>
              <a:t>) </a:t>
            </a:r>
            <a:r>
              <a:rPr lang="ko-KR" altLang="en-US" sz="800" dirty="0" err="1"/>
              <a:t>파일저장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5529532" y="369332"/>
            <a:ext cx="854721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버튼 추가</a:t>
            </a:r>
          </a:p>
        </p:txBody>
      </p:sp>
      <p:cxnSp>
        <p:nvCxnSpPr>
          <p:cNvPr id="7" name="꺾인 연결선 6"/>
          <p:cNvCxnSpPr>
            <a:stCxn id="4" idx="0"/>
            <a:endCxn id="5" idx="1"/>
          </p:cNvCxnSpPr>
          <p:nvPr/>
        </p:nvCxnSpPr>
        <p:spPr>
          <a:xfrm rot="5400000" flipH="1" flipV="1">
            <a:off x="3330035" y="-605213"/>
            <a:ext cx="1086451" cy="33125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62709" y="5157788"/>
            <a:ext cx="3564979" cy="1700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46426" y="6201045"/>
            <a:ext cx="116249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파일저장</a:t>
            </a:r>
            <a:r>
              <a:rPr lang="ko-KR" altLang="en-US" sz="1200" dirty="0"/>
              <a:t> 부분</a:t>
            </a:r>
          </a:p>
        </p:txBody>
      </p:sp>
      <p:cxnSp>
        <p:nvCxnSpPr>
          <p:cNvPr id="12" name="꺾인 연결선 11"/>
          <p:cNvCxnSpPr>
            <a:stCxn id="8" idx="3"/>
            <a:endCxn id="10" idx="0"/>
          </p:cNvCxnSpPr>
          <p:nvPr/>
        </p:nvCxnSpPr>
        <p:spPr>
          <a:xfrm>
            <a:off x="7127688" y="6007894"/>
            <a:ext cx="2599987" cy="19315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61722" y="5444342"/>
            <a:ext cx="4022255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파일이름 </a:t>
            </a:r>
            <a:r>
              <a:rPr lang="en-US" altLang="ko-KR" sz="1200" dirty="0"/>
              <a:t>: </a:t>
            </a:r>
            <a:r>
              <a:rPr lang="ko-KR" altLang="en-US" sz="1200" dirty="0"/>
              <a:t>교차로번호</a:t>
            </a:r>
            <a:r>
              <a:rPr lang="en-US" altLang="ko-KR" sz="1200" dirty="0"/>
              <a:t>(number)_</a:t>
            </a:r>
            <a:r>
              <a:rPr lang="ko-KR" altLang="en-US" sz="1200" dirty="0"/>
              <a:t>교차로일계획</a:t>
            </a:r>
            <a:r>
              <a:rPr lang="en-US" altLang="ko-KR" sz="1200" dirty="0"/>
              <a:t>(</a:t>
            </a:r>
            <a:r>
              <a:rPr lang="ko-KR" altLang="en-US" sz="1200" dirty="0"/>
              <a:t>신규</a:t>
            </a:r>
            <a:r>
              <a:rPr lang="en-US" altLang="ko-KR" sz="1200" dirty="0"/>
              <a:t>).xlsx</a:t>
            </a:r>
            <a:endParaRPr lang="ko-KR" altLang="en-US" sz="1200" dirty="0"/>
          </a:p>
        </p:txBody>
      </p:sp>
      <p:cxnSp>
        <p:nvCxnSpPr>
          <p:cNvPr id="15" name="꺾인 연결선 14"/>
          <p:cNvCxnSpPr>
            <a:stCxn id="8" idx="3"/>
            <a:endCxn id="14" idx="2"/>
          </p:cNvCxnSpPr>
          <p:nvPr/>
        </p:nvCxnSpPr>
        <p:spPr>
          <a:xfrm flipV="1">
            <a:off x="7127688" y="5721341"/>
            <a:ext cx="2945162" cy="2865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7619" y="0"/>
            <a:ext cx="6463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전체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15999" y="2127683"/>
            <a:ext cx="489639" cy="294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15999" y="3428032"/>
            <a:ext cx="489639" cy="294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15171" y="3806728"/>
            <a:ext cx="2495905" cy="1308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7619" y="2496717"/>
            <a:ext cx="2675156" cy="909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454203" y="1989183"/>
            <a:ext cx="492443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편집</a:t>
            </a:r>
          </a:p>
        </p:txBody>
      </p:sp>
      <p:cxnSp>
        <p:nvCxnSpPr>
          <p:cNvPr id="28" name="꺾인 연결선 27"/>
          <p:cNvCxnSpPr>
            <a:stCxn id="21" idx="3"/>
            <a:endCxn id="27" idx="2"/>
          </p:cNvCxnSpPr>
          <p:nvPr/>
        </p:nvCxnSpPr>
        <p:spPr>
          <a:xfrm flipV="1">
            <a:off x="6711076" y="2266182"/>
            <a:ext cx="2989349" cy="219464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3"/>
            <a:endCxn id="27" idx="2"/>
          </p:cNvCxnSpPr>
          <p:nvPr/>
        </p:nvCxnSpPr>
        <p:spPr>
          <a:xfrm flipV="1">
            <a:off x="6962775" y="2266182"/>
            <a:ext cx="2737650" cy="6851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345198" y="2291245"/>
            <a:ext cx="793665" cy="1114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68228" y="942360"/>
            <a:ext cx="482377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주기인덱스는</a:t>
            </a:r>
            <a:r>
              <a:rPr lang="en-US" altLang="ko-KR" sz="1200" dirty="0"/>
              <a:t> </a:t>
            </a:r>
            <a:r>
              <a:rPr lang="ko-KR" altLang="en-US" sz="1200" dirty="0"/>
              <a:t>편집하지</a:t>
            </a:r>
            <a:r>
              <a:rPr lang="en-US" altLang="ko-KR" sz="1200" dirty="0"/>
              <a:t> </a:t>
            </a:r>
            <a:r>
              <a:rPr lang="ko-KR" altLang="en-US" sz="1200" dirty="0"/>
              <a:t>않고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패턴인덱스에의해</a:t>
            </a:r>
            <a:r>
              <a:rPr lang="ko-KR" altLang="en-US" sz="1200" dirty="0"/>
              <a:t> 자동 계산함</a:t>
            </a:r>
            <a:endParaRPr lang="en-US" altLang="ko-KR" sz="1200" dirty="0"/>
          </a:p>
          <a:p>
            <a:r>
              <a:rPr lang="ko-KR" altLang="en-US" sz="1200" dirty="0"/>
              <a:t>계산방법은 화면 </a:t>
            </a:r>
            <a:r>
              <a:rPr lang="en-US" altLang="ko-KR" sz="1200" dirty="0"/>
              <a:t>“</a:t>
            </a:r>
            <a:r>
              <a:rPr lang="ko-KR" altLang="en-US" sz="1200" dirty="0"/>
              <a:t>교차로</a:t>
            </a:r>
            <a:r>
              <a:rPr lang="en-US" altLang="ko-KR" sz="1200" dirty="0"/>
              <a:t> TOD</a:t>
            </a:r>
            <a:r>
              <a:rPr lang="ko-KR" altLang="en-US" sz="1200" dirty="0"/>
              <a:t>정보</a:t>
            </a:r>
            <a:r>
              <a:rPr lang="en-US" altLang="ko-KR" sz="1200" dirty="0"/>
              <a:t>”-&gt;”</a:t>
            </a:r>
            <a:r>
              <a:rPr lang="ko-KR" altLang="en-US" sz="1200" dirty="0" err="1"/>
              <a:t>그룹일계획</a:t>
            </a:r>
            <a:r>
              <a:rPr lang="en-US" altLang="ko-KR" sz="1200" dirty="0"/>
              <a:t>”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스플릿인덱스에</a:t>
            </a:r>
            <a:r>
              <a:rPr lang="ko-KR" altLang="en-US" sz="1200" dirty="0"/>
              <a:t> 따라 주기인덱스가 변경되는 과정과 동일함</a:t>
            </a:r>
          </a:p>
        </p:txBody>
      </p:sp>
      <p:cxnSp>
        <p:nvCxnSpPr>
          <p:cNvPr id="38" name="꺾인 연결선 37"/>
          <p:cNvCxnSpPr>
            <a:stCxn id="34" idx="0"/>
            <a:endCxn id="37" idx="1"/>
          </p:cNvCxnSpPr>
          <p:nvPr/>
        </p:nvCxnSpPr>
        <p:spPr>
          <a:xfrm rot="5400000" flipH="1" flipV="1">
            <a:off x="6042270" y="965288"/>
            <a:ext cx="1025719" cy="16261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711077" y="3804913"/>
            <a:ext cx="294562" cy="131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553383" y="3166962"/>
            <a:ext cx="1866217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편집하지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자동계산</a:t>
            </a:r>
          </a:p>
        </p:txBody>
      </p:sp>
      <p:cxnSp>
        <p:nvCxnSpPr>
          <p:cNvPr id="46" name="꺾인 연결선 45"/>
          <p:cNvCxnSpPr>
            <a:stCxn id="42" idx="0"/>
            <a:endCxn id="45" idx="1"/>
          </p:cNvCxnSpPr>
          <p:nvPr/>
        </p:nvCxnSpPr>
        <p:spPr>
          <a:xfrm rot="5400000" flipH="1" flipV="1">
            <a:off x="6956145" y="3207676"/>
            <a:ext cx="499451" cy="6950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ADE84-39BE-4E45-1B50-A52D17DB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수원</a:t>
            </a:r>
            <a:r>
              <a:rPr lang="en-US" altLang="ko-KR"/>
              <a:t>_</a:t>
            </a:r>
            <a:r>
              <a:rPr lang="ko-KR" altLang="en-US"/>
              <a:t>신호운영단말 개선</a:t>
            </a:r>
            <a:r>
              <a:rPr lang="en-US" altLang="ko-KR"/>
              <a:t>_20231221.pptx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619593-706F-5F6F-E597-5954E651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C652-093C-4F6B-8627-F212DEE40F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8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74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신호운영단말 개선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신호운영단말 개선</dc:title>
  <dc:creator>easy</dc:creator>
  <cp:lastModifiedBy>SungSik Choi</cp:lastModifiedBy>
  <cp:revision>12</cp:revision>
  <dcterms:created xsi:type="dcterms:W3CDTF">2023-11-30T05:22:43Z</dcterms:created>
  <dcterms:modified xsi:type="dcterms:W3CDTF">2023-12-27T00:59:53Z</dcterms:modified>
</cp:coreProperties>
</file>