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715000" type="screen16x10"/>
  <p:notesSz cx="9144000" cy="571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4886" y="260426"/>
            <a:ext cx="409422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8412" y="103758"/>
            <a:ext cx="2027174" cy="65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380" y="1007109"/>
            <a:ext cx="5190490" cy="185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5375249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3.png"/><Relationship Id="rId21" Type="http://schemas.openxmlformats.org/officeDocument/2006/relationships/image" Target="../media/image48.png"/><Relationship Id="rId42" Type="http://schemas.openxmlformats.org/officeDocument/2006/relationships/image" Target="../media/image69.png"/><Relationship Id="rId47" Type="http://schemas.openxmlformats.org/officeDocument/2006/relationships/image" Target="../media/image74.png"/><Relationship Id="rId63" Type="http://schemas.openxmlformats.org/officeDocument/2006/relationships/image" Target="../media/image90.png"/><Relationship Id="rId68" Type="http://schemas.openxmlformats.org/officeDocument/2006/relationships/image" Target="../media/image95.png"/><Relationship Id="rId84" Type="http://schemas.openxmlformats.org/officeDocument/2006/relationships/image" Target="../media/image111.png"/><Relationship Id="rId89" Type="http://schemas.openxmlformats.org/officeDocument/2006/relationships/image" Target="../media/image116.png"/><Relationship Id="rId16" Type="http://schemas.openxmlformats.org/officeDocument/2006/relationships/image" Target="../media/image43.png"/><Relationship Id="rId11" Type="http://schemas.openxmlformats.org/officeDocument/2006/relationships/image" Target="../media/image38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53" Type="http://schemas.openxmlformats.org/officeDocument/2006/relationships/image" Target="../media/image80.png"/><Relationship Id="rId58" Type="http://schemas.openxmlformats.org/officeDocument/2006/relationships/image" Target="../media/image85.png"/><Relationship Id="rId74" Type="http://schemas.openxmlformats.org/officeDocument/2006/relationships/image" Target="../media/image101.png"/><Relationship Id="rId79" Type="http://schemas.openxmlformats.org/officeDocument/2006/relationships/image" Target="../media/image106.png"/><Relationship Id="rId102" Type="http://schemas.openxmlformats.org/officeDocument/2006/relationships/image" Target="../media/image129.png"/><Relationship Id="rId5" Type="http://schemas.openxmlformats.org/officeDocument/2006/relationships/image" Target="../media/image32.png"/><Relationship Id="rId90" Type="http://schemas.openxmlformats.org/officeDocument/2006/relationships/image" Target="../media/image117.png"/><Relationship Id="rId95" Type="http://schemas.openxmlformats.org/officeDocument/2006/relationships/image" Target="../media/image122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43" Type="http://schemas.openxmlformats.org/officeDocument/2006/relationships/image" Target="../media/image70.png"/><Relationship Id="rId48" Type="http://schemas.openxmlformats.org/officeDocument/2006/relationships/image" Target="../media/image75.png"/><Relationship Id="rId64" Type="http://schemas.openxmlformats.org/officeDocument/2006/relationships/image" Target="../media/image91.png"/><Relationship Id="rId69" Type="http://schemas.openxmlformats.org/officeDocument/2006/relationships/image" Target="../media/image96.png"/><Relationship Id="rId80" Type="http://schemas.openxmlformats.org/officeDocument/2006/relationships/image" Target="../media/image107.png"/><Relationship Id="rId85" Type="http://schemas.openxmlformats.org/officeDocument/2006/relationships/image" Target="../media/image112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59" Type="http://schemas.openxmlformats.org/officeDocument/2006/relationships/image" Target="../media/image86.png"/><Relationship Id="rId103" Type="http://schemas.openxmlformats.org/officeDocument/2006/relationships/image" Target="../media/image130.png"/><Relationship Id="rId20" Type="http://schemas.openxmlformats.org/officeDocument/2006/relationships/image" Target="../media/image47.png"/><Relationship Id="rId41" Type="http://schemas.openxmlformats.org/officeDocument/2006/relationships/image" Target="../media/image68.png"/><Relationship Id="rId54" Type="http://schemas.openxmlformats.org/officeDocument/2006/relationships/image" Target="../media/image81.png"/><Relationship Id="rId62" Type="http://schemas.openxmlformats.org/officeDocument/2006/relationships/image" Target="../media/image89.png"/><Relationship Id="rId70" Type="http://schemas.openxmlformats.org/officeDocument/2006/relationships/image" Target="../media/image97.png"/><Relationship Id="rId75" Type="http://schemas.openxmlformats.org/officeDocument/2006/relationships/image" Target="../media/image102.png"/><Relationship Id="rId83" Type="http://schemas.openxmlformats.org/officeDocument/2006/relationships/image" Target="../media/image110.png"/><Relationship Id="rId88" Type="http://schemas.openxmlformats.org/officeDocument/2006/relationships/image" Target="../media/image115.png"/><Relationship Id="rId91" Type="http://schemas.openxmlformats.org/officeDocument/2006/relationships/image" Target="../media/image118.png"/><Relationship Id="rId9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49" Type="http://schemas.openxmlformats.org/officeDocument/2006/relationships/image" Target="../media/image76.png"/><Relationship Id="rId57" Type="http://schemas.openxmlformats.org/officeDocument/2006/relationships/image" Target="../media/image84.png"/><Relationship Id="rId106" Type="http://schemas.openxmlformats.org/officeDocument/2006/relationships/image" Target="../media/image133.png"/><Relationship Id="rId10" Type="http://schemas.openxmlformats.org/officeDocument/2006/relationships/image" Target="../media/image37.png"/><Relationship Id="rId31" Type="http://schemas.openxmlformats.org/officeDocument/2006/relationships/image" Target="../media/image58.png"/><Relationship Id="rId44" Type="http://schemas.openxmlformats.org/officeDocument/2006/relationships/image" Target="../media/image71.png"/><Relationship Id="rId52" Type="http://schemas.openxmlformats.org/officeDocument/2006/relationships/image" Target="../media/image79.png"/><Relationship Id="rId60" Type="http://schemas.openxmlformats.org/officeDocument/2006/relationships/image" Target="../media/image87.png"/><Relationship Id="rId65" Type="http://schemas.openxmlformats.org/officeDocument/2006/relationships/image" Target="../media/image92.png"/><Relationship Id="rId73" Type="http://schemas.openxmlformats.org/officeDocument/2006/relationships/image" Target="../media/image100.png"/><Relationship Id="rId78" Type="http://schemas.openxmlformats.org/officeDocument/2006/relationships/image" Target="../media/image105.png"/><Relationship Id="rId81" Type="http://schemas.openxmlformats.org/officeDocument/2006/relationships/image" Target="../media/image108.png"/><Relationship Id="rId86" Type="http://schemas.openxmlformats.org/officeDocument/2006/relationships/image" Target="../media/image113.png"/><Relationship Id="rId94" Type="http://schemas.openxmlformats.org/officeDocument/2006/relationships/image" Target="../media/image121.png"/><Relationship Id="rId99" Type="http://schemas.openxmlformats.org/officeDocument/2006/relationships/image" Target="../media/image126.png"/><Relationship Id="rId101" Type="http://schemas.openxmlformats.org/officeDocument/2006/relationships/image" Target="../media/image128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9" Type="http://schemas.openxmlformats.org/officeDocument/2006/relationships/image" Target="../media/image66.png"/><Relationship Id="rId34" Type="http://schemas.openxmlformats.org/officeDocument/2006/relationships/image" Target="../media/image61.png"/><Relationship Id="rId50" Type="http://schemas.openxmlformats.org/officeDocument/2006/relationships/image" Target="../media/image77.png"/><Relationship Id="rId55" Type="http://schemas.openxmlformats.org/officeDocument/2006/relationships/image" Target="../media/image82.png"/><Relationship Id="rId76" Type="http://schemas.openxmlformats.org/officeDocument/2006/relationships/image" Target="../media/image103.png"/><Relationship Id="rId97" Type="http://schemas.openxmlformats.org/officeDocument/2006/relationships/image" Target="../media/image124.png"/><Relationship Id="rId104" Type="http://schemas.openxmlformats.org/officeDocument/2006/relationships/image" Target="../media/image131.png"/><Relationship Id="rId7" Type="http://schemas.openxmlformats.org/officeDocument/2006/relationships/image" Target="../media/image34.png"/><Relationship Id="rId71" Type="http://schemas.openxmlformats.org/officeDocument/2006/relationships/image" Target="../media/image98.png"/><Relationship Id="rId92" Type="http://schemas.openxmlformats.org/officeDocument/2006/relationships/image" Target="../media/image119.png"/><Relationship Id="rId2" Type="http://schemas.openxmlformats.org/officeDocument/2006/relationships/image" Target="../media/image29.png"/><Relationship Id="rId29" Type="http://schemas.openxmlformats.org/officeDocument/2006/relationships/image" Target="../media/image56.png"/><Relationship Id="rId24" Type="http://schemas.openxmlformats.org/officeDocument/2006/relationships/image" Target="../media/image51.png"/><Relationship Id="rId40" Type="http://schemas.openxmlformats.org/officeDocument/2006/relationships/image" Target="../media/image67.png"/><Relationship Id="rId45" Type="http://schemas.openxmlformats.org/officeDocument/2006/relationships/image" Target="../media/image72.png"/><Relationship Id="rId66" Type="http://schemas.openxmlformats.org/officeDocument/2006/relationships/image" Target="../media/image93.png"/><Relationship Id="rId87" Type="http://schemas.openxmlformats.org/officeDocument/2006/relationships/image" Target="../media/image114.png"/><Relationship Id="rId61" Type="http://schemas.openxmlformats.org/officeDocument/2006/relationships/image" Target="../media/image88.png"/><Relationship Id="rId82" Type="http://schemas.openxmlformats.org/officeDocument/2006/relationships/image" Target="../media/image109.png"/><Relationship Id="rId19" Type="http://schemas.openxmlformats.org/officeDocument/2006/relationships/image" Target="../media/image46.png"/><Relationship Id="rId14" Type="http://schemas.openxmlformats.org/officeDocument/2006/relationships/image" Target="../media/image41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56" Type="http://schemas.openxmlformats.org/officeDocument/2006/relationships/image" Target="../media/image83.png"/><Relationship Id="rId77" Type="http://schemas.openxmlformats.org/officeDocument/2006/relationships/image" Target="../media/image104.png"/><Relationship Id="rId100" Type="http://schemas.openxmlformats.org/officeDocument/2006/relationships/image" Target="../media/image127.png"/><Relationship Id="rId105" Type="http://schemas.openxmlformats.org/officeDocument/2006/relationships/image" Target="../media/image132.png"/><Relationship Id="rId8" Type="http://schemas.openxmlformats.org/officeDocument/2006/relationships/image" Target="../media/image35.png"/><Relationship Id="rId51" Type="http://schemas.openxmlformats.org/officeDocument/2006/relationships/image" Target="../media/image78.png"/><Relationship Id="rId72" Type="http://schemas.openxmlformats.org/officeDocument/2006/relationships/image" Target="../media/image99.png"/><Relationship Id="rId93" Type="http://schemas.openxmlformats.org/officeDocument/2006/relationships/image" Target="../media/image120.png"/><Relationship Id="rId98" Type="http://schemas.openxmlformats.org/officeDocument/2006/relationships/image" Target="../media/image125.png"/><Relationship Id="rId3" Type="http://schemas.openxmlformats.org/officeDocument/2006/relationships/image" Target="../media/image30.png"/><Relationship Id="rId25" Type="http://schemas.openxmlformats.org/officeDocument/2006/relationships/image" Target="../media/image52.png"/><Relationship Id="rId46" Type="http://schemas.openxmlformats.org/officeDocument/2006/relationships/image" Target="../media/image73.png"/><Relationship Id="rId67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36.png"/><Relationship Id="rId18" Type="http://schemas.openxmlformats.org/officeDocument/2006/relationships/image" Target="../media/image162.png"/><Relationship Id="rId3" Type="http://schemas.openxmlformats.org/officeDocument/2006/relationships/image" Target="../media/image149.png"/><Relationship Id="rId21" Type="http://schemas.openxmlformats.org/officeDocument/2006/relationships/image" Target="../media/image165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1.png"/><Relationship Id="rId2" Type="http://schemas.openxmlformats.org/officeDocument/2006/relationships/image" Target="../media/image148.png"/><Relationship Id="rId16" Type="http://schemas.openxmlformats.org/officeDocument/2006/relationships/image" Target="../media/image160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59.png"/><Relationship Id="rId10" Type="http://schemas.openxmlformats.org/officeDocument/2006/relationships/image" Target="../media/image156.png"/><Relationship Id="rId19" Type="http://schemas.openxmlformats.org/officeDocument/2006/relationships/image" Target="../media/image163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jpg"/><Relationship Id="rId2" Type="http://schemas.openxmlformats.org/officeDocument/2006/relationships/image" Target="../media/image16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12" Type="http://schemas.openxmlformats.org/officeDocument/2006/relationships/image" Target="../media/image187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umericana.com/answer/grap4hs.ht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numericana.com/answer/graph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65965" y="1479880"/>
            <a:ext cx="3356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C00000"/>
                </a:solidFill>
                <a:latin typeface="Arial"/>
                <a:cs typeface="Arial"/>
              </a:rPr>
              <a:t>Graph</a:t>
            </a:r>
            <a:r>
              <a:rPr sz="40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Arial"/>
                <a:cs typeface="Arial"/>
              </a:rPr>
              <a:t>Theory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1981" y="537524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8863" y="1295780"/>
            <a:ext cx="828167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2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choice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proper network representation determines  our ability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use network </a:t>
            </a:r>
            <a:r>
              <a:rPr sz="2400" dirty="0">
                <a:latin typeface="Arial"/>
                <a:cs typeface="Arial"/>
              </a:rPr>
              <a:t>theory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successfully.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123189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some cases there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 unique, unambiguous  representation.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other cases, the </a:t>
            </a:r>
            <a:r>
              <a:rPr sz="2400" dirty="0">
                <a:latin typeface="Arial"/>
                <a:cs typeface="Arial"/>
              </a:rPr>
              <a:t>representation </a:t>
            </a:r>
            <a:r>
              <a:rPr sz="2400" spc="-5" dirty="0">
                <a:latin typeface="Arial"/>
                <a:cs typeface="Arial"/>
              </a:rPr>
              <a:t>is by no  means unique.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way </a:t>
            </a:r>
            <a:r>
              <a:rPr sz="2400" spc="-5" dirty="0">
                <a:latin typeface="Arial"/>
                <a:cs typeface="Arial"/>
              </a:rPr>
              <a:t>we assign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links </a:t>
            </a:r>
            <a:r>
              <a:rPr sz="2400" spc="-5" dirty="0">
                <a:latin typeface="Arial"/>
                <a:cs typeface="Arial"/>
              </a:rPr>
              <a:t>between a group 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individuals will determine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nature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question we  can </a:t>
            </a:r>
            <a:r>
              <a:rPr sz="2400" spc="-30" dirty="0">
                <a:latin typeface="Arial"/>
                <a:cs typeface="Arial"/>
              </a:rPr>
              <a:t>study.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0526" y="103758"/>
            <a:ext cx="7223759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 </a:t>
            </a:r>
            <a:r>
              <a:rPr dirty="0"/>
              <a:t>a </a:t>
            </a:r>
            <a:r>
              <a:rPr spc="-15" dirty="0"/>
              <a:t>Proper</a:t>
            </a:r>
            <a:r>
              <a:rPr spc="-100" dirty="0"/>
              <a:t> </a:t>
            </a:r>
            <a:r>
              <a:rPr spc="-20" dirty="0"/>
              <a:t>Representation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" y="0"/>
            <a:ext cx="9098280" cy="5714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0" y="2781300"/>
            <a:ext cx="4229100" cy="1569720"/>
          </a:xfrm>
          <a:prstGeom prst="rect">
            <a:avLst/>
          </a:prstGeom>
          <a:solidFill>
            <a:srgbClr val="FFFFFF">
              <a:alpha val="70195"/>
            </a:srgbClr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 marR="340360" algn="just">
              <a:lnSpc>
                <a:spcPct val="100000"/>
              </a:lnSpc>
              <a:spcBef>
                <a:spcPts val="305"/>
              </a:spcBef>
            </a:pPr>
            <a:r>
              <a:rPr sz="2400" b="1" dirty="0">
                <a:latin typeface="Arial"/>
                <a:cs typeface="Arial"/>
              </a:rPr>
              <a:t>If </a:t>
            </a:r>
            <a:r>
              <a:rPr sz="2400" b="1" spc="-15" dirty="0">
                <a:latin typeface="Arial"/>
                <a:cs typeface="Arial"/>
              </a:rPr>
              <a:t>you </a:t>
            </a:r>
            <a:r>
              <a:rPr sz="2400" b="1" spc="-5" dirty="0">
                <a:latin typeface="Arial"/>
                <a:cs typeface="Arial"/>
              </a:rPr>
              <a:t>connect </a:t>
            </a:r>
            <a:r>
              <a:rPr sz="2400" b="1" dirty="0">
                <a:latin typeface="Arial"/>
                <a:cs typeface="Arial"/>
              </a:rPr>
              <a:t>individuals  </a:t>
            </a:r>
            <a:r>
              <a:rPr sz="2400" b="1" spc="5" dirty="0">
                <a:latin typeface="Arial"/>
                <a:cs typeface="Arial"/>
              </a:rPr>
              <a:t>who work with </a:t>
            </a:r>
            <a:r>
              <a:rPr sz="2400" b="1" spc="-5" dirty="0">
                <a:latin typeface="Arial"/>
                <a:cs typeface="Arial"/>
              </a:rPr>
              <a:t>each</a:t>
            </a:r>
            <a:r>
              <a:rPr sz="2400" b="1" spc="-19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other,  </a:t>
            </a:r>
            <a:r>
              <a:rPr sz="2400" b="1" spc="-15" dirty="0">
                <a:latin typeface="Arial"/>
                <a:cs typeface="Arial"/>
              </a:rPr>
              <a:t>you </a:t>
            </a:r>
            <a:r>
              <a:rPr sz="2400" b="1" spc="5" dirty="0">
                <a:latin typeface="Arial"/>
                <a:cs typeface="Arial"/>
              </a:rPr>
              <a:t>will </a:t>
            </a:r>
            <a:r>
              <a:rPr sz="2400" b="1" spc="-5" dirty="0">
                <a:latin typeface="Arial"/>
                <a:cs typeface="Arial"/>
              </a:rPr>
              <a:t>be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exploring</a:t>
            </a:r>
            <a:endParaRPr sz="2400">
              <a:latin typeface="Arial"/>
              <a:cs typeface="Arial"/>
            </a:endParaRPr>
          </a:p>
          <a:p>
            <a:pPr marL="92075" algn="just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i="1" spc="-5" dirty="0">
                <a:solidFill>
                  <a:srgbClr val="800000"/>
                </a:solidFill>
                <a:latin typeface="Arial"/>
                <a:cs typeface="Arial"/>
              </a:rPr>
              <a:t>professional</a:t>
            </a:r>
            <a:r>
              <a:rPr sz="2400" b="1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800000"/>
                </a:solidFill>
                <a:latin typeface="Arial"/>
                <a:cs typeface="Arial"/>
              </a:rPr>
              <a:t>network.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188976"/>
            <a:ext cx="8229600" cy="646430"/>
          </a:xfrm>
          <a:prstGeom prst="rect">
            <a:avLst/>
          </a:prstGeom>
          <a:solidFill>
            <a:srgbClr val="FFFFFF">
              <a:alpha val="70195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ts val="4315"/>
              </a:lnSpc>
            </a:pPr>
            <a:r>
              <a:rPr sz="3700" spc="-10" dirty="0"/>
              <a:t>Choosing </a:t>
            </a:r>
            <a:r>
              <a:rPr sz="3700" spc="-5" dirty="0"/>
              <a:t>a </a:t>
            </a:r>
            <a:r>
              <a:rPr sz="3700" spc="-20" dirty="0"/>
              <a:t>Proper Representation</a:t>
            </a:r>
            <a:r>
              <a:rPr sz="3700" spc="120" dirty="0"/>
              <a:t> </a:t>
            </a:r>
            <a:r>
              <a:rPr sz="3700" spc="-15" dirty="0"/>
              <a:t>(Cont.)</a:t>
            </a:r>
            <a:endParaRPr sz="3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3983" y="4162171"/>
            <a:ext cx="17856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Directed links: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URLs on 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WWW  phone calls  metabolic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reactions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2171700"/>
            <a:ext cx="3293364" cy="169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660810"/>
            <a:ext cx="2835910" cy="92456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b="1" spc="-5" dirty="0">
                <a:latin typeface="Arial"/>
                <a:cs typeface="Arial"/>
              </a:rPr>
              <a:t>Undirected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00" dirty="0">
                <a:latin typeface="Arial"/>
                <a:cs typeface="Arial"/>
              </a:rPr>
              <a:t>Links: </a:t>
            </a:r>
            <a:r>
              <a:rPr sz="1600" spc="-5" dirty="0">
                <a:latin typeface="Arial"/>
                <a:cs typeface="Arial"/>
              </a:rPr>
              <a:t>undirected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i="1" spc="-5" dirty="0">
                <a:latin typeface="Arial"/>
                <a:cs typeface="Arial"/>
              </a:rPr>
              <a:t>symmetrical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047" y="3298317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2325" y="2993517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427" y="3849751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704919"/>
            <a:ext cx="1637664" cy="7785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-5" dirty="0">
                <a:latin typeface="Arial"/>
                <a:cs typeface="Arial"/>
              </a:rPr>
              <a:t>Undirected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graph:</a:t>
            </a:r>
            <a:endParaRPr sz="1600">
              <a:latin typeface="Arial"/>
              <a:cs typeface="Arial"/>
            </a:endParaRPr>
          </a:p>
          <a:p>
            <a:pPr marL="1458595">
              <a:lnSpc>
                <a:spcPts val="1320"/>
              </a:lnSpc>
              <a:spcBef>
                <a:spcPts val="590"/>
              </a:spcBef>
            </a:pPr>
            <a:r>
              <a:rPr sz="1200" b="1" dirty="0"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  <a:p>
            <a:pPr marL="492125">
              <a:lnSpc>
                <a:spcPts val="1320"/>
              </a:lnSpc>
            </a:pPr>
            <a:r>
              <a:rPr sz="1200" b="1" spc="-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1486" y="2459863"/>
            <a:ext cx="15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1295" y="2536063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8354" y="3282188"/>
            <a:ext cx="144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2907" y="3664966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1334" y="2808858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3775" y="641748"/>
            <a:ext cx="1967864" cy="94361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Arial"/>
                <a:cs typeface="Arial"/>
              </a:rPr>
              <a:t>Directed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600" dirty="0">
                <a:latin typeface="Arial"/>
                <a:cs typeface="Arial"/>
              </a:rPr>
              <a:t>Links: </a:t>
            </a:r>
            <a:r>
              <a:rPr sz="1600" spc="-5" dirty="0">
                <a:latin typeface="Arial"/>
                <a:cs typeface="Arial"/>
              </a:rPr>
              <a:t>directed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</a:t>
            </a:r>
            <a:r>
              <a:rPr sz="1600" i="1" spc="-5" dirty="0">
                <a:latin typeface="Arial"/>
                <a:cs typeface="Arial"/>
              </a:rPr>
              <a:t>arcs</a:t>
            </a:r>
            <a:r>
              <a:rPr sz="1600" spc="-5" dirty="0">
                <a:latin typeface="Arial"/>
                <a:cs typeface="Arial"/>
              </a:rPr>
              <a:t>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3775" y="1804542"/>
            <a:ext cx="2322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Digraph = directed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graph: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4182871"/>
            <a:ext cx="1764030" cy="994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10"/>
              </a:spcBef>
            </a:pPr>
            <a:r>
              <a:rPr sz="1600" b="1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Undirected links: 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Co-authorship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links  Co-acting links  protein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interactions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6209" y="2516835"/>
            <a:ext cx="1097280" cy="1118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200" i="1" dirty="0">
                <a:latin typeface="Arial"/>
                <a:cs typeface="Arial"/>
              </a:rPr>
              <a:t>An undirected  </a:t>
            </a:r>
            <a:r>
              <a:rPr sz="1200" i="1" spc="-5" dirty="0">
                <a:latin typeface="Arial"/>
                <a:cs typeface="Arial"/>
              </a:rPr>
              <a:t>link can be  regarded </a:t>
            </a:r>
            <a:r>
              <a:rPr sz="1200" i="1" dirty="0">
                <a:latin typeface="Arial"/>
                <a:cs typeface="Arial"/>
              </a:rPr>
              <a:t>the  </a:t>
            </a:r>
            <a:r>
              <a:rPr sz="1200" i="1" spc="-5" dirty="0">
                <a:latin typeface="Arial"/>
                <a:cs typeface="Arial"/>
              </a:rPr>
              <a:t>superposition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of  </a:t>
            </a:r>
            <a:r>
              <a:rPr sz="1200" i="1" dirty="0">
                <a:latin typeface="Arial"/>
                <a:cs typeface="Arial"/>
              </a:rPr>
              <a:t>two </a:t>
            </a:r>
            <a:r>
              <a:rPr sz="1200" i="1" spc="-5" dirty="0">
                <a:latin typeface="Arial"/>
                <a:cs typeface="Arial"/>
              </a:rPr>
              <a:t>opposite  directed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links.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77028" y="2493264"/>
            <a:ext cx="173736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15228" y="2866644"/>
            <a:ext cx="173736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19828" y="3454908"/>
            <a:ext cx="173736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1028" y="2574035"/>
            <a:ext cx="173736" cy="173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24928" y="3396996"/>
            <a:ext cx="172212" cy="172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25411" y="3963923"/>
            <a:ext cx="172212" cy="173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53685" y="2661666"/>
            <a:ext cx="420370" cy="828040"/>
          </a:xfrm>
          <a:custGeom>
            <a:avLst/>
            <a:gdLst/>
            <a:ahLst/>
            <a:cxnLst/>
            <a:rect l="l" t="t" r="r" b="b"/>
            <a:pathLst>
              <a:path w="420370" h="828039">
                <a:moveTo>
                  <a:pt x="388409" y="46187"/>
                </a:moveTo>
                <a:lnTo>
                  <a:pt x="367048" y="60513"/>
                </a:lnTo>
                <a:lnTo>
                  <a:pt x="0" y="816356"/>
                </a:lnTo>
                <a:lnTo>
                  <a:pt x="23367" y="827785"/>
                </a:lnTo>
                <a:lnTo>
                  <a:pt x="390374" y="71909"/>
                </a:lnTo>
                <a:lnTo>
                  <a:pt x="388409" y="46187"/>
                </a:lnTo>
                <a:close/>
              </a:path>
              <a:path w="420370" h="828039">
                <a:moveTo>
                  <a:pt x="412189" y="17398"/>
                </a:moveTo>
                <a:lnTo>
                  <a:pt x="387985" y="17398"/>
                </a:lnTo>
                <a:lnTo>
                  <a:pt x="411352" y="28701"/>
                </a:lnTo>
                <a:lnTo>
                  <a:pt x="390374" y="71909"/>
                </a:lnTo>
                <a:lnTo>
                  <a:pt x="393573" y="113791"/>
                </a:lnTo>
                <a:lnTo>
                  <a:pt x="394080" y="120903"/>
                </a:lnTo>
                <a:lnTo>
                  <a:pt x="400303" y="126237"/>
                </a:lnTo>
                <a:lnTo>
                  <a:pt x="414654" y="125221"/>
                </a:lnTo>
                <a:lnTo>
                  <a:pt x="419988" y="118998"/>
                </a:lnTo>
                <a:lnTo>
                  <a:pt x="419480" y="111759"/>
                </a:lnTo>
                <a:lnTo>
                  <a:pt x="412189" y="17398"/>
                </a:lnTo>
                <a:close/>
              </a:path>
              <a:path w="420370" h="828039">
                <a:moveTo>
                  <a:pt x="410844" y="0"/>
                </a:moveTo>
                <a:lnTo>
                  <a:pt x="317753" y="62483"/>
                </a:lnTo>
                <a:lnTo>
                  <a:pt x="311785" y="66420"/>
                </a:lnTo>
                <a:lnTo>
                  <a:pt x="310134" y="74421"/>
                </a:lnTo>
                <a:lnTo>
                  <a:pt x="314198" y="80390"/>
                </a:lnTo>
                <a:lnTo>
                  <a:pt x="318135" y="86359"/>
                </a:lnTo>
                <a:lnTo>
                  <a:pt x="326263" y="87883"/>
                </a:lnTo>
                <a:lnTo>
                  <a:pt x="367048" y="60513"/>
                </a:lnTo>
                <a:lnTo>
                  <a:pt x="387985" y="17398"/>
                </a:lnTo>
                <a:lnTo>
                  <a:pt x="412189" y="17398"/>
                </a:lnTo>
                <a:lnTo>
                  <a:pt x="410844" y="0"/>
                </a:lnTo>
                <a:close/>
              </a:path>
              <a:path w="420370" h="828039">
                <a:moveTo>
                  <a:pt x="401638" y="24002"/>
                </a:moveTo>
                <a:lnTo>
                  <a:pt x="386714" y="24002"/>
                </a:lnTo>
                <a:lnTo>
                  <a:pt x="406908" y="33781"/>
                </a:lnTo>
                <a:lnTo>
                  <a:pt x="388409" y="46187"/>
                </a:lnTo>
                <a:lnTo>
                  <a:pt x="390374" y="71909"/>
                </a:lnTo>
                <a:lnTo>
                  <a:pt x="411352" y="28701"/>
                </a:lnTo>
                <a:lnTo>
                  <a:pt x="401638" y="24002"/>
                </a:lnTo>
                <a:close/>
              </a:path>
              <a:path w="420370" h="828039">
                <a:moveTo>
                  <a:pt x="387985" y="17398"/>
                </a:moveTo>
                <a:lnTo>
                  <a:pt x="367048" y="60513"/>
                </a:lnTo>
                <a:lnTo>
                  <a:pt x="388409" y="46187"/>
                </a:lnTo>
                <a:lnTo>
                  <a:pt x="386714" y="24002"/>
                </a:lnTo>
                <a:lnTo>
                  <a:pt x="401638" y="24002"/>
                </a:lnTo>
                <a:lnTo>
                  <a:pt x="387985" y="17398"/>
                </a:lnTo>
                <a:close/>
              </a:path>
              <a:path w="420370" h="828039">
                <a:moveTo>
                  <a:pt x="386714" y="24002"/>
                </a:moveTo>
                <a:lnTo>
                  <a:pt x="388409" y="46187"/>
                </a:lnTo>
                <a:lnTo>
                  <a:pt x="406908" y="33781"/>
                </a:lnTo>
                <a:lnTo>
                  <a:pt x="386714" y="24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7235" y="2625470"/>
            <a:ext cx="703580" cy="340360"/>
          </a:xfrm>
          <a:custGeom>
            <a:avLst/>
            <a:gdLst/>
            <a:ahLst/>
            <a:cxnLst/>
            <a:rect l="l" t="t" r="r" b="b"/>
            <a:pathLst>
              <a:path w="703579" h="340360">
                <a:moveTo>
                  <a:pt x="631181" y="309097"/>
                </a:moveTo>
                <a:lnTo>
                  <a:pt x="582167" y="314198"/>
                </a:lnTo>
                <a:lnTo>
                  <a:pt x="576961" y="320548"/>
                </a:lnTo>
                <a:lnTo>
                  <a:pt x="578485" y="334772"/>
                </a:lnTo>
                <a:lnTo>
                  <a:pt x="584835" y="339852"/>
                </a:lnTo>
                <a:lnTo>
                  <a:pt x="591947" y="339217"/>
                </a:lnTo>
                <a:lnTo>
                  <a:pt x="692539" y="328803"/>
                </a:lnTo>
                <a:lnTo>
                  <a:pt x="674751" y="328803"/>
                </a:lnTo>
                <a:lnTo>
                  <a:pt x="631181" y="309097"/>
                </a:lnTo>
                <a:close/>
              </a:path>
              <a:path w="703579" h="340360">
                <a:moveTo>
                  <a:pt x="656730" y="306451"/>
                </a:moveTo>
                <a:lnTo>
                  <a:pt x="631181" y="309097"/>
                </a:lnTo>
                <a:lnTo>
                  <a:pt x="674751" y="328803"/>
                </a:lnTo>
                <a:lnTo>
                  <a:pt x="676701" y="324485"/>
                </a:lnTo>
                <a:lnTo>
                  <a:pt x="669543" y="324485"/>
                </a:lnTo>
                <a:lnTo>
                  <a:pt x="656730" y="306451"/>
                </a:lnTo>
                <a:close/>
              </a:path>
              <a:path w="703579" h="340360">
                <a:moveTo>
                  <a:pt x="626363" y="228981"/>
                </a:moveTo>
                <a:lnTo>
                  <a:pt x="620522" y="233172"/>
                </a:lnTo>
                <a:lnTo>
                  <a:pt x="614679" y="237236"/>
                </a:lnTo>
                <a:lnTo>
                  <a:pt x="613283" y="245364"/>
                </a:lnTo>
                <a:lnTo>
                  <a:pt x="617474" y="251206"/>
                </a:lnTo>
                <a:lnTo>
                  <a:pt x="641812" y="285458"/>
                </a:lnTo>
                <a:lnTo>
                  <a:pt x="685418" y="305181"/>
                </a:lnTo>
                <a:lnTo>
                  <a:pt x="674751" y="328803"/>
                </a:lnTo>
                <a:lnTo>
                  <a:pt x="692539" y="328803"/>
                </a:lnTo>
                <a:lnTo>
                  <a:pt x="703579" y="327660"/>
                </a:lnTo>
                <a:lnTo>
                  <a:pt x="638555" y="236220"/>
                </a:lnTo>
                <a:lnTo>
                  <a:pt x="634364" y="230378"/>
                </a:lnTo>
                <a:lnTo>
                  <a:pt x="626363" y="228981"/>
                </a:lnTo>
                <a:close/>
              </a:path>
              <a:path w="703579" h="340360">
                <a:moveTo>
                  <a:pt x="678814" y="304165"/>
                </a:moveTo>
                <a:lnTo>
                  <a:pt x="656730" y="306451"/>
                </a:lnTo>
                <a:lnTo>
                  <a:pt x="669543" y="324485"/>
                </a:lnTo>
                <a:lnTo>
                  <a:pt x="678814" y="304165"/>
                </a:lnTo>
                <a:close/>
              </a:path>
              <a:path w="703579" h="340360">
                <a:moveTo>
                  <a:pt x="683172" y="304165"/>
                </a:moveTo>
                <a:lnTo>
                  <a:pt x="678814" y="304165"/>
                </a:lnTo>
                <a:lnTo>
                  <a:pt x="669543" y="324485"/>
                </a:lnTo>
                <a:lnTo>
                  <a:pt x="676701" y="324485"/>
                </a:lnTo>
                <a:lnTo>
                  <a:pt x="685418" y="305181"/>
                </a:lnTo>
                <a:lnTo>
                  <a:pt x="683172" y="304165"/>
                </a:lnTo>
                <a:close/>
              </a:path>
              <a:path w="703579" h="340360">
                <a:moveTo>
                  <a:pt x="10667" y="0"/>
                </a:moveTo>
                <a:lnTo>
                  <a:pt x="0" y="23622"/>
                </a:lnTo>
                <a:lnTo>
                  <a:pt x="631181" y="309097"/>
                </a:lnTo>
                <a:lnTo>
                  <a:pt x="656730" y="306451"/>
                </a:lnTo>
                <a:lnTo>
                  <a:pt x="641812" y="285458"/>
                </a:lnTo>
                <a:lnTo>
                  <a:pt x="10667" y="0"/>
                </a:lnTo>
                <a:close/>
              </a:path>
              <a:path w="703579" h="340360">
                <a:moveTo>
                  <a:pt x="641812" y="285458"/>
                </a:moveTo>
                <a:lnTo>
                  <a:pt x="656730" y="306451"/>
                </a:lnTo>
                <a:lnTo>
                  <a:pt x="678814" y="304165"/>
                </a:lnTo>
                <a:lnTo>
                  <a:pt x="683172" y="304165"/>
                </a:lnTo>
                <a:lnTo>
                  <a:pt x="641812" y="285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84292" y="3000501"/>
            <a:ext cx="1161415" cy="553720"/>
          </a:xfrm>
          <a:custGeom>
            <a:avLst/>
            <a:gdLst/>
            <a:ahLst/>
            <a:cxnLst/>
            <a:rect l="l" t="t" r="r" b="b"/>
            <a:pathLst>
              <a:path w="1161414" h="553720">
                <a:moveTo>
                  <a:pt x="1088566" y="30637"/>
                </a:moveTo>
                <a:lnTo>
                  <a:pt x="0" y="530225"/>
                </a:lnTo>
                <a:lnTo>
                  <a:pt x="10922" y="553720"/>
                </a:lnTo>
                <a:lnTo>
                  <a:pt x="1099347" y="54140"/>
                </a:lnTo>
                <a:lnTo>
                  <a:pt x="1114111" y="33137"/>
                </a:lnTo>
                <a:lnTo>
                  <a:pt x="1088566" y="30637"/>
                </a:lnTo>
                <a:close/>
              </a:path>
              <a:path w="1161414" h="553720">
                <a:moveTo>
                  <a:pt x="1150522" y="10668"/>
                </a:moveTo>
                <a:lnTo>
                  <a:pt x="1132078" y="10668"/>
                </a:lnTo>
                <a:lnTo>
                  <a:pt x="1142873" y="34162"/>
                </a:lnTo>
                <a:lnTo>
                  <a:pt x="1099347" y="54140"/>
                </a:lnTo>
                <a:lnTo>
                  <a:pt x="1075182" y="88518"/>
                </a:lnTo>
                <a:lnTo>
                  <a:pt x="1071118" y="94361"/>
                </a:lnTo>
                <a:lnTo>
                  <a:pt x="1072515" y="102489"/>
                </a:lnTo>
                <a:lnTo>
                  <a:pt x="1078357" y="106553"/>
                </a:lnTo>
                <a:lnTo>
                  <a:pt x="1084199" y="110743"/>
                </a:lnTo>
                <a:lnTo>
                  <a:pt x="1092327" y="109347"/>
                </a:lnTo>
                <a:lnTo>
                  <a:pt x="1096391" y="103505"/>
                </a:lnTo>
                <a:lnTo>
                  <a:pt x="1160907" y="11684"/>
                </a:lnTo>
                <a:lnTo>
                  <a:pt x="1150522" y="10668"/>
                </a:lnTo>
                <a:close/>
              </a:path>
              <a:path w="1161414" h="553720">
                <a:moveTo>
                  <a:pt x="1114111" y="33137"/>
                </a:moveTo>
                <a:lnTo>
                  <a:pt x="1099347" y="54140"/>
                </a:lnTo>
                <a:lnTo>
                  <a:pt x="1140382" y="35306"/>
                </a:lnTo>
                <a:lnTo>
                  <a:pt x="1136269" y="35306"/>
                </a:lnTo>
                <a:lnTo>
                  <a:pt x="1114111" y="33137"/>
                </a:lnTo>
                <a:close/>
              </a:path>
              <a:path w="1161414" h="553720">
                <a:moveTo>
                  <a:pt x="1126871" y="14986"/>
                </a:moveTo>
                <a:lnTo>
                  <a:pt x="1114111" y="33137"/>
                </a:lnTo>
                <a:lnTo>
                  <a:pt x="1136269" y="35306"/>
                </a:lnTo>
                <a:lnTo>
                  <a:pt x="1126871" y="14986"/>
                </a:lnTo>
                <a:close/>
              </a:path>
              <a:path w="1161414" h="553720">
                <a:moveTo>
                  <a:pt x="1134061" y="14986"/>
                </a:moveTo>
                <a:lnTo>
                  <a:pt x="1126871" y="14986"/>
                </a:lnTo>
                <a:lnTo>
                  <a:pt x="1136269" y="35306"/>
                </a:lnTo>
                <a:lnTo>
                  <a:pt x="1140382" y="35306"/>
                </a:lnTo>
                <a:lnTo>
                  <a:pt x="1142873" y="34162"/>
                </a:lnTo>
                <a:lnTo>
                  <a:pt x="1134061" y="14986"/>
                </a:lnTo>
                <a:close/>
              </a:path>
              <a:path w="1161414" h="553720">
                <a:moveTo>
                  <a:pt x="1132078" y="10668"/>
                </a:moveTo>
                <a:lnTo>
                  <a:pt x="1088566" y="30637"/>
                </a:lnTo>
                <a:lnTo>
                  <a:pt x="1114111" y="33137"/>
                </a:lnTo>
                <a:lnTo>
                  <a:pt x="1126871" y="14986"/>
                </a:lnTo>
                <a:lnTo>
                  <a:pt x="1134061" y="14986"/>
                </a:lnTo>
                <a:lnTo>
                  <a:pt x="1132078" y="10668"/>
                </a:lnTo>
                <a:close/>
              </a:path>
              <a:path w="1161414" h="553720">
                <a:moveTo>
                  <a:pt x="1042035" y="0"/>
                </a:moveTo>
                <a:lnTo>
                  <a:pt x="1035812" y="5206"/>
                </a:lnTo>
                <a:lnTo>
                  <a:pt x="1035050" y="12318"/>
                </a:lnTo>
                <a:lnTo>
                  <a:pt x="1034415" y="19431"/>
                </a:lnTo>
                <a:lnTo>
                  <a:pt x="1039622" y="25781"/>
                </a:lnTo>
                <a:lnTo>
                  <a:pt x="1088566" y="30637"/>
                </a:lnTo>
                <a:lnTo>
                  <a:pt x="1132078" y="10668"/>
                </a:lnTo>
                <a:lnTo>
                  <a:pt x="1150522" y="10668"/>
                </a:lnTo>
                <a:lnTo>
                  <a:pt x="1042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85153" y="2707639"/>
            <a:ext cx="551180" cy="260350"/>
          </a:xfrm>
          <a:custGeom>
            <a:avLst/>
            <a:gdLst/>
            <a:ahLst/>
            <a:cxnLst/>
            <a:rect l="l" t="t" r="r" b="b"/>
            <a:pathLst>
              <a:path w="551179" h="260350">
                <a:moveTo>
                  <a:pt x="79121" y="148590"/>
                </a:moveTo>
                <a:lnTo>
                  <a:pt x="70993" y="149860"/>
                </a:lnTo>
                <a:lnTo>
                  <a:pt x="66801" y="155575"/>
                </a:lnTo>
                <a:lnTo>
                  <a:pt x="0" y="245745"/>
                </a:lnTo>
                <a:lnTo>
                  <a:pt x="118363" y="260350"/>
                </a:lnTo>
                <a:lnTo>
                  <a:pt x="124841" y="255397"/>
                </a:lnTo>
                <a:lnTo>
                  <a:pt x="125825" y="247523"/>
                </a:lnTo>
                <a:lnTo>
                  <a:pt x="28701" y="247523"/>
                </a:lnTo>
                <a:lnTo>
                  <a:pt x="18415" y="223647"/>
                </a:lnTo>
                <a:lnTo>
                  <a:pt x="62701" y="204680"/>
                </a:lnTo>
                <a:lnTo>
                  <a:pt x="87630" y="171069"/>
                </a:lnTo>
                <a:lnTo>
                  <a:pt x="91821" y="165227"/>
                </a:lnTo>
                <a:lnTo>
                  <a:pt x="90678" y="157099"/>
                </a:lnTo>
                <a:lnTo>
                  <a:pt x="84836" y="152908"/>
                </a:lnTo>
                <a:lnTo>
                  <a:pt x="79121" y="148590"/>
                </a:lnTo>
                <a:close/>
              </a:path>
              <a:path w="551179" h="260350">
                <a:moveTo>
                  <a:pt x="62701" y="204680"/>
                </a:moveTo>
                <a:lnTo>
                  <a:pt x="18415" y="223647"/>
                </a:lnTo>
                <a:lnTo>
                  <a:pt x="28701" y="247523"/>
                </a:lnTo>
                <a:lnTo>
                  <a:pt x="38485" y="243332"/>
                </a:lnTo>
                <a:lnTo>
                  <a:pt x="34036" y="243332"/>
                </a:lnTo>
                <a:lnTo>
                  <a:pt x="25146" y="222758"/>
                </a:lnTo>
                <a:lnTo>
                  <a:pt x="49294" y="222758"/>
                </a:lnTo>
                <a:lnTo>
                  <a:pt x="62701" y="204680"/>
                </a:lnTo>
                <a:close/>
              </a:path>
              <a:path w="551179" h="260350">
                <a:moveTo>
                  <a:pt x="72751" y="228653"/>
                </a:moveTo>
                <a:lnTo>
                  <a:pt x="28701" y="247523"/>
                </a:lnTo>
                <a:lnTo>
                  <a:pt x="125825" y="247523"/>
                </a:lnTo>
                <a:lnTo>
                  <a:pt x="126619" y="241173"/>
                </a:lnTo>
                <a:lnTo>
                  <a:pt x="121538" y="234696"/>
                </a:lnTo>
                <a:lnTo>
                  <a:pt x="72751" y="228653"/>
                </a:lnTo>
                <a:close/>
              </a:path>
              <a:path w="551179" h="260350">
                <a:moveTo>
                  <a:pt x="25146" y="222758"/>
                </a:moveTo>
                <a:lnTo>
                  <a:pt x="34036" y="243332"/>
                </a:lnTo>
                <a:lnTo>
                  <a:pt x="47263" y="225497"/>
                </a:lnTo>
                <a:lnTo>
                  <a:pt x="25146" y="222758"/>
                </a:lnTo>
                <a:close/>
              </a:path>
              <a:path w="551179" h="260350">
                <a:moveTo>
                  <a:pt x="47263" y="225497"/>
                </a:moveTo>
                <a:lnTo>
                  <a:pt x="34036" y="243332"/>
                </a:lnTo>
                <a:lnTo>
                  <a:pt x="38485" y="243332"/>
                </a:lnTo>
                <a:lnTo>
                  <a:pt x="72751" y="228653"/>
                </a:lnTo>
                <a:lnTo>
                  <a:pt x="47263" y="225497"/>
                </a:lnTo>
                <a:close/>
              </a:path>
              <a:path w="551179" h="260350">
                <a:moveTo>
                  <a:pt x="540639" y="0"/>
                </a:moveTo>
                <a:lnTo>
                  <a:pt x="62701" y="204680"/>
                </a:lnTo>
                <a:lnTo>
                  <a:pt x="47263" y="225497"/>
                </a:lnTo>
                <a:lnTo>
                  <a:pt x="72751" y="228653"/>
                </a:lnTo>
                <a:lnTo>
                  <a:pt x="550799" y="23876"/>
                </a:lnTo>
                <a:lnTo>
                  <a:pt x="540639" y="0"/>
                </a:lnTo>
                <a:close/>
              </a:path>
              <a:path w="551179" h="260350">
                <a:moveTo>
                  <a:pt x="49294" y="222758"/>
                </a:moveTo>
                <a:lnTo>
                  <a:pt x="25146" y="222758"/>
                </a:lnTo>
                <a:lnTo>
                  <a:pt x="47263" y="225497"/>
                </a:lnTo>
                <a:lnTo>
                  <a:pt x="49294" y="222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46569" y="2719577"/>
            <a:ext cx="617220" cy="715010"/>
          </a:xfrm>
          <a:custGeom>
            <a:avLst/>
            <a:gdLst/>
            <a:ahLst/>
            <a:cxnLst/>
            <a:rect l="l" t="t" r="r" b="b"/>
            <a:pathLst>
              <a:path w="617220" h="715010">
                <a:moveTo>
                  <a:pt x="33483" y="39003"/>
                </a:moveTo>
                <a:lnTo>
                  <a:pt x="38135" y="64294"/>
                </a:lnTo>
                <a:lnTo>
                  <a:pt x="597534" y="714502"/>
                </a:lnTo>
                <a:lnTo>
                  <a:pt x="617220" y="697611"/>
                </a:lnTo>
                <a:lnTo>
                  <a:pt x="57808" y="47389"/>
                </a:lnTo>
                <a:lnTo>
                  <a:pt x="33483" y="39003"/>
                </a:lnTo>
                <a:close/>
              </a:path>
              <a:path w="617220" h="715010">
                <a:moveTo>
                  <a:pt x="0" y="0"/>
                </a:moveTo>
                <a:lnTo>
                  <a:pt x="20320" y="110236"/>
                </a:lnTo>
                <a:lnTo>
                  <a:pt x="21589" y="117348"/>
                </a:lnTo>
                <a:lnTo>
                  <a:pt x="28321" y="121920"/>
                </a:lnTo>
                <a:lnTo>
                  <a:pt x="42418" y="119380"/>
                </a:lnTo>
                <a:lnTo>
                  <a:pt x="47116" y="112649"/>
                </a:lnTo>
                <a:lnTo>
                  <a:pt x="45720" y="105537"/>
                </a:lnTo>
                <a:lnTo>
                  <a:pt x="38135" y="64294"/>
                </a:lnTo>
                <a:lnTo>
                  <a:pt x="6857" y="27940"/>
                </a:lnTo>
                <a:lnTo>
                  <a:pt x="26543" y="11049"/>
                </a:lnTo>
                <a:lnTo>
                  <a:pt x="32034" y="11049"/>
                </a:lnTo>
                <a:lnTo>
                  <a:pt x="0" y="0"/>
                </a:lnTo>
                <a:close/>
              </a:path>
              <a:path w="617220" h="715010">
                <a:moveTo>
                  <a:pt x="26543" y="11049"/>
                </a:moveTo>
                <a:lnTo>
                  <a:pt x="6857" y="27940"/>
                </a:lnTo>
                <a:lnTo>
                  <a:pt x="38135" y="64294"/>
                </a:lnTo>
                <a:lnTo>
                  <a:pt x="33483" y="39003"/>
                </a:lnTo>
                <a:lnTo>
                  <a:pt x="12446" y="31750"/>
                </a:lnTo>
                <a:lnTo>
                  <a:pt x="29463" y="17145"/>
                </a:lnTo>
                <a:lnTo>
                  <a:pt x="31787" y="17145"/>
                </a:lnTo>
                <a:lnTo>
                  <a:pt x="26543" y="11049"/>
                </a:lnTo>
                <a:close/>
              </a:path>
              <a:path w="617220" h="715010">
                <a:moveTo>
                  <a:pt x="32034" y="11049"/>
                </a:moveTo>
                <a:lnTo>
                  <a:pt x="26543" y="11049"/>
                </a:lnTo>
                <a:lnTo>
                  <a:pt x="57808" y="47389"/>
                </a:lnTo>
                <a:lnTo>
                  <a:pt x="104266" y="63373"/>
                </a:lnTo>
                <a:lnTo>
                  <a:pt x="111759" y="59817"/>
                </a:lnTo>
                <a:lnTo>
                  <a:pt x="114046" y="53086"/>
                </a:lnTo>
                <a:lnTo>
                  <a:pt x="116331" y="46228"/>
                </a:lnTo>
                <a:lnTo>
                  <a:pt x="112775" y="38862"/>
                </a:lnTo>
                <a:lnTo>
                  <a:pt x="32034" y="11049"/>
                </a:lnTo>
                <a:close/>
              </a:path>
              <a:path w="617220" h="715010">
                <a:moveTo>
                  <a:pt x="31787" y="17145"/>
                </a:moveTo>
                <a:lnTo>
                  <a:pt x="29463" y="17145"/>
                </a:lnTo>
                <a:lnTo>
                  <a:pt x="33483" y="39003"/>
                </a:lnTo>
                <a:lnTo>
                  <a:pt x="57808" y="47389"/>
                </a:lnTo>
                <a:lnTo>
                  <a:pt x="31787" y="17145"/>
                </a:lnTo>
                <a:close/>
              </a:path>
              <a:path w="617220" h="715010">
                <a:moveTo>
                  <a:pt x="29463" y="17145"/>
                </a:moveTo>
                <a:lnTo>
                  <a:pt x="12446" y="31750"/>
                </a:lnTo>
                <a:lnTo>
                  <a:pt x="33483" y="39003"/>
                </a:lnTo>
                <a:lnTo>
                  <a:pt x="29463" y="1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63080" y="3542538"/>
            <a:ext cx="591820" cy="461645"/>
          </a:xfrm>
          <a:custGeom>
            <a:avLst/>
            <a:gdLst/>
            <a:ahLst/>
            <a:cxnLst/>
            <a:rect l="l" t="t" r="r" b="b"/>
            <a:pathLst>
              <a:path w="591820" h="461645">
                <a:moveTo>
                  <a:pt x="550559" y="31464"/>
                </a:moveTo>
                <a:lnTo>
                  <a:pt x="525072" y="34800"/>
                </a:lnTo>
                <a:lnTo>
                  <a:pt x="0" y="441070"/>
                </a:lnTo>
                <a:lnTo>
                  <a:pt x="15748" y="461644"/>
                </a:lnTo>
                <a:lnTo>
                  <a:pt x="540925" y="55266"/>
                </a:lnTo>
                <a:lnTo>
                  <a:pt x="550559" y="31464"/>
                </a:lnTo>
                <a:close/>
              </a:path>
              <a:path w="591820" h="461645">
                <a:moveTo>
                  <a:pt x="589098" y="5461"/>
                </a:moveTo>
                <a:lnTo>
                  <a:pt x="562991" y="5461"/>
                </a:lnTo>
                <a:lnTo>
                  <a:pt x="578866" y="25907"/>
                </a:lnTo>
                <a:lnTo>
                  <a:pt x="540925" y="55266"/>
                </a:lnTo>
                <a:lnTo>
                  <a:pt x="522477" y="100837"/>
                </a:lnTo>
                <a:lnTo>
                  <a:pt x="525652" y="108457"/>
                </a:lnTo>
                <a:lnTo>
                  <a:pt x="538988" y="113792"/>
                </a:lnTo>
                <a:lnTo>
                  <a:pt x="546480" y="110617"/>
                </a:lnTo>
                <a:lnTo>
                  <a:pt x="589098" y="5461"/>
                </a:lnTo>
                <a:close/>
              </a:path>
              <a:path w="591820" h="461645">
                <a:moveTo>
                  <a:pt x="567132" y="10794"/>
                </a:moveTo>
                <a:lnTo>
                  <a:pt x="558926" y="10794"/>
                </a:lnTo>
                <a:lnTo>
                  <a:pt x="572643" y="28575"/>
                </a:lnTo>
                <a:lnTo>
                  <a:pt x="550559" y="31464"/>
                </a:lnTo>
                <a:lnTo>
                  <a:pt x="540925" y="55266"/>
                </a:lnTo>
                <a:lnTo>
                  <a:pt x="578866" y="25907"/>
                </a:lnTo>
                <a:lnTo>
                  <a:pt x="567132" y="10794"/>
                </a:lnTo>
                <a:close/>
              </a:path>
              <a:path w="591820" h="461645">
                <a:moveTo>
                  <a:pt x="591312" y="0"/>
                </a:moveTo>
                <a:lnTo>
                  <a:pt x="472948" y="15493"/>
                </a:lnTo>
                <a:lnTo>
                  <a:pt x="467995" y="21970"/>
                </a:lnTo>
                <a:lnTo>
                  <a:pt x="469773" y="36194"/>
                </a:lnTo>
                <a:lnTo>
                  <a:pt x="476250" y="41148"/>
                </a:lnTo>
                <a:lnTo>
                  <a:pt x="525072" y="34800"/>
                </a:lnTo>
                <a:lnTo>
                  <a:pt x="562991" y="5461"/>
                </a:lnTo>
                <a:lnTo>
                  <a:pt x="589098" y="5461"/>
                </a:lnTo>
                <a:lnTo>
                  <a:pt x="591312" y="0"/>
                </a:lnTo>
                <a:close/>
              </a:path>
              <a:path w="591820" h="461645">
                <a:moveTo>
                  <a:pt x="562991" y="5461"/>
                </a:moveTo>
                <a:lnTo>
                  <a:pt x="525072" y="34800"/>
                </a:lnTo>
                <a:lnTo>
                  <a:pt x="550559" y="31464"/>
                </a:lnTo>
                <a:lnTo>
                  <a:pt x="558926" y="10794"/>
                </a:lnTo>
                <a:lnTo>
                  <a:pt x="567132" y="10794"/>
                </a:lnTo>
                <a:lnTo>
                  <a:pt x="562991" y="5461"/>
                </a:lnTo>
                <a:close/>
              </a:path>
              <a:path w="591820" h="461645">
                <a:moveTo>
                  <a:pt x="558926" y="10794"/>
                </a:moveTo>
                <a:lnTo>
                  <a:pt x="550559" y="31464"/>
                </a:lnTo>
                <a:lnTo>
                  <a:pt x="572643" y="28575"/>
                </a:lnTo>
                <a:lnTo>
                  <a:pt x="558926" y="10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32932" y="3479291"/>
            <a:ext cx="173736" cy="172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72251" y="3611879"/>
            <a:ext cx="682625" cy="384175"/>
          </a:xfrm>
          <a:custGeom>
            <a:avLst/>
            <a:gdLst/>
            <a:ahLst/>
            <a:cxnLst/>
            <a:rect l="l" t="t" r="r" b="b"/>
            <a:pathLst>
              <a:path w="682625" h="384175">
                <a:moveTo>
                  <a:pt x="611262" y="356826"/>
                </a:moveTo>
                <a:lnTo>
                  <a:pt x="562101" y="358267"/>
                </a:lnTo>
                <a:lnTo>
                  <a:pt x="556514" y="364236"/>
                </a:lnTo>
                <a:lnTo>
                  <a:pt x="556641" y="371348"/>
                </a:lnTo>
                <a:lnTo>
                  <a:pt x="556895" y="378460"/>
                </a:lnTo>
                <a:lnTo>
                  <a:pt x="562864" y="384175"/>
                </a:lnTo>
                <a:lnTo>
                  <a:pt x="682117" y="380746"/>
                </a:lnTo>
                <a:lnTo>
                  <a:pt x="681580" y="379857"/>
                </a:lnTo>
                <a:lnTo>
                  <a:pt x="653415" y="379857"/>
                </a:lnTo>
                <a:lnTo>
                  <a:pt x="611262" y="356826"/>
                </a:lnTo>
                <a:close/>
              </a:path>
              <a:path w="682625" h="384175">
                <a:moveTo>
                  <a:pt x="636970" y="356101"/>
                </a:moveTo>
                <a:lnTo>
                  <a:pt x="611262" y="356826"/>
                </a:lnTo>
                <a:lnTo>
                  <a:pt x="653415" y="379857"/>
                </a:lnTo>
                <a:lnTo>
                  <a:pt x="655961" y="375158"/>
                </a:lnTo>
                <a:lnTo>
                  <a:pt x="648462" y="375158"/>
                </a:lnTo>
                <a:lnTo>
                  <a:pt x="636970" y="356101"/>
                </a:lnTo>
                <a:close/>
              </a:path>
              <a:path w="682625" h="384175">
                <a:moveTo>
                  <a:pt x="612521" y="276606"/>
                </a:moveTo>
                <a:lnTo>
                  <a:pt x="600328" y="283972"/>
                </a:lnTo>
                <a:lnTo>
                  <a:pt x="598297" y="291973"/>
                </a:lnTo>
                <a:lnTo>
                  <a:pt x="623743" y="334169"/>
                </a:lnTo>
                <a:lnTo>
                  <a:pt x="665733" y="357124"/>
                </a:lnTo>
                <a:lnTo>
                  <a:pt x="653415" y="379857"/>
                </a:lnTo>
                <a:lnTo>
                  <a:pt x="681580" y="379857"/>
                </a:lnTo>
                <a:lnTo>
                  <a:pt x="620522" y="278638"/>
                </a:lnTo>
                <a:lnTo>
                  <a:pt x="612521" y="276606"/>
                </a:lnTo>
                <a:close/>
              </a:path>
              <a:path w="682625" h="384175">
                <a:moveTo>
                  <a:pt x="659256" y="355473"/>
                </a:moveTo>
                <a:lnTo>
                  <a:pt x="636970" y="356101"/>
                </a:lnTo>
                <a:lnTo>
                  <a:pt x="648462" y="375158"/>
                </a:lnTo>
                <a:lnTo>
                  <a:pt x="659256" y="355473"/>
                </a:lnTo>
                <a:close/>
              </a:path>
              <a:path w="682625" h="384175">
                <a:moveTo>
                  <a:pt x="662713" y="355473"/>
                </a:moveTo>
                <a:lnTo>
                  <a:pt x="659256" y="355473"/>
                </a:lnTo>
                <a:lnTo>
                  <a:pt x="648462" y="375158"/>
                </a:lnTo>
                <a:lnTo>
                  <a:pt x="655961" y="375158"/>
                </a:lnTo>
                <a:lnTo>
                  <a:pt x="665733" y="357124"/>
                </a:lnTo>
                <a:lnTo>
                  <a:pt x="662713" y="355473"/>
                </a:lnTo>
                <a:close/>
              </a:path>
              <a:path w="682625" h="384175">
                <a:moveTo>
                  <a:pt x="12446" y="0"/>
                </a:moveTo>
                <a:lnTo>
                  <a:pt x="0" y="22860"/>
                </a:lnTo>
                <a:lnTo>
                  <a:pt x="611262" y="356826"/>
                </a:lnTo>
                <a:lnTo>
                  <a:pt x="636970" y="356101"/>
                </a:lnTo>
                <a:lnTo>
                  <a:pt x="623743" y="334169"/>
                </a:lnTo>
                <a:lnTo>
                  <a:pt x="12446" y="0"/>
                </a:lnTo>
                <a:close/>
              </a:path>
              <a:path w="682625" h="384175">
                <a:moveTo>
                  <a:pt x="623743" y="334169"/>
                </a:moveTo>
                <a:lnTo>
                  <a:pt x="636970" y="356101"/>
                </a:lnTo>
                <a:lnTo>
                  <a:pt x="659256" y="355473"/>
                </a:lnTo>
                <a:lnTo>
                  <a:pt x="662713" y="355473"/>
                </a:lnTo>
                <a:lnTo>
                  <a:pt x="623743" y="334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50053" y="3606495"/>
            <a:ext cx="1358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27572" y="3456558"/>
            <a:ext cx="144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36485" y="3951554"/>
            <a:ext cx="1187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21960" y="2459863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33642" y="2669539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28586" y="2377820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28078" y="3350514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57700" y="672083"/>
            <a:ext cx="0" cy="4836160"/>
          </a:xfrm>
          <a:custGeom>
            <a:avLst/>
            <a:gdLst/>
            <a:ahLst/>
            <a:cxnLst/>
            <a:rect l="l" t="t" r="r" b="b"/>
            <a:pathLst>
              <a:path h="4836160">
                <a:moveTo>
                  <a:pt x="0" y="0"/>
                </a:moveTo>
                <a:lnTo>
                  <a:pt x="0" y="4835652"/>
                </a:lnTo>
              </a:path>
            </a:pathLst>
          </a:custGeom>
          <a:ln w="762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012342" y="59817"/>
            <a:ext cx="7122159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Undirected vs. </a:t>
            </a:r>
            <a:r>
              <a:rPr spc="-15" dirty="0"/>
              <a:t>Directed</a:t>
            </a:r>
            <a:r>
              <a:rPr spc="-105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09" y="1317293"/>
            <a:ext cx="72726" cy="100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404" y="1317293"/>
            <a:ext cx="60325" cy="100965"/>
          </a:xfrm>
          <a:custGeom>
            <a:avLst/>
            <a:gdLst/>
            <a:ahLst/>
            <a:cxnLst/>
            <a:rect l="l" t="t" r="r" b="b"/>
            <a:pathLst>
              <a:path w="60325" h="100965">
                <a:moveTo>
                  <a:pt x="60146" y="0"/>
                </a:moveTo>
                <a:lnTo>
                  <a:pt x="0" y="0"/>
                </a:lnTo>
                <a:lnTo>
                  <a:pt x="0" y="100802"/>
                </a:lnTo>
                <a:lnTo>
                  <a:pt x="60146" y="100802"/>
                </a:lnTo>
                <a:lnTo>
                  <a:pt x="60146" y="93896"/>
                </a:lnTo>
                <a:lnTo>
                  <a:pt x="6991" y="93896"/>
                </a:lnTo>
                <a:lnTo>
                  <a:pt x="6991" y="53201"/>
                </a:lnTo>
                <a:lnTo>
                  <a:pt x="53136" y="53201"/>
                </a:lnTo>
                <a:lnTo>
                  <a:pt x="53136" y="47601"/>
                </a:lnTo>
                <a:lnTo>
                  <a:pt x="6991" y="47601"/>
                </a:lnTo>
                <a:lnTo>
                  <a:pt x="6991" y="7093"/>
                </a:lnTo>
                <a:lnTo>
                  <a:pt x="60146" y="7093"/>
                </a:lnTo>
                <a:lnTo>
                  <a:pt x="6014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646" y="1317293"/>
            <a:ext cx="113664" cy="100965"/>
          </a:xfrm>
          <a:custGeom>
            <a:avLst/>
            <a:gdLst/>
            <a:ahLst/>
            <a:cxnLst/>
            <a:rect l="l" t="t" r="r" b="b"/>
            <a:pathLst>
              <a:path w="113665" h="100965">
                <a:moveTo>
                  <a:pt x="8389" y="0"/>
                </a:moveTo>
                <a:lnTo>
                  <a:pt x="0" y="0"/>
                </a:lnTo>
                <a:lnTo>
                  <a:pt x="25188" y="100802"/>
                </a:lnTo>
                <a:lnTo>
                  <a:pt x="33578" y="100802"/>
                </a:lnTo>
                <a:lnTo>
                  <a:pt x="37003" y="88295"/>
                </a:lnTo>
                <a:lnTo>
                  <a:pt x="29383" y="88295"/>
                </a:lnTo>
                <a:lnTo>
                  <a:pt x="8389" y="0"/>
                </a:lnTo>
                <a:close/>
              </a:path>
              <a:path w="113665" h="100965">
                <a:moveTo>
                  <a:pt x="65092" y="14000"/>
                </a:moveTo>
                <a:lnTo>
                  <a:pt x="57350" y="14000"/>
                </a:lnTo>
                <a:lnTo>
                  <a:pt x="81121" y="100802"/>
                </a:lnTo>
                <a:lnTo>
                  <a:pt x="88113" y="100802"/>
                </a:lnTo>
                <a:lnTo>
                  <a:pt x="91236" y="88295"/>
                </a:lnTo>
                <a:lnTo>
                  <a:pt x="83918" y="88295"/>
                </a:lnTo>
                <a:lnTo>
                  <a:pt x="65092" y="14000"/>
                </a:lnTo>
                <a:close/>
              </a:path>
              <a:path w="113665" h="100965">
                <a:moveTo>
                  <a:pt x="61545" y="0"/>
                </a:moveTo>
                <a:lnTo>
                  <a:pt x="53155" y="0"/>
                </a:lnTo>
                <a:lnTo>
                  <a:pt x="29383" y="88295"/>
                </a:lnTo>
                <a:lnTo>
                  <a:pt x="37003" y="88295"/>
                </a:lnTo>
                <a:lnTo>
                  <a:pt x="57350" y="14000"/>
                </a:lnTo>
                <a:lnTo>
                  <a:pt x="65092" y="14000"/>
                </a:lnTo>
                <a:lnTo>
                  <a:pt x="61545" y="0"/>
                </a:lnTo>
                <a:close/>
              </a:path>
              <a:path w="113665" h="100965">
                <a:moveTo>
                  <a:pt x="113283" y="0"/>
                </a:moveTo>
                <a:lnTo>
                  <a:pt x="104893" y="0"/>
                </a:lnTo>
                <a:lnTo>
                  <a:pt x="83918" y="88295"/>
                </a:lnTo>
                <a:lnTo>
                  <a:pt x="91236" y="88295"/>
                </a:lnTo>
                <a:lnTo>
                  <a:pt x="11328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329" y="1317293"/>
            <a:ext cx="68580" cy="102870"/>
          </a:xfrm>
          <a:custGeom>
            <a:avLst/>
            <a:gdLst/>
            <a:ahLst/>
            <a:cxnLst/>
            <a:rect l="l" t="t" r="r" b="b"/>
            <a:pathLst>
              <a:path w="68579" h="102869">
                <a:moveTo>
                  <a:pt x="43348" y="0"/>
                </a:moveTo>
                <a:lnTo>
                  <a:pt x="25169" y="0"/>
                </a:lnTo>
                <a:lnTo>
                  <a:pt x="20974" y="2800"/>
                </a:lnTo>
                <a:lnTo>
                  <a:pt x="16779" y="4293"/>
                </a:lnTo>
                <a:lnTo>
                  <a:pt x="12584" y="7093"/>
                </a:lnTo>
                <a:lnTo>
                  <a:pt x="9788" y="9893"/>
                </a:lnTo>
                <a:lnTo>
                  <a:pt x="5593" y="12693"/>
                </a:lnTo>
                <a:lnTo>
                  <a:pt x="4194" y="16800"/>
                </a:lnTo>
                <a:lnTo>
                  <a:pt x="1398" y="22400"/>
                </a:lnTo>
                <a:lnTo>
                  <a:pt x="1398" y="26694"/>
                </a:lnTo>
                <a:lnTo>
                  <a:pt x="0" y="30800"/>
                </a:lnTo>
                <a:lnTo>
                  <a:pt x="0" y="71495"/>
                </a:lnTo>
                <a:lnTo>
                  <a:pt x="1398" y="75602"/>
                </a:lnTo>
                <a:lnTo>
                  <a:pt x="1398" y="78402"/>
                </a:lnTo>
                <a:lnTo>
                  <a:pt x="2796" y="82695"/>
                </a:lnTo>
                <a:lnTo>
                  <a:pt x="5593" y="88295"/>
                </a:lnTo>
                <a:lnTo>
                  <a:pt x="9788" y="92402"/>
                </a:lnTo>
                <a:lnTo>
                  <a:pt x="12584" y="95202"/>
                </a:lnTo>
                <a:lnTo>
                  <a:pt x="16779" y="98002"/>
                </a:lnTo>
                <a:lnTo>
                  <a:pt x="20974" y="99496"/>
                </a:lnTo>
                <a:lnTo>
                  <a:pt x="25169" y="100802"/>
                </a:lnTo>
                <a:lnTo>
                  <a:pt x="29364" y="102296"/>
                </a:lnTo>
                <a:lnTo>
                  <a:pt x="39153" y="102296"/>
                </a:lnTo>
                <a:lnTo>
                  <a:pt x="43348" y="100802"/>
                </a:lnTo>
                <a:lnTo>
                  <a:pt x="47543" y="99496"/>
                </a:lnTo>
                <a:lnTo>
                  <a:pt x="51738" y="98002"/>
                </a:lnTo>
                <a:lnTo>
                  <a:pt x="55933" y="95202"/>
                </a:lnTo>
                <a:lnTo>
                  <a:pt x="27966" y="95202"/>
                </a:lnTo>
                <a:lnTo>
                  <a:pt x="23771" y="93896"/>
                </a:lnTo>
                <a:lnTo>
                  <a:pt x="20974" y="92402"/>
                </a:lnTo>
                <a:lnTo>
                  <a:pt x="15381" y="86802"/>
                </a:lnTo>
                <a:lnTo>
                  <a:pt x="12584" y="85495"/>
                </a:lnTo>
                <a:lnTo>
                  <a:pt x="9788" y="79895"/>
                </a:lnTo>
                <a:lnTo>
                  <a:pt x="9788" y="77095"/>
                </a:lnTo>
                <a:lnTo>
                  <a:pt x="8389" y="72802"/>
                </a:lnTo>
                <a:lnTo>
                  <a:pt x="8389" y="64401"/>
                </a:lnTo>
                <a:lnTo>
                  <a:pt x="6991" y="58801"/>
                </a:lnTo>
                <a:lnTo>
                  <a:pt x="6991" y="40694"/>
                </a:lnTo>
                <a:lnTo>
                  <a:pt x="8389" y="37894"/>
                </a:lnTo>
                <a:lnTo>
                  <a:pt x="8389" y="26694"/>
                </a:lnTo>
                <a:lnTo>
                  <a:pt x="9788" y="23894"/>
                </a:lnTo>
                <a:lnTo>
                  <a:pt x="9788" y="22400"/>
                </a:lnTo>
                <a:lnTo>
                  <a:pt x="11186" y="19600"/>
                </a:lnTo>
                <a:lnTo>
                  <a:pt x="12584" y="18293"/>
                </a:lnTo>
                <a:lnTo>
                  <a:pt x="13983" y="15493"/>
                </a:lnTo>
                <a:lnTo>
                  <a:pt x="15381" y="14000"/>
                </a:lnTo>
                <a:lnTo>
                  <a:pt x="18178" y="11200"/>
                </a:lnTo>
                <a:lnTo>
                  <a:pt x="20974" y="9893"/>
                </a:lnTo>
                <a:lnTo>
                  <a:pt x="23771" y="8400"/>
                </a:lnTo>
                <a:lnTo>
                  <a:pt x="27966" y="7093"/>
                </a:lnTo>
                <a:lnTo>
                  <a:pt x="55933" y="7093"/>
                </a:lnTo>
                <a:lnTo>
                  <a:pt x="53136" y="4293"/>
                </a:lnTo>
                <a:lnTo>
                  <a:pt x="47543" y="2800"/>
                </a:lnTo>
                <a:lnTo>
                  <a:pt x="43348" y="0"/>
                </a:lnTo>
                <a:close/>
              </a:path>
              <a:path w="68579" h="102869">
                <a:moveTo>
                  <a:pt x="55933" y="7093"/>
                </a:moveTo>
                <a:lnTo>
                  <a:pt x="41949" y="7093"/>
                </a:lnTo>
                <a:lnTo>
                  <a:pt x="44746" y="8400"/>
                </a:lnTo>
                <a:lnTo>
                  <a:pt x="47543" y="9893"/>
                </a:lnTo>
                <a:lnTo>
                  <a:pt x="50339" y="11200"/>
                </a:lnTo>
                <a:lnTo>
                  <a:pt x="55933" y="16800"/>
                </a:lnTo>
                <a:lnTo>
                  <a:pt x="60128" y="25200"/>
                </a:lnTo>
                <a:lnTo>
                  <a:pt x="60128" y="32294"/>
                </a:lnTo>
                <a:lnTo>
                  <a:pt x="61526" y="36401"/>
                </a:lnTo>
                <a:lnTo>
                  <a:pt x="61526" y="64401"/>
                </a:lnTo>
                <a:lnTo>
                  <a:pt x="60128" y="68695"/>
                </a:lnTo>
                <a:lnTo>
                  <a:pt x="60128" y="77095"/>
                </a:lnTo>
                <a:lnTo>
                  <a:pt x="55933" y="85495"/>
                </a:lnTo>
                <a:lnTo>
                  <a:pt x="53136" y="86802"/>
                </a:lnTo>
                <a:lnTo>
                  <a:pt x="47543" y="92402"/>
                </a:lnTo>
                <a:lnTo>
                  <a:pt x="44746" y="93896"/>
                </a:lnTo>
                <a:lnTo>
                  <a:pt x="41949" y="95202"/>
                </a:lnTo>
                <a:lnTo>
                  <a:pt x="55933" y="95202"/>
                </a:lnTo>
                <a:lnTo>
                  <a:pt x="60128" y="92402"/>
                </a:lnTo>
                <a:lnTo>
                  <a:pt x="62924" y="88295"/>
                </a:lnTo>
                <a:lnTo>
                  <a:pt x="65721" y="82695"/>
                </a:lnTo>
                <a:lnTo>
                  <a:pt x="67119" y="78402"/>
                </a:lnTo>
                <a:lnTo>
                  <a:pt x="68518" y="75602"/>
                </a:lnTo>
                <a:lnTo>
                  <a:pt x="68518" y="26694"/>
                </a:lnTo>
                <a:lnTo>
                  <a:pt x="67119" y="22400"/>
                </a:lnTo>
                <a:lnTo>
                  <a:pt x="64323" y="16800"/>
                </a:lnTo>
                <a:lnTo>
                  <a:pt x="62924" y="12693"/>
                </a:lnTo>
                <a:lnTo>
                  <a:pt x="60128" y="9893"/>
                </a:lnTo>
                <a:lnTo>
                  <a:pt x="55933" y="709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832" y="1317293"/>
            <a:ext cx="68518" cy="100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539" y="1317293"/>
            <a:ext cx="72712" cy="1008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5657" y="1317293"/>
            <a:ext cx="74018" cy="1008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6336" y="1317293"/>
            <a:ext cx="69916" cy="1022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32914" y="1317293"/>
            <a:ext cx="68424" cy="1008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9305" y="1317293"/>
            <a:ext cx="144120" cy="102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87282" y="1317293"/>
            <a:ext cx="60325" cy="100965"/>
          </a:xfrm>
          <a:custGeom>
            <a:avLst/>
            <a:gdLst/>
            <a:ahLst/>
            <a:cxnLst/>
            <a:rect l="l" t="t" r="r" b="b"/>
            <a:pathLst>
              <a:path w="60325" h="100965">
                <a:moveTo>
                  <a:pt x="7084" y="0"/>
                </a:moveTo>
                <a:lnTo>
                  <a:pt x="0" y="0"/>
                </a:lnTo>
                <a:lnTo>
                  <a:pt x="0" y="100802"/>
                </a:lnTo>
                <a:lnTo>
                  <a:pt x="60221" y="100802"/>
                </a:lnTo>
                <a:lnTo>
                  <a:pt x="60221" y="93896"/>
                </a:lnTo>
                <a:lnTo>
                  <a:pt x="7084" y="93896"/>
                </a:lnTo>
                <a:lnTo>
                  <a:pt x="7084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7724" y="1317293"/>
            <a:ext cx="72712" cy="1008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2506" y="1317293"/>
            <a:ext cx="149714" cy="1022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7291" y="1303293"/>
            <a:ext cx="74018" cy="1008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60117" y="1303293"/>
            <a:ext cx="60325" cy="100965"/>
          </a:xfrm>
          <a:custGeom>
            <a:avLst/>
            <a:gdLst/>
            <a:ahLst/>
            <a:cxnLst/>
            <a:rect l="l" t="t" r="r" b="b"/>
            <a:pathLst>
              <a:path w="60325" h="100965">
                <a:moveTo>
                  <a:pt x="6898" y="0"/>
                </a:moveTo>
                <a:lnTo>
                  <a:pt x="0" y="0"/>
                </a:lnTo>
                <a:lnTo>
                  <a:pt x="0" y="100802"/>
                </a:lnTo>
                <a:lnTo>
                  <a:pt x="60034" y="100802"/>
                </a:lnTo>
                <a:lnTo>
                  <a:pt x="60034" y="93896"/>
                </a:lnTo>
                <a:lnTo>
                  <a:pt x="6898" y="93896"/>
                </a:lnTo>
                <a:lnTo>
                  <a:pt x="6898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01246" y="1317293"/>
            <a:ext cx="68611" cy="1008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35671" y="1317293"/>
            <a:ext cx="68424" cy="1008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29266" y="1317293"/>
            <a:ext cx="61594" cy="100965"/>
          </a:xfrm>
          <a:custGeom>
            <a:avLst/>
            <a:gdLst/>
            <a:ahLst/>
            <a:cxnLst/>
            <a:rect l="l" t="t" r="r" b="b"/>
            <a:pathLst>
              <a:path w="61595" h="100965">
                <a:moveTo>
                  <a:pt x="61526" y="0"/>
                </a:moveTo>
                <a:lnTo>
                  <a:pt x="0" y="0"/>
                </a:lnTo>
                <a:lnTo>
                  <a:pt x="0" y="100802"/>
                </a:lnTo>
                <a:lnTo>
                  <a:pt x="61526" y="100802"/>
                </a:lnTo>
                <a:lnTo>
                  <a:pt x="61526" y="93896"/>
                </a:lnTo>
                <a:lnTo>
                  <a:pt x="8389" y="93896"/>
                </a:lnTo>
                <a:lnTo>
                  <a:pt x="8389" y="53201"/>
                </a:lnTo>
                <a:lnTo>
                  <a:pt x="53136" y="53201"/>
                </a:lnTo>
                <a:lnTo>
                  <a:pt x="53136" y="47601"/>
                </a:lnTo>
                <a:lnTo>
                  <a:pt x="8389" y="47601"/>
                </a:lnTo>
                <a:lnTo>
                  <a:pt x="8389" y="7093"/>
                </a:lnTo>
                <a:lnTo>
                  <a:pt x="61526" y="7093"/>
                </a:lnTo>
                <a:lnTo>
                  <a:pt x="6152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0369" y="1317293"/>
            <a:ext cx="63500" cy="102870"/>
          </a:xfrm>
          <a:custGeom>
            <a:avLst/>
            <a:gdLst/>
            <a:ahLst/>
            <a:cxnLst/>
            <a:rect l="l" t="t" r="r" b="b"/>
            <a:pathLst>
              <a:path w="63500" h="102869">
                <a:moveTo>
                  <a:pt x="40644" y="0"/>
                </a:moveTo>
                <a:lnTo>
                  <a:pt x="25169" y="0"/>
                </a:lnTo>
                <a:lnTo>
                  <a:pt x="21068" y="2800"/>
                </a:lnTo>
                <a:lnTo>
                  <a:pt x="16779" y="4293"/>
                </a:lnTo>
                <a:lnTo>
                  <a:pt x="1491" y="22400"/>
                </a:lnTo>
                <a:lnTo>
                  <a:pt x="1491" y="26694"/>
                </a:lnTo>
                <a:lnTo>
                  <a:pt x="0" y="30800"/>
                </a:lnTo>
                <a:lnTo>
                  <a:pt x="0" y="71495"/>
                </a:lnTo>
                <a:lnTo>
                  <a:pt x="1491" y="75602"/>
                </a:lnTo>
                <a:lnTo>
                  <a:pt x="1491" y="78402"/>
                </a:lnTo>
                <a:lnTo>
                  <a:pt x="2796" y="82695"/>
                </a:lnTo>
                <a:lnTo>
                  <a:pt x="4288" y="85495"/>
                </a:lnTo>
                <a:lnTo>
                  <a:pt x="7084" y="88295"/>
                </a:lnTo>
                <a:lnTo>
                  <a:pt x="9881" y="92402"/>
                </a:lnTo>
                <a:lnTo>
                  <a:pt x="12678" y="95202"/>
                </a:lnTo>
                <a:lnTo>
                  <a:pt x="16779" y="98002"/>
                </a:lnTo>
                <a:lnTo>
                  <a:pt x="21068" y="99496"/>
                </a:lnTo>
                <a:lnTo>
                  <a:pt x="25169" y="100802"/>
                </a:lnTo>
                <a:lnTo>
                  <a:pt x="29458" y="102296"/>
                </a:lnTo>
                <a:lnTo>
                  <a:pt x="40644" y="102296"/>
                </a:lnTo>
                <a:lnTo>
                  <a:pt x="44746" y="100802"/>
                </a:lnTo>
                <a:lnTo>
                  <a:pt x="50339" y="99496"/>
                </a:lnTo>
                <a:lnTo>
                  <a:pt x="54627" y="96696"/>
                </a:lnTo>
                <a:lnTo>
                  <a:pt x="56815" y="95202"/>
                </a:lnTo>
                <a:lnTo>
                  <a:pt x="27966" y="95202"/>
                </a:lnTo>
                <a:lnTo>
                  <a:pt x="23864" y="93896"/>
                </a:lnTo>
                <a:lnTo>
                  <a:pt x="21068" y="92402"/>
                </a:lnTo>
                <a:lnTo>
                  <a:pt x="15474" y="86802"/>
                </a:lnTo>
                <a:lnTo>
                  <a:pt x="12678" y="85495"/>
                </a:lnTo>
                <a:lnTo>
                  <a:pt x="11186" y="82695"/>
                </a:lnTo>
                <a:lnTo>
                  <a:pt x="9881" y="79895"/>
                </a:lnTo>
                <a:lnTo>
                  <a:pt x="9881" y="77095"/>
                </a:lnTo>
                <a:lnTo>
                  <a:pt x="8389" y="72802"/>
                </a:lnTo>
                <a:lnTo>
                  <a:pt x="8389" y="26694"/>
                </a:lnTo>
                <a:lnTo>
                  <a:pt x="9881" y="23894"/>
                </a:lnTo>
                <a:lnTo>
                  <a:pt x="9881" y="22400"/>
                </a:lnTo>
                <a:lnTo>
                  <a:pt x="11186" y="19600"/>
                </a:lnTo>
                <a:lnTo>
                  <a:pt x="12678" y="18293"/>
                </a:lnTo>
                <a:lnTo>
                  <a:pt x="13983" y="15493"/>
                </a:lnTo>
                <a:lnTo>
                  <a:pt x="18271" y="11200"/>
                </a:lnTo>
                <a:lnTo>
                  <a:pt x="21068" y="9893"/>
                </a:lnTo>
                <a:lnTo>
                  <a:pt x="23864" y="8400"/>
                </a:lnTo>
                <a:lnTo>
                  <a:pt x="27966" y="7093"/>
                </a:lnTo>
                <a:lnTo>
                  <a:pt x="56815" y="7093"/>
                </a:lnTo>
                <a:lnTo>
                  <a:pt x="54627" y="5600"/>
                </a:lnTo>
                <a:lnTo>
                  <a:pt x="50339" y="2800"/>
                </a:lnTo>
                <a:lnTo>
                  <a:pt x="44746" y="1493"/>
                </a:lnTo>
                <a:lnTo>
                  <a:pt x="40644" y="0"/>
                </a:lnTo>
                <a:close/>
              </a:path>
              <a:path w="63500" h="102869">
                <a:moveTo>
                  <a:pt x="57424" y="84002"/>
                </a:moveTo>
                <a:lnTo>
                  <a:pt x="55933" y="86802"/>
                </a:lnTo>
                <a:lnTo>
                  <a:pt x="53136" y="89602"/>
                </a:lnTo>
                <a:lnTo>
                  <a:pt x="50339" y="91096"/>
                </a:lnTo>
                <a:lnTo>
                  <a:pt x="49034" y="92402"/>
                </a:lnTo>
                <a:lnTo>
                  <a:pt x="46238" y="93896"/>
                </a:lnTo>
                <a:lnTo>
                  <a:pt x="43441" y="93896"/>
                </a:lnTo>
                <a:lnTo>
                  <a:pt x="40644" y="95202"/>
                </a:lnTo>
                <a:lnTo>
                  <a:pt x="56815" y="95202"/>
                </a:lnTo>
                <a:lnTo>
                  <a:pt x="58729" y="93896"/>
                </a:lnTo>
                <a:lnTo>
                  <a:pt x="63017" y="89602"/>
                </a:lnTo>
                <a:lnTo>
                  <a:pt x="57424" y="84002"/>
                </a:lnTo>
                <a:close/>
              </a:path>
              <a:path w="63500" h="102869">
                <a:moveTo>
                  <a:pt x="56815" y="7093"/>
                </a:moveTo>
                <a:lnTo>
                  <a:pt x="43441" y="7093"/>
                </a:lnTo>
                <a:lnTo>
                  <a:pt x="47543" y="9893"/>
                </a:lnTo>
                <a:lnTo>
                  <a:pt x="50339" y="11200"/>
                </a:lnTo>
                <a:lnTo>
                  <a:pt x="54627" y="14000"/>
                </a:lnTo>
                <a:lnTo>
                  <a:pt x="57424" y="16800"/>
                </a:lnTo>
                <a:lnTo>
                  <a:pt x="63017" y="12693"/>
                </a:lnTo>
                <a:lnTo>
                  <a:pt x="58729" y="8400"/>
                </a:lnTo>
                <a:lnTo>
                  <a:pt x="56815" y="7093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5371" y="1317293"/>
            <a:ext cx="61594" cy="100965"/>
          </a:xfrm>
          <a:custGeom>
            <a:avLst/>
            <a:gdLst/>
            <a:ahLst/>
            <a:cxnLst/>
            <a:rect l="l" t="t" r="r" b="b"/>
            <a:pathLst>
              <a:path w="61595" h="100965">
                <a:moveTo>
                  <a:pt x="61526" y="0"/>
                </a:moveTo>
                <a:lnTo>
                  <a:pt x="0" y="0"/>
                </a:lnTo>
                <a:lnTo>
                  <a:pt x="0" y="100802"/>
                </a:lnTo>
                <a:lnTo>
                  <a:pt x="61526" y="100802"/>
                </a:lnTo>
                <a:lnTo>
                  <a:pt x="61526" y="93896"/>
                </a:lnTo>
                <a:lnTo>
                  <a:pt x="8389" y="93896"/>
                </a:lnTo>
                <a:lnTo>
                  <a:pt x="8389" y="53201"/>
                </a:lnTo>
                <a:lnTo>
                  <a:pt x="53136" y="53201"/>
                </a:lnTo>
                <a:lnTo>
                  <a:pt x="53136" y="47601"/>
                </a:lnTo>
                <a:lnTo>
                  <a:pt x="8389" y="47601"/>
                </a:lnTo>
                <a:lnTo>
                  <a:pt x="8389" y="7093"/>
                </a:lnTo>
                <a:lnTo>
                  <a:pt x="61526" y="7093"/>
                </a:lnTo>
                <a:lnTo>
                  <a:pt x="6152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9940" y="1488098"/>
            <a:ext cx="68424" cy="1022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0763" y="1317293"/>
            <a:ext cx="68611" cy="10080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9128" y="1488098"/>
            <a:ext cx="72899" cy="1009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4096" y="1488098"/>
            <a:ext cx="68611" cy="1009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38335" y="1488098"/>
            <a:ext cx="68611" cy="10098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32117" y="1488098"/>
            <a:ext cx="61594" cy="101600"/>
          </a:xfrm>
          <a:custGeom>
            <a:avLst/>
            <a:gdLst/>
            <a:ahLst/>
            <a:cxnLst/>
            <a:rect l="l" t="t" r="r" b="b"/>
            <a:pathLst>
              <a:path w="61595" h="101600">
                <a:moveTo>
                  <a:pt x="61526" y="0"/>
                </a:moveTo>
                <a:lnTo>
                  <a:pt x="0" y="0"/>
                </a:lnTo>
                <a:lnTo>
                  <a:pt x="0" y="100989"/>
                </a:lnTo>
                <a:lnTo>
                  <a:pt x="61526" y="100989"/>
                </a:lnTo>
                <a:lnTo>
                  <a:pt x="61526" y="93896"/>
                </a:lnTo>
                <a:lnTo>
                  <a:pt x="8389" y="93896"/>
                </a:lnTo>
                <a:lnTo>
                  <a:pt x="8389" y="53388"/>
                </a:lnTo>
                <a:lnTo>
                  <a:pt x="53136" y="53388"/>
                </a:lnTo>
                <a:lnTo>
                  <a:pt x="53136" y="46294"/>
                </a:lnTo>
                <a:lnTo>
                  <a:pt x="8389" y="46294"/>
                </a:lnTo>
                <a:lnTo>
                  <a:pt x="8389" y="7093"/>
                </a:lnTo>
                <a:lnTo>
                  <a:pt x="61526" y="7093"/>
                </a:lnTo>
                <a:lnTo>
                  <a:pt x="6152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13220" y="1488098"/>
            <a:ext cx="62865" cy="102870"/>
          </a:xfrm>
          <a:custGeom>
            <a:avLst/>
            <a:gdLst/>
            <a:ahLst/>
            <a:cxnLst/>
            <a:rect l="l" t="t" r="r" b="b"/>
            <a:pathLst>
              <a:path w="62865" h="102869">
                <a:moveTo>
                  <a:pt x="44746" y="0"/>
                </a:moveTo>
                <a:lnTo>
                  <a:pt x="25169" y="0"/>
                </a:lnTo>
                <a:lnTo>
                  <a:pt x="20881" y="2986"/>
                </a:lnTo>
                <a:lnTo>
                  <a:pt x="16779" y="4293"/>
                </a:lnTo>
                <a:lnTo>
                  <a:pt x="12491" y="7093"/>
                </a:lnTo>
                <a:lnTo>
                  <a:pt x="9695" y="9893"/>
                </a:lnTo>
                <a:lnTo>
                  <a:pt x="5593" y="12693"/>
                </a:lnTo>
                <a:lnTo>
                  <a:pt x="4101" y="15493"/>
                </a:lnTo>
                <a:lnTo>
                  <a:pt x="2796" y="19787"/>
                </a:lnTo>
                <a:lnTo>
                  <a:pt x="1305" y="22587"/>
                </a:lnTo>
                <a:lnTo>
                  <a:pt x="1305" y="26694"/>
                </a:lnTo>
                <a:lnTo>
                  <a:pt x="0" y="30987"/>
                </a:lnTo>
                <a:lnTo>
                  <a:pt x="0" y="70188"/>
                </a:lnTo>
                <a:lnTo>
                  <a:pt x="1305" y="75788"/>
                </a:lnTo>
                <a:lnTo>
                  <a:pt x="1305" y="78588"/>
                </a:lnTo>
                <a:lnTo>
                  <a:pt x="2796" y="82695"/>
                </a:lnTo>
                <a:lnTo>
                  <a:pt x="4101" y="85495"/>
                </a:lnTo>
                <a:lnTo>
                  <a:pt x="5593" y="88295"/>
                </a:lnTo>
                <a:lnTo>
                  <a:pt x="9695" y="91096"/>
                </a:lnTo>
                <a:lnTo>
                  <a:pt x="12491" y="95389"/>
                </a:lnTo>
                <a:lnTo>
                  <a:pt x="16779" y="98189"/>
                </a:lnTo>
                <a:lnTo>
                  <a:pt x="20881" y="99496"/>
                </a:lnTo>
                <a:lnTo>
                  <a:pt x="25169" y="100989"/>
                </a:lnTo>
                <a:lnTo>
                  <a:pt x="29271" y="102296"/>
                </a:lnTo>
                <a:lnTo>
                  <a:pt x="40458" y="102296"/>
                </a:lnTo>
                <a:lnTo>
                  <a:pt x="44746" y="100989"/>
                </a:lnTo>
                <a:lnTo>
                  <a:pt x="48848" y="98189"/>
                </a:lnTo>
                <a:lnTo>
                  <a:pt x="54441" y="96696"/>
                </a:lnTo>
                <a:lnTo>
                  <a:pt x="56442" y="95389"/>
                </a:lnTo>
                <a:lnTo>
                  <a:pt x="30763" y="95389"/>
                </a:lnTo>
                <a:lnTo>
                  <a:pt x="27966" y="93896"/>
                </a:lnTo>
                <a:lnTo>
                  <a:pt x="23678" y="92589"/>
                </a:lnTo>
                <a:lnTo>
                  <a:pt x="20881" y="91096"/>
                </a:lnTo>
                <a:lnTo>
                  <a:pt x="18085" y="89789"/>
                </a:lnTo>
                <a:lnTo>
                  <a:pt x="15288" y="86989"/>
                </a:lnTo>
                <a:lnTo>
                  <a:pt x="12491" y="85495"/>
                </a:lnTo>
                <a:lnTo>
                  <a:pt x="11186" y="82695"/>
                </a:lnTo>
                <a:lnTo>
                  <a:pt x="9695" y="79895"/>
                </a:lnTo>
                <a:lnTo>
                  <a:pt x="9695" y="77095"/>
                </a:lnTo>
                <a:lnTo>
                  <a:pt x="8389" y="72988"/>
                </a:lnTo>
                <a:lnTo>
                  <a:pt x="8389" y="64588"/>
                </a:lnTo>
                <a:lnTo>
                  <a:pt x="6898" y="58988"/>
                </a:lnTo>
                <a:lnTo>
                  <a:pt x="6898" y="44987"/>
                </a:lnTo>
                <a:lnTo>
                  <a:pt x="8389" y="40694"/>
                </a:lnTo>
                <a:lnTo>
                  <a:pt x="8389" y="26694"/>
                </a:lnTo>
                <a:lnTo>
                  <a:pt x="9695" y="23894"/>
                </a:lnTo>
                <a:lnTo>
                  <a:pt x="9695" y="21093"/>
                </a:lnTo>
                <a:lnTo>
                  <a:pt x="11186" y="19787"/>
                </a:lnTo>
                <a:lnTo>
                  <a:pt x="12491" y="18293"/>
                </a:lnTo>
                <a:lnTo>
                  <a:pt x="27966" y="7093"/>
                </a:lnTo>
                <a:lnTo>
                  <a:pt x="30763" y="5786"/>
                </a:lnTo>
                <a:lnTo>
                  <a:pt x="55933" y="5786"/>
                </a:lnTo>
                <a:lnTo>
                  <a:pt x="54441" y="4293"/>
                </a:lnTo>
                <a:lnTo>
                  <a:pt x="50339" y="2986"/>
                </a:lnTo>
                <a:lnTo>
                  <a:pt x="44746" y="0"/>
                </a:lnTo>
                <a:close/>
              </a:path>
              <a:path w="62865" h="102869">
                <a:moveTo>
                  <a:pt x="57238" y="84189"/>
                </a:moveTo>
                <a:lnTo>
                  <a:pt x="53136" y="88295"/>
                </a:lnTo>
                <a:lnTo>
                  <a:pt x="50339" y="89789"/>
                </a:lnTo>
                <a:lnTo>
                  <a:pt x="48848" y="92589"/>
                </a:lnTo>
                <a:lnTo>
                  <a:pt x="46051" y="92589"/>
                </a:lnTo>
                <a:lnTo>
                  <a:pt x="43254" y="93896"/>
                </a:lnTo>
                <a:lnTo>
                  <a:pt x="40458" y="95389"/>
                </a:lnTo>
                <a:lnTo>
                  <a:pt x="56442" y="95389"/>
                </a:lnTo>
                <a:lnTo>
                  <a:pt x="58729" y="93896"/>
                </a:lnTo>
                <a:lnTo>
                  <a:pt x="62831" y="89789"/>
                </a:lnTo>
                <a:lnTo>
                  <a:pt x="57238" y="84189"/>
                </a:lnTo>
                <a:close/>
              </a:path>
              <a:path w="62865" h="102869">
                <a:moveTo>
                  <a:pt x="55933" y="5786"/>
                </a:moveTo>
                <a:lnTo>
                  <a:pt x="39153" y="5786"/>
                </a:lnTo>
                <a:lnTo>
                  <a:pt x="43254" y="7093"/>
                </a:lnTo>
                <a:lnTo>
                  <a:pt x="47543" y="8586"/>
                </a:lnTo>
                <a:lnTo>
                  <a:pt x="50339" y="11387"/>
                </a:lnTo>
                <a:lnTo>
                  <a:pt x="54441" y="14187"/>
                </a:lnTo>
                <a:lnTo>
                  <a:pt x="57238" y="16987"/>
                </a:lnTo>
                <a:lnTo>
                  <a:pt x="62831" y="12693"/>
                </a:lnTo>
                <a:lnTo>
                  <a:pt x="55933" y="5786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78222" y="1488098"/>
            <a:ext cx="61594" cy="101600"/>
          </a:xfrm>
          <a:custGeom>
            <a:avLst/>
            <a:gdLst/>
            <a:ahLst/>
            <a:cxnLst/>
            <a:rect l="l" t="t" r="r" b="b"/>
            <a:pathLst>
              <a:path w="61595" h="101600">
                <a:moveTo>
                  <a:pt x="61526" y="0"/>
                </a:moveTo>
                <a:lnTo>
                  <a:pt x="0" y="0"/>
                </a:lnTo>
                <a:lnTo>
                  <a:pt x="0" y="100989"/>
                </a:lnTo>
                <a:lnTo>
                  <a:pt x="61526" y="100989"/>
                </a:lnTo>
                <a:lnTo>
                  <a:pt x="61526" y="93896"/>
                </a:lnTo>
                <a:lnTo>
                  <a:pt x="8389" y="93896"/>
                </a:lnTo>
                <a:lnTo>
                  <a:pt x="8389" y="53388"/>
                </a:lnTo>
                <a:lnTo>
                  <a:pt x="53136" y="53388"/>
                </a:lnTo>
                <a:lnTo>
                  <a:pt x="53136" y="46294"/>
                </a:lnTo>
                <a:lnTo>
                  <a:pt x="8389" y="46294"/>
                </a:lnTo>
                <a:lnTo>
                  <a:pt x="8389" y="7093"/>
                </a:lnTo>
                <a:lnTo>
                  <a:pt x="61526" y="7093"/>
                </a:lnTo>
                <a:lnTo>
                  <a:pt x="61526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63613" y="1488098"/>
            <a:ext cx="68424" cy="1009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522" y="2080782"/>
            <a:ext cx="351041" cy="1008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312" y="2348283"/>
            <a:ext cx="374829" cy="1008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9295" y="2346790"/>
            <a:ext cx="71755" cy="102870"/>
          </a:xfrm>
          <a:custGeom>
            <a:avLst/>
            <a:gdLst/>
            <a:ahLst/>
            <a:cxnLst/>
            <a:rect l="l" t="t" r="r" b="b"/>
            <a:pathLst>
              <a:path w="71754" h="102869">
                <a:moveTo>
                  <a:pt x="46144" y="0"/>
                </a:moveTo>
                <a:lnTo>
                  <a:pt x="27966" y="0"/>
                </a:lnTo>
                <a:lnTo>
                  <a:pt x="20974" y="2800"/>
                </a:lnTo>
                <a:lnTo>
                  <a:pt x="1398" y="23894"/>
                </a:lnTo>
                <a:lnTo>
                  <a:pt x="1398" y="28000"/>
                </a:lnTo>
                <a:lnTo>
                  <a:pt x="0" y="32294"/>
                </a:lnTo>
                <a:lnTo>
                  <a:pt x="0" y="71495"/>
                </a:lnTo>
                <a:lnTo>
                  <a:pt x="1398" y="74295"/>
                </a:lnTo>
                <a:lnTo>
                  <a:pt x="1398" y="78588"/>
                </a:lnTo>
                <a:lnTo>
                  <a:pt x="2796" y="79895"/>
                </a:lnTo>
                <a:lnTo>
                  <a:pt x="2796" y="81389"/>
                </a:lnTo>
                <a:lnTo>
                  <a:pt x="4194" y="82695"/>
                </a:lnTo>
                <a:lnTo>
                  <a:pt x="4194" y="84189"/>
                </a:lnTo>
                <a:lnTo>
                  <a:pt x="6991" y="89789"/>
                </a:lnTo>
                <a:lnTo>
                  <a:pt x="11186" y="93896"/>
                </a:lnTo>
                <a:lnTo>
                  <a:pt x="16779" y="96696"/>
                </a:lnTo>
                <a:lnTo>
                  <a:pt x="20974" y="100989"/>
                </a:lnTo>
                <a:lnTo>
                  <a:pt x="27966" y="102296"/>
                </a:lnTo>
                <a:lnTo>
                  <a:pt x="36356" y="102296"/>
                </a:lnTo>
                <a:lnTo>
                  <a:pt x="66041" y="86989"/>
                </a:lnTo>
                <a:lnTo>
                  <a:pt x="29364" y="86989"/>
                </a:lnTo>
                <a:lnTo>
                  <a:pt x="26568" y="85495"/>
                </a:lnTo>
                <a:lnTo>
                  <a:pt x="23771" y="84189"/>
                </a:lnTo>
                <a:lnTo>
                  <a:pt x="22373" y="82695"/>
                </a:lnTo>
                <a:lnTo>
                  <a:pt x="20974" y="79895"/>
                </a:lnTo>
                <a:lnTo>
                  <a:pt x="18178" y="78588"/>
                </a:lnTo>
                <a:lnTo>
                  <a:pt x="16779" y="75788"/>
                </a:lnTo>
                <a:lnTo>
                  <a:pt x="16779" y="71495"/>
                </a:lnTo>
                <a:lnTo>
                  <a:pt x="15381" y="68695"/>
                </a:lnTo>
                <a:lnTo>
                  <a:pt x="15381" y="35094"/>
                </a:lnTo>
                <a:lnTo>
                  <a:pt x="16779" y="30800"/>
                </a:lnTo>
                <a:lnTo>
                  <a:pt x="16779" y="28000"/>
                </a:lnTo>
                <a:lnTo>
                  <a:pt x="18178" y="25200"/>
                </a:lnTo>
                <a:lnTo>
                  <a:pt x="20974" y="22400"/>
                </a:lnTo>
                <a:lnTo>
                  <a:pt x="22373" y="21093"/>
                </a:lnTo>
                <a:lnTo>
                  <a:pt x="23771" y="19600"/>
                </a:lnTo>
                <a:lnTo>
                  <a:pt x="26568" y="18293"/>
                </a:lnTo>
                <a:lnTo>
                  <a:pt x="29364" y="16800"/>
                </a:lnTo>
                <a:lnTo>
                  <a:pt x="32161" y="15493"/>
                </a:lnTo>
                <a:lnTo>
                  <a:pt x="66623" y="15493"/>
                </a:lnTo>
                <a:lnTo>
                  <a:pt x="65740" y="14000"/>
                </a:lnTo>
                <a:lnTo>
                  <a:pt x="60128" y="8400"/>
                </a:lnTo>
                <a:lnTo>
                  <a:pt x="53136" y="2800"/>
                </a:lnTo>
                <a:lnTo>
                  <a:pt x="46144" y="0"/>
                </a:lnTo>
                <a:close/>
              </a:path>
              <a:path w="71754" h="102869">
                <a:moveTo>
                  <a:pt x="71333" y="46294"/>
                </a:moveTo>
                <a:lnTo>
                  <a:pt x="36356" y="46294"/>
                </a:lnTo>
                <a:lnTo>
                  <a:pt x="36356" y="60295"/>
                </a:lnTo>
                <a:lnTo>
                  <a:pt x="57331" y="60295"/>
                </a:lnTo>
                <a:lnTo>
                  <a:pt x="57331" y="72988"/>
                </a:lnTo>
                <a:lnTo>
                  <a:pt x="54534" y="77095"/>
                </a:lnTo>
                <a:lnTo>
                  <a:pt x="50339" y="81389"/>
                </a:lnTo>
                <a:lnTo>
                  <a:pt x="47543" y="85495"/>
                </a:lnTo>
                <a:lnTo>
                  <a:pt x="41949" y="86989"/>
                </a:lnTo>
                <a:lnTo>
                  <a:pt x="66041" y="86989"/>
                </a:lnTo>
                <a:lnTo>
                  <a:pt x="69061" y="80969"/>
                </a:lnTo>
                <a:lnTo>
                  <a:pt x="70787" y="74423"/>
                </a:lnTo>
                <a:lnTo>
                  <a:pt x="71231" y="68695"/>
                </a:lnTo>
                <a:lnTo>
                  <a:pt x="71333" y="46294"/>
                </a:lnTo>
                <a:close/>
              </a:path>
              <a:path w="71754" h="102869">
                <a:moveTo>
                  <a:pt x="66623" y="15493"/>
                </a:moveTo>
                <a:lnTo>
                  <a:pt x="40551" y="15493"/>
                </a:lnTo>
                <a:lnTo>
                  <a:pt x="44746" y="16800"/>
                </a:lnTo>
                <a:lnTo>
                  <a:pt x="48941" y="19600"/>
                </a:lnTo>
                <a:lnTo>
                  <a:pt x="51738" y="22400"/>
                </a:lnTo>
                <a:lnTo>
                  <a:pt x="54534" y="26694"/>
                </a:lnTo>
                <a:lnTo>
                  <a:pt x="55933" y="30800"/>
                </a:lnTo>
                <a:lnTo>
                  <a:pt x="71333" y="30800"/>
                </a:lnTo>
                <a:lnTo>
                  <a:pt x="69934" y="21093"/>
                </a:lnTo>
                <a:lnTo>
                  <a:pt x="66623" y="15493"/>
                </a:lnTo>
                <a:close/>
              </a:path>
            </a:pathLst>
          </a:custGeom>
          <a:solidFill>
            <a:srgbClr val="F69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8807" y="2376284"/>
            <a:ext cx="47625" cy="73025"/>
          </a:xfrm>
          <a:custGeom>
            <a:avLst/>
            <a:gdLst/>
            <a:ahLst/>
            <a:cxnLst/>
            <a:rect l="l" t="t" r="r" b="b"/>
            <a:pathLst>
              <a:path w="47625" h="73025">
                <a:moveTo>
                  <a:pt x="13983" y="1306"/>
                </a:moveTo>
                <a:lnTo>
                  <a:pt x="0" y="1306"/>
                </a:lnTo>
                <a:lnTo>
                  <a:pt x="0" y="72802"/>
                </a:lnTo>
                <a:lnTo>
                  <a:pt x="13983" y="72802"/>
                </a:lnTo>
                <a:lnTo>
                  <a:pt x="13983" y="23707"/>
                </a:lnTo>
                <a:lnTo>
                  <a:pt x="15381" y="19600"/>
                </a:lnTo>
                <a:lnTo>
                  <a:pt x="18178" y="18107"/>
                </a:lnTo>
                <a:lnTo>
                  <a:pt x="20974" y="15307"/>
                </a:lnTo>
                <a:lnTo>
                  <a:pt x="23771" y="14000"/>
                </a:lnTo>
                <a:lnTo>
                  <a:pt x="40968" y="14000"/>
                </a:lnTo>
                <a:lnTo>
                  <a:pt x="45351" y="8400"/>
                </a:lnTo>
                <a:lnTo>
                  <a:pt x="13983" y="8400"/>
                </a:lnTo>
                <a:lnTo>
                  <a:pt x="13983" y="1306"/>
                </a:lnTo>
                <a:close/>
              </a:path>
              <a:path w="47625" h="73025">
                <a:moveTo>
                  <a:pt x="40968" y="14000"/>
                </a:moveTo>
                <a:lnTo>
                  <a:pt x="30763" y="14000"/>
                </a:lnTo>
                <a:lnTo>
                  <a:pt x="34958" y="15307"/>
                </a:lnTo>
                <a:lnTo>
                  <a:pt x="37754" y="18107"/>
                </a:lnTo>
                <a:lnTo>
                  <a:pt x="40968" y="14000"/>
                </a:lnTo>
                <a:close/>
              </a:path>
              <a:path w="47625" h="73025">
                <a:moveTo>
                  <a:pt x="39153" y="0"/>
                </a:moveTo>
                <a:lnTo>
                  <a:pt x="25169" y="0"/>
                </a:lnTo>
                <a:lnTo>
                  <a:pt x="18178" y="2800"/>
                </a:lnTo>
                <a:lnTo>
                  <a:pt x="13983" y="8400"/>
                </a:lnTo>
                <a:lnTo>
                  <a:pt x="45351" y="8400"/>
                </a:lnTo>
                <a:lnTo>
                  <a:pt x="47543" y="5600"/>
                </a:lnTo>
                <a:lnTo>
                  <a:pt x="43348" y="1306"/>
                </a:lnTo>
                <a:lnTo>
                  <a:pt x="39153" y="0"/>
                </a:lnTo>
                <a:close/>
              </a:path>
            </a:pathLst>
          </a:custGeom>
          <a:solidFill>
            <a:srgbClr val="F69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6920" y="2348283"/>
            <a:ext cx="57785" cy="100965"/>
          </a:xfrm>
          <a:custGeom>
            <a:avLst/>
            <a:gdLst/>
            <a:ahLst/>
            <a:cxnLst/>
            <a:rect l="l" t="t" r="r" b="b"/>
            <a:pathLst>
              <a:path w="57784" h="100964">
                <a:moveTo>
                  <a:pt x="32161" y="28000"/>
                </a:moveTo>
                <a:lnTo>
                  <a:pt x="16779" y="28000"/>
                </a:lnTo>
                <a:lnTo>
                  <a:pt x="9788" y="30800"/>
                </a:lnTo>
                <a:lnTo>
                  <a:pt x="5593" y="37707"/>
                </a:lnTo>
                <a:lnTo>
                  <a:pt x="4194" y="39201"/>
                </a:lnTo>
                <a:lnTo>
                  <a:pt x="2796" y="42001"/>
                </a:lnTo>
                <a:lnTo>
                  <a:pt x="1398" y="46108"/>
                </a:lnTo>
                <a:lnTo>
                  <a:pt x="1398" y="50401"/>
                </a:lnTo>
                <a:lnTo>
                  <a:pt x="0" y="56001"/>
                </a:lnTo>
                <a:lnTo>
                  <a:pt x="0" y="72802"/>
                </a:lnTo>
                <a:lnTo>
                  <a:pt x="1398" y="78402"/>
                </a:lnTo>
                <a:lnTo>
                  <a:pt x="1398" y="82695"/>
                </a:lnTo>
                <a:lnTo>
                  <a:pt x="13983" y="98002"/>
                </a:lnTo>
                <a:lnTo>
                  <a:pt x="16779" y="100802"/>
                </a:lnTo>
                <a:lnTo>
                  <a:pt x="32161" y="100802"/>
                </a:lnTo>
                <a:lnTo>
                  <a:pt x="39153" y="98002"/>
                </a:lnTo>
                <a:lnTo>
                  <a:pt x="43348" y="92402"/>
                </a:lnTo>
                <a:lnTo>
                  <a:pt x="57331" y="92402"/>
                </a:lnTo>
                <a:lnTo>
                  <a:pt x="57331" y="86802"/>
                </a:lnTo>
                <a:lnTo>
                  <a:pt x="23771" y="86802"/>
                </a:lnTo>
                <a:lnTo>
                  <a:pt x="20974" y="85495"/>
                </a:lnTo>
                <a:lnTo>
                  <a:pt x="19576" y="84002"/>
                </a:lnTo>
                <a:lnTo>
                  <a:pt x="18178" y="81202"/>
                </a:lnTo>
                <a:lnTo>
                  <a:pt x="16779" y="79895"/>
                </a:lnTo>
                <a:lnTo>
                  <a:pt x="16779" y="77095"/>
                </a:lnTo>
                <a:lnTo>
                  <a:pt x="15381" y="75602"/>
                </a:lnTo>
                <a:lnTo>
                  <a:pt x="15381" y="53201"/>
                </a:lnTo>
                <a:lnTo>
                  <a:pt x="16779" y="51708"/>
                </a:lnTo>
                <a:lnTo>
                  <a:pt x="16779" y="48908"/>
                </a:lnTo>
                <a:lnTo>
                  <a:pt x="18178" y="47601"/>
                </a:lnTo>
                <a:lnTo>
                  <a:pt x="19576" y="44801"/>
                </a:lnTo>
                <a:lnTo>
                  <a:pt x="20974" y="43307"/>
                </a:lnTo>
                <a:lnTo>
                  <a:pt x="23771" y="43307"/>
                </a:lnTo>
                <a:lnTo>
                  <a:pt x="26568" y="42001"/>
                </a:lnTo>
                <a:lnTo>
                  <a:pt x="57331" y="42001"/>
                </a:lnTo>
                <a:lnTo>
                  <a:pt x="57331" y="36401"/>
                </a:lnTo>
                <a:lnTo>
                  <a:pt x="43348" y="36401"/>
                </a:lnTo>
                <a:lnTo>
                  <a:pt x="40551" y="33600"/>
                </a:lnTo>
                <a:lnTo>
                  <a:pt x="37754" y="32107"/>
                </a:lnTo>
                <a:lnTo>
                  <a:pt x="34958" y="29307"/>
                </a:lnTo>
                <a:lnTo>
                  <a:pt x="32161" y="28000"/>
                </a:lnTo>
                <a:close/>
              </a:path>
              <a:path w="57784" h="100964">
                <a:moveTo>
                  <a:pt x="57331" y="92402"/>
                </a:moveTo>
                <a:lnTo>
                  <a:pt x="43348" y="92402"/>
                </a:lnTo>
                <a:lnTo>
                  <a:pt x="43348" y="100802"/>
                </a:lnTo>
                <a:lnTo>
                  <a:pt x="57331" y="100802"/>
                </a:lnTo>
                <a:lnTo>
                  <a:pt x="57331" y="92402"/>
                </a:lnTo>
                <a:close/>
              </a:path>
              <a:path w="57784" h="100964">
                <a:moveTo>
                  <a:pt x="57331" y="42001"/>
                </a:moveTo>
                <a:lnTo>
                  <a:pt x="32161" y="42001"/>
                </a:lnTo>
                <a:lnTo>
                  <a:pt x="34958" y="43307"/>
                </a:lnTo>
                <a:lnTo>
                  <a:pt x="37754" y="44801"/>
                </a:lnTo>
                <a:lnTo>
                  <a:pt x="39153" y="46108"/>
                </a:lnTo>
                <a:lnTo>
                  <a:pt x="40551" y="47601"/>
                </a:lnTo>
                <a:lnTo>
                  <a:pt x="41949" y="48908"/>
                </a:lnTo>
                <a:lnTo>
                  <a:pt x="41949" y="51708"/>
                </a:lnTo>
                <a:lnTo>
                  <a:pt x="43348" y="54508"/>
                </a:lnTo>
                <a:lnTo>
                  <a:pt x="43348" y="74295"/>
                </a:lnTo>
                <a:lnTo>
                  <a:pt x="41949" y="77095"/>
                </a:lnTo>
                <a:lnTo>
                  <a:pt x="41949" y="79895"/>
                </a:lnTo>
                <a:lnTo>
                  <a:pt x="40551" y="81202"/>
                </a:lnTo>
                <a:lnTo>
                  <a:pt x="39153" y="84002"/>
                </a:lnTo>
                <a:lnTo>
                  <a:pt x="37754" y="85495"/>
                </a:lnTo>
                <a:lnTo>
                  <a:pt x="34958" y="85495"/>
                </a:lnTo>
                <a:lnTo>
                  <a:pt x="32161" y="86802"/>
                </a:lnTo>
                <a:lnTo>
                  <a:pt x="57331" y="86802"/>
                </a:lnTo>
                <a:lnTo>
                  <a:pt x="57331" y="42001"/>
                </a:lnTo>
                <a:close/>
              </a:path>
              <a:path w="57784" h="100964">
                <a:moveTo>
                  <a:pt x="57331" y="0"/>
                </a:moveTo>
                <a:lnTo>
                  <a:pt x="43348" y="0"/>
                </a:lnTo>
                <a:lnTo>
                  <a:pt x="43348" y="36401"/>
                </a:lnTo>
                <a:lnTo>
                  <a:pt x="57331" y="36401"/>
                </a:lnTo>
                <a:lnTo>
                  <a:pt x="57331" y="0"/>
                </a:lnTo>
                <a:close/>
              </a:path>
            </a:pathLst>
          </a:custGeom>
          <a:solidFill>
            <a:srgbClr val="F69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312" y="2618585"/>
            <a:ext cx="85725" cy="100965"/>
          </a:xfrm>
          <a:custGeom>
            <a:avLst/>
            <a:gdLst/>
            <a:ahLst/>
            <a:cxnLst/>
            <a:rect l="l" t="t" r="r" b="b"/>
            <a:pathLst>
              <a:path w="85725" h="100964">
                <a:moveTo>
                  <a:pt x="13986" y="0"/>
                </a:moveTo>
                <a:lnTo>
                  <a:pt x="0" y="0"/>
                </a:lnTo>
                <a:lnTo>
                  <a:pt x="0" y="100858"/>
                </a:lnTo>
                <a:lnTo>
                  <a:pt x="15385" y="100858"/>
                </a:lnTo>
                <a:lnTo>
                  <a:pt x="15385" y="37838"/>
                </a:lnTo>
                <a:lnTo>
                  <a:pt x="30866" y="37838"/>
                </a:lnTo>
                <a:lnTo>
                  <a:pt x="13986" y="0"/>
                </a:lnTo>
                <a:close/>
              </a:path>
              <a:path w="85725" h="100964">
                <a:moveTo>
                  <a:pt x="85314" y="37838"/>
                </a:moveTo>
                <a:lnTo>
                  <a:pt x="69929" y="37838"/>
                </a:lnTo>
                <a:lnTo>
                  <a:pt x="69929" y="100858"/>
                </a:lnTo>
                <a:lnTo>
                  <a:pt x="85314" y="100858"/>
                </a:lnTo>
                <a:lnTo>
                  <a:pt x="85314" y="37838"/>
                </a:lnTo>
                <a:close/>
              </a:path>
              <a:path w="85725" h="100964">
                <a:moveTo>
                  <a:pt x="30866" y="37838"/>
                </a:moveTo>
                <a:lnTo>
                  <a:pt x="15385" y="37838"/>
                </a:lnTo>
                <a:lnTo>
                  <a:pt x="36363" y="85458"/>
                </a:lnTo>
                <a:lnTo>
                  <a:pt x="48950" y="85458"/>
                </a:lnTo>
                <a:lnTo>
                  <a:pt x="57593" y="65839"/>
                </a:lnTo>
                <a:lnTo>
                  <a:pt x="43357" y="65839"/>
                </a:lnTo>
                <a:lnTo>
                  <a:pt x="30866" y="37838"/>
                </a:lnTo>
                <a:close/>
              </a:path>
              <a:path w="85725" h="100964">
                <a:moveTo>
                  <a:pt x="85314" y="0"/>
                </a:moveTo>
                <a:lnTo>
                  <a:pt x="71327" y="0"/>
                </a:lnTo>
                <a:lnTo>
                  <a:pt x="43357" y="65839"/>
                </a:lnTo>
                <a:lnTo>
                  <a:pt x="57593" y="65839"/>
                </a:lnTo>
                <a:lnTo>
                  <a:pt x="69929" y="37838"/>
                </a:lnTo>
                <a:lnTo>
                  <a:pt x="85314" y="37838"/>
                </a:lnTo>
                <a:lnTo>
                  <a:pt x="85314" y="0"/>
                </a:lnTo>
                <a:close/>
              </a:path>
            </a:pathLst>
          </a:custGeom>
          <a:solidFill>
            <a:srgbClr val="3E8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7413" y="2646586"/>
            <a:ext cx="59055" cy="73025"/>
          </a:xfrm>
          <a:custGeom>
            <a:avLst/>
            <a:gdLst/>
            <a:ahLst/>
            <a:cxnLst/>
            <a:rect l="l" t="t" r="r" b="b"/>
            <a:pathLst>
              <a:path w="59054" h="73025">
                <a:moveTo>
                  <a:pt x="34958" y="0"/>
                </a:moveTo>
                <a:lnTo>
                  <a:pt x="23771" y="0"/>
                </a:lnTo>
                <a:lnTo>
                  <a:pt x="19576" y="1493"/>
                </a:lnTo>
                <a:lnTo>
                  <a:pt x="16779" y="2800"/>
                </a:lnTo>
                <a:lnTo>
                  <a:pt x="12584" y="4293"/>
                </a:lnTo>
                <a:lnTo>
                  <a:pt x="9788" y="7093"/>
                </a:lnTo>
                <a:lnTo>
                  <a:pt x="8389" y="8437"/>
                </a:lnTo>
                <a:lnTo>
                  <a:pt x="5593" y="11237"/>
                </a:lnTo>
                <a:lnTo>
                  <a:pt x="2796" y="15437"/>
                </a:lnTo>
                <a:lnTo>
                  <a:pt x="2796" y="19637"/>
                </a:lnTo>
                <a:lnTo>
                  <a:pt x="1398" y="22437"/>
                </a:lnTo>
                <a:lnTo>
                  <a:pt x="0" y="29438"/>
                </a:lnTo>
                <a:lnTo>
                  <a:pt x="0" y="43457"/>
                </a:lnTo>
                <a:lnTo>
                  <a:pt x="1398" y="49057"/>
                </a:lnTo>
                <a:lnTo>
                  <a:pt x="2796" y="53257"/>
                </a:lnTo>
                <a:lnTo>
                  <a:pt x="2796" y="57457"/>
                </a:lnTo>
                <a:lnTo>
                  <a:pt x="5593" y="61657"/>
                </a:lnTo>
                <a:lnTo>
                  <a:pt x="12584" y="68658"/>
                </a:lnTo>
                <a:lnTo>
                  <a:pt x="16779" y="70058"/>
                </a:lnTo>
                <a:lnTo>
                  <a:pt x="19576" y="71458"/>
                </a:lnTo>
                <a:lnTo>
                  <a:pt x="23771" y="72858"/>
                </a:lnTo>
                <a:lnTo>
                  <a:pt x="34958" y="72858"/>
                </a:lnTo>
                <a:lnTo>
                  <a:pt x="40551" y="71458"/>
                </a:lnTo>
                <a:lnTo>
                  <a:pt x="43348" y="70058"/>
                </a:lnTo>
                <a:lnTo>
                  <a:pt x="44746" y="68658"/>
                </a:lnTo>
                <a:lnTo>
                  <a:pt x="47543" y="68658"/>
                </a:lnTo>
                <a:lnTo>
                  <a:pt x="47543" y="67257"/>
                </a:lnTo>
                <a:lnTo>
                  <a:pt x="50339" y="64457"/>
                </a:lnTo>
                <a:lnTo>
                  <a:pt x="51738" y="64457"/>
                </a:lnTo>
                <a:lnTo>
                  <a:pt x="54534" y="61657"/>
                </a:lnTo>
                <a:lnTo>
                  <a:pt x="55466" y="58857"/>
                </a:lnTo>
                <a:lnTo>
                  <a:pt x="25169" y="58857"/>
                </a:lnTo>
                <a:lnTo>
                  <a:pt x="22373" y="57457"/>
                </a:lnTo>
                <a:lnTo>
                  <a:pt x="16779" y="51857"/>
                </a:lnTo>
                <a:lnTo>
                  <a:pt x="16779" y="49057"/>
                </a:lnTo>
                <a:lnTo>
                  <a:pt x="15381" y="47657"/>
                </a:lnTo>
                <a:lnTo>
                  <a:pt x="15381" y="25238"/>
                </a:lnTo>
                <a:lnTo>
                  <a:pt x="16779" y="22437"/>
                </a:lnTo>
                <a:lnTo>
                  <a:pt x="16779" y="21037"/>
                </a:lnTo>
                <a:lnTo>
                  <a:pt x="22373" y="15437"/>
                </a:lnTo>
                <a:lnTo>
                  <a:pt x="25169" y="14037"/>
                </a:lnTo>
                <a:lnTo>
                  <a:pt x="55466" y="14037"/>
                </a:lnTo>
                <a:lnTo>
                  <a:pt x="54534" y="11237"/>
                </a:lnTo>
                <a:lnTo>
                  <a:pt x="51738" y="8437"/>
                </a:lnTo>
                <a:lnTo>
                  <a:pt x="50339" y="7093"/>
                </a:lnTo>
                <a:lnTo>
                  <a:pt x="47543" y="4293"/>
                </a:lnTo>
                <a:lnTo>
                  <a:pt x="43348" y="2800"/>
                </a:lnTo>
                <a:lnTo>
                  <a:pt x="40551" y="1493"/>
                </a:lnTo>
                <a:lnTo>
                  <a:pt x="34958" y="0"/>
                </a:lnTo>
                <a:close/>
              </a:path>
              <a:path w="59054" h="73025">
                <a:moveTo>
                  <a:pt x="55466" y="14037"/>
                </a:moveTo>
                <a:lnTo>
                  <a:pt x="34958" y="14037"/>
                </a:lnTo>
                <a:lnTo>
                  <a:pt x="36356" y="15437"/>
                </a:lnTo>
                <a:lnTo>
                  <a:pt x="39153" y="16837"/>
                </a:lnTo>
                <a:lnTo>
                  <a:pt x="43348" y="21037"/>
                </a:lnTo>
                <a:lnTo>
                  <a:pt x="43348" y="22437"/>
                </a:lnTo>
                <a:lnTo>
                  <a:pt x="44746" y="25238"/>
                </a:lnTo>
                <a:lnTo>
                  <a:pt x="44746" y="47657"/>
                </a:lnTo>
                <a:lnTo>
                  <a:pt x="43348" y="49057"/>
                </a:lnTo>
                <a:lnTo>
                  <a:pt x="43348" y="51857"/>
                </a:lnTo>
                <a:lnTo>
                  <a:pt x="39153" y="56057"/>
                </a:lnTo>
                <a:lnTo>
                  <a:pt x="36356" y="57457"/>
                </a:lnTo>
                <a:lnTo>
                  <a:pt x="34958" y="58857"/>
                </a:lnTo>
                <a:lnTo>
                  <a:pt x="55466" y="58857"/>
                </a:lnTo>
                <a:lnTo>
                  <a:pt x="58729" y="49057"/>
                </a:lnTo>
                <a:lnTo>
                  <a:pt x="58729" y="22437"/>
                </a:lnTo>
                <a:lnTo>
                  <a:pt x="57331" y="19637"/>
                </a:lnTo>
                <a:lnTo>
                  <a:pt x="55466" y="14037"/>
                </a:lnTo>
                <a:close/>
              </a:path>
            </a:pathLst>
          </a:custGeom>
          <a:solidFill>
            <a:srgbClr val="3E8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1543" y="2618585"/>
            <a:ext cx="57785" cy="100965"/>
          </a:xfrm>
          <a:custGeom>
            <a:avLst/>
            <a:gdLst/>
            <a:ahLst/>
            <a:cxnLst/>
            <a:rect l="l" t="t" r="r" b="b"/>
            <a:pathLst>
              <a:path w="57785" h="100964">
                <a:moveTo>
                  <a:pt x="15381" y="0"/>
                </a:moveTo>
                <a:lnTo>
                  <a:pt x="0" y="0"/>
                </a:lnTo>
                <a:lnTo>
                  <a:pt x="0" y="100858"/>
                </a:lnTo>
                <a:lnTo>
                  <a:pt x="15381" y="100858"/>
                </a:lnTo>
                <a:lnTo>
                  <a:pt x="15381" y="92458"/>
                </a:lnTo>
                <a:lnTo>
                  <a:pt x="53136" y="92458"/>
                </a:lnTo>
                <a:lnTo>
                  <a:pt x="55933" y="86858"/>
                </a:lnTo>
                <a:lnTo>
                  <a:pt x="26568" y="86858"/>
                </a:lnTo>
                <a:lnTo>
                  <a:pt x="20974" y="84058"/>
                </a:lnTo>
                <a:lnTo>
                  <a:pt x="16779" y="79858"/>
                </a:lnTo>
                <a:lnTo>
                  <a:pt x="16779" y="77058"/>
                </a:lnTo>
                <a:lnTo>
                  <a:pt x="15381" y="74258"/>
                </a:lnTo>
                <a:lnTo>
                  <a:pt x="15381" y="53238"/>
                </a:lnTo>
                <a:lnTo>
                  <a:pt x="16779" y="51838"/>
                </a:lnTo>
                <a:lnTo>
                  <a:pt x="16779" y="49038"/>
                </a:lnTo>
                <a:lnTo>
                  <a:pt x="18178" y="47638"/>
                </a:lnTo>
                <a:lnTo>
                  <a:pt x="19576" y="44838"/>
                </a:lnTo>
                <a:lnTo>
                  <a:pt x="20974" y="44838"/>
                </a:lnTo>
                <a:lnTo>
                  <a:pt x="26568" y="42038"/>
                </a:lnTo>
                <a:lnTo>
                  <a:pt x="55933" y="42038"/>
                </a:lnTo>
                <a:lnTo>
                  <a:pt x="53136" y="36438"/>
                </a:lnTo>
                <a:lnTo>
                  <a:pt x="15381" y="36438"/>
                </a:lnTo>
                <a:lnTo>
                  <a:pt x="15381" y="0"/>
                </a:lnTo>
                <a:close/>
              </a:path>
              <a:path w="57785" h="100964">
                <a:moveTo>
                  <a:pt x="53136" y="92458"/>
                </a:moveTo>
                <a:lnTo>
                  <a:pt x="15381" y="92458"/>
                </a:lnTo>
                <a:lnTo>
                  <a:pt x="19576" y="98058"/>
                </a:lnTo>
                <a:lnTo>
                  <a:pt x="26568" y="100858"/>
                </a:lnTo>
                <a:lnTo>
                  <a:pt x="37754" y="100858"/>
                </a:lnTo>
                <a:lnTo>
                  <a:pt x="41949" y="99458"/>
                </a:lnTo>
                <a:lnTo>
                  <a:pt x="44746" y="98058"/>
                </a:lnTo>
                <a:lnTo>
                  <a:pt x="48941" y="96658"/>
                </a:lnTo>
                <a:lnTo>
                  <a:pt x="53136" y="92458"/>
                </a:lnTo>
                <a:close/>
              </a:path>
              <a:path w="57785" h="100964">
                <a:moveTo>
                  <a:pt x="55933" y="42038"/>
                </a:moveTo>
                <a:lnTo>
                  <a:pt x="34958" y="42038"/>
                </a:lnTo>
                <a:lnTo>
                  <a:pt x="37754" y="43438"/>
                </a:lnTo>
                <a:lnTo>
                  <a:pt x="40551" y="46238"/>
                </a:lnTo>
                <a:lnTo>
                  <a:pt x="41949" y="49038"/>
                </a:lnTo>
                <a:lnTo>
                  <a:pt x="41949" y="51838"/>
                </a:lnTo>
                <a:lnTo>
                  <a:pt x="43348" y="53238"/>
                </a:lnTo>
                <a:lnTo>
                  <a:pt x="43348" y="75658"/>
                </a:lnTo>
                <a:lnTo>
                  <a:pt x="41949" y="77058"/>
                </a:lnTo>
                <a:lnTo>
                  <a:pt x="41949" y="79858"/>
                </a:lnTo>
                <a:lnTo>
                  <a:pt x="40551" y="81258"/>
                </a:lnTo>
                <a:lnTo>
                  <a:pt x="39153" y="84058"/>
                </a:lnTo>
                <a:lnTo>
                  <a:pt x="37754" y="85458"/>
                </a:lnTo>
                <a:lnTo>
                  <a:pt x="34958" y="85458"/>
                </a:lnTo>
                <a:lnTo>
                  <a:pt x="32161" y="86858"/>
                </a:lnTo>
                <a:lnTo>
                  <a:pt x="55933" y="86858"/>
                </a:lnTo>
                <a:lnTo>
                  <a:pt x="57331" y="82658"/>
                </a:lnTo>
                <a:lnTo>
                  <a:pt x="57331" y="46238"/>
                </a:lnTo>
                <a:lnTo>
                  <a:pt x="55933" y="42038"/>
                </a:lnTo>
                <a:close/>
              </a:path>
              <a:path w="57785" h="100964">
                <a:moveTo>
                  <a:pt x="41949" y="28000"/>
                </a:moveTo>
                <a:lnTo>
                  <a:pt x="26568" y="28000"/>
                </a:lnTo>
                <a:lnTo>
                  <a:pt x="23771" y="29494"/>
                </a:lnTo>
                <a:lnTo>
                  <a:pt x="20974" y="32294"/>
                </a:lnTo>
                <a:lnTo>
                  <a:pt x="18178" y="33600"/>
                </a:lnTo>
                <a:lnTo>
                  <a:pt x="15381" y="36438"/>
                </a:lnTo>
                <a:lnTo>
                  <a:pt x="53136" y="36438"/>
                </a:lnTo>
                <a:lnTo>
                  <a:pt x="48941" y="30800"/>
                </a:lnTo>
                <a:lnTo>
                  <a:pt x="41949" y="28000"/>
                </a:lnTo>
                <a:close/>
              </a:path>
            </a:pathLst>
          </a:custGeom>
          <a:solidFill>
            <a:srgbClr val="3E8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2792" y="2646586"/>
            <a:ext cx="59055" cy="73025"/>
          </a:xfrm>
          <a:custGeom>
            <a:avLst/>
            <a:gdLst/>
            <a:ahLst/>
            <a:cxnLst/>
            <a:rect l="l" t="t" r="r" b="b"/>
            <a:pathLst>
              <a:path w="59054" h="73025">
                <a:moveTo>
                  <a:pt x="37754" y="0"/>
                </a:moveTo>
                <a:lnTo>
                  <a:pt x="22373" y="0"/>
                </a:lnTo>
                <a:lnTo>
                  <a:pt x="19576" y="1493"/>
                </a:lnTo>
                <a:lnTo>
                  <a:pt x="15381" y="2800"/>
                </a:lnTo>
                <a:lnTo>
                  <a:pt x="12584" y="4293"/>
                </a:lnTo>
                <a:lnTo>
                  <a:pt x="9788" y="7093"/>
                </a:lnTo>
                <a:lnTo>
                  <a:pt x="6991" y="9837"/>
                </a:lnTo>
                <a:lnTo>
                  <a:pt x="4194" y="14037"/>
                </a:lnTo>
                <a:lnTo>
                  <a:pt x="2796" y="19637"/>
                </a:lnTo>
                <a:lnTo>
                  <a:pt x="1398" y="23838"/>
                </a:lnTo>
                <a:lnTo>
                  <a:pt x="0" y="29438"/>
                </a:lnTo>
                <a:lnTo>
                  <a:pt x="0" y="43457"/>
                </a:lnTo>
                <a:lnTo>
                  <a:pt x="1398" y="50457"/>
                </a:lnTo>
                <a:lnTo>
                  <a:pt x="2796" y="54657"/>
                </a:lnTo>
                <a:lnTo>
                  <a:pt x="8389" y="63057"/>
                </a:lnTo>
                <a:lnTo>
                  <a:pt x="13983" y="68658"/>
                </a:lnTo>
                <a:lnTo>
                  <a:pt x="15381" y="68658"/>
                </a:lnTo>
                <a:lnTo>
                  <a:pt x="18178" y="70058"/>
                </a:lnTo>
                <a:lnTo>
                  <a:pt x="19576" y="71458"/>
                </a:lnTo>
                <a:lnTo>
                  <a:pt x="20974" y="71458"/>
                </a:lnTo>
                <a:lnTo>
                  <a:pt x="25169" y="72858"/>
                </a:lnTo>
                <a:lnTo>
                  <a:pt x="32161" y="72858"/>
                </a:lnTo>
                <a:lnTo>
                  <a:pt x="39240" y="72289"/>
                </a:lnTo>
                <a:lnTo>
                  <a:pt x="45797" y="70408"/>
                </a:lnTo>
                <a:lnTo>
                  <a:pt x="51833" y="66951"/>
                </a:lnTo>
                <a:lnTo>
                  <a:pt x="57350" y="61657"/>
                </a:lnTo>
                <a:lnTo>
                  <a:pt x="55715" y="60257"/>
                </a:lnTo>
                <a:lnTo>
                  <a:pt x="26568" y="60257"/>
                </a:lnTo>
                <a:lnTo>
                  <a:pt x="22373" y="57457"/>
                </a:lnTo>
                <a:lnTo>
                  <a:pt x="16779" y="51857"/>
                </a:lnTo>
                <a:lnTo>
                  <a:pt x="15381" y="47657"/>
                </a:lnTo>
                <a:lnTo>
                  <a:pt x="15381" y="42057"/>
                </a:lnTo>
                <a:lnTo>
                  <a:pt x="58748" y="42057"/>
                </a:lnTo>
                <a:lnTo>
                  <a:pt x="58748" y="29438"/>
                </a:lnTo>
                <a:lnTo>
                  <a:pt x="15381" y="29438"/>
                </a:lnTo>
                <a:lnTo>
                  <a:pt x="15381" y="23838"/>
                </a:lnTo>
                <a:lnTo>
                  <a:pt x="16779" y="19637"/>
                </a:lnTo>
                <a:lnTo>
                  <a:pt x="22373" y="14037"/>
                </a:lnTo>
                <a:lnTo>
                  <a:pt x="25169" y="12637"/>
                </a:lnTo>
                <a:lnTo>
                  <a:pt x="55951" y="12637"/>
                </a:lnTo>
                <a:lnTo>
                  <a:pt x="50339" y="8437"/>
                </a:lnTo>
                <a:lnTo>
                  <a:pt x="44746" y="2800"/>
                </a:lnTo>
                <a:lnTo>
                  <a:pt x="37754" y="0"/>
                </a:lnTo>
                <a:close/>
              </a:path>
              <a:path w="59054" h="73025">
                <a:moveTo>
                  <a:pt x="47543" y="53257"/>
                </a:moveTo>
                <a:lnTo>
                  <a:pt x="43348" y="57457"/>
                </a:lnTo>
                <a:lnTo>
                  <a:pt x="37754" y="60257"/>
                </a:lnTo>
                <a:lnTo>
                  <a:pt x="55715" y="60257"/>
                </a:lnTo>
                <a:lnTo>
                  <a:pt x="47543" y="53257"/>
                </a:lnTo>
                <a:close/>
              </a:path>
              <a:path w="59054" h="73025">
                <a:moveTo>
                  <a:pt x="55951" y="12637"/>
                </a:moveTo>
                <a:lnTo>
                  <a:pt x="33559" y="12637"/>
                </a:lnTo>
                <a:lnTo>
                  <a:pt x="37754" y="14037"/>
                </a:lnTo>
                <a:lnTo>
                  <a:pt x="43348" y="19637"/>
                </a:lnTo>
                <a:lnTo>
                  <a:pt x="44746" y="23838"/>
                </a:lnTo>
                <a:lnTo>
                  <a:pt x="44746" y="29438"/>
                </a:lnTo>
                <a:lnTo>
                  <a:pt x="58748" y="29438"/>
                </a:lnTo>
                <a:lnTo>
                  <a:pt x="58748" y="21037"/>
                </a:lnTo>
                <a:lnTo>
                  <a:pt x="55951" y="12637"/>
                </a:lnTo>
                <a:close/>
              </a:path>
            </a:pathLst>
          </a:custGeom>
          <a:solidFill>
            <a:srgbClr val="3E8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3279" y="2618585"/>
            <a:ext cx="362241" cy="1008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3063" y="2617278"/>
            <a:ext cx="70485" cy="102235"/>
          </a:xfrm>
          <a:custGeom>
            <a:avLst/>
            <a:gdLst/>
            <a:ahLst/>
            <a:cxnLst/>
            <a:rect l="l" t="t" r="r" b="b"/>
            <a:pathLst>
              <a:path w="70484" h="102235">
                <a:moveTo>
                  <a:pt x="44765" y="0"/>
                </a:moveTo>
                <a:lnTo>
                  <a:pt x="27966" y="0"/>
                </a:lnTo>
                <a:lnTo>
                  <a:pt x="20974" y="2800"/>
                </a:lnTo>
                <a:lnTo>
                  <a:pt x="15381" y="5600"/>
                </a:lnTo>
                <a:lnTo>
                  <a:pt x="9788" y="9706"/>
                </a:lnTo>
                <a:lnTo>
                  <a:pt x="5593" y="14000"/>
                </a:lnTo>
                <a:lnTo>
                  <a:pt x="4194" y="18107"/>
                </a:lnTo>
                <a:lnTo>
                  <a:pt x="1398" y="23707"/>
                </a:lnTo>
                <a:lnTo>
                  <a:pt x="0" y="28000"/>
                </a:lnTo>
                <a:lnTo>
                  <a:pt x="0" y="74164"/>
                </a:lnTo>
                <a:lnTo>
                  <a:pt x="1398" y="76964"/>
                </a:lnTo>
                <a:lnTo>
                  <a:pt x="1398" y="79765"/>
                </a:lnTo>
                <a:lnTo>
                  <a:pt x="2796" y="81165"/>
                </a:lnTo>
                <a:lnTo>
                  <a:pt x="2796" y="82565"/>
                </a:lnTo>
                <a:lnTo>
                  <a:pt x="4194" y="83965"/>
                </a:lnTo>
                <a:lnTo>
                  <a:pt x="5593" y="89565"/>
                </a:lnTo>
                <a:lnTo>
                  <a:pt x="9788" y="93765"/>
                </a:lnTo>
                <a:lnTo>
                  <a:pt x="15381" y="96565"/>
                </a:lnTo>
                <a:lnTo>
                  <a:pt x="20974" y="100765"/>
                </a:lnTo>
                <a:lnTo>
                  <a:pt x="27966" y="102165"/>
                </a:lnTo>
                <a:lnTo>
                  <a:pt x="43348" y="102165"/>
                </a:lnTo>
                <a:lnTo>
                  <a:pt x="51756" y="99365"/>
                </a:lnTo>
                <a:lnTo>
                  <a:pt x="57350" y="95165"/>
                </a:lnTo>
                <a:lnTo>
                  <a:pt x="62069" y="90680"/>
                </a:lnTo>
                <a:lnTo>
                  <a:pt x="64865" y="86765"/>
                </a:lnTo>
                <a:lnTo>
                  <a:pt x="27966" y="86765"/>
                </a:lnTo>
                <a:lnTo>
                  <a:pt x="26568" y="85365"/>
                </a:lnTo>
                <a:lnTo>
                  <a:pt x="20974" y="82565"/>
                </a:lnTo>
                <a:lnTo>
                  <a:pt x="19576" y="79765"/>
                </a:lnTo>
                <a:lnTo>
                  <a:pt x="18178" y="78364"/>
                </a:lnTo>
                <a:lnTo>
                  <a:pt x="16779" y="75564"/>
                </a:lnTo>
                <a:lnTo>
                  <a:pt x="15381" y="71364"/>
                </a:lnTo>
                <a:lnTo>
                  <a:pt x="15381" y="68546"/>
                </a:lnTo>
                <a:lnTo>
                  <a:pt x="13983" y="61545"/>
                </a:lnTo>
                <a:lnTo>
                  <a:pt x="13983" y="41945"/>
                </a:lnTo>
                <a:lnTo>
                  <a:pt x="15381" y="34907"/>
                </a:lnTo>
                <a:lnTo>
                  <a:pt x="15381" y="30800"/>
                </a:lnTo>
                <a:lnTo>
                  <a:pt x="19576" y="22400"/>
                </a:lnTo>
                <a:lnTo>
                  <a:pt x="20974" y="20907"/>
                </a:lnTo>
                <a:lnTo>
                  <a:pt x="23771" y="19600"/>
                </a:lnTo>
                <a:lnTo>
                  <a:pt x="26568" y="18107"/>
                </a:lnTo>
                <a:lnTo>
                  <a:pt x="27966" y="16800"/>
                </a:lnTo>
                <a:lnTo>
                  <a:pt x="32161" y="15307"/>
                </a:lnTo>
                <a:lnTo>
                  <a:pt x="66269" y="15307"/>
                </a:lnTo>
                <a:lnTo>
                  <a:pt x="65740" y="14000"/>
                </a:lnTo>
                <a:lnTo>
                  <a:pt x="58748" y="8400"/>
                </a:lnTo>
                <a:lnTo>
                  <a:pt x="53155" y="2800"/>
                </a:lnTo>
                <a:lnTo>
                  <a:pt x="44765" y="0"/>
                </a:lnTo>
                <a:close/>
              </a:path>
              <a:path w="70484" h="102235">
                <a:moveTo>
                  <a:pt x="69934" y="72764"/>
                </a:moveTo>
                <a:lnTo>
                  <a:pt x="54553" y="72764"/>
                </a:lnTo>
                <a:lnTo>
                  <a:pt x="50358" y="82565"/>
                </a:lnTo>
                <a:lnTo>
                  <a:pt x="43348" y="86765"/>
                </a:lnTo>
                <a:lnTo>
                  <a:pt x="64865" y="86765"/>
                </a:lnTo>
                <a:lnTo>
                  <a:pt x="65740" y="85540"/>
                </a:lnTo>
                <a:lnTo>
                  <a:pt x="68361" y="79611"/>
                </a:lnTo>
                <a:lnTo>
                  <a:pt x="69934" y="72764"/>
                </a:lnTo>
                <a:close/>
              </a:path>
              <a:path w="70484" h="102235">
                <a:moveTo>
                  <a:pt x="66269" y="15307"/>
                </a:moveTo>
                <a:lnTo>
                  <a:pt x="40551" y="15307"/>
                </a:lnTo>
                <a:lnTo>
                  <a:pt x="44765" y="16800"/>
                </a:lnTo>
                <a:lnTo>
                  <a:pt x="50358" y="22400"/>
                </a:lnTo>
                <a:lnTo>
                  <a:pt x="53155" y="26507"/>
                </a:lnTo>
                <a:lnTo>
                  <a:pt x="54553" y="29307"/>
                </a:lnTo>
                <a:lnTo>
                  <a:pt x="69934" y="29307"/>
                </a:lnTo>
                <a:lnTo>
                  <a:pt x="68536" y="20907"/>
                </a:lnTo>
                <a:lnTo>
                  <a:pt x="66269" y="15307"/>
                </a:lnTo>
                <a:close/>
              </a:path>
            </a:pathLst>
          </a:custGeom>
          <a:solidFill>
            <a:srgbClr val="3E8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7193" y="2646586"/>
            <a:ext cx="59055" cy="73025"/>
          </a:xfrm>
          <a:custGeom>
            <a:avLst/>
            <a:gdLst/>
            <a:ahLst/>
            <a:cxnLst/>
            <a:rect l="l" t="t" r="r" b="b"/>
            <a:pathLst>
              <a:path w="59055" h="73025">
                <a:moveTo>
                  <a:pt x="58030" y="12637"/>
                </a:moveTo>
                <a:lnTo>
                  <a:pt x="39153" y="12637"/>
                </a:lnTo>
                <a:lnTo>
                  <a:pt x="43348" y="16837"/>
                </a:lnTo>
                <a:lnTo>
                  <a:pt x="43348" y="29438"/>
                </a:lnTo>
                <a:lnTo>
                  <a:pt x="16779" y="29438"/>
                </a:lnTo>
                <a:lnTo>
                  <a:pt x="11186" y="32238"/>
                </a:lnTo>
                <a:lnTo>
                  <a:pt x="2796" y="40638"/>
                </a:lnTo>
                <a:lnTo>
                  <a:pt x="0" y="44857"/>
                </a:lnTo>
                <a:lnTo>
                  <a:pt x="0" y="57457"/>
                </a:lnTo>
                <a:lnTo>
                  <a:pt x="2796" y="63057"/>
                </a:lnTo>
                <a:lnTo>
                  <a:pt x="11186" y="71458"/>
                </a:lnTo>
                <a:lnTo>
                  <a:pt x="18178" y="72858"/>
                </a:lnTo>
                <a:lnTo>
                  <a:pt x="34958" y="72858"/>
                </a:lnTo>
                <a:lnTo>
                  <a:pt x="40551" y="70058"/>
                </a:lnTo>
                <a:lnTo>
                  <a:pt x="41949" y="68658"/>
                </a:lnTo>
                <a:lnTo>
                  <a:pt x="43348" y="65857"/>
                </a:lnTo>
                <a:lnTo>
                  <a:pt x="58729" y="65857"/>
                </a:lnTo>
                <a:lnTo>
                  <a:pt x="58729" y="60257"/>
                </a:lnTo>
                <a:lnTo>
                  <a:pt x="22373" y="60257"/>
                </a:lnTo>
                <a:lnTo>
                  <a:pt x="16779" y="57457"/>
                </a:lnTo>
                <a:lnTo>
                  <a:pt x="15381" y="54657"/>
                </a:lnTo>
                <a:lnTo>
                  <a:pt x="13983" y="53257"/>
                </a:lnTo>
                <a:lnTo>
                  <a:pt x="13983" y="44857"/>
                </a:lnTo>
                <a:lnTo>
                  <a:pt x="18178" y="42057"/>
                </a:lnTo>
                <a:lnTo>
                  <a:pt x="58729" y="42057"/>
                </a:lnTo>
                <a:lnTo>
                  <a:pt x="58729" y="14037"/>
                </a:lnTo>
                <a:lnTo>
                  <a:pt x="58030" y="12637"/>
                </a:lnTo>
                <a:close/>
              </a:path>
              <a:path w="59055" h="73025">
                <a:moveTo>
                  <a:pt x="58729" y="65857"/>
                </a:moveTo>
                <a:lnTo>
                  <a:pt x="43348" y="65857"/>
                </a:lnTo>
                <a:lnTo>
                  <a:pt x="43348" y="72858"/>
                </a:lnTo>
                <a:lnTo>
                  <a:pt x="58729" y="72858"/>
                </a:lnTo>
                <a:lnTo>
                  <a:pt x="58729" y="65857"/>
                </a:lnTo>
                <a:close/>
              </a:path>
              <a:path w="59055" h="73025">
                <a:moveTo>
                  <a:pt x="58729" y="42057"/>
                </a:moveTo>
                <a:lnTo>
                  <a:pt x="43348" y="42057"/>
                </a:lnTo>
                <a:lnTo>
                  <a:pt x="43348" y="56057"/>
                </a:lnTo>
                <a:lnTo>
                  <a:pt x="37754" y="58857"/>
                </a:lnTo>
                <a:lnTo>
                  <a:pt x="33559" y="60257"/>
                </a:lnTo>
                <a:lnTo>
                  <a:pt x="58729" y="60257"/>
                </a:lnTo>
                <a:lnTo>
                  <a:pt x="58729" y="42057"/>
                </a:lnTo>
                <a:close/>
              </a:path>
              <a:path w="59055" h="73025">
                <a:moveTo>
                  <a:pt x="37754" y="0"/>
                </a:moveTo>
                <a:lnTo>
                  <a:pt x="27966" y="0"/>
                </a:lnTo>
                <a:lnTo>
                  <a:pt x="20909" y="547"/>
                </a:lnTo>
                <a:lnTo>
                  <a:pt x="14507" y="2279"/>
                </a:lnTo>
                <a:lnTo>
                  <a:pt x="8892" y="5331"/>
                </a:lnTo>
                <a:lnTo>
                  <a:pt x="4194" y="9837"/>
                </a:lnTo>
                <a:lnTo>
                  <a:pt x="15381" y="18237"/>
                </a:lnTo>
                <a:lnTo>
                  <a:pt x="18178" y="15437"/>
                </a:lnTo>
                <a:lnTo>
                  <a:pt x="20974" y="14037"/>
                </a:lnTo>
                <a:lnTo>
                  <a:pt x="22373" y="14037"/>
                </a:lnTo>
                <a:lnTo>
                  <a:pt x="25169" y="12637"/>
                </a:lnTo>
                <a:lnTo>
                  <a:pt x="58030" y="12637"/>
                </a:lnTo>
                <a:lnTo>
                  <a:pt x="55933" y="8437"/>
                </a:lnTo>
                <a:lnTo>
                  <a:pt x="50339" y="4293"/>
                </a:lnTo>
                <a:lnTo>
                  <a:pt x="44746" y="1493"/>
                </a:lnTo>
                <a:lnTo>
                  <a:pt x="37754" y="0"/>
                </a:lnTo>
                <a:close/>
              </a:path>
            </a:pathLst>
          </a:custGeom>
          <a:solidFill>
            <a:srgbClr val="3E8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39841" y="2646586"/>
            <a:ext cx="61594" cy="73025"/>
          </a:xfrm>
          <a:custGeom>
            <a:avLst/>
            <a:gdLst/>
            <a:ahLst/>
            <a:cxnLst/>
            <a:rect l="l" t="t" r="r" b="b"/>
            <a:pathLst>
              <a:path w="61594" h="73025">
                <a:moveTo>
                  <a:pt x="9788" y="50457"/>
                </a:moveTo>
                <a:lnTo>
                  <a:pt x="0" y="60257"/>
                </a:lnTo>
                <a:lnTo>
                  <a:pt x="7385" y="65770"/>
                </a:lnTo>
                <a:lnTo>
                  <a:pt x="15034" y="69708"/>
                </a:lnTo>
                <a:lnTo>
                  <a:pt x="23211" y="72070"/>
                </a:lnTo>
                <a:lnTo>
                  <a:pt x="32180" y="72858"/>
                </a:lnTo>
                <a:lnTo>
                  <a:pt x="40570" y="72858"/>
                </a:lnTo>
                <a:lnTo>
                  <a:pt x="47561" y="71458"/>
                </a:lnTo>
                <a:lnTo>
                  <a:pt x="58748" y="63057"/>
                </a:lnTo>
                <a:lnTo>
                  <a:pt x="60146" y="60257"/>
                </a:lnTo>
                <a:lnTo>
                  <a:pt x="23771" y="60257"/>
                </a:lnTo>
                <a:lnTo>
                  <a:pt x="15381" y="56057"/>
                </a:lnTo>
                <a:lnTo>
                  <a:pt x="9788" y="50457"/>
                </a:lnTo>
                <a:close/>
              </a:path>
              <a:path w="61594" h="73025">
                <a:moveTo>
                  <a:pt x="40570" y="0"/>
                </a:moveTo>
                <a:lnTo>
                  <a:pt x="23771" y="0"/>
                </a:lnTo>
                <a:lnTo>
                  <a:pt x="16779" y="1493"/>
                </a:lnTo>
                <a:lnTo>
                  <a:pt x="12584" y="5600"/>
                </a:lnTo>
                <a:lnTo>
                  <a:pt x="6991" y="8437"/>
                </a:lnTo>
                <a:lnTo>
                  <a:pt x="4194" y="14037"/>
                </a:lnTo>
                <a:lnTo>
                  <a:pt x="4194" y="28038"/>
                </a:lnTo>
                <a:lnTo>
                  <a:pt x="6991" y="32238"/>
                </a:lnTo>
                <a:lnTo>
                  <a:pt x="13983" y="39238"/>
                </a:lnTo>
                <a:lnTo>
                  <a:pt x="19576" y="42057"/>
                </a:lnTo>
                <a:lnTo>
                  <a:pt x="25169" y="42057"/>
                </a:lnTo>
                <a:lnTo>
                  <a:pt x="37773" y="43457"/>
                </a:lnTo>
                <a:lnTo>
                  <a:pt x="43366" y="43457"/>
                </a:lnTo>
                <a:lnTo>
                  <a:pt x="46163" y="46257"/>
                </a:lnTo>
                <a:lnTo>
                  <a:pt x="46163" y="53257"/>
                </a:lnTo>
                <a:lnTo>
                  <a:pt x="44765" y="56057"/>
                </a:lnTo>
                <a:lnTo>
                  <a:pt x="43366" y="57457"/>
                </a:lnTo>
                <a:lnTo>
                  <a:pt x="40570" y="58857"/>
                </a:lnTo>
                <a:lnTo>
                  <a:pt x="36375" y="60257"/>
                </a:lnTo>
                <a:lnTo>
                  <a:pt x="60146" y="60257"/>
                </a:lnTo>
                <a:lnTo>
                  <a:pt x="61545" y="57457"/>
                </a:lnTo>
                <a:lnTo>
                  <a:pt x="61545" y="44857"/>
                </a:lnTo>
                <a:lnTo>
                  <a:pt x="60146" y="40638"/>
                </a:lnTo>
                <a:lnTo>
                  <a:pt x="55951" y="36438"/>
                </a:lnTo>
                <a:lnTo>
                  <a:pt x="53155" y="32238"/>
                </a:lnTo>
                <a:lnTo>
                  <a:pt x="47561" y="30838"/>
                </a:lnTo>
                <a:lnTo>
                  <a:pt x="40570" y="29438"/>
                </a:lnTo>
                <a:lnTo>
                  <a:pt x="27966" y="28038"/>
                </a:lnTo>
                <a:lnTo>
                  <a:pt x="22373" y="28038"/>
                </a:lnTo>
                <a:lnTo>
                  <a:pt x="19576" y="25238"/>
                </a:lnTo>
                <a:lnTo>
                  <a:pt x="19576" y="16837"/>
                </a:lnTo>
                <a:lnTo>
                  <a:pt x="22373" y="15437"/>
                </a:lnTo>
                <a:lnTo>
                  <a:pt x="23771" y="14037"/>
                </a:lnTo>
                <a:lnTo>
                  <a:pt x="26568" y="12637"/>
                </a:lnTo>
                <a:lnTo>
                  <a:pt x="57350" y="12637"/>
                </a:lnTo>
                <a:lnTo>
                  <a:pt x="60146" y="9837"/>
                </a:lnTo>
                <a:lnTo>
                  <a:pt x="55951" y="7093"/>
                </a:lnTo>
                <a:lnTo>
                  <a:pt x="51756" y="4293"/>
                </a:lnTo>
                <a:lnTo>
                  <a:pt x="47561" y="2800"/>
                </a:lnTo>
                <a:lnTo>
                  <a:pt x="44765" y="1493"/>
                </a:lnTo>
                <a:lnTo>
                  <a:pt x="43366" y="1493"/>
                </a:lnTo>
                <a:lnTo>
                  <a:pt x="40570" y="0"/>
                </a:lnTo>
                <a:close/>
              </a:path>
              <a:path w="61594" h="73025">
                <a:moveTo>
                  <a:pt x="57350" y="12637"/>
                </a:moveTo>
                <a:lnTo>
                  <a:pt x="34976" y="12637"/>
                </a:lnTo>
                <a:lnTo>
                  <a:pt x="39171" y="14037"/>
                </a:lnTo>
                <a:lnTo>
                  <a:pt x="50358" y="19637"/>
                </a:lnTo>
                <a:lnTo>
                  <a:pt x="57350" y="12637"/>
                </a:lnTo>
                <a:close/>
              </a:path>
            </a:pathLst>
          </a:custGeom>
          <a:solidFill>
            <a:srgbClr val="3E8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914" y="2869323"/>
            <a:ext cx="64769" cy="100965"/>
          </a:xfrm>
          <a:custGeom>
            <a:avLst/>
            <a:gdLst/>
            <a:ahLst/>
            <a:cxnLst/>
            <a:rect l="l" t="t" r="r" b="b"/>
            <a:pathLst>
              <a:path w="64769" h="100964">
                <a:moveTo>
                  <a:pt x="64336" y="0"/>
                </a:moveTo>
                <a:lnTo>
                  <a:pt x="0" y="0"/>
                </a:lnTo>
                <a:lnTo>
                  <a:pt x="0" y="100858"/>
                </a:lnTo>
                <a:lnTo>
                  <a:pt x="64336" y="100858"/>
                </a:lnTo>
                <a:lnTo>
                  <a:pt x="64336" y="86858"/>
                </a:lnTo>
                <a:lnTo>
                  <a:pt x="15385" y="86858"/>
                </a:lnTo>
                <a:lnTo>
                  <a:pt x="15385" y="57439"/>
                </a:lnTo>
                <a:lnTo>
                  <a:pt x="57342" y="57439"/>
                </a:lnTo>
                <a:lnTo>
                  <a:pt x="57342" y="43438"/>
                </a:lnTo>
                <a:lnTo>
                  <a:pt x="15385" y="43438"/>
                </a:lnTo>
                <a:lnTo>
                  <a:pt x="15385" y="15419"/>
                </a:lnTo>
                <a:lnTo>
                  <a:pt x="64336" y="15419"/>
                </a:lnTo>
                <a:lnTo>
                  <a:pt x="64336" y="0"/>
                </a:lnTo>
                <a:close/>
              </a:path>
            </a:pathLst>
          </a:custGeom>
          <a:solidFill>
            <a:srgbClr val="6AB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3634" y="2897342"/>
            <a:ext cx="99695" cy="73025"/>
          </a:xfrm>
          <a:custGeom>
            <a:avLst/>
            <a:gdLst/>
            <a:ahLst/>
            <a:cxnLst/>
            <a:rect l="l" t="t" r="r" b="b"/>
            <a:pathLst>
              <a:path w="99695" h="73025">
                <a:moveTo>
                  <a:pt x="13985" y="1400"/>
                </a:moveTo>
                <a:lnTo>
                  <a:pt x="0" y="1400"/>
                </a:lnTo>
                <a:lnTo>
                  <a:pt x="0" y="72839"/>
                </a:lnTo>
                <a:lnTo>
                  <a:pt x="13985" y="72839"/>
                </a:lnTo>
                <a:lnTo>
                  <a:pt x="13985" y="25219"/>
                </a:lnTo>
                <a:lnTo>
                  <a:pt x="15385" y="21019"/>
                </a:lnTo>
                <a:lnTo>
                  <a:pt x="18181" y="19619"/>
                </a:lnTo>
                <a:lnTo>
                  <a:pt x="20978" y="16819"/>
                </a:lnTo>
                <a:lnTo>
                  <a:pt x="23779" y="15419"/>
                </a:lnTo>
                <a:lnTo>
                  <a:pt x="98610" y="15419"/>
                </a:lnTo>
                <a:lnTo>
                  <a:pt x="96510" y="11200"/>
                </a:lnTo>
                <a:lnTo>
                  <a:pt x="95112" y="9800"/>
                </a:lnTo>
                <a:lnTo>
                  <a:pt x="53143" y="9800"/>
                </a:lnTo>
                <a:lnTo>
                  <a:pt x="51745" y="8400"/>
                </a:lnTo>
                <a:lnTo>
                  <a:pt x="13985" y="8400"/>
                </a:lnTo>
                <a:lnTo>
                  <a:pt x="13985" y="1400"/>
                </a:lnTo>
                <a:close/>
              </a:path>
              <a:path w="99695" h="73025">
                <a:moveTo>
                  <a:pt x="67127" y="15419"/>
                </a:moveTo>
                <a:lnTo>
                  <a:pt x="32168" y="15419"/>
                </a:lnTo>
                <a:lnTo>
                  <a:pt x="34965" y="16819"/>
                </a:lnTo>
                <a:lnTo>
                  <a:pt x="37762" y="19619"/>
                </a:lnTo>
                <a:lnTo>
                  <a:pt x="40558" y="21019"/>
                </a:lnTo>
                <a:lnTo>
                  <a:pt x="41957" y="25219"/>
                </a:lnTo>
                <a:lnTo>
                  <a:pt x="41957" y="72839"/>
                </a:lnTo>
                <a:lnTo>
                  <a:pt x="55940" y="72839"/>
                </a:lnTo>
                <a:lnTo>
                  <a:pt x="55940" y="25219"/>
                </a:lnTo>
                <a:lnTo>
                  <a:pt x="57338" y="21019"/>
                </a:lnTo>
                <a:lnTo>
                  <a:pt x="60135" y="19619"/>
                </a:lnTo>
                <a:lnTo>
                  <a:pt x="62932" y="16819"/>
                </a:lnTo>
                <a:lnTo>
                  <a:pt x="67127" y="15419"/>
                </a:lnTo>
                <a:close/>
              </a:path>
              <a:path w="99695" h="73025">
                <a:moveTo>
                  <a:pt x="98610" y="15419"/>
                </a:moveTo>
                <a:lnTo>
                  <a:pt x="75517" y="15419"/>
                </a:lnTo>
                <a:lnTo>
                  <a:pt x="78313" y="16819"/>
                </a:lnTo>
                <a:lnTo>
                  <a:pt x="81110" y="19619"/>
                </a:lnTo>
                <a:lnTo>
                  <a:pt x="83907" y="21019"/>
                </a:lnTo>
                <a:lnTo>
                  <a:pt x="85305" y="25219"/>
                </a:lnTo>
                <a:lnTo>
                  <a:pt x="85305" y="72839"/>
                </a:lnTo>
                <a:lnTo>
                  <a:pt x="99307" y="72839"/>
                </a:lnTo>
                <a:lnTo>
                  <a:pt x="99307" y="16819"/>
                </a:lnTo>
                <a:lnTo>
                  <a:pt x="98610" y="15419"/>
                </a:lnTo>
                <a:close/>
              </a:path>
              <a:path w="99695" h="73025">
                <a:moveTo>
                  <a:pt x="81110" y="0"/>
                </a:moveTo>
                <a:lnTo>
                  <a:pt x="65728" y="0"/>
                </a:lnTo>
                <a:lnTo>
                  <a:pt x="58737" y="4200"/>
                </a:lnTo>
                <a:lnTo>
                  <a:pt x="53143" y="9800"/>
                </a:lnTo>
                <a:lnTo>
                  <a:pt x="95112" y="9800"/>
                </a:lnTo>
                <a:lnTo>
                  <a:pt x="92315" y="7000"/>
                </a:lnTo>
                <a:lnTo>
                  <a:pt x="86703" y="2800"/>
                </a:lnTo>
                <a:lnTo>
                  <a:pt x="81110" y="0"/>
                </a:lnTo>
                <a:close/>
              </a:path>
              <a:path w="99695" h="73025">
                <a:moveTo>
                  <a:pt x="37762" y="0"/>
                </a:moveTo>
                <a:lnTo>
                  <a:pt x="25177" y="0"/>
                </a:lnTo>
                <a:lnTo>
                  <a:pt x="18181" y="2800"/>
                </a:lnTo>
                <a:lnTo>
                  <a:pt x="13985" y="8400"/>
                </a:lnTo>
                <a:lnTo>
                  <a:pt x="51745" y="8400"/>
                </a:lnTo>
                <a:lnTo>
                  <a:pt x="47550" y="4200"/>
                </a:lnTo>
                <a:lnTo>
                  <a:pt x="41957" y="1400"/>
                </a:lnTo>
                <a:lnTo>
                  <a:pt x="37762" y="0"/>
                </a:lnTo>
                <a:close/>
              </a:path>
            </a:pathLst>
          </a:custGeom>
          <a:solidFill>
            <a:srgbClr val="6AB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6924" y="2897342"/>
            <a:ext cx="59055" cy="74295"/>
          </a:xfrm>
          <a:custGeom>
            <a:avLst/>
            <a:gdLst/>
            <a:ahLst/>
            <a:cxnLst/>
            <a:rect l="l" t="t" r="r" b="b"/>
            <a:pathLst>
              <a:path w="59054" h="74294">
                <a:moveTo>
                  <a:pt x="58032" y="14019"/>
                </a:moveTo>
                <a:lnTo>
                  <a:pt x="39153" y="14019"/>
                </a:lnTo>
                <a:lnTo>
                  <a:pt x="43348" y="16819"/>
                </a:lnTo>
                <a:lnTo>
                  <a:pt x="43348" y="30819"/>
                </a:lnTo>
                <a:lnTo>
                  <a:pt x="16779" y="30819"/>
                </a:lnTo>
                <a:lnTo>
                  <a:pt x="9788" y="33619"/>
                </a:lnTo>
                <a:lnTo>
                  <a:pt x="2796" y="40619"/>
                </a:lnTo>
                <a:lnTo>
                  <a:pt x="0" y="46220"/>
                </a:lnTo>
                <a:lnTo>
                  <a:pt x="0" y="58839"/>
                </a:lnTo>
                <a:lnTo>
                  <a:pt x="2796" y="63039"/>
                </a:lnTo>
                <a:lnTo>
                  <a:pt x="11186" y="71439"/>
                </a:lnTo>
                <a:lnTo>
                  <a:pt x="18178" y="74239"/>
                </a:lnTo>
                <a:lnTo>
                  <a:pt x="30763" y="74239"/>
                </a:lnTo>
                <a:lnTo>
                  <a:pt x="34958" y="72839"/>
                </a:lnTo>
                <a:lnTo>
                  <a:pt x="37754" y="72839"/>
                </a:lnTo>
                <a:lnTo>
                  <a:pt x="40551" y="71439"/>
                </a:lnTo>
                <a:lnTo>
                  <a:pt x="41949" y="68639"/>
                </a:lnTo>
                <a:lnTo>
                  <a:pt x="43348" y="67239"/>
                </a:lnTo>
                <a:lnTo>
                  <a:pt x="58729" y="67239"/>
                </a:lnTo>
                <a:lnTo>
                  <a:pt x="58729" y="60239"/>
                </a:lnTo>
                <a:lnTo>
                  <a:pt x="22373" y="60239"/>
                </a:lnTo>
                <a:lnTo>
                  <a:pt x="16779" y="57439"/>
                </a:lnTo>
                <a:lnTo>
                  <a:pt x="15381" y="56038"/>
                </a:lnTo>
                <a:lnTo>
                  <a:pt x="13983" y="53238"/>
                </a:lnTo>
                <a:lnTo>
                  <a:pt x="13983" y="46220"/>
                </a:lnTo>
                <a:lnTo>
                  <a:pt x="18178" y="43419"/>
                </a:lnTo>
                <a:lnTo>
                  <a:pt x="58729" y="43419"/>
                </a:lnTo>
                <a:lnTo>
                  <a:pt x="58729" y="15419"/>
                </a:lnTo>
                <a:lnTo>
                  <a:pt x="58032" y="14019"/>
                </a:lnTo>
                <a:close/>
              </a:path>
              <a:path w="59054" h="74294">
                <a:moveTo>
                  <a:pt x="58729" y="67239"/>
                </a:moveTo>
                <a:lnTo>
                  <a:pt x="43348" y="67239"/>
                </a:lnTo>
                <a:lnTo>
                  <a:pt x="43348" y="72839"/>
                </a:lnTo>
                <a:lnTo>
                  <a:pt x="58729" y="72839"/>
                </a:lnTo>
                <a:lnTo>
                  <a:pt x="58729" y="67239"/>
                </a:lnTo>
                <a:close/>
              </a:path>
              <a:path w="59054" h="74294">
                <a:moveTo>
                  <a:pt x="58729" y="43419"/>
                </a:moveTo>
                <a:lnTo>
                  <a:pt x="43348" y="43419"/>
                </a:lnTo>
                <a:lnTo>
                  <a:pt x="43348" y="53238"/>
                </a:lnTo>
                <a:lnTo>
                  <a:pt x="41949" y="57439"/>
                </a:lnTo>
                <a:lnTo>
                  <a:pt x="40551" y="58839"/>
                </a:lnTo>
                <a:lnTo>
                  <a:pt x="37754" y="60239"/>
                </a:lnTo>
                <a:lnTo>
                  <a:pt x="58729" y="60239"/>
                </a:lnTo>
                <a:lnTo>
                  <a:pt x="58729" y="43419"/>
                </a:lnTo>
                <a:close/>
              </a:path>
              <a:path w="59054" h="74294">
                <a:moveTo>
                  <a:pt x="37754" y="0"/>
                </a:moveTo>
                <a:lnTo>
                  <a:pt x="27966" y="0"/>
                </a:lnTo>
                <a:lnTo>
                  <a:pt x="20909" y="765"/>
                </a:lnTo>
                <a:lnTo>
                  <a:pt x="14507" y="2975"/>
                </a:lnTo>
                <a:lnTo>
                  <a:pt x="8892" y="6497"/>
                </a:lnTo>
                <a:lnTo>
                  <a:pt x="4194" y="11200"/>
                </a:lnTo>
                <a:lnTo>
                  <a:pt x="15381" y="19619"/>
                </a:lnTo>
                <a:lnTo>
                  <a:pt x="18178" y="16819"/>
                </a:lnTo>
                <a:lnTo>
                  <a:pt x="20974" y="15419"/>
                </a:lnTo>
                <a:lnTo>
                  <a:pt x="22373" y="14019"/>
                </a:lnTo>
                <a:lnTo>
                  <a:pt x="58032" y="14019"/>
                </a:lnTo>
                <a:lnTo>
                  <a:pt x="55933" y="9800"/>
                </a:lnTo>
                <a:lnTo>
                  <a:pt x="50339" y="5600"/>
                </a:lnTo>
                <a:lnTo>
                  <a:pt x="44746" y="2800"/>
                </a:lnTo>
                <a:lnTo>
                  <a:pt x="37754" y="0"/>
                </a:lnTo>
                <a:close/>
              </a:path>
            </a:pathLst>
          </a:custGeom>
          <a:solidFill>
            <a:srgbClr val="6AB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522" y="3157881"/>
            <a:ext cx="74295" cy="102870"/>
          </a:xfrm>
          <a:custGeom>
            <a:avLst/>
            <a:gdLst/>
            <a:ahLst/>
            <a:cxnLst/>
            <a:rect l="l" t="t" r="r" b="b"/>
            <a:pathLst>
              <a:path w="74295" h="102870">
                <a:moveTo>
                  <a:pt x="11190" y="77039"/>
                </a:moveTo>
                <a:lnTo>
                  <a:pt x="0" y="88258"/>
                </a:lnTo>
                <a:lnTo>
                  <a:pt x="8676" y="94580"/>
                </a:lnTo>
                <a:lnTo>
                  <a:pt x="18007" y="98933"/>
                </a:lnTo>
                <a:lnTo>
                  <a:pt x="28125" y="101449"/>
                </a:lnTo>
                <a:lnTo>
                  <a:pt x="39160" y="102259"/>
                </a:lnTo>
                <a:lnTo>
                  <a:pt x="54064" y="100421"/>
                </a:lnTo>
                <a:lnTo>
                  <a:pt x="65034" y="94906"/>
                </a:lnTo>
                <a:lnTo>
                  <a:pt x="70965" y="86858"/>
                </a:lnTo>
                <a:lnTo>
                  <a:pt x="39160" y="86858"/>
                </a:lnTo>
                <a:lnTo>
                  <a:pt x="31053" y="86311"/>
                </a:lnTo>
                <a:lnTo>
                  <a:pt x="23601" y="84581"/>
                </a:lnTo>
                <a:lnTo>
                  <a:pt x="16936" y="81534"/>
                </a:lnTo>
                <a:lnTo>
                  <a:pt x="11190" y="77039"/>
                </a:lnTo>
                <a:close/>
              </a:path>
              <a:path w="74295" h="102870">
                <a:moveTo>
                  <a:pt x="39160" y="0"/>
                </a:moveTo>
                <a:lnTo>
                  <a:pt x="27972" y="0"/>
                </a:lnTo>
                <a:lnTo>
                  <a:pt x="20978" y="2800"/>
                </a:lnTo>
                <a:lnTo>
                  <a:pt x="15385" y="8400"/>
                </a:lnTo>
                <a:lnTo>
                  <a:pt x="8391" y="14019"/>
                </a:lnTo>
                <a:lnTo>
                  <a:pt x="5595" y="21019"/>
                </a:lnTo>
                <a:lnTo>
                  <a:pt x="5595" y="36419"/>
                </a:lnTo>
                <a:lnTo>
                  <a:pt x="8391" y="43419"/>
                </a:lnTo>
                <a:lnTo>
                  <a:pt x="12588" y="47638"/>
                </a:lnTo>
                <a:lnTo>
                  <a:pt x="16783" y="53238"/>
                </a:lnTo>
                <a:lnTo>
                  <a:pt x="23777" y="56038"/>
                </a:lnTo>
                <a:lnTo>
                  <a:pt x="32168" y="57439"/>
                </a:lnTo>
                <a:lnTo>
                  <a:pt x="37762" y="58839"/>
                </a:lnTo>
                <a:lnTo>
                  <a:pt x="46154" y="58839"/>
                </a:lnTo>
                <a:lnTo>
                  <a:pt x="54545" y="61639"/>
                </a:lnTo>
                <a:lnTo>
                  <a:pt x="58740" y="65839"/>
                </a:lnTo>
                <a:lnTo>
                  <a:pt x="58740" y="82639"/>
                </a:lnTo>
                <a:lnTo>
                  <a:pt x="51749" y="86858"/>
                </a:lnTo>
                <a:lnTo>
                  <a:pt x="70965" y="86858"/>
                </a:lnTo>
                <a:lnTo>
                  <a:pt x="71809" y="85713"/>
                </a:lnTo>
                <a:lnTo>
                  <a:pt x="74126" y="72839"/>
                </a:lnTo>
                <a:lnTo>
                  <a:pt x="74126" y="65839"/>
                </a:lnTo>
                <a:lnTo>
                  <a:pt x="72727" y="60239"/>
                </a:lnTo>
                <a:lnTo>
                  <a:pt x="67132" y="54638"/>
                </a:lnTo>
                <a:lnTo>
                  <a:pt x="62937" y="49038"/>
                </a:lnTo>
                <a:lnTo>
                  <a:pt x="55944" y="44819"/>
                </a:lnTo>
                <a:lnTo>
                  <a:pt x="46154" y="43419"/>
                </a:lnTo>
                <a:lnTo>
                  <a:pt x="37762" y="43419"/>
                </a:lnTo>
                <a:lnTo>
                  <a:pt x="34965" y="42019"/>
                </a:lnTo>
                <a:lnTo>
                  <a:pt x="30768" y="42019"/>
                </a:lnTo>
                <a:lnTo>
                  <a:pt x="26573" y="39219"/>
                </a:lnTo>
                <a:lnTo>
                  <a:pt x="22378" y="35019"/>
                </a:lnTo>
                <a:lnTo>
                  <a:pt x="20978" y="32219"/>
                </a:lnTo>
                <a:lnTo>
                  <a:pt x="20978" y="25219"/>
                </a:lnTo>
                <a:lnTo>
                  <a:pt x="22378" y="21019"/>
                </a:lnTo>
                <a:lnTo>
                  <a:pt x="26573" y="18219"/>
                </a:lnTo>
                <a:lnTo>
                  <a:pt x="29370" y="16819"/>
                </a:lnTo>
                <a:lnTo>
                  <a:pt x="33567" y="15419"/>
                </a:lnTo>
                <a:lnTo>
                  <a:pt x="67591" y="15419"/>
                </a:lnTo>
                <a:lnTo>
                  <a:pt x="71327" y="9800"/>
                </a:lnTo>
                <a:lnTo>
                  <a:pt x="63941" y="5906"/>
                </a:lnTo>
                <a:lnTo>
                  <a:pt x="56293" y="2800"/>
                </a:lnTo>
                <a:lnTo>
                  <a:pt x="48120" y="743"/>
                </a:lnTo>
                <a:lnTo>
                  <a:pt x="39160" y="0"/>
                </a:lnTo>
                <a:close/>
              </a:path>
              <a:path w="74295" h="102870">
                <a:moveTo>
                  <a:pt x="67591" y="15419"/>
                </a:moveTo>
                <a:lnTo>
                  <a:pt x="37762" y="15419"/>
                </a:lnTo>
                <a:lnTo>
                  <a:pt x="44842" y="15922"/>
                </a:lnTo>
                <a:lnTo>
                  <a:pt x="51398" y="17344"/>
                </a:lnTo>
                <a:lnTo>
                  <a:pt x="57430" y="19553"/>
                </a:lnTo>
                <a:lnTo>
                  <a:pt x="62937" y="22419"/>
                </a:lnTo>
                <a:lnTo>
                  <a:pt x="67591" y="15419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9439" y="3187300"/>
            <a:ext cx="59055" cy="73025"/>
          </a:xfrm>
          <a:custGeom>
            <a:avLst/>
            <a:gdLst/>
            <a:ahLst/>
            <a:cxnLst/>
            <a:rect l="l" t="t" r="r" b="b"/>
            <a:pathLst>
              <a:path w="59054" h="73025">
                <a:moveTo>
                  <a:pt x="43355" y="0"/>
                </a:moveTo>
                <a:lnTo>
                  <a:pt x="23775" y="0"/>
                </a:lnTo>
                <a:lnTo>
                  <a:pt x="16781" y="2800"/>
                </a:lnTo>
                <a:lnTo>
                  <a:pt x="0" y="36419"/>
                </a:lnTo>
                <a:lnTo>
                  <a:pt x="742" y="45326"/>
                </a:lnTo>
                <a:lnTo>
                  <a:pt x="23775" y="72839"/>
                </a:lnTo>
                <a:lnTo>
                  <a:pt x="37762" y="72839"/>
                </a:lnTo>
                <a:lnTo>
                  <a:pt x="43355" y="71439"/>
                </a:lnTo>
                <a:lnTo>
                  <a:pt x="47550" y="68639"/>
                </a:lnTo>
                <a:lnTo>
                  <a:pt x="51745" y="67239"/>
                </a:lnTo>
                <a:lnTo>
                  <a:pt x="58737" y="60239"/>
                </a:lnTo>
                <a:lnTo>
                  <a:pt x="57142" y="58839"/>
                </a:lnTo>
                <a:lnTo>
                  <a:pt x="33567" y="58839"/>
                </a:lnTo>
                <a:lnTo>
                  <a:pt x="25393" y="57501"/>
                </a:lnTo>
                <a:lnTo>
                  <a:pt x="19579" y="53404"/>
                </a:lnTo>
                <a:lnTo>
                  <a:pt x="15864" y="46419"/>
                </a:lnTo>
                <a:lnTo>
                  <a:pt x="13985" y="36419"/>
                </a:lnTo>
                <a:lnTo>
                  <a:pt x="15864" y="26419"/>
                </a:lnTo>
                <a:lnTo>
                  <a:pt x="19579" y="19434"/>
                </a:lnTo>
                <a:lnTo>
                  <a:pt x="25393" y="15337"/>
                </a:lnTo>
                <a:lnTo>
                  <a:pt x="33567" y="14000"/>
                </a:lnTo>
                <a:lnTo>
                  <a:pt x="56876" y="14000"/>
                </a:lnTo>
                <a:lnTo>
                  <a:pt x="58737" y="12600"/>
                </a:lnTo>
                <a:lnTo>
                  <a:pt x="51745" y="5600"/>
                </a:lnTo>
                <a:lnTo>
                  <a:pt x="43355" y="0"/>
                </a:lnTo>
                <a:close/>
              </a:path>
              <a:path w="59054" h="73025">
                <a:moveTo>
                  <a:pt x="47550" y="50420"/>
                </a:moveTo>
                <a:lnTo>
                  <a:pt x="44753" y="56038"/>
                </a:lnTo>
                <a:lnTo>
                  <a:pt x="39160" y="58839"/>
                </a:lnTo>
                <a:lnTo>
                  <a:pt x="57142" y="58839"/>
                </a:lnTo>
                <a:lnTo>
                  <a:pt x="47550" y="50420"/>
                </a:lnTo>
                <a:close/>
              </a:path>
              <a:path w="59054" h="73025">
                <a:moveTo>
                  <a:pt x="56876" y="14000"/>
                </a:moveTo>
                <a:lnTo>
                  <a:pt x="39160" y="14000"/>
                </a:lnTo>
                <a:lnTo>
                  <a:pt x="44753" y="16800"/>
                </a:lnTo>
                <a:lnTo>
                  <a:pt x="47550" y="21019"/>
                </a:lnTo>
                <a:lnTo>
                  <a:pt x="56876" y="1400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8746" y="3187300"/>
            <a:ext cx="59055" cy="73025"/>
          </a:xfrm>
          <a:custGeom>
            <a:avLst/>
            <a:gdLst/>
            <a:ahLst/>
            <a:cxnLst/>
            <a:rect l="l" t="t" r="r" b="b"/>
            <a:pathLst>
              <a:path w="59054" h="73025">
                <a:moveTo>
                  <a:pt x="37754" y="0"/>
                </a:moveTo>
                <a:lnTo>
                  <a:pt x="22373" y="0"/>
                </a:lnTo>
                <a:lnTo>
                  <a:pt x="19576" y="1400"/>
                </a:lnTo>
                <a:lnTo>
                  <a:pt x="15381" y="2800"/>
                </a:lnTo>
                <a:lnTo>
                  <a:pt x="0" y="29419"/>
                </a:lnTo>
                <a:lnTo>
                  <a:pt x="0" y="43419"/>
                </a:lnTo>
                <a:lnTo>
                  <a:pt x="1398" y="50420"/>
                </a:lnTo>
                <a:lnTo>
                  <a:pt x="2796" y="54638"/>
                </a:lnTo>
                <a:lnTo>
                  <a:pt x="5593" y="58839"/>
                </a:lnTo>
                <a:lnTo>
                  <a:pt x="6991" y="63039"/>
                </a:lnTo>
                <a:lnTo>
                  <a:pt x="9788" y="65839"/>
                </a:lnTo>
                <a:lnTo>
                  <a:pt x="12584" y="67239"/>
                </a:lnTo>
                <a:lnTo>
                  <a:pt x="13983" y="67239"/>
                </a:lnTo>
                <a:lnTo>
                  <a:pt x="16779" y="70039"/>
                </a:lnTo>
                <a:lnTo>
                  <a:pt x="19576" y="70039"/>
                </a:lnTo>
                <a:lnTo>
                  <a:pt x="20974" y="71439"/>
                </a:lnTo>
                <a:lnTo>
                  <a:pt x="23771" y="72839"/>
                </a:lnTo>
                <a:lnTo>
                  <a:pt x="32161" y="72839"/>
                </a:lnTo>
                <a:lnTo>
                  <a:pt x="39240" y="72073"/>
                </a:lnTo>
                <a:lnTo>
                  <a:pt x="45795" y="69864"/>
                </a:lnTo>
                <a:lnTo>
                  <a:pt x="51825" y="66342"/>
                </a:lnTo>
                <a:lnTo>
                  <a:pt x="57331" y="61639"/>
                </a:lnTo>
                <a:lnTo>
                  <a:pt x="54540" y="58839"/>
                </a:lnTo>
                <a:lnTo>
                  <a:pt x="26568" y="58839"/>
                </a:lnTo>
                <a:lnTo>
                  <a:pt x="22373" y="57439"/>
                </a:lnTo>
                <a:lnTo>
                  <a:pt x="19576" y="54638"/>
                </a:lnTo>
                <a:lnTo>
                  <a:pt x="15381" y="51820"/>
                </a:lnTo>
                <a:lnTo>
                  <a:pt x="13983" y="47620"/>
                </a:lnTo>
                <a:lnTo>
                  <a:pt x="13983" y="42019"/>
                </a:lnTo>
                <a:lnTo>
                  <a:pt x="58729" y="42019"/>
                </a:lnTo>
                <a:lnTo>
                  <a:pt x="58729" y="29419"/>
                </a:lnTo>
                <a:lnTo>
                  <a:pt x="13983" y="29419"/>
                </a:lnTo>
                <a:lnTo>
                  <a:pt x="13983" y="23819"/>
                </a:lnTo>
                <a:lnTo>
                  <a:pt x="16779" y="19619"/>
                </a:lnTo>
                <a:lnTo>
                  <a:pt x="18178" y="16800"/>
                </a:lnTo>
                <a:lnTo>
                  <a:pt x="20974" y="14000"/>
                </a:lnTo>
                <a:lnTo>
                  <a:pt x="25169" y="12600"/>
                </a:lnTo>
                <a:lnTo>
                  <a:pt x="55933" y="12600"/>
                </a:lnTo>
                <a:lnTo>
                  <a:pt x="50339" y="7000"/>
                </a:lnTo>
                <a:lnTo>
                  <a:pt x="44746" y="2800"/>
                </a:lnTo>
                <a:lnTo>
                  <a:pt x="37754" y="0"/>
                </a:lnTo>
                <a:close/>
              </a:path>
              <a:path w="59054" h="73025">
                <a:moveTo>
                  <a:pt x="47543" y="51820"/>
                </a:moveTo>
                <a:lnTo>
                  <a:pt x="41949" y="57439"/>
                </a:lnTo>
                <a:lnTo>
                  <a:pt x="37754" y="58839"/>
                </a:lnTo>
                <a:lnTo>
                  <a:pt x="54540" y="58839"/>
                </a:lnTo>
                <a:lnTo>
                  <a:pt x="47543" y="51820"/>
                </a:lnTo>
                <a:close/>
              </a:path>
              <a:path w="59054" h="73025">
                <a:moveTo>
                  <a:pt x="55933" y="12600"/>
                </a:moveTo>
                <a:lnTo>
                  <a:pt x="33559" y="12600"/>
                </a:lnTo>
                <a:lnTo>
                  <a:pt x="37754" y="14000"/>
                </a:lnTo>
                <a:lnTo>
                  <a:pt x="43348" y="19619"/>
                </a:lnTo>
                <a:lnTo>
                  <a:pt x="44746" y="23819"/>
                </a:lnTo>
                <a:lnTo>
                  <a:pt x="44746" y="29419"/>
                </a:lnTo>
                <a:lnTo>
                  <a:pt x="58729" y="29419"/>
                </a:lnTo>
                <a:lnTo>
                  <a:pt x="58729" y="19619"/>
                </a:lnTo>
                <a:lnTo>
                  <a:pt x="55933" y="1260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2857" y="3187300"/>
            <a:ext cx="57785" cy="71755"/>
          </a:xfrm>
          <a:custGeom>
            <a:avLst/>
            <a:gdLst/>
            <a:ahLst/>
            <a:cxnLst/>
            <a:rect l="l" t="t" r="r" b="b"/>
            <a:pathLst>
              <a:path w="57785" h="71754">
                <a:moveTo>
                  <a:pt x="15381" y="0"/>
                </a:moveTo>
                <a:lnTo>
                  <a:pt x="0" y="0"/>
                </a:lnTo>
                <a:lnTo>
                  <a:pt x="0" y="71439"/>
                </a:lnTo>
                <a:lnTo>
                  <a:pt x="15381" y="71439"/>
                </a:lnTo>
                <a:lnTo>
                  <a:pt x="15381" y="23819"/>
                </a:lnTo>
                <a:lnTo>
                  <a:pt x="18178" y="18219"/>
                </a:lnTo>
                <a:lnTo>
                  <a:pt x="20974" y="15400"/>
                </a:lnTo>
                <a:lnTo>
                  <a:pt x="25188" y="14000"/>
                </a:lnTo>
                <a:lnTo>
                  <a:pt x="56231" y="14000"/>
                </a:lnTo>
                <a:lnTo>
                  <a:pt x="54553" y="9800"/>
                </a:lnTo>
                <a:lnTo>
                  <a:pt x="53155" y="8400"/>
                </a:lnTo>
                <a:lnTo>
                  <a:pt x="15381" y="8400"/>
                </a:lnTo>
                <a:lnTo>
                  <a:pt x="15381" y="0"/>
                </a:lnTo>
                <a:close/>
              </a:path>
              <a:path w="57785" h="71754">
                <a:moveTo>
                  <a:pt x="56231" y="14000"/>
                </a:moveTo>
                <a:lnTo>
                  <a:pt x="33578" y="14000"/>
                </a:lnTo>
                <a:lnTo>
                  <a:pt x="36375" y="15400"/>
                </a:lnTo>
                <a:lnTo>
                  <a:pt x="41968" y="21019"/>
                </a:lnTo>
                <a:lnTo>
                  <a:pt x="43366" y="23819"/>
                </a:lnTo>
                <a:lnTo>
                  <a:pt x="43366" y="71439"/>
                </a:lnTo>
                <a:lnTo>
                  <a:pt x="57350" y="71439"/>
                </a:lnTo>
                <a:lnTo>
                  <a:pt x="57350" y="16800"/>
                </a:lnTo>
                <a:lnTo>
                  <a:pt x="56231" y="14000"/>
                </a:lnTo>
                <a:close/>
              </a:path>
              <a:path w="57785" h="71754">
                <a:moveTo>
                  <a:pt x="39171" y="0"/>
                </a:moveTo>
                <a:lnTo>
                  <a:pt x="26586" y="0"/>
                </a:lnTo>
                <a:lnTo>
                  <a:pt x="19576" y="2800"/>
                </a:lnTo>
                <a:lnTo>
                  <a:pt x="15381" y="8400"/>
                </a:lnTo>
                <a:lnTo>
                  <a:pt x="53155" y="8400"/>
                </a:lnTo>
                <a:lnTo>
                  <a:pt x="50358" y="5600"/>
                </a:lnTo>
                <a:lnTo>
                  <a:pt x="44765" y="1400"/>
                </a:lnTo>
                <a:lnTo>
                  <a:pt x="39171" y="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191" y="3187300"/>
            <a:ext cx="57785" cy="73025"/>
          </a:xfrm>
          <a:custGeom>
            <a:avLst/>
            <a:gdLst/>
            <a:ahLst/>
            <a:cxnLst/>
            <a:rect l="l" t="t" r="r" b="b"/>
            <a:pathLst>
              <a:path w="57784" h="73025">
                <a:moveTo>
                  <a:pt x="43348" y="0"/>
                </a:moveTo>
                <a:lnTo>
                  <a:pt x="23771" y="0"/>
                </a:lnTo>
                <a:lnTo>
                  <a:pt x="16779" y="2800"/>
                </a:lnTo>
                <a:lnTo>
                  <a:pt x="0" y="36419"/>
                </a:lnTo>
                <a:lnTo>
                  <a:pt x="546" y="45326"/>
                </a:lnTo>
                <a:lnTo>
                  <a:pt x="23771" y="72839"/>
                </a:lnTo>
                <a:lnTo>
                  <a:pt x="37754" y="72839"/>
                </a:lnTo>
                <a:lnTo>
                  <a:pt x="43348" y="71439"/>
                </a:lnTo>
                <a:lnTo>
                  <a:pt x="47543" y="68639"/>
                </a:lnTo>
                <a:lnTo>
                  <a:pt x="51738" y="67239"/>
                </a:lnTo>
                <a:lnTo>
                  <a:pt x="54553" y="64439"/>
                </a:lnTo>
                <a:lnTo>
                  <a:pt x="57350" y="60239"/>
                </a:lnTo>
                <a:lnTo>
                  <a:pt x="55951" y="58839"/>
                </a:lnTo>
                <a:lnTo>
                  <a:pt x="32161" y="58839"/>
                </a:lnTo>
                <a:lnTo>
                  <a:pt x="24601" y="57501"/>
                </a:lnTo>
                <a:lnTo>
                  <a:pt x="18877" y="53404"/>
                </a:lnTo>
                <a:lnTo>
                  <a:pt x="15250" y="46419"/>
                </a:lnTo>
                <a:lnTo>
                  <a:pt x="13983" y="36419"/>
                </a:lnTo>
                <a:lnTo>
                  <a:pt x="15250" y="26419"/>
                </a:lnTo>
                <a:lnTo>
                  <a:pt x="18877" y="19434"/>
                </a:lnTo>
                <a:lnTo>
                  <a:pt x="24601" y="15337"/>
                </a:lnTo>
                <a:lnTo>
                  <a:pt x="32161" y="14000"/>
                </a:lnTo>
                <a:lnTo>
                  <a:pt x="55719" y="14000"/>
                </a:lnTo>
                <a:lnTo>
                  <a:pt x="57350" y="12600"/>
                </a:lnTo>
                <a:lnTo>
                  <a:pt x="54553" y="8400"/>
                </a:lnTo>
                <a:lnTo>
                  <a:pt x="51738" y="5600"/>
                </a:lnTo>
                <a:lnTo>
                  <a:pt x="43348" y="0"/>
                </a:lnTo>
                <a:close/>
              </a:path>
              <a:path w="57784" h="73025">
                <a:moveTo>
                  <a:pt x="47543" y="50420"/>
                </a:moveTo>
                <a:lnTo>
                  <a:pt x="43348" y="56038"/>
                </a:lnTo>
                <a:lnTo>
                  <a:pt x="39153" y="58839"/>
                </a:lnTo>
                <a:lnTo>
                  <a:pt x="55951" y="58839"/>
                </a:lnTo>
                <a:lnTo>
                  <a:pt x="47543" y="50420"/>
                </a:lnTo>
                <a:close/>
              </a:path>
              <a:path w="57784" h="73025">
                <a:moveTo>
                  <a:pt x="55719" y="14000"/>
                </a:moveTo>
                <a:lnTo>
                  <a:pt x="39153" y="14000"/>
                </a:lnTo>
                <a:lnTo>
                  <a:pt x="43348" y="16800"/>
                </a:lnTo>
                <a:lnTo>
                  <a:pt x="47543" y="21019"/>
                </a:lnTo>
                <a:lnTo>
                  <a:pt x="55719" y="1400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8532" y="3187300"/>
            <a:ext cx="60325" cy="73025"/>
          </a:xfrm>
          <a:custGeom>
            <a:avLst/>
            <a:gdLst/>
            <a:ahLst/>
            <a:cxnLst/>
            <a:rect l="l" t="t" r="r" b="b"/>
            <a:pathLst>
              <a:path w="60325" h="73025">
                <a:moveTo>
                  <a:pt x="37754" y="0"/>
                </a:moveTo>
                <a:lnTo>
                  <a:pt x="23771" y="0"/>
                </a:lnTo>
                <a:lnTo>
                  <a:pt x="19576" y="1400"/>
                </a:lnTo>
                <a:lnTo>
                  <a:pt x="16779" y="2800"/>
                </a:lnTo>
                <a:lnTo>
                  <a:pt x="12584" y="4200"/>
                </a:lnTo>
                <a:lnTo>
                  <a:pt x="6991" y="9800"/>
                </a:lnTo>
                <a:lnTo>
                  <a:pt x="5593" y="14000"/>
                </a:lnTo>
                <a:lnTo>
                  <a:pt x="2796" y="18219"/>
                </a:lnTo>
                <a:lnTo>
                  <a:pt x="0" y="29419"/>
                </a:lnTo>
                <a:lnTo>
                  <a:pt x="0" y="43419"/>
                </a:lnTo>
                <a:lnTo>
                  <a:pt x="1398" y="50420"/>
                </a:lnTo>
                <a:lnTo>
                  <a:pt x="4194" y="54638"/>
                </a:lnTo>
                <a:lnTo>
                  <a:pt x="5593" y="58839"/>
                </a:lnTo>
                <a:lnTo>
                  <a:pt x="8389" y="63039"/>
                </a:lnTo>
                <a:lnTo>
                  <a:pt x="12584" y="67239"/>
                </a:lnTo>
                <a:lnTo>
                  <a:pt x="13983" y="67239"/>
                </a:lnTo>
                <a:lnTo>
                  <a:pt x="15381" y="68639"/>
                </a:lnTo>
                <a:lnTo>
                  <a:pt x="18178" y="70039"/>
                </a:lnTo>
                <a:lnTo>
                  <a:pt x="19576" y="70039"/>
                </a:lnTo>
                <a:lnTo>
                  <a:pt x="20974" y="71439"/>
                </a:lnTo>
                <a:lnTo>
                  <a:pt x="25169" y="72839"/>
                </a:lnTo>
                <a:lnTo>
                  <a:pt x="32161" y="72839"/>
                </a:lnTo>
                <a:lnTo>
                  <a:pt x="39262" y="72073"/>
                </a:lnTo>
                <a:lnTo>
                  <a:pt x="45969" y="69864"/>
                </a:lnTo>
                <a:lnTo>
                  <a:pt x="52415" y="66342"/>
                </a:lnTo>
                <a:lnTo>
                  <a:pt x="58729" y="61639"/>
                </a:lnTo>
                <a:lnTo>
                  <a:pt x="55539" y="58839"/>
                </a:lnTo>
                <a:lnTo>
                  <a:pt x="26568" y="58839"/>
                </a:lnTo>
                <a:lnTo>
                  <a:pt x="22373" y="57439"/>
                </a:lnTo>
                <a:lnTo>
                  <a:pt x="16779" y="51820"/>
                </a:lnTo>
                <a:lnTo>
                  <a:pt x="15381" y="47620"/>
                </a:lnTo>
                <a:lnTo>
                  <a:pt x="15381" y="42019"/>
                </a:lnTo>
                <a:lnTo>
                  <a:pt x="60128" y="42019"/>
                </a:lnTo>
                <a:lnTo>
                  <a:pt x="60128" y="29419"/>
                </a:lnTo>
                <a:lnTo>
                  <a:pt x="15381" y="29419"/>
                </a:lnTo>
                <a:lnTo>
                  <a:pt x="15381" y="23819"/>
                </a:lnTo>
                <a:lnTo>
                  <a:pt x="16779" y="19619"/>
                </a:lnTo>
                <a:lnTo>
                  <a:pt x="22373" y="14000"/>
                </a:lnTo>
                <a:lnTo>
                  <a:pt x="25169" y="12600"/>
                </a:lnTo>
                <a:lnTo>
                  <a:pt x="55933" y="12600"/>
                </a:lnTo>
                <a:lnTo>
                  <a:pt x="50339" y="7000"/>
                </a:lnTo>
                <a:lnTo>
                  <a:pt x="44746" y="2800"/>
                </a:lnTo>
                <a:lnTo>
                  <a:pt x="37754" y="0"/>
                </a:lnTo>
                <a:close/>
              </a:path>
              <a:path w="60325" h="73025">
                <a:moveTo>
                  <a:pt x="47543" y="51820"/>
                </a:moveTo>
                <a:lnTo>
                  <a:pt x="43348" y="57439"/>
                </a:lnTo>
                <a:lnTo>
                  <a:pt x="37754" y="58839"/>
                </a:lnTo>
                <a:lnTo>
                  <a:pt x="55539" y="58839"/>
                </a:lnTo>
                <a:lnTo>
                  <a:pt x="47543" y="51820"/>
                </a:lnTo>
                <a:close/>
              </a:path>
              <a:path w="60325" h="73025">
                <a:moveTo>
                  <a:pt x="55933" y="12600"/>
                </a:moveTo>
                <a:lnTo>
                  <a:pt x="34958" y="12600"/>
                </a:lnTo>
                <a:lnTo>
                  <a:pt x="37754" y="14000"/>
                </a:lnTo>
                <a:lnTo>
                  <a:pt x="43348" y="19619"/>
                </a:lnTo>
                <a:lnTo>
                  <a:pt x="44746" y="23819"/>
                </a:lnTo>
                <a:lnTo>
                  <a:pt x="44746" y="29419"/>
                </a:lnTo>
                <a:lnTo>
                  <a:pt x="60128" y="29419"/>
                </a:lnTo>
                <a:lnTo>
                  <a:pt x="60128" y="19619"/>
                </a:lnTo>
                <a:lnTo>
                  <a:pt x="55933" y="1260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4824" y="3157881"/>
            <a:ext cx="71755" cy="102870"/>
          </a:xfrm>
          <a:custGeom>
            <a:avLst/>
            <a:gdLst/>
            <a:ahLst/>
            <a:cxnLst/>
            <a:rect l="l" t="t" r="r" b="b"/>
            <a:pathLst>
              <a:path w="71754" h="102870">
                <a:moveTo>
                  <a:pt x="46144" y="0"/>
                </a:moveTo>
                <a:lnTo>
                  <a:pt x="29364" y="0"/>
                </a:lnTo>
                <a:lnTo>
                  <a:pt x="22373" y="1400"/>
                </a:lnTo>
                <a:lnTo>
                  <a:pt x="11186" y="9800"/>
                </a:lnTo>
                <a:lnTo>
                  <a:pt x="6991" y="14019"/>
                </a:lnTo>
                <a:lnTo>
                  <a:pt x="5593" y="18219"/>
                </a:lnTo>
                <a:lnTo>
                  <a:pt x="2796" y="23819"/>
                </a:lnTo>
                <a:lnTo>
                  <a:pt x="1398" y="28019"/>
                </a:lnTo>
                <a:lnTo>
                  <a:pt x="1398" y="32219"/>
                </a:lnTo>
                <a:lnTo>
                  <a:pt x="0" y="39219"/>
                </a:lnTo>
                <a:lnTo>
                  <a:pt x="0" y="63039"/>
                </a:lnTo>
                <a:lnTo>
                  <a:pt x="1398" y="70039"/>
                </a:lnTo>
                <a:lnTo>
                  <a:pt x="1398" y="77039"/>
                </a:lnTo>
                <a:lnTo>
                  <a:pt x="2796" y="78439"/>
                </a:lnTo>
                <a:lnTo>
                  <a:pt x="2796" y="79839"/>
                </a:lnTo>
                <a:lnTo>
                  <a:pt x="4194" y="81239"/>
                </a:lnTo>
                <a:lnTo>
                  <a:pt x="4194" y="82639"/>
                </a:lnTo>
                <a:lnTo>
                  <a:pt x="5593" y="84058"/>
                </a:lnTo>
                <a:lnTo>
                  <a:pt x="6991" y="88258"/>
                </a:lnTo>
                <a:lnTo>
                  <a:pt x="11186" y="92458"/>
                </a:lnTo>
                <a:lnTo>
                  <a:pt x="16779" y="96658"/>
                </a:lnTo>
                <a:lnTo>
                  <a:pt x="22373" y="99458"/>
                </a:lnTo>
                <a:lnTo>
                  <a:pt x="29364" y="102259"/>
                </a:lnTo>
                <a:lnTo>
                  <a:pt x="44746" y="102259"/>
                </a:lnTo>
                <a:lnTo>
                  <a:pt x="53136" y="99458"/>
                </a:lnTo>
                <a:lnTo>
                  <a:pt x="58729" y="95258"/>
                </a:lnTo>
                <a:lnTo>
                  <a:pt x="63449" y="90771"/>
                </a:lnTo>
                <a:lnTo>
                  <a:pt x="66239" y="86858"/>
                </a:lnTo>
                <a:lnTo>
                  <a:pt x="29364" y="86858"/>
                </a:lnTo>
                <a:lnTo>
                  <a:pt x="27966" y="84058"/>
                </a:lnTo>
                <a:lnTo>
                  <a:pt x="25169" y="84058"/>
                </a:lnTo>
                <a:lnTo>
                  <a:pt x="20974" y="79839"/>
                </a:lnTo>
                <a:lnTo>
                  <a:pt x="16779" y="71439"/>
                </a:lnTo>
                <a:lnTo>
                  <a:pt x="16779" y="67239"/>
                </a:lnTo>
                <a:lnTo>
                  <a:pt x="15381" y="61639"/>
                </a:lnTo>
                <a:lnTo>
                  <a:pt x="15381" y="40619"/>
                </a:lnTo>
                <a:lnTo>
                  <a:pt x="16779" y="35019"/>
                </a:lnTo>
                <a:lnTo>
                  <a:pt x="16779" y="30819"/>
                </a:lnTo>
                <a:lnTo>
                  <a:pt x="20974" y="22419"/>
                </a:lnTo>
                <a:lnTo>
                  <a:pt x="25169" y="18219"/>
                </a:lnTo>
                <a:lnTo>
                  <a:pt x="27966" y="16819"/>
                </a:lnTo>
                <a:lnTo>
                  <a:pt x="29364" y="15419"/>
                </a:lnTo>
                <a:lnTo>
                  <a:pt x="66560" y="15419"/>
                </a:lnTo>
                <a:lnTo>
                  <a:pt x="65721" y="14019"/>
                </a:lnTo>
                <a:lnTo>
                  <a:pt x="54534" y="2800"/>
                </a:lnTo>
                <a:lnTo>
                  <a:pt x="46144" y="0"/>
                </a:lnTo>
                <a:close/>
              </a:path>
              <a:path w="71754" h="102870">
                <a:moveTo>
                  <a:pt x="71314" y="72839"/>
                </a:moveTo>
                <a:lnTo>
                  <a:pt x="55933" y="72839"/>
                </a:lnTo>
                <a:lnTo>
                  <a:pt x="51738" y="82639"/>
                </a:lnTo>
                <a:lnTo>
                  <a:pt x="44746" y="86858"/>
                </a:lnTo>
                <a:lnTo>
                  <a:pt x="66239" y="86858"/>
                </a:lnTo>
                <a:lnTo>
                  <a:pt x="67119" y="85624"/>
                </a:lnTo>
                <a:lnTo>
                  <a:pt x="69741" y="79689"/>
                </a:lnTo>
                <a:lnTo>
                  <a:pt x="71314" y="72839"/>
                </a:lnTo>
                <a:close/>
              </a:path>
              <a:path w="71754" h="102870">
                <a:moveTo>
                  <a:pt x="66560" y="15419"/>
                </a:moveTo>
                <a:lnTo>
                  <a:pt x="41949" y="15419"/>
                </a:lnTo>
                <a:lnTo>
                  <a:pt x="46144" y="16819"/>
                </a:lnTo>
                <a:lnTo>
                  <a:pt x="54534" y="25219"/>
                </a:lnTo>
                <a:lnTo>
                  <a:pt x="55933" y="29419"/>
                </a:lnTo>
                <a:lnTo>
                  <a:pt x="71314" y="29419"/>
                </a:lnTo>
                <a:lnTo>
                  <a:pt x="69916" y="21019"/>
                </a:lnTo>
                <a:lnTo>
                  <a:pt x="66560" y="15419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3130" y="3187300"/>
            <a:ext cx="59055" cy="73025"/>
          </a:xfrm>
          <a:custGeom>
            <a:avLst/>
            <a:gdLst/>
            <a:ahLst/>
            <a:cxnLst/>
            <a:rect l="l" t="t" r="r" b="b"/>
            <a:pathLst>
              <a:path w="59054" h="73025">
                <a:moveTo>
                  <a:pt x="39171" y="0"/>
                </a:moveTo>
                <a:lnTo>
                  <a:pt x="19595" y="0"/>
                </a:lnTo>
                <a:lnTo>
                  <a:pt x="15400" y="2800"/>
                </a:lnTo>
                <a:lnTo>
                  <a:pt x="9806" y="5600"/>
                </a:lnTo>
                <a:lnTo>
                  <a:pt x="8408" y="8400"/>
                </a:lnTo>
                <a:lnTo>
                  <a:pt x="5593" y="11200"/>
                </a:lnTo>
                <a:lnTo>
                  <a:pt x="2796" y="15400"/>
                </a:lnTo>
                <a:lnTo>
                  <a:pt x="1398" y="18219"/>
                </a:lnTo>
                <a:lnTo>
                  <a:pt x="0" y="22419"/>
                </a:lnTo>
                <a:lnTo>
                  <a:pt x="0" y="49020"/>
                </a:lnTo>
                <a:lnTo>
                  <a:pt x="2796" y="57439"/>
                </a:lnTo>
                <a:lnTo>
                  <a:pt x="8408" y="63039"/>
                </a:lnTo>
                <a:lnTo>
                  <a:pt x="9806" y="65839"/>
                </a:lnTo>
                <a:lnTo>
                  <a:pt x="12603" y="68639"/>
                </a:lnTo>
                <a:lnTo>
                  <a:pt x="15400" y="70039"/>
                </a:lnTo>
                <a:lnTo>
                  <a:pt x="23790" y="72839"/>
                </a:lnTo>
                <a:lnTo>
                  <a:pt x="34976" y="72839"/>
                </a:lnTo>
                <a:lnTo>
                  <a:pt x="43366" y="70039"/>
                </a:lnTo>
                <a:lnTo>
                  <a:pt x="46163" y="67239"/>
                </a:lnTo>
                <a:lnTo>
                  <a:pt x="47561" y="67239"/>
                </a:lnTo>
                <a:lnTo>
                  <a:pt x="54553" y="60239"/>
                </a:lnTo>
                <a:lnTo>
                  <a:pt x="55252" y="58839"/>
                </a:lnTo>
                <a:lnTo>
                  <a:pt x="26586" y="58839"/>
                </a:lnTo>
                <a:lnTo>
                  <a:pt x="25188" y="57439"/>
                </a:lnTo>
                <a:lnTo>
                  <a:pt x="22391" y="57439"/>
                </a:lnTo>
                <a:lnTo>
                  <a:pt x="16798" y="51820"/>
                </a:lnTo>
                <a:lnTo>
                  <a:pt x="15400" y="49020"/>
                </a:lnTo>
                <a:lnTo>
                  <a:pt x="15400" y="47620"/>
                </a:lnTo>
                <a:lnTo>
                  <a:pt x="14001" y="44819"/>
                </a:lnTo>
                <a:lnTo>
                  <a:pt x="14001" y="28019"/>
                </a:lnTo>
                <a:lnTo>
                  <a:pt x="15400" y="25219"/>
                </a:lnTo>
                <a:lnTo>
                  <a:pt x="15400" y="22419"/>
                </a:lnTo>
                <a:lnTo>
                  <a:pt x="18196" y="19619"/>
                </a:lnTo>
                <a:lnTo>
                  <a:pt x="19595" y="16800"/>
                </a:lnTo>
                <a:lnTo>
                  <a:pt x="20993" y="16800"/>
                </a:lnTo>
                <a:lnTo>
                  <a:pt x="22391" y="15400"/>
                </a:lnTo>
                <a:lnTo>
                  <a:pt x="25188" y="14000"/>
                </a:lnTo>
                <a:lnTo>
                  <a:pt x="55485" y="14000"/>
                </a:lnTo>
                <a:lnTo>
                  <a:pt x="54553" y="11200"/>
                </a:lnTo>
                <a:lnTo>
                  <a:pt x="48960" y="5600"/>
                </a:lnTo>
                <a:lnTo>
                  <a:pt x="43366" y="2800"/>
                </a:lnTo>
                <a:lnTo>
                  <a:pt x="39171" y="0"/>
                </a:lnTo>
                <a:close/>
              </a:path>
              <a:path w="59054" h="73025">
                <a:moveTo>
                  <a:pt x="55485" y="14000"/>
                </a:moveTo>
                <a:lnTo>
                  <a:pt x="34976" y="14000"/>
                </a:lnTo>
                <a:lnTo>
                  <a:pt x="37773" y="16800"/>
                </a:lnTo>
                <a:lnTo>
                  <a:pt x="40570" y="16800"/>
                </a:lnTo>
                <a:lnTo>
                  <a:pt x="40570" y="19619"/>
                </a:lnTo>
                <a:lnTo>
                  <a:pt x="43366" y="22419"/>
                </a:lnTo>
                <a:lnTo>
                  <a:pt x="43366" y="25219"/>
                </a:lnTo>
                <a:lnTo>
                  <a:pt x="44765" y="28019"/>
                </a:lnTo>
                <a:lnTo>
                  <a:pt x="44765" y="44819"/>
                </a:lnTo>
                <a:lnTo>
                  <a:pt x="43366" y="47620"/>
                </a:lnTo>
                <a:lnTo>
                  <a:pt x="43366" y="49020"/>
                </a:lnTo>
                <a:lnTo>
                  <a:pt x="41968" y="51820"/>
                </a:lnTo>
                <a:lnTo>
                  <a:pt x="40570" y="53220"/>
                </a:lnTo>
                <a:lnTo>
                  <a:pt x="40570" y="54638"/>
                </a:lnTo>
                <a:lnTo>
                  <a:pt x="37773" y="56038"/>
                </a:lnTo>
                <a:lnTo>
                  <a:pt x="36375" y="57439"/>
                </a:lnTo>
                <a:lnTo>
                  <a:pt x="34976" y="57439"/>
                </a:lnTo>
                <a:lnTo>
                  <a:pt x="32180" y="58839"/>
                </a:lnTo>
                <a:lnTo>
                  <a:pt x="55252" y="58839"/>
                </a:lnTo>
                <a:lnTo>
                  <a:pt x="55951" y="57439"/>
                </a:lnTo>
                <a:lnTo>
                  <a:pt x="58748" y="49020"/>
                </a:lnTo>
                <a:lnTo>
                  <a:pt x="58748" y="22419"/>
                </a:lnTo>
                <a:lnTo>
                  <a:pt x="57350" y="18219"/>
                </a:lnTo>
                <a:lnTo>
                  <a:pt x="55951" y="15400"/>
                </a:lnTo>
                <a:lnTo>
                  <a:pt x="55485" y="1400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5797" y="3187257"/>
            <a:ext cx="57785" cy="73025"/>
          </a:xfrm>
          <a:custGeom>
            <a:avLst/>
            <a:gdLst/>
            <a:ahLst/>
            <a:cxnLst/>
            <a:rect l="l" t="t" r="r" b="b"/>
            <a:pathLst>
              <a:path w="57784" h="73025">
                <a:moveTo>
                  <a:pt x="56632" y="12644"/>
                </a:moveTo>
                <a:lnTo>
                  <a:pt x="37754" y="12644"/>
                </a:lnTo>
                <a:lnTo>
                  <a:pt x="43348" y="15444"/>
                </a:lnTo>
                <a:lnTo>
                  <a:pt x="41949" y="22463"/>
                </a:lnTo>
                <a:lnTo>
                  <a:pt x="41949" y="29463"/>
                </a:lnTo>
                <a:lnTo>
                  <a:pt x="15381" y="29463"/>
                </a:lnTo>
                <a:lnTo>
                  <a:pt x="9788" y="32263"/>
                </a:lnTo>
                <a:lnTo>
                  <a:pt x="1398" y="40663"/>
                </a:lnTo>
                <a:lnTo>
                  <a:pt x="0" y="44863"/>
                </a:lnTo>
                <a:lnTo>
                  <a:pt x="0" y="57482"/>
                </a:lnTo>
                <a:lnTo>
                  <a:pt x="1398" y="63082"/>
                </a:lnTo>
                <a:lnTo>
                  <a:pt x="5593" y="65883"/>
                </a:lnTo>
                <a:lnTo>
                  <a:pt x="11186" y="70083"/>
                </a:lnTo>
                <a:lnTo>
                  <a:pt x="16779" y="72883"/>
                </a:lnTo>
                <a:lnTo>
                  <a:pt x="33559" y="72883"/>
                </a:lnTo>
                <a:lnTo>
                  <a:pt x="39153" y="70083"/>
                </a:lnTo>
                <a:lnTo>
                  <a:pt x="40551" y="68683"/>
                </a:lnTo>
                <a:lnTo>
                  <a:pt x="41949" y="65883"/>
                </a:lnTo>
                <a:lnTo>
                  <a:pt x="57331" y="65883"/>
                </a:lnTo>
                <a:lnTo>
                  <a:pt x="57331" y="58882"/>
                </a:lnTo>
                <a:lnTo>
                  <a:pt x="18178" y="58882"/>
                </a:lnTo>
                <a:lnTo>
                  <a:pt x="16779" y="56082"/>
                </a:lnTo>
                <a:lnTo>
                  <a:pt x="13983" y="54682"/>
                </a:lnTo>
                <a:lnTo>
                  <a:pt x="12584" y="53263"/>
                </a:lnTo>
                <a:lnTo>
                  <a:pt x="12584" y="44863"/>
                </a:lnTo>
                <a:lnTo>
                  <a:pt x="16779" y="42063"/>
                </a:lnTo>
                <a:lnTo>
                  <a:pt x="57331" y="42063"/>
                </a:lnTo>
                <a:lnTo>
                  <a:pt x="57331" y="14044"/>
                </a:lnTo>
                <a:lnTo>
                  <a:pt x="56632" y="12644"/>
                </a:lnTo>
                <a:close/>
              </a:path>
              <a:path w="57784" h="73025">
                <a:moveTo>
                  <a:pt x="57331" y="65883"/>
                </a:moveTo>
                <a:lnTo>
                  <a:pt x="41949" y="65883"/>
                </a:lnTo>
                <a:lnTo>
                  <a:pt x="41949" y="71483"/>
                </a:lnTo>
                <a:lnTo>
                  <a:pt x="57331" y="71483"/>
                </a:lnTo>
                <a:lnTo>
                  <a:pt x="57331" y="65883"/>
                </a:lnTo>
                <a:close/>
              </a:path>
              <a:path w="57784" h="73025">
                <a:moveTo>
                  <a:pt x="57331" y="42063"/>
                </a:moveTo>
                <a:lnTo>
                  <a:pt x="41949" y="42063"/>
                </a:lnTo>
                <a:lnTo>
                  <a:pt x="41949" y="56082"/>
                </a:lnTo>
                <a:lnTo>
                  <a:pt x="36356" y="58882"/>
                </a:lnTo>
                <a:lnTo>
                  <a:pt x="57331" y="58882"/>
                </a:lnTo>
                <a:lnTo>
                  <a:pt x="57331" y="42063"/>
                </a:lnTo>
                <a:close/>
              </a:path>
              <a:path w="57784" h="73025">
                <a:moveTo>
                  <a:pt x="19511" y="0"/>
                </a:moveTo>
                <a:lnTo>
                  <a:pt x="13109" y="1793"/>
                </a:lnTo>
                <a:lnTo>
                  <a:pt x="7494" y="5162"/>
                </a:lnTo>
                <a:lnTo>
                  <a:pt x="2796" y="9844"/>
                </a:lnTo>
                <a:lnTo>
                  <a:pt x="13983" y="18262"/>
                </a:lnTo>
                <a:lnTo>
                  <a:pt x="16779" y="15444"/>
                </a:lnTo>
                <a:lnTo>
                  <a:pt x="19576" y="14044"/>
                </a:lnTo>
                <a:lnTo>
                  <a:pt x="20974" y="14044"/>
                </a:lnTo>
                <a:lnTo>
                  <a:pt x="23771" y="12644"/>
                </a:lnTo>
                <a:lnTo>
                  <a:pt x="56632" y="12644"/>
                </a:lnTo>
                <a:lnTo>
                  <a:pt x="54534" y="8443"/>
                </a:lnTo>
                <a:lnTo>
                  <a:pt x="48941" y="4243"/>
                </a:lnTo>
                <a:lnTo>
                  <a:pt x="43348" y="1443"/>
                </a:lnTo>
                <a:lnTo>
                  <a:pt x="36356" y="43"/>
                </a:lnTo>
                <a:lnTo>
                  <a:pt x="26568" y="43"/>
                </a:lnTo>
                <a:lnTo>
                  <a:pt x="19511" y="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1325" y="3159281"/>
            <a:ext cx="57785" cy="100965"/>
          </a:xfrm>
          <a:custGeom>
            <a:avLst/>
            <a:gdLst/>
            <a:ahLst/>
            <a:cxnLst/>
            <a:rect l="l" t="t" r="r" b="b"/>
            <a:pathLst>
              <a:path w="57784" h="100964">
                <a:moveTo>
                  <a:pt x="51738" y="92458"/>
                </a:moveTo>
                <a:lnTo>
                  <a:pt x="15381" y="92458"/>
                </a:lnTo>
                <a:lnTo>
                  <a:pt x="19576" y="98058"/>
                </a:lnTo>
                <a:lnTo>
                  <a:pt x="25169" y="100858"/>
                </a:lnTo>
                <a:lnTo>
                  <a:pt x="37754" y="100858"/>
                </a:lnTo>
                <a:lnTo>
                  <a:pt x="41949" y="99458"/>
                </a:lnTo>
                <a:lnTo>
                  <a:pt x="47543" y="96658"/>
                </a:lnTo>
                <a:lnTo>
                  <a:pt x="51738" y="92458"/>
                </a:lnTo>
                <a:close/>
              </a:path>
              <a:path w="57784" h="100964">
                <a:moveTo>
                  <a:pt x="15381" y="0"/>
                </a:moveTo>
                <a:lnTo>
                  <a:pt x="0" y="0"/>
                </a:lnTo>
                <a:lnTo>
                  <a:pt x="0" y="99458"/>
                </a:lnTo>
                <a:lnTo>
                  <a:pt x="15381" y="99458"/>
                </a:lnTo>
                <a:lnTo>
                  <a:pt x="15381" y="92458"/>
                </a:lnTo>
                <a:lnTo>
                  <a:pt x="51738" y="92458"/>
                </a:lnTo>
                <a:lnTo>
                  <a:pt x="54534" y="89658"/>
                </a:lnTo>
                <a:lnTo>
                  <a:pt x="55933" y="86858"/>
                </a:lnTo>
                <a:lnTo>
                  <a:pt x="25169" y="86858"/>
                </a:lnTo>
                <a:lnTo>
                  <a:pt x="23771" y="85458"/>
                </a:lnTo>
                <a:lnTo>
                  <a:pt x="20974" y="84058"/>
                </a:lnTo>
                <a:lnTo>
                  <a:pt x="18178" y="81239"/>
                </a:lnTo>
                <a:lnTo>
                  <a:pt x="16779" y="78439"/>
                </a:lnTo>
                <a:lnTo>
                  <a:pt x="16779" y="77039"/>
                </a:lnTo>
                <a:lnTo>
                  <a:pt x="15381" y="74239"/>
                </a:lnTo>
                <a:lnTo>
                  <a:pt x="15381" y="53238"/>
                </a:lnTo>
                <a:lnTo>
                  <a:pt x="16779" y="51838"/>
                </a:lnTo>
                <a:lnTo>
                  <a:pt x="16779" y="49038"/>
                </a:lnTo>
                <a:lnTo>
                  <a:pt x="18178" y="47638"/>
                </a:lnTo>
                <a:lnTo>
                  <a:pt x="19576" y="44819"/>
                </a:lnTo>
                <a:lnTo>
                  <a:pt x="20974" y="43419"/>
                </a:lnTo>
                <a:lnTo>
                  <a:pt x="23771" y="42019"/>
                </a:lnTo>
                <a:lnTo>
                  <a:pt x="55933" y="42019"/>
                </a:lnTo>
                <a:lnTo>
                  <a:pt x="53136" y="36419"/>
                </a:lnTo>
                <a:lnTo>
                  <a:pt x="15381" y="36419"/>
                </a:lnTo>
                <a:lnTo>
                  <a:pt x="15381" y="0"/>
                </a:lnTo>
                <a:close/>
              </a:path>
              <a:path w="57784" h="100964">
                <a:moveTo>
                  <a:pt x="55933" y="42019"/>
                </a:moveTo>
                <a:lnTo>
                  <a:pt x="34958" y="42019"/>
                </a:lnTo>
                <a:lnTo>
                  <a:pt x="37754" y="43419"/>
                </a:lnTo>
                <a:lnTo>
                  <a:pt x="40551" y="46238"/>
                </a:lnTo>
                <a:lnTo>
                  <a:pt x="41949" y="49038"/>
                </a:lnTo>
                <a:lnTo>
                  <a:pt x="41949" y="50438"/>
                </a:lnTo>
                <a:lnTo>
                  <a:pt x="43348" y="53238"/>
                </a:lnTo>
                <a:lnTo>
                  <a:pt x="43348" y="74239"/>
                </a:lnTo>
                <a:lnTo>
                  <a:pt x="41949" y="77039"/>
                </a:lnTo>
                <a:lnTo>
                  <a:pt x="41949" y="79839"/>
                </a:lnTo>
                <a:lnTo>
                  <a:pt x="37754" y="84058"/>
                </a:lnTo>
                <a:lnTo>
                  <a:pt x="32161" y="86858"/>
                </a:lnTo>
                <a:lnTo>
                  <a:pt x="55933" y="86858"/>
                </a:lnTo>
                <a:lnTo>
                  <a:pt x="57331" y="82658"/>
                </a:lnTo>
                <a:lnTo>
                  <a:pt x="57331" y="46238"/>
                </a:lnTo>
                <a:lnTo>
                  <a:pt x="55933" y="42019"/>
                </a:lnTo>
                <a:close/>
              </a:path>
              <a:path w="57784" h="100964">
                <a:moveTo>
                  <a:pt x="41949" y="28019"/>
                </a:moveTo>
                <a:lnTo>
                  <a:pt x="26568" y="28019"/>
                </a:lnTo>
                <a:lnTo>
                  <a:pt x="20974" y="30819"/>
                </a:lnTo>
                <a:lnTo>
                  <a:pt x="15381" y="36419"/>
                </a:lnTo>
                <a:lnTo>
                  <a:pt x="53136" y="36419"/>
                </a:lnTo>
                <a:lnTo>
                  <a:pt x="48941" y="30819"/>
                </a:lnTo>
                <a:lnTo>
                  <a:pt x="41949" y="28019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2640" y="3187300"/>
            <a:ext cx="59055" cy="73025"/>
          </a:xfrm>
          <a:custGeom>
            <a:avLst/>
            <a:gdLst/>
            <a:ahLst/>
            <a:cxnLst/>
            <a:rect l="l" t="t" r="r" b="b"/>
            <a:pathLst>
              <a:path w="59055" h="73025">
                <a:moveTo>
                  <a:pt x="39171" y="0"/>
                </a:moveTo>
                <a:lnTo>
                  <a:pt x="19576" y="0"/>
                </a:lnTo>
                <a:lnTo>
                  <a:pt x="15381" y="2800"/>
                </a:lnTo>
                <a:lnTo>
                  <a:pt x="9788" y="5600"/>
                </a:lnTo>
                <a:lnTo>
                  <a:pt x="4194" y="11200"/>
                </a:lnTo>
                <a:lnTo>
                  <a:pt x="2796" y="15400"/>
                </a:lnTo>
                <a:lnTo>
                  <a:pt x="1398" y="18219"/>
                </a:lnTo>
                <a:lnTo>
                  <a:pt x="0" y="22419"/>
                </a:lnTo>
                <a:lnTo>
                  <a:pt x="0" y="49020"/>
                </a:lnTo>
                <a:lnTo>
                  <a:pt x="23771" y="72839"/>
                </a:lnTo>
                <a:lnTo>
                  <a:pt x="34976" y="72839"/>
                </a:lnTo>
                <a:lnTo>
                  <a:pt x="39171" y="71439"/>
                </a:lnTo>
                <a:lnTo>
                  <a:pt x="44765" y="68639"/>
                </a:lnTo>
                <a:lnTo>
                  <a:pt x="46163" y="67239"/>
                </a:lnTo>
                <a:lnTo>
                  <a:pt x="47561" y="67239"/>
                </a:lnTo>
                <a:lnTo>
                  <a:pt x="50358" y="64439"/>
                </a:lnTo>
                <a:lnTo>
                  <a:pt x="50358" y="63039"/>
                </a:lnTo>
                <a:lnTo>
                  <a:pt x="54553" y="58839"/>
                </a:lnTo>
                <a:lnTo>
                  <a:pt x="26586" y="58839"/>
                </a:lnTo>
                <a:lnTo>
                  <a:pt x="23771" y="57439"/>
                </a:lnTo>
                <a:lnTo>
                  <a:pt x="22373" y="57439"/>
                </a:lnTo>
                <a:lnTo>
                  <a:pt x="19576" y="56038"/>
                </a:lnTo>
                <a:lnTo>
                  <a:pt x="15381" y="51820"/>
                </a:lnTo>
                <a:lnTo>
                  <a:pt x="15381" y="49020"/>
                </a:lnTo>
                <a:lnTo>
                  <a:pt x="13983" y="47620"/>
                </a:lnTo>
                <a:lnTo>
                  <a:pt x="13983" y="25219"/>
                </a:lnTo>
                <a:lnTo>
                  <a:pt x="15381" y="22419"/>
                </a:lnTo>
                <a:lnTo>
                  <a:pt x="15381" y="21019"/>
                </a:lnTo>
                <a:lnTo>
                  <a:pt x="16779" y="19619"/>
                </a:lnTo>
                <a:lnTo>
                  <a:pt x="18178" y="16800"/>
                </a:lnTo>
                <a:lnTo>
                  <a:pt x="19576" y="16800"/>
                </a:lnTo>
                <a:lnTo>
                  <a:pt x="22373" y="15400"/>
                </a:lnTo>
                <a:lnTo>
                  <a:pt x="23771" y="14000"/>
                </a:lnTo>
                <a:lnTo>
                  <a:pt x="55019" y="14000"/>
                </a:lnTo>
                <a:lnTo>
                  <a:pt x="53155" y="11200"/>
                </a:lnTo>
                <a:lnTo>
                  <a:pt x="50358" y="8400"/>
                </a:lnTo>
                <a:lnTo>
                  <a:pt x="48960" y="5600"/>
                </a:lnTo>
                <a:lnTo>
                  <a:pt x="46163" y="4200"/>
                </a:lnTo>
                <a:lnTo>
                  <a:pt x="41968" y="2800"/>
                </a:lnTo>
                <a:lnTo>
                  <a:pt x="39171" y="0"/>
                </a:lnTo>
                <a:close/>
              </a:path>
              <a:path w="59055" h="73025">
                <a:moveTo>
                  <a:pt x="55019" y="14000"/>
                </a:moveTo>
                <a:lnTo>
                  <a:pt x="33578" y="14000"/>
                </a:lnTo>
                <a:lnTo>
                  <a:pt x="36375" y="15400"/>
                </a:lnTo>
                <a:lnTo>
                  <a:pt x="37773" y="16800"/>
                </a:lnTo>
                <a:lnTo>
                  <a:pt x="39171" y="16800"/>
                </a:lnTo>
                <a:lnTo>
                  <a:pt x="40570" y="19619"/>
                </a:lnTo>
                <a:lnTo>
                  <a:pt x="43366" y="22419"/>
                </a:lnTo>
                <a:lnTo>
                  <a:pt x="43366" y="49020"/>
                </a:lnTo>
                <a:lnTo>
                  <a:pt x="41968" y="51820"/>
                </a:lnTo>
                <a:lnTo>
                  <a:pt x="36375" y="57439"/>
                </a:lnTo>
                <a:lnTo>
                  <a:pt x="33578" y="57439"/>
                </a:lnTo>
                <a:lnTo>
                  <a:pt x="32180" y="58839"/>
                </a:lnTo>
                <a:lnTo>
                  <a:pt x="54553" y="58839"/>
                </a:lnTo>
                <a:lnTo>
                  <a:pt x="55951" y="57439"/>
                </a:lnTo>
                <a:lnTo>
                  <a:pt x="57350" y="53220"/>
                </a:lnTo>
                <a:lnTo>
                  <a:pt x="57350" y="49020"/>
                </a:lnTo>
                <a:lnTo>
                  <a:pt x="58748" y="43419"/>
                </a:lnTo>
                <a:lnTo>
                  <a:pt x="58748" y="28019"/>
                </a:lnTo>
                <a:lnTo>
                  <a:pt x="57350" y="22419"/>
                </a:lnTo>
                <a:lnTo>
                  <a:pt x="57350" y="18219"/>
                </a:lnTo>
                <a:lnTo>
                  <a:pt x="55951" y="15400"/>
                </a:lnTo>
                <a:lnTo>
                  <a:pt x="55019" y="1400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6770" y="3187300"/>
            <a:ext cx="47625" cy="71755"/>
          </a:xfrm>
          <a:custGeom>
            <a:avLst/>
            <a:gdLst/>
            <a:ahLst/>
            <a:cxnLst/>
            <a:rect l="l" t="t" r="r" b="b"/>
            <a:pathLst>
              <a:path w="47625" h="71754">
                <a:moveTo>
                  <a:pt x="13983" y="0"/>
                </a:moveTo>
                <a:lnTo>
                  <a:pt x="0" y="0"/>
                </a:lnTo>
                <a:lnTo>
                  <a:pt x="0" y="71439"/>
                </a:lnTo>
                <a:lnTo>
                  <a:pt x="13983" y="71439"/>
                </a:lnTo>
                <a:lnTo>
                  <a:pt x="13983" y="23819"/>
                </a:lnTo>
                <a:lnTo>
                  <a:pt x="15381" y="19619"/>
                </a:lnTo>
                <a:lnTo>
                  <a:pt x="18178" y="16800"/>
                </a:lnTo>
                <a:lnTo>
                  <a:pt x="20974" y="15400"/>
                </a:lnTo>
                <a:lnTo>
                  <a:pt x="25169" y="14000"/>
                </a:lnTo>
                <a:lnTo>
                  <a:pt x="40201" y="14000"/>
                </a:lnTo>
                <a:lnTo>
                  <a:pt x="45096" y="8400"/>
                </a:lnTo>
                <a:lnTo>
                  <a:pt x="13983" y="8400"/>
                </a:lnTo>
                <a:lnTo>
                  <a:pt x="13983" y="0"/>
                </a:lnTo>
                <a:close/>
              </a:path>
              <a:path w="47625" h="71754">
                <a:moveTo>
                  <a:pt x="40201" y="14000"/>
                </a:moveTo>
                <a:lnTo>
                  <a:pt x="30763" y="14000"/>
                </a:lnTo>
                <a:lnTo>
                  <a:pt x="34958" y="15400"/>
                </a:lnTo>
                <a:lnTo>
                  <a:pt x="37754" y="16800"/>
                </a:lnTo>
                <a:lnTo>
                  <a:pt x="40201" y="14000"/>
                </a:lnTo>
                <a:close/>
              </a:path>
              <a:path w="47625" h="71754">
                <a:moveTo>
                  <a:pt x="39153" y="0"/>
                </a:moveTo>
                <a:lnTo>
                  <a:pt x="25169" y="0"/>
                </a:lnTo>
                <a:lnTo>
                  <a:pt x="19576" y="2800"/>
                </a:lnTo>
                <a:lnTo>
                  <a:pt x="13983" y="8400"/>
                </a:lnTo>
                <a:lnTo>
                  <a:pt x="45096" y="8400"/>
                </a:lnTo>
                <a:lnTo>
                  <a:pt x="47543" y="5600"/>
                </a:lnTo>
                <a:lnTo>
                  <a:pt x="43348" y="1400"/>
                </a:lnTo>
                <a:lnTo>
                  <a:pt x="39153" y="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65711" y="3187257"/>
            <a:ext cx="59055" cy="73025"/>
          </a:xfrm>
          <a:custGeom>
            <a:avLst/>
            <a:gdLst/>
            <a:ahLst/>
            <a:cxnLst/>
            <a:rect l="l" t="t" r="r" b="b"/>
            <a:pathLst>
              <a:path w="59055" h="73025">
                <a:moveTo>
                  <a:pt x="56650" y="12644"/>
                </a:moveTo>
                <a:lnTo>
                  <a:pt x="39171" y="12644"/>
                </a:lnTo>
                <a:lnTo>
                  <a:pt x="43366" y="15444"/>
                </a:lnTo>
                <a:lnTo>
                  <a:pt x="43366" y="29463"/>
                </a:lnTo>
                <a:lnTo>
                  <a:pt x="15400" y="29463"/>
                </a:lnTo>
                <a:lnTo>
                  <a:pt x="9806" y="32263"/>
                </a:lnTo>
                <a:lnTo>
                  <a:pt x="7010" y="36463"/>
                </a:lnTo>
                <a:lnTo>
                  <a:pt x="2815" y="40663"/>
                </a:lnTo>
                <a:lnTo>
                  <a:pt x="0" y="44863"/>
                </a:lnTo>
                <a:lnTo>
                  <a:pt x="0" y="57482"/>
                </a:lnTo>
                <a:lnTo>
                  <a:pt x="2815" y="63082"/>
                </a:lnTo>
                <a:lnTo>
                  <a:pt x="7010" y="65883"/>
                </a:lnTo>
                <a:lnTo>
                  <a:pt x="11205" y="70083"/>
                </a:lnTo>
                <a:lnTo>
                  <a:pt x="18196" y="72883"/>
                </a:lnTo>
                <a:lnTo>
                  <a:pt x="34976" y="72883"/>
                </a:lnTo>
                <a:lnTo>
                  <a:pt x="40570" y="70083"/>
                </a:lnTo>
                <a:lnTo>
                  <a:pt x="41968" y="68683"/>
                </a:lnTo>
                <a:lnTo>
                  <a:pt x="43366" y="65883"/>
                </a:lnTo>
                <a:lnTo>
                  <a:pt x="58748" y="65883"/>
                </a:lnTo>
                <a:lnTo>
                  <a:pt x="58748" y="58882"/>
                </a:lnTo>
                <a:lnTo>
                  <a:pt x="19595" y="58882"/>
                </a:lnTo>
                <a:lnTo>
                  <a:pt x="14001" y="53263"/>
                </a:lnTo>
                <a:lnTo>
                  <a:pt x="14001" y="44863"/>
                </a:lnTo>
                <a:lnTo>
                  <a:pt x="18196" y="42063"/>
                </a:lnTo>
                <a:lnTo>
                  <a:pt x="58748" y="42063"/>
                </a:lnTo>
                <a:lnTo>
                  <a:pt x="58748" y="22463"/>
                </a:lnTo>
                <a:lnTo>
                  <a:pt x="57350" y="14044"/>
                </a:lnTo>
                <a:lnTo>
                  <a:pt x="56650" y="12644"/>
                </a:lnTo>
                <a:close/>
              </a:path>
              <a:path w="59055" h="73025">
                <a:moveTo>
                  <a:pt x="58748" y="65883"/>
                </a:moveTo>
                <a:lnTo>
                  <a:pt x="43366" y="65883"/>
                </a:lnTo>
                <a:lnTo>
                  <a:pt x="43366" y="71483"/>
                </a:lnTo>
                <a:lnTo>
                  <a:pt x="58748" y="71483"/>
                </a:lnTo>
                <a:lnTo>
                  <a:pt x="58748" y="65883"/>
                </a:lnTo>
                <a:close/>
              </a:path>
              <a:path w="59055" h="73025">
                <a:moveTo>
                  <a:pt x="58748" y="42063"/>
                </a:moveTo>
                <a:lnTo>
                  <a:pt x="43366" y="42063"/>
                </a:lnTo>
                <a:lnTo>
                  <a:pt x="43366" y="51863"/>
                </a:lnTo>
                <a:lnTo>
                  <a:pt x="41968" y="56082"/>
                </a:lnTo>
                <a:lnTo>
                  <a:pt x="40570" y="57482"/>
                </a:lnTo>
                <a:lnTo>
                  <a:pt x="37773" y="58882"/>
                </a:lnTo>
                <a:lnTo>
                  <a:pt x="58748" y="58882"/>
                </a:lnTo>
                <a:lnTo>
                  <a:pt x="58748" y="42063"/>
                </a:lnTo>
                <a:close/>
              </a:path>
              <a:path w="59055" h="73025">
                <a:moveTo>
                  <a:pt x="20928" y="0"/>
                </a:moveTo>
                <a:lnTo>
                  <a:pt x="14526" y="1793"/>
                </a:lnTo>
                <a:lnTo>
                  <a:pt x="8911" y="5162"/>
                </a:lnTo>
                <a:lnTo>
                  <a:pt x="4213" y="9844"/>
                </a:lnTo>
                <a:lnTo>
                  <a:pt x="15400" y="18262"/>
                </a:lnTo>
                <a:lnTo>
                  <a:pt x="18196" y="15444"/>
                </a:lnTo>
                <a:lnTo>
                  <a:pt x="20993" y="14044"/>
                </a:lnTo>
                <a:lnTo>
                  <a:pt x="22391" y="14044"/>
                </a:lnTo>
                <a:lnTo>
                  <a:pt x="25188" y="12644"/>
                </a:lnTo>
                <a:lnTo>
                  <a:pt x="56650" y="12644"/>
                </a:lnTo>
                <a:lnTo>
                  <a:pt x="54553" y="8443"/>
                </a:lnTo>
                <a:lnTo>
                  <a:pt x="50358" y="4243"/>
                </a:lnTo>
                <a:lnTo>
                  <a:pt x="44765" y="1443"/>
                </a:lnTo>
                <a:lnTo>
                  <a:pt x="37773" y="43"/>
                </a:lnTo>
                <a:lnTo>
                  <a:pt x="27985" y="43"/>
                </a:lnTo>
                <a:lnTo>
                  <a:pt x="20928" y="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37044" y="3166281"/>
            <a:ext cx="31115" cy="92710"/>
          </a:xfrm>
          <a:custGeom>
            <a:avLst/>
            <a:gdLst/>
            <a:ahLst/>
            <a:cxnLst/>
            <a:rect l="l" t="t" r="r" b="b"/>
            <a:pathLst>
              <a:path w="31115" h="92710">
                <a:moveTo>
                  <a:pt x="20974" y="32219"/>
                </a:moveTo>
                <a:lnTo>
                  <a:pt x="6991" y="32219"/>
                </a:lnTo>
                <a:lnTo>
                  <a:pt x="6991" y="81258"/>
                </a:lnTo>
                <a:lnTo>
                  <a:pt x="8389" y="85458"/>
                </a:lnTo>
                <a:lnTo>
                  <a:pt x="11186" y="88258"/>
                </a:lnTo>
                <a:lnTo>
                  <a:pt x="15381" y="91058"/>
                </a:lnTo>
                <a:lnTo>
                  <a:pt x="18178" y="92458"/>
                </a:lnTo>
                <a:lnTo>
                  <a:pt x="30763" y="92458"/>
                </a:lnTo>
                <a:lnTo>
                  <a:pt x="30763" y="79858"/>
                </a:lnTo>
                <a:lnTo>
                  <a:pt x="22373" y="79858"/>
                </a:lnTo>
                <a:lnTo>
                  <a:pt x="20974" y="78458"/>
                </a:lnTo>
                <a:lnTo>
                  <a:pt x="20974" y="32219"/>
                </a:lnTo>
                <a:close/>
              </a:path>
              <a:path w="31115" h="92710">
                <a:moveTo>
                  <a:pt x="30763" y="21019"/>
                </a:moveTo>
                <a:lnTo>
                  <a:pt x="0" y="21019"/>
                </a:lnTo>
                <a:lnTo>
                  <a:pt x="0" y="32219"/>
                </a:lnTo>
                <a:lnTo>
                  <a:pt x="30763" y="32219"/>
                </a:lnTo>
                <a:lnTo>
                  <a:pt x="30763" y="21019"/>
                </a:lnTo>
                <a:close/>
              </a:path>
              <a:path w="31115" h="92710">
                <a:moveTo>
                  <a:pt x="20974" y="0"/>
                </a:moveTo>
                <a:lnTo>
                  <a:pt x="6991" y="0"/>
                </a:lnTo>
                <a:lnTo>
                  <a:pt x="6991" y="21019"/>
                </a:lnTo>
                <a:lnTo>
                  <a:pt x="20974" y="21019"/>
                </a:lnTo>
                <a:lnTo>
                  <a:pt x="20974" y="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12573" y="3187300"/>
            <a:ext cx="59055" cy="73025"/>
          </a:xfrm>
          <a:custGeom>
            <a:avLst/>
            <a:gdLst/>
            <a:ahLst/>
            <a:cxnLst/>
            <a:rect l="l" t="t" r="r" b="b"/>
            <a:pathLst>
              <a:path w="59055" h="73025">
                <a:moveTo>
                  <a:pt x="40551" y="0"/>
                </a:moveTo>
                <a:lnTo>
                  <a:pt x="19576" y="0"/>
                </a:lnTo>
                <a:lnTo>
                  <a:pt x="16779" y="2800"/>
                </a:lnTo>
                <a:lnTo>
                  <a:pt x="12584" y="4200"/>
                </a:lnTo>
                <a:lnTo>
                  <a:pt x="9788" y="5600"/>
                </a:lnTo>
                <a:lnTo>
                  <a:pt x="8389" y="8400"/>
                </a:lnTo>
                <a:lnTo>
                  <a:pt x="5593" y="11200"/>
                </a:lnTo>
                <a:lnTo>
                  <a:pt x="2796" y="15400"/>
                </a:lnTo>
                <a:lnTo>
                  <a:pt x="1398" y="18219"/>
                </a:lnTo>
                <a:lnTo>
                  <a:pt x="1398" y="22419"/>
                </a:lnTo>
                <a:lnTo>
                  <a:pt x="0" y="28019"/>
                </a:lnTo>
                <a:lnTo>
                  <a:pt x="0" y="43419"/>
                </a:lnTo>
                <a:lnTo>
                  <a:pt x="1398" y="49020"/>
                </a:lnTo>
                <a:lnTo>
                  <a:pt x="1398" y="53220"/>
                </a:lnTo>
                <a:lnTo>
                  <a:pt x="2796" y="57439"/>
                </a:lnTo>
                <a:lnTo>
                  <a:pt x="8389" y="63039"/>
                </a:lnTo>
                <a:lnTo>
                  <a:pt x="9788" y="65839"/>
                </a:lnTo>
                <a:lnTo>
                  <a:pt x="12584" y="68639"/>
                </a:lnTo>
                <a:lnTo>
                  <a:pt x="16779" y="70039"/>
                </a:lnTo>
                <a:lnTo>
                  <a:pt x="19576" y="71439"/>
                </a:lnTo>
                <a:lnTo>
                  <a:pt x="23771" y="72839"/>
                </a:lnTo>
                <a:lnTo>
                  <a:pt x="34958" y="72839"/>
                </a:lnTo>
                <a:lnTo>
                  <a:pt x="40551" y="71439"/>
                </a:lnTo>
                <a:lnTo>
                  <a:pt x="43348" y="70039"/>
                </a:lnTo>
                <a:lnTo>
                  <a:pt x="44746" y="68639"/>
                </a:lnTo>
                <a:lnTo>
                  <a:pt x="47543" y="67239"/>
                </a:lnTo>
                <a:lnTo>
                  <a:pt x="54534" y="60239"/>
                </a:lnTo>
                <a:lnTo>
                  <a:pt x="55233" y="58839"/>
                </a:lnTo>
                <a:lnTo>
                  <a:pt x="27966" y="58839"/>
                </a:lnTo>
                <a:lnTo>
                  <a:pt x="25169" y="57439"/>
                </a:lnTo>
                <a:lnTo>
                  <a:pt x="22373" y="57439"/>
                </a:lnTo>
                <a:lnTo>
                  <a:pt x="16779" y="51820"/>
                </a:lnTo>
                <a:lnTo>
                  <a:pt x="15381" y="49020"/>
                </a:lnTo>
                <a:lnTo>
                  <a:pt x="15381" y="44819"/>
                </a:lnTo>
                <a:lnTo>
                  <a:pt x="13983" y="40619"/>
                </a:lnTo>
                <a:lnTo>
                  <a:pt x="13983" y="30819"/>
                </a:lnTo>
                <a:lnTo>
                  <a:pt x="15381" y="28019"/>
                </a:lnTo>
                <a:lnTo>
                  <a:pt x="15381" y="22419"/>
                </a:lnTo>
                <a:lnTo>
                  <a:pt x="18178" y="19619"/>
                </a:lnTo>
                <a:lnTo>
                  <a:pt x="19576" y="16800"/>
                </a:lnTo>
                <a:lnTo>
                  <a:pt x="20974" y="16800"/>
                </a:lnTo>
                <a:lnTo>
                  <a:pt x="22373" y="15400"/>
                </a:lnTo>
                <a:lnTo>
                  <a:pt x="25169" y="14000"/>
                </a:lnTo>
                <a:lnTo>
                  <a:pt x="55466" y="14000"/>
                </a:lnTo>
                <a:lnTo>
                  <a:pt x="54534" y="11200"/>
                </a:lnTo>
                <a:lnTo>
                  <a:pt x="47543" y="4200"/>
                </a:lnTo>
                <a:lnTo>
                  <a:pt x="43348" y="2800"/>
                </a:lnTo>
                <a:lnTo>
                  <a:pt x="40551" y="0"/>
                </a:lnTo>
                <a:close/>
              </a:path>
              <a:path w="59055" h="73025">
                <a:moveTo>
                  <a:pt x="55466" y="14000"/>
                </a:moveTo>
                <a:lnTo>
                  <a:pt x="34958" y="14000"/>
                </a:lnTo>
                <a:lnTo>
                  <a:pt x="36356" y="15400"/>
                </a:lnTo>
                <a:lnTo>
                  <a:pt x="39153" y="16800"/>
                </a:lnTo>
                <a:lnTo>
                  <a:pt x="40551" y="16800"/>
                </a:lnTo>
                <a:lnTo>
                  <a:pt x="41949" y="19619"/>
                </a:lnTo>
                <a:lnTo>
                  <a:pt x="43348" y="21019"/>
                </a:lnTo>
                <a:lnTo>
                  <a:pt x="43348" y="22419"/>
                </a:lnTo>
                <a:lnTo>
                  <a:pt x="44746" y="25219"/>
                </a:lnTo>
                <a:lnTo>
                  <a:pt x="44746" y="47620"/>
                </a:lnTo>
                <a:lnTo>
                  <a:pt x="43348" y="49020"/>
                </a:lnTo>
                <a:lnTo>
                  <a:pt x="43348" y="51820"/>
                </a:lnTo>
                <a:lnTo>
                  <a:pt x="39153" y="56038"/>
                </a:lnTo>
                <a:lnTo>
                  <a:pt x="36356" y="57439"/>
                </a:lnTo>
                <a:lnTo>
                  <a:pt x="34958" y="57439"/>
                </a:lnTo>
                <a:lnTo>
                  <a:pt x="32161" y="58839"/>
                </a:lnTo>
                <a:lnTo>
                  <a:pt x="55233" y="58839"/>
                </a:lnTo>
                <a:lnTo>
                  <a:pt x="55933" y="57439"/>
                </a:lnTo>
                <a:lnTo>
                  <a:pt x="58729" y="49020"/>
                </a:lnTo>
                <a:lnTo>
                  <a:pt x="58729" y="22419"/>
                </a:lnTo>
                <a:lnTo>
                  <a:pt x="57331" y="18219"/>
                </a:lnTo>
                <a:lnTo>
                  <a:pt x="55933" y="15400"/>
                </a:lnTo>
                <a:lnTo>
                  <a:pt x="55466" y="1400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86703" y="3187300"/>
            <a:ext cx="57785" cy="71755"/>
          </a:xfrm>
          <a:custGeom>
            <a:avLst/>
            <a:gdLst/>
            <a:ahLst/>
            <a:cxnLst/>
            <a:rect l="l" t="t" r="r" b="b"/>
            <a:pathLst>
              <a:path w="57784" h="71754">
                <a:moveTo>
                  <a:pt x="15381" y="0"/>
                </a:moveTo>
                <a:lnTo>
                  <a:pt x="0" y="0"/>
                </a:lnTo>
                <a:lnTo>
                  <a:pt x="0" y="71439"/>
                </a:lnTo>
                <a:lnTo>
                  <a:pt x="15381" y="71439"/>
                </a:lnTo>
                <a:lnTo>
                  <a:pt x="15381" y="23819"/>
                </a:lnTo>
                <a:lnTo>
                  <a:pt x="16779" y="21019"/>
                </a:lnTo>
                <a:lnTo>
                  <a:pt x="22373" y="15400"/>
                </a:lnTo>
                <a:lnTo>
                  <a:pt x="25169" y="14000"/>
                </a:lnTo>
                <a:lnTo>
                  <a:pt x="56212" y="14000"/>
                </a:lnTo>
                <a:lnTo>
                  <a:pt x="54534" y="9800"/>
                </a:lnTo>
                <a:lnTo>
                  <a:pt x="53136" y="8400"/>
                </a:lnTo>
                <a:lnTo>
                  <a:pt x="15381" y="8400"/>
                </a:lnTo>
                <a:lnTo>
                  <a:pt x="15381" y="0"/>
                </a:lnTo>
                <a:close/>
              </a:path>
              <a:path w="57784" h="71754">
                <a:moveTo>
                  <a:pt x="56212" y="14000"/>
                </a:moveTo>
                <a:lnTo>
                  <a:pt x="33559" y="14000"/>
                </a:lnTo>
                <a:lnTo>
                  <a:pt x="36356" y="15400"/>
                </a:lnTo>
                <a:lnTo>
                  <a:pt x="41949" y="21019"/>
                </a:lnTo>
                <a:lnTo>
                  <a:pt x="43348" y="23819"/>
                </a:lnTo>
                <a:lnTo>
                  <a:pt x="43348" y="71439"/>
                </a:lnTo>
                <a:lnTo>
                  <a:pt x="57331" y="71439"/>
                </a:lnTo>
                <a:lnTo>
                  <a:pt x="57331" y="16800"/>
                </a:lnTo>
                <a:lnTo>
                  <a:pt x="56212" y="14000"/>
                </a:lnTo>
                <a:close/>
              </a:path>
              <a:path w="57784" h="71754">
                <a:moveTo>
                  <a:pt x="40551" y="0"/>
                </a:moveTo>
                <a:lnTo>
                  <a:pt x="26568" y="0"/>
                </a:lnTo>
                <a:lnTo>
                  <a:pt x="19576" y="2800"/>
                </a:lnTo>
                <a:lnTo>
                  <a:pt x="15381" y="8400"/>
                </a:lnTo>
                <a:lnTo>
                  <a:pt x="53136" y="8400"/>
                </a:lnTo>
                <a:lnTo>
                  <a:pt x="50339" y="5600"/>
                </a:lnTo>
                <a:lnTo>
                  <a:pt x="44746" y="1400"/>
                </a:lnTo>
                <a:lnTo>
                  <a:pt x="40551" y="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124" y="3415619"/>
            <a:ext cx="317481" cy="10085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4954" y="3415619"/>
            <a:ext cx="497897" cy="10085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117" y="3681757"/>
            <a:ext cx="980398" cy="1022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5312" y="3950715"/>
            <a:ext cx="64769" cy="100965"/>
          </a:xfrm>
          <a:custGeom>
            <a:avLst/>
            <a:gdLst/>
            <a:ahLst/>
            <a:cxnLst/>
            <a:rect l="l" t="t" r="r" b="b"/>
            <a:pathLst>
              <a:path w="64769" h="100964">
                <a:moveTo>
                  <a:pt x="64336" y="0"/>
                </a:moveTo>
                <a:lnTo>
                  <a:pt x="0" y="0"/>
                </a:lnTo>
                <a:lnTo>
                  <a:pt x="0" y="100840"/>
                </a:lnTo>
                <a:lnTo>
                  <a:pt x="64336" y="100840"/>
                </a:lnTo>
                <a:lnTo>
                  <a:pt x="64336" y="85439"/>
                </a:lnTo>
                <a:lnTo>
                  <a:pt x="15385" y="85439"/>
                </a:lnTo>
                <a:lnTo>
                  <a:pt x="15385" y="56020"/>
                </a:lnTo>
                <a:lnTo>
                  <a:pt x="55944" y="56020"/>
                </a:lnTo>
                <a:lnTo>
                  <a:pt x="55944" y="43419"/>
                </a:lnTo>
                <a:lnTo>
                  <a:pt x="15385" y="43419"/>
                </a:lnTo>
                <a:lnTo>
                  <a:pt x="15385" y="14000"/>
                </a:lnTo>
                <a:lnTo>
                  <a:pt x="64336" y="14000"/>
                </a:lnTo>
                <a:lnTo>
                  <a:pt x="64336" y="0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7964" y="3949315"/>
            <a:ext cx="71755" cy="102235"/>
          </a:xfrm>
          <a:custGeom>
            <a:avLst/>
            <a:gdLst/>
            <a:ahLst/>
            <a:cxnLst/>
            <a:rect l="l" t="t" r="r" b="b"/>
            <a:pathLst>
              <a:path w="71754" h="102235">
                <a:moveTo>
                  <a:pt x="46163" y="0"/>
                </a:moveTo>
                <a:lnTo>
                  <a:pt x="27985" y="0"/>
                </a:lnTo>
                <a:lnTo>
                  <a:pt x="16779" y="5600"/>
                </a:lnTo>
                <a:lnTo>
                  <a:pt x="11186" y="9800"/>
                </a:lnTo>
                <a:lnTo>
                  <a:pt x="6991" y="14000"/>
                </a:lnTo>
                <a:lnTo>
                  <a:pt x="5593" y="18200"/>
                </a:lnTo>
                <a:lnTo>
                  <a:pt x="2796" y="21000"/>
                </a:lnTo>
                <a:lnTo>
                  <a:pt x="2796" y="23800"/>
                </a:lnTo>
                <a:lnTo>
                  <a:pt x="1398" y="28000"/>
                </a:lnTo>
                <a:lnTo>
                  <a:pt x="1398" y="32219"/>
                </a:lnTo>
                <a:lnTo>
                  <a:pt x="0" y="39219"/>
                </a:lnTo>
                <a:lnTo>
                  <a:pt x="0" y="63020"/>
                </a:lnTo>
                <a:lnTo>
                  <a:pt x="1398" y="71439"/>
                </a:lnTo>
                <a:lnTo>
                  <a:pt x="1398" y="77039"/>
                </a:lnTo>
                <a:lnTo>
                  <a:pt x="2796" y="78439"/>
                </a:lnTo>
                <a:lnTo>
                  <a:pt x="2796" y="79839"/>
                </a:lnTo>
                <a:lnTo>
                  <a:pt x="4194" y="81239"/>
                </a:lnTo>
                <a:lnTo>
                  <a:pt x="4194" y="82639"/>
                </a:lnTo>
                <a:lnTo>
                  <a:pt x="5593" y="84039"/>
                </a:lnTo>
                <a:lnTo>
                  <a:pt x="6991" y="89639"/>
                </a:lnTo>
                <a:lnTo>
                  <a:pt x="11186" y="93840"/>
                </a:lnTo>
                <a:lnTo>
                  <a:pt x="16779" y="96640"/>
                </a:lnTo>
                <a:lnTo>
                  <a:pt x="22373" y="100840"/>
                </a:lnTo>
                <a:lnTo>
                  <a:pt x="27985" y="102240"/>
                </a:lnTo>
                <a:lnTo>
                  <a:pt x="44765" y="102240"/>
                </a:lnTo>
                <a:lnTo>
                  <a:pt x="53155" y="100840"/>
                </a:lnTo>
                <a:lnTo>
                  <a:pt x="58748" y="95240"/>
                </a:lnTo>
                <a:lnTo>
                  <a:pt x="65740" y="89639"/>
                </a:lnTo>
                <a:lnTo>
                  <a:pt x="67417" y="86839"/>
                </a:lnTo>
                <a:lnTo>
                  <a:pt x="29383" y="86839"/>
                </a:lnTo>
                <a:lnTo>
                  <a:pt x="27985" y="85439"/>
                </a:lnTo>
                <a:lnTo>
                  <a:pt x="22373" y="82639"/>
                </a:lnTo>
                <a:lnTo>
                  <a:pt x="20974" y="79839"/>
                </a:lnTo>
                <a:lnTo>
                  <a:pt x="19576" y="78439"/>
                </a:lnTo>
                <a:lnTo>
                  <a:pt x="18178" y="75639"/>
                </a:lnTo>
                <a:lnTo>
                  <a:pt x="16779" y="71439"/>
                </a:lnTo>
                <a:lnTo>
                  <a:pt x="16779" y="68639"/>
                </a:lnTo>
                <a:lnTo>
                  <a:pt x="15381" y="61620"/>
                </a:lnTo>
                <a:lnTo>
                  <a:pt x="15381" y="42019"/>
                </a:lnTo>
                <a:lnTo>
                  <a:pt x="16779" y="35019"/>
                </a:lnTo>
                <a:lnTo>
                  <a:pt x="16779" y="30819"/>
                </a:lnTo>
                <a:lnTo>
                  <a:pt x="20974" y="22400"/>
                </a:lnTo>
                <a:lnTo>
                  <a:pt x="22373" y="21000"/>
                </a:lnTo>
                <a:lnTo>
                  <a:pt x="27985" y="18200"/>
                </a:lnTo>
                <a:lnTo>
                  <a:pt x="29383" y="16800"/>
                </a:lnTo>
                <a:lnTo>
                  <a:pt x="33578" y="15400"/>
                </a:lnTo>
                <a:lnTo>
                  <a:pt x="66439" y="15400"/>
                </a:lnTo>
                <a:lnTo>
                  <a:pt x="65740" y="14000"/>
                </a:lnTo>
                <a:lnTo>
                  <a:pt x="54553" y="2800"/>
                </a:lnTo>
                <a:lnTo>
                  <a:pt x="46163" y="0"/>
                </a:lnTo>
                <a:close/>
              </a:path>
              <a:path w="71754" h="102235">
                <a:moveTo>
                  <a:pt x="71333" y="74239"/>
                </a:moveTo>
                <a:lnTo>
                  <a:pt x="55951" y="74239"/>
                </a:lnTo>
                <a:lnTo>
                  <a:pt x="51756" y="82639"/>
                </a:lnTo>
                <a:lnTo>
                  <a:pt x="44765" y="86839"/>
                </a:lnTo>
                <a:lnTo>
                  <a:pt x="67417" y="86839"/>
                </a:lnTo>
                <a:lnTo>
                  <a:pt x="69934" y="82639"/>
                </a:lnTo>
                <a:lnTo>
                  <a:pt x="71333" y="74239"/>
                </a:lnTo>
                <a:close/>
              </a:path>
              <a:path w="71754" h="102235">
                <a:moveTo>
                  <a:pt x="66439" y="15400"/>
                </a:moveTo>
                <a:lnTo>
                  <a:pt x="41968" y="15400"/>
                </a:lnTo>
                <a:lnTo>
                  <a:pt x="46163" y="16800"/>
                </a:lnTo>
                <a:lnTo>
                  <a:pt x="51756" y="22400"/>
                </a:lnTo>
                <a:lnTo>
                  <a:pt x="54553" y="26600"/>
                </a:lnTo>
                <a:lnTo>
                  <a:pt x="55951" y="30819"/>
                </a:lnTo>
                <a:lnTo>
                  <a:pt x="71333" y="30819"/>
                </a:lnTo>
                <a:lnTo>
                  <a:pt x="69934" y="22400"/>
                </a:lnTo>
                <a:lnTo>
                  <a:pt x="66439" y="15400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6289" y="3978716"/>
            <a:ext cx="59055" cy="73025"/>
          </a:xfrm>
          <a:custGeom>
            <a:avLst/>
            <a:gdLst/>
            <a:ahLst/>
            <a:cxnLst/>
            <a:rect l="l" t="t" r="r" b="b"/>
            <a:pathLst>
              <a:path w="59054" h="73025">
                <a:moveTo>
                  <a:pt x="34958" y="0"/>
                </a:moveTo>
                <a:lnTo>
                  <a:pt x="23771" y="0"/>
                </a:lnTo>
                <a:lnTo>
                  <a:pt x="15381" y="2818"/>
                </a:lnTo>
                <a:lnTo>
                  <a:pt x="12584" y="4218"/>
                </a:lnTo>
                <a:lnTo>
                  <a:pt x="5593" y="11218"/>
                </a:lnTo>
                <a:lnTo>
                  <a:pt x="2796" y="15419"/>
                </a:lnTo>
                <a:lnTo>
                  <a:pt x="0" y="23819"/>
                </a:lnTo>
                <a:lnTo>
                  <a:pt x="0" y="50438"/>
                </a:lnTo>
                <a:lnTo>
                  <a:pt x="1398" y="53238"/>
                </a:lnTo>
                <a:lnTo>
                  <a:pt x="2796" y="57439"/>
                </a:lnTo>
                <a:lnTo>
                  <a:pt x="5593" y="61639"/>
                </a:lnTo>
                <a:lnTo>
                  <a:pt x="6991" y="64439"/>
                </a:lnTo>
                <a:lnTo>
                  <a:pt x="9788" y="65839"/>
                </a:lnTo>
                <a:lnTo>
                  <a:pt x="12584" y="68639"/>
                </a:lnTo>
                <a:lnTo>
                  <a:pt x="15381" y="70039"/>
                </a:lnTo>
                <a:lnTo>
                  <a:pt x="19576" y="72839"/>
                </a:lnTo>
                <a:lnTo>
                  <a:pt x="39153" y="72839"/>
                </a:lnTo>
                <a:lnTo>
                  <a:pt x="43348" y="70039"/>
                </a:lnTo>
                <a:lnTo>
                  <a:pt x="44746" y="70039"/>
                </a:lnTo>
                <a:lnTo>
                  <a:pt x="48941" y="65839"/>
                </a:lnTo>
                <a:lnTo>
                  <a:pt x="50358" y="65839"/>
                </a:lnTo>
                <a:lnTo>
                  <a:pt x="54553" y="61639"/>
                </a:lnTo>
                <a:lnTo>
                  <a:pt x="55485" y="58839"/>
                </a:lnTo>
                <a:lnTo>
                  <a:pt x="25169" y="58839"/>
                </a:lnTo>
                <a:lnTo>
                  <a:pt x="22373" y="57439"/>
                </a:lnTo>
                <a:lnTo>
                  <a:pt x="15381" y="50438"/>
                </a:lnTo>
                <a:lnTo>
                  <a:pt x="15381" y="47638"/>
                </a:lnTo>
                <a:lnTo>
                  <a:pt x="13983" y="44838"/>
                </a:lnTo>
                <a:lnTo>
                  <a:pt x="13983" y="28019"/>
                </a:lnTo>
                <a:lnTo>
                  <a:pt x="15381" y="25219"/>
                </a:lnTo>
                <a:lnTo>
                  <a:pt x="15381" y="23819"/>
                </a:lnTo>
                <a:lnTo>
                  <a:pt x="16779" y="21019"/>
                </a:lnTo>
                <a:lnTo>
                  <a:pt x="22373" y="15419"/>
                </a:lnTo>
                <a:lnTo>
                  <a:pt x="25169" y="15419"/>
                </a:lnTo>
                <a:lnTo>
                  <a:pt x="26568" y="14019"/>
                </a:lnTo>
                <a:lnTo>
                  <a:pt x="55485" y="14019"/>
                </a:lnTo>
                <a:lnTo>
                  <a:pt x="54553" y="11218"/>
                </a:lnTo>
                <a:lnTo>
                  <a:pt x="51756" y="9818"/>
                </a:lnTo>
                <a:lnTo>
                  <a:pt x="46144" y="4218"/>
                </a:lnTo>
                <a:lnTo>
                  <a:pt x="43348" y="2818"/>
                </a:lnTo>
                <a:lnTo>
                  <a:pt x="34958" y="0"/>
                </a:lnTo>
                <a:close/>
              </a:path>
              <a:path w="59054" h="73025">
                <a:moveTo>
                  <a:pt x="55485" y="14019"/>
                </a:moveTo>
                <a:lnTo>
                  <a:pt x="32161" y="14019"/>
                </a:lnTo>
                <a:lnTo>
                  <a:pt x="34958" y="15419"/>
                </a:lnTo>
                <a:lnTo>
                  <a:pt x="36356" y="15419"/>
                </a:lnTo>
                <a:lnTo>
                  <a:pt x="37754" y="16819"/>
                </a:lnTo>
                <a:lnTo>
                  <a:pt x="40551" y="18219"/>
                </a:lnTo>
                <a:lnTo>
                  <a:pt x="40551" y="19619"/>
                </a:lnTo>
                <a:lnTo>
                  <a:pt x="41949" y="21019"/>
                </a:lnTo>
                <a:lnTo>
                  <a:pt x="43348" y="23819"/>
                </a:lnTo>
                <a:lnTo>
                  <a:pt x="43348" y="25219"/>
                </a:lnTo>
                <a:lnTo>
                  <a:pt x="44746" y="28019"/>
                </a:lnTo>
                <a:lnTo>
                  <a:pt x="44746" y="44838"/>
                </a:lnTo>
                <a:lnTo>
                  <a:pt x="43348" y="47638"/>
                </a:lnTo>
                <a:lnTo>
                  <a:pt x="43348" y="50438"/>
                </a:lnTo>
                <a:lnTo>
                  <a:pt x="40551" y="53238"/>
                </a:lnTo>
                <a:lnTo>
                  <a:pt x="40551" y="54638"/>
                </a:lnTo>
                <a:lnTo>
                  <a:pt x="37754" y="56038"/>
                </a:lnTo>
                <a:lnTo>
                  <a:pt x="34958" y="58839"/>
                </a:lnTo>
                <a:lnTo>
                  <a:pt x="55485" y="58839"/>
                </a:lnTo>
                <a:lnTo>
                  <a:pt x="57350" y="53238"/>
                </a:lnTo>
                <a:lnTo>
                  <a:pt x="58748" y="50438"/>
                </a:lnTo>
                <a:lnTo>
                  <a:pt x="58748" y="23819"/>
                </a:lnTo>
                <a:lnTo>
                  <a:pt x="55485" y="14019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6710" y="3950715"/>
            <a:ext cx="268516" cy="1008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4822" y="3950715"/>
            <a:ext cx="57785" cy="100965"/>
          </a:xfrm>
          <a:custGeom>
            <a:avLst/>
            <a:gdLst/>
            <a:ahLst/>
            <a:cxnLst/>
            <a:rect l="l" t="t" r="r" b="b"/>
            <a:pathLst>
              <a:path w="57784" h="100964">
                <a:moveTo>
                  <a:pt x="13983" y="0"/>
                </a:moveTo>
                <a:lnTo>
                  <a:pt x="0" y="0"/>
                </a:lnTo>
                <a:lnTo>
                  <a:pt x="0" y="100840"/>
                </a:lnTo>
                <a:lnTo>
                  <a:pt x="13983" y="100840"/>
                </a:lnTo>
                <a:lnTo>
                  <a:pt x="13983" y="92440"/>
                </a:lnTo>
                <a:lnTo>
                  <a:pt x="51738" y="92440"/>
                </a:lnTo>
                <a:lnTo>
                  <a:pt x="54534" y="89639"/>
                </a:lnTo>
                <a:lnTo>
                  <a:pt x="54534" y="86839"/>
                </a:lnTo>
                <a:lnTo>
                  <a:pt x="22373" y="86839"/>
                </a:lnTo>
                <a:lnTo>
                  <a:pt x="20974" y="85439"/>
                </a:lnTo>
                <a:lnTo>
                  <a:pt x="18178" y="84039"/>
                </a:lnTo>
                <a:lnTo>
                  <a:pt x="16779" y="81239"/>
                </a:lnTo>
                <a:lnTo>
                  <a:pt x="16779" y="79839"/>
                </a:lnTo>
                <a:lnTo>
                  <a:pt x="15381" y="77039"/>
                </a:lnTo>
                <a:lnTo>
                  <a:pt x="15381" y="75639"/>
                </a:lnTo>
                <a:lnTo>
                  <a:pt x="13983" y="72839"/>
                </a:lnTo>
                <a:lnTo>
                  <a:pt x="13983" y="56020"/>
                </a:lnTo>
                <a:lnTo>
                  <a:pt x="15381" y="54620"/>
                </a:lnTo>
                <a:lnTo>
                  <a:pt x="15381" y="51820"/>
                </a:lnTo>
                <a:lnTo>
                  <a:pt x="16779" y="49020"/>
                </a:lnTo>
                <a:lnTo>
                  <a:pt x="16779" y="47620"/>
                </a:lnTo>
                <a:lnTo>
                  <a:pt x="18178" y="46220"/>
                </a:lnTo>
                <a:lnTo>
                  <a:pt x="20974" y="44819"/>
                </a:lnTo>
                <a:lnTo>
                  <a:pt x="22373" y="43419"/>
                </a:lnTo>
                <a:lnTo>
                  <a:pt x="25169" y="42019"/>
                </a:lnTo>
                <a:lnTo>
                  <a:pt x="54534" y="42019"/>
                </a:lnTo>
                <a:lnTo>
                  <a:pt x="54534" y="39219"/>
                </a:lnTo>
                <a:lnTo>
                  <a:pt x="51738" y="37819"/>
                </a:lnTo>
                <a:lnTo>
                  <a:pt x="50899" y="36419"/>
                </a:lnTo>
                <a:lnTo>
                  <a:pt x="13983" y="36419"/>
                </a:lnTo>
                <a:lnTo>
                  <a:pt x="13983" y="0"/>
                </a:lnTo>
                <a:close/>
              </a:path>
              <a:path w="57784" h="100964">
                <a:moveTo>
                  <a:pt x="51738" y="92440"/>
                </a:moveTo>
                <a:lnTo>
                  <a:pt x="13983" y="92440"/>
                </a:lnTo>
                <a:lnTo>
                  <a:pt x="19576" y="98040"/>
                </a:lnTo>
                <a:lnTo>
                  <a:pt x="25169" y="100840"/>
                </a:lnTo>
                <a:lnTo>
                  <a:pt x="40551" y="100840"/>
                </a:lnTo>
                <a:lnTo>
                  <a:pt x="44746" y="98040"/>
                </a:lnTo>
                <a:lnTo>
                  <a:pt x="50339" y="95240"/>
                </a:lnTo>
                <a:lnTo>
                  <a:pt x="51738" y="92440"/>
                </a:lnTo>
                <a:close/>
              </a:path>
              <a:path w="57784" h="100964">
                <a:moveTo>
                  <a:pt x="54534" y="42019"/>
                </a:moveTo>
                <a:lnTo>
                  <a:pt x="32161" y="42019"/>
                </a:lnTo>
                <a:lnTo>
                  <a:pt x="34958" y="43419"/>
                </a:lnTo>
                <a:lnTo>
                  <a:pt x="36356" y="43419"/>
                </a:lnTo>
                <a:lnTo>
                  <a:pt x="37754" y="44819"/>
                </a:lnTo>
                <a:lnTo>
                  <a:pt x="39153" y="47620"/>
                </a:lnTo>
                <a:lnTo>
                  <a:pt x="40551" y="49020"/>
                </a:lnTo>
                <a:lnTo>
                  <a:pt x="41949" y="51820"/>
                </a:lnTo>
                <a:lnTo>
                  <a:pt x="41949" y="77039"/>
                </a:lnTo>
                <a:lnTo>
                  <a:pt x="40551" y="79839"/>
                </a:lnTo>
                <a:lnTo>
                  <a:pt x="39153" y="81239"/>
                </a:lnTo>
                <a:lnTo>
                  <a:pt x="37754" y="84039"/>
                </a:lnTo>
                <a:lnTo>
                  <a:pt x="34958" y="86839"/>
                </a:lnTo>
                <a:lnTo>
                  <a:pt x="54534" y="86839"/>
                </a:lnTo>
                <a:lnTo>
                  <a:pt x="57331" y="78439"/>
                </a:lnTo>
                <a:lnTo>
                  <a:pt x="57331" y="50420"/>
                </a:lnTo>
                <a:lnTo>
                  <a:pt x="54534" y="42019"/>
                </a:lnTo>
                <a:close/>
              </a:path>
              <a:path w="57784" h="100964">
                <a:moveTo>
                  <a:pt x="41949" y="28000"/>
                </a:moveTo>
                <a:lnTo>
                  <a:pt x="25169" y="28000"/>
                </a:lnTo>
                <a:lnTo>
                  <a:pt x="22373" y="30819"/>
                </a:lnTo>
                <a:lnTo>
                  <a:pt x="16779" y="33619"/>
                </a:lnTo>
                <a:lnTo>
                  <a:pt x="13983" y="36419"/>
                </a:lnTo>
                <a:lnTo>
                  <a:pt x="50899" y="36419"/>
                </a:lnTo>
                <a:lnTo>
                  <a:pt x="47543" y="30819"/>
                </a:lnTo>
                <a:lnTo>
                  <a:pt x="41949" y="28000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4738" y="3978716"/>
            <a:ext cx="59055" cy="73025"/>
          </a:xfrm>
          <a:custGeom>
            <a:avLst/>
            <a:gdLst/>
            <a:ahLst/>
            <a:cxnLst/>
            <a:rect l="l" t="t" r="r" b="b"/>
            <a:pathLst>
              <a:path w="59055" h="73025">
                <a:moveTo>
                  <a:pt x="34976" y="0"/>
                </a:moveTo>
                <a:lnTo>
                  <a:pt x="23790" y="0"/>
                </a:lnTo>
                <a:lnTo>
                  <a:pt x="19576" y="1418"/>
                </a:lnTo>
                <a:lnTo>
                  <a:pt x="16779" y="2818"/>
                </a:lnTo>
                <a:lnTo>
                  <a:pt x="12584" y="4218"/>
                </a:lnTo>
                <a:lnTo>
                  <a:pt x="9788" y="7018"/>
                </a:lnTo>
                <a:lnTo>
                  <a:pt x="8389" y="9818"/>
                </a:lnTo>
                <a:lnTo>
                  <a:pt x="5593" y="11218"/>
                </a:lnTo>
                <a:lnTo>
                  <a:pt x="2796" y="15419"/>
                </a:lnTo>
                <a:lnTo>
                  <a:pt x="0" y="23819"/>
                </a:lnTo>
                <a:lnTo>
                  <a:pt x="0" y="50438"/>
                </a:lnTo>
                <a:lnTo>
                  <a:pt x="1398" y="53238"/>
                </a:lnTo>
                <a:lnTo>
                  <a:pt x="2796" y="57439"/>
                </a:lnTo>
                <a:lnTo>
                  <a:pt x="5593" y="61639"/>
                </a:lnTo>
                <a:lnTo>
                  <a:pt x="12584" y="68639"/>
                </a:lnTo>
                <a:lnTo>
                  <a:pt x="16779" y="70039"/>
                </a:lnTo>
                <a:lnTo>
                  <a:pt x="19576" y="72839"/>
                </a:lnTo>
                <a:lnTo>
                  <a:pt x="39171" y="72839"/>
                </a:lnTo>
                <a:lnTo>
                  <a:pt x="43366" y="70039"/>
                </a:lnTo>
                <a:lnTo>
                  <a:pt x="44765" y="70039"/>
                </a:lnTo>
                <a:lnTo>
                  <a:pt x="48960" y="65839"/>
                </a:lnTo>
                <a:lnTo>
                  <a:pt x="50358" y="65839"/>
                </a:lnTo>
                <a:lnTo>
                  <a:pt x="54553" y="61639"/>
                </a:lnTo>
                <a:lnTo>
                  <a:pt x="55485" y="58839"/>
                </a:lnTo>
                <a:lnTo>
                  <a:pt x="25188" y="58839"/>
                </a:lnTo>
                <a:lnTo>
                  <a:pt x="22391" y="57439"/>
                </a:lnTo>
                <a:lnTo>
                  <a:pt x="15381" y="50438"/>
                </a:lnTo>
                <a:lnTo>
                  <a:pt x="15381" y="44838"/>
                </a:lnTo>
                <a:lnTo>
                  <a:pt x="13983" y="42038"/>
                </a:lnTo>
                <a:lnTo>
                  <a:pt x="13983" y="32219"/>
                </a:lnTo>
                <a:lnTo>
                  <a:pt x="15381" y="28019"/>
                </a:lnTo>
                <a:lnTo>
                  <a:pt x="15381" y="23819"/>
                </a:lnTo>
                <a:lnTo>
                  <a:pt x="16779" y="21019"/>
                </a:lnTo>
                <a:lnTo>
                  <a:pt x="22391" y="15419"/>
                </a:lnTo>
                <a:lnTo>
                  <a:pt x="25188" y="15419"/>
                </a:lnTo>
                <a:lnTo>
                  <a:pt x="26586" y="14019"/>
                </a:lnTo>
                <a:lnTo>
                  <a:pt x="55485" y="14019"/>
                </a:lnTo>
                <a:lnTo>
                  <a:pt x="54553" y="11218"/>
                </a:lnTo>
                <a:lnTo>
                  <a:pt x="51756" y="9818"/>
                </a:lnTo>
                <a:lnTo>
                  <a:pt x="46163" y="4218"/>
                </a:lnTo>
                <a:lnTo>
                  <a:pt x="43366" y="2818"/>
                </a:lnTo>
                <a:lnTo>
                  <a:pt x="34976" y="0"/>
                </a:lnTo>
                <a:close/>
              </a:path>
              <a:path w="59055" h="73025">
                <a:moveTo>
                  <a:pt x="55485" y="14019"/>
                </a:moveTo>
                <a:lnTo>
                  <a:pt x="32180" y="14019"/>
                </a:lnTo>
                <a:lnTo>
                  <a:pt x="34976" y="15419"/>
                </a:lnTo>
                <a:lnTo>
                  <a:pt x="36375" y="15419"/>
                </a:lnTo>
                <a:lnTo>
                  <a:pt x="39171" y="16819"/>
                </a:lnTo>
                <a:lnTo>
                  <a:pt x="40570" y="18219"/>
                </a:lnTo>
                <a:lnTo>
                  <a:pt x="40570" y="19619"/>
                </a:lnTo>
                <a:lnTo>
                  <a:pt x="41968" y="21019"/>
                </a:lnTo>
                <a:lnTo>
                  <a:pt x="43366" y="23819"/>
                </a:lnTo>
                <a:lnTo>
                  <a:pt x="43366" y="25219"/>
                </a:lnTo>
                <a:lnTo>
                  <a:pt x="44765" y="28019"/>
                </a:lnTo>
                <a:lnTo>
                  <a:pt x="44765" y="44838"/>
                </a:lnTo>
                <a:lnTo>
                  <a:pt x="43366" y="47638"/>
                </a:lnTo>
                <a:lnTo>
                  <a:pt x="43366" y="50438"/>
                </a:lnTo>
                <a:lnTo>
                  <a:pt x="40570" y="53238"/>
                </a:lnTo>
                <a:lnTo>
                  <a:pt x="40570" y="54638"/>
                </a:lnTo>
                <a:lnTo>
                  <a:pt x="39171" y="56038"/>
                </a:lnTo>
                <a:lnTo>
                  <a:pt x="36375" y="57439"/>
                </a:lnTo>
                <a:lnTo>
                  <a:pt x="34976" y="58839"/>
                </a:lnTo>
                <a:lnTo>
                  <a:pt x="55485" y="58839"/>
                </a:lnTo>
                <a:lnTo>
                  <a:pt x="57350" y="53238"/>
                </a:lnTo>
                <a:lnTo>
                  <a:pt x="58748" y="50438"/>
                </a:lnTo>
                <a:lnTo>
                  <a:pt x="58748" y="23819"/>
                </a:lnTo>
                <a:lnTo>
                  <a:pt x="55485" y="14019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81811" y="3978716"/>
            <a:ext cx="61594" cy="73025"/>
          </a:xfrm>
          <a:custGeom>
            <a:avLst/>
            <a:gdLst/>
            <a:ahLst/>
            <a:cxnLst/>
            <a:rect l="l" t="t" r="r" b="b"/>
            <a:pathLst>
              <a:path w="61594" h="73025">
                <a:moveTo>
                  <a:pt x="9788" y="50438"/>
                </a:moveTo>
                <a:lnTo>
                  <a:pt x="0" y="60239"/>
                </a:lnTo>
                <a:lnTo>
                  <a:pt x="7384" y="65751"/>
                </a:lnTo>
                <a:lnTo>
                  <a:pt x="15032" y="69689"/>
                </a:lnTo>
                <a:lnTo>
                  <a:pt x="23203" y="72051"/>
                </a:lnTo>
                <a:lnTo>
                  <a:pt x="32161" y="72839"/>
                </a:lnTo>
                <a:lnTo>
                  <a:pt x="40551" y="72839"/>
                </a:lnTo>
                <a:lnTo>
                  <a:pt x="47543" y="71439"/>
                </a:lnTo>
                <a:lnTo>
                  <a:pt x="58729" y="63039"/>
                </a:lnTo>
                <a:lnTo>
                  <a:pt x="60594" y="60239"/>
                </a:lnTo>
                <a:lnTo>
                  <a:pt x="33559" y="60239"/>
                </a:lnTo>
                <a:lnTo>
                  <a:pt x="26699" y="59495"/>
                </a:lnTo>
                <a:lnTo>
                  <a:pt x="20625" y="57439"/>
                </a:lnTo>
                <a:lnTo>
                  <a:pt x="15075" y="54332"/>
                </a:lnTo>
                <a:lnTo>
                  <a:pt x="9788" y="50438"/>
                </a:lnTo>
                <a:close/>
              </a:path>
              <a:path w="61594" h="73025">
                <a:moveTo>
                  <a:pt x="40551" y="0"/>
                </a:moveTo>
                <a:lnTo>
                  <a:pt x="23771" y="0"/>
                </a:lnTo>
                <a:lnTo>
                  <a:pt x="18178" y="1418"/>
                </a:lnTo>
                <a:lnTo>
                  <a:pt x="12584" y="5618"/>
                </a:lnTo>
                <a:lnTo>
                  <a:pt x="6991" y="8418"/>
                </a:lnTo>
                <a:lnTo>
                  <a:pt x="5593" y="14019"/>
                </a:lnTo>
                <a:lnTo>
                  <a:pt x="5593" y="28019"/>
                </a:lnTo>
                <a:lnTo>
                  <a:pt x="6991" y="32219"/>
                </a:lnTo>
                <a:lnTo>
                  <a:pt x="13983" y="39238"/>
                </a:lnTo>
                <a:lnTo>
                  <a:pt x="19576" y="42038"/>
                </a:lnTo>
                <a:lnTo>
                  <a:pt x="25169" y="42038"/>
                </a:lnTo>
                <a:lnTo>
                  <a:pt x="37754" y="43438"/>
                </a:lnTo>
                <a:lnTo>
                  <a:pt x="40551" y="43438"/>
                </a:lnTo>
                <a:lnTo>
                  <a:pt x="43348" y="44838"/>
                </a:lnTo>
                <a:lnTo>
                  <a:pt x="44746" y="44838"/>
                </a:lnTo>
                <a:lnTo>
                  <a:pt x="47543" y="47638"/>
                </a:lnTo>
                <a:lnTo>
                  <a:pt x="47543" y="53238"/>
                </a:lnTo>
                <a:lnTo>
                  <a:pt x="46144" y="56038"/>
                </a:lnTo>
                <a:lnTo>
                  <a:pt x="40551" y="58839"/>
                </a:lnTo>
                <a:lnTo>
                  <a:pt x="36356" y="60239"/>
                </a:lnTo>
                <a:lnTo>
                  <a:pt x="60594" y="60239"/>
                </a:lnTo>
                <a:lnTo>
                  <a:pt x="61526" y="58839"/>
                </a:lnTo>
                <a:lnTo>
                  <a:pt x="61526" y="44838"/>
                </a:lnTo>
                <a:lnTo>
                  <a:pt x="40551" y="29419"/>
                </a:lnTo>
                <a:lnTo>
                  <a:pt x="29364" y="29419"/>
                </a:lnTo>
                <a:lnTo>
                  <a:pt x="25169" y="28019"/>
                </a:lnTo>
                <a:lnTo>
                  <a:pt x="22373" y="28019"/>
                </a:lnTo>
                <a:lnTo>
                  <a:pt x="19576" y="25219"/>
                </a:lnTo>
                <a:lnTo>
                  <a:pt x="19576" y="18219"/>
                </a:lnTo>
                <a:lnTo>
                  <a:pt x="23771" y="14019"/>
                </a:lnTo>
                <a:lnTo>
                  <a:pt x="55933" y="14019"/>
                </a:lnTo>
                <a:lnTo>
                  <a:pt x="60128" y="9818"/>
                </a:lnTo>
                <a:lnTo>
                  <a:pt x="51738" y="4218"/>
                </a:lnTo>
                <a:lnTo>
                  <a:pt x="47543" y="2818"/>
                </a:lnTo>
                <a:lnTo>
                  <a:pt x="46144" y="1418"/>
                </a:lnTo>
                <a:lnTo>
                  <a:pt x="43348" y="1418"/>
                </a:lnTo>
                <a:lnTo>
                  <a:pt x="40551" y="0"/>
                </a:lnTo>
                <a:close/>
              </a:path>
              <a:path w="61594" h="73025">
                <a:moveTo>
                  <a:pt x="55933" y="14019"/>
                </a:moveTo>
                <a:lnTo>
                  <a:pt x="39153" y="14019"/>
                </a:lnTo>
                <a:lnTo>
                  <a:pt x="50339" y="19619"/>
                </a:lnTo>
                <a:lnTo>
                  <a:pt x="55933" y="14019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8719" y="3978716"/>
            <a:ext cx="100965" cy="73025"/>
          </a:xfrm>
          <a:custGeom>
            <a:avLst/>
            <a:gdLst/>
            <a:ahLst/>
            <a:cxnLst/>
            <a:rect l="l" t="t" r="r" b="b"/>
            <a:pathLst>
              <a:path w="100965" h="73025">
                <a:moveTo>
                  <a:pt x="14001" y="1418"/>
                </a:moveTo>
                <a:lnTo>
                  <a:pt x="0" y="1418"/>
                </a:lnTo>
                <a:lnTo>
                  <a:pt x="0" y="72839"/>
                </a:lnTo>
                <a:lnTo>
                  <a:pt x="14001" y="72839"/>
                </a:lnTo>
                <a:lnTo>
                  <a:pt x="14001" y="25219"/>
                </a:lnTo>
                <a:lnTo>
                  <a:pt x="15400" y="21019"/>
                </a:lnTo>
                <a:lnTo>
                  <a:pt x="20993" y="15419"/>
                </a:lnTo>
                <a:lnTo>
                  <a:pt x="25188" y="14019"/>
                </a:lnTo>
                <a:lnTo>
                  <a:pt x="99579" y="14019"/>
                </a:lnTo>
                <a:lnTo>
                  <a:pt x="97901" y="9818"/>
                </a:lnTo>
                <a:lnTo>
                  <a:pt x="53155" y="9818"/>
                </a:lnTo>
                <a:lnTo>
                  <a:pt x="52455" y="8418"/>
                </a:lnTo>
                <a:lnTo>
                  <a:pt x="14001" y="8418"/>
                </a:lnTo>
                <a:lnTo>
                  <a:pt x="14001" y="1418"/>
                </a:lnTo>
                <a:close/>
              </a:path>
              <a:path w="100965" h="73025">
                <a:moveTo>
                  <a:pt x="67138" y="14019"/>
                </a:moveTo>
                <a:lnTo>
                  <a:pt x="33578" y="14019"/>
                </a:lnTo>
                <a:lnTo>
                  <a:pt x="36375" y="15419"/>
                </a:lnTo>
                <a:lnTo>
                  <a:pt x="41968" y="21019"/>
                </a:lnTo>
                <a:lnTo>
                  <a:pt x="43366" y="25219"/>
                </a:lnTo>
                <a:lnTo>
                  <a:pt x="43366" y="72839"/>
                </a:lnTo>
                <a:lnTo>
                  <a:pt x="57350" y="72839"/>
                </a:lnTo>
                <a:lnTo>
                  <a:pt x="57350" y="25219"/>
                </a:lnTo>
                <a:lnTo>
                  <a:pt x="58748" y="21019"/>
                </a:lnTo>
                <a:lnTo>
                  <a:pt x="64341" y="15419"/>
                </a:lnTo>
                <a:lnTo>
                  <a:pt x="67138" y="14019"/>
                </a:lnTo>
                <a:close/>
              </a:path>
              <a:path w="100965" h="73025">
                <a:moveTo>
                  <a:pt x="99579" y="14019"/>
                </a:moveTo>
                <a:lnTo>
                  <a:pt x="75528" y="14019"/>
                </a:lnTo>
                <a:lnTo>
                  <a:pt x="79723" y="15419"/>
                </a:lnTo>
                <a:lnTo>
                  <a:pt x="82519" y="18219"/>
                </a:lnTo>
                <a:lnTo>
                  <a:pt x="83918" y="21019"/>
                </a:lnTo>
                <a:lnTo>
                  <a:pt x="85316" y="25219"/>
                </a:lnTo>
                <a:lnTo>
                  <a:pt x="85316" y="72839"/>
                </a:lnTo>
                <a:lnTo>
                  <a:pt x="100698" y="72839"/>
                </a:lnTo>
                <a:lnTo>
                  <a:pt x="100698" y="16819"/>
                </a:lnTo>
                <a:lnTo>
                  <a:pt x="99579" y="14019"/>
                </a:lnTo>
                <a:close/>
              </a:path>
              <a:path w="100965" h="73025">
                <a:moveTo>
                  <a:pt x="82519" y="0"/>
                </a:moveTo>
                <a:lnTo>
                  <a:pt x="76926" y="0"/>
                </a:lnTo>
                <a:lnTo>
                  <a:pt x="69869" y="549"/>
                </a:lnTo>
                <a:lnTo>
                  <a:pt x="63467" y="2284"/>
                </a:lnTo>
                <a:lnTo>
                  <a:pt x="57852" y="5331"/>
                </a:lnTo>
                <a:lnTo>
                  <a:pt x="53155" y="9818"/>
                </a:lnTo>
                <a:lnTo>
                  <a:pt x="97901" y="9818"/>
                </a:lnTo>
                <a:lnTo>
                  <a:pt x="92308" y="5618"/>
                </a:lnTo>
                <a:lnTo>
                  <a:pt x="88113" y="1418"/>
                </a:lnTo>
                <a:lnTo>
                  <a:pt x="82519" y="0"/>
                </a:lnTo>
                <a:close/>
              </a:path>
              <a:path w="100965" h="73025">
                <a:moveTo>
                  <a:pt x="39171" y="0"/>
                </a:moveTo>
                <a:lnTo>
                  <a:pt x="26586" y="0"/>
                </a:lnTo>
                <a:lnTo>
                  <a:pt x="19595" y="2818"/>
                </a:lnTo>
                <a:lnTo>
                  <a:pt x="15400" y="8418"/>
                </a:lnTo>
                <a:lnTo>
                  <a:pt x="52455" y="8418"/>
                </a:lnTo>
                <a:lnTo>
                  <a:pt x="51756" y="7018"/>
                </a:lnTo>
                <a:lnTo>
                  <a:pt x="48960" y="4218"/>
                </a:lnTo>
                <a:lnTo>
                  <a:pt x="46163" y="2818"/>
                </a:lnTo>
                <a:lnTo>
                  <a:pt x="41968" y="1418"/>
                </a:lnTo>
                <a:lnTo>
                  <a:pt x="39171" y="0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312" y="4225254"/>
            <a:ext cx="70485" cy="100965"/>
          </a:xfrm>
          <a:custGeom>
            <a:avLst/>
            <a:gdLst/>
            <a:ahLst/>
            <a:cxnLst/>
            <a:rect l="l" t="t" r="r" b="b"/>
            <a:pathLst>
              <a:path w="70485" h="100964">
                <a:moveTo>
                  <a:pt x="40558" y="0"/>
                </a:moveTo>
                <a:lnTo>
                  <a:pt x="0" y="0"/>
                </a:lnTo>
                <a:lnTo>
                  <a:pt x="0" y="100858"/>
                </a:lnTo>
                <a:lnTo>
                  <a:pt x="15385" y="100858"/>
                </a:lnTo>
                <a:lnTo>
                  <a:pt x="15385" y="61639"/>
                </a:lnTo>
                <a:lnTo>
                  <a:pt x="37762" y="61639"/>
                </a:lnTo>
                <a:lnTo>
                  <a:pt x="45410" y="61092"/>
                </a:lnTo>
                <a:lnTo>
                  <a:pt x="51748" y="59364"/>
                </a:lnTo>
                <a:lnTo>
                  <a:pt x="57036" y="56323"/>
                </a:lnTo>
                <a:lnTo>
                  <a:pt x="65738" y="47620"/>
                </a:lnTo>
                <a:lnTo>
                  <a:pt x="15385" y="47620"/>
                </a:lnTo>
                <a:lnTo>
                  <a:pt x="15385" y="15419"/>
                </a:lnTo>
                <a:lnTo>
                  <a:pt x="65268" y="15419"/>
                </a:lnTo>
                <a:lnTo>
                  <a:pt x="64336" y="12619"/>
                </a:lnTo>
                <a:lnTo>
                  <a:pt x="58740" y="7000"/>
                </a:lnTo>
                <a:lnTo>
                  <a:pt x="54545" y="4200"/>
                </a:lnTo>
                <a:lnTo>
                  <a:pt x="51747" y="2800"/>
                </a:lnTo>
                <a:lnTo>
                  <a:pt x="47552" y="1400"/>
                </a:lnTo>
                <a:lnTo>
                  <a:pt x="43357" y="1400"/>
                </a:lnTo>
                <a:lnTo>
                  <a:pt x="40558" y="0"/>
                </a:lnTo>
                <a:close/>
              </a:path>
              <a:path w="70485" h="100964">
                <a:moveTo>
                  <a:pt x="65268" y="15419"/>
                </a:moveTo>
                <a:lnTo>
                  <a:pt x="44755" y="15419"/>
                </a:lnTo>
                <a:lnTo>
                  <a:pt x="47552" y="18219"/>
                </a:lnTo>
                <a:lnTo>
                  <a:pt x="50349" y="18219"/>
                </a:lnTo>
                <a:lnTo>
                  <a:pt x="51747" y="21019"/>
                </a:lnTo>
                <a:lnTo>
                  <a:pt x="53147" y="22419"/>
                </a:lnTo>
                <a:lnTo>
                  <a:pt x="53147" y="25219"/>
                </a:lnTo>
                <a:lnTo>
                  <a:pt x="54545" y="28019"/>
                </a:lnTo>
                <a:lnTo>
                  <a:pt x="54545" y="35019"/>
                </a:lnTo>
                <a:lnTo>
                  <a:pt x="53147" y="39219"/>
                </a:lnTo>
                <a:lnTo>
                  <a:pt x="50349" y="42019"/>
                </a:lnTo>
                <a:lnTo>
                  <a:pt x="47552" y="46220"/>
                </a:lnTo>
                <a:lnTo>
                  <a:pt x="43357" y="47620"/>
                </a:lnTo>
                <a:lnTo>
                  <a:pt x="65738" y="47620"/>
                </a:lnTo>
                <a:lnTo>
                  <a:pt x="67132" y="46220"/>
                </a:lnTo>
                <a:lnTo>
                  <a:pt x="69929" y="39219"/>
                </a:lnTo>
                <a:lnTo>
                  <a:pt x="69929" y="26619"/>
                </a:lnTo>
                <a:lnTo>
                  <a:pt x="68531" y="21019"/>
                </a:lnTo>
                <a:lnTo>
                  <a:pt x="65734" y="16819"/>
                </a:lnTo>
                <a:lnTo>
                  <a:pt x="65268" y="15419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67829" y="4253273"/>
            <a:ext cx="49530" cy="73025"/>
          </a:xfrm>
          <a:custGeom>
            <a:avLst/>
            <a:gdLst/>
            <a:ahLst/>
            <a:cxnLst/>
            <a:rect l="l" t="t" r="r" b="b"/>
            <a:pathLst>
              <a:path w="49529" h="73025">
                <a:moveTo>
                  <a:pt x="13986" y="1400"/>
                </a:moveTo>
                <a:lnTo>
                  <a:pt x="0" y="1400"/>
                </a:lnTo>
                <a:lnTo>
                  <a:pt x="0" y="72839"/>
                </a:lnTo>
                <a:lnTo>
                  <a:pt x="13986" y="72839"/>
                </a:lnTo>
                <a:lnTo>
                  <a:pt x="13986" y="25219"/>
                </a:lnTo>
                <a:lnTo>
                  <a:pt x="15385" y="21000"/>
                </a:lnTo>
                <a:lnTo>
                  <a:pt x="19584" y="18200"/>
                </a:lnTo>
                <a:lnTo>
                  <a:pt x="20982" y="16800"/>
                </a:lnTo>
                <a:lnTo>
                  <a:pt x="25177" y="15400"/>
                </a:lnTo>
                <a:lnTo>
                  <a:pt x="40248" y="15400"/>
                </a:lnTo>
                <a:lnTo>
                  <a:pt x="46462" y="8400"/>
                </a:lnTo>
                <a:lnTo>
                  <a:pt x="13986" y="8400"/>
                </a:lnTo>
                <a:lnTo>
                  <a:pt x="13986" y="1400"/>
                </a:lnTo>
                <a:close/>
              </a:path>
              <a:path w="49529" h="73025">
                <a:moveTo>
                  <a:pt x="40248" y="15400"/>
                </a:moveTo>
                <a:lnTo>
                  <a:pt x="32168" y="15400"/>
                </a:lnTo>
                <a:lnTo>
                  <a:pt x="37762" y="18200"/>
                </a:lnTo>
                <a:lnTo>
                  <a:pt x="40248" y="15400"/>
                </a:lnTo>
                <a:close/>
              </a:path>
              <a:path w="49529" h="73025">
                <a:moveTo>
                  <a:pt x="39160" y="0"/>
                </a:moveTo>
                <a:lnTo>
                  <a:pt x="25177" y="0"/>
                </a:lnTo>
                <a:lnTo>
                  <a:pt x="19584" y="2800"/>
                </a:lnTo>
                <a:lnTo>
                  <a:pt x="13986" y="8400"/>
                </a:lnTo>
                <a:lnTo>
                  <a:pt x="46462" y="8400"/>
                </a:lnTo>
                <a:lnTo>
                  <a:pt x="48948" y="5600"/>
                </a:lnTo>
                <a:lnTo>
                  <a:pt x="43355" y="2800"/>
                </a:lnTo>
                <a:lnTo>
                  <a:pt x="39160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9574" y="4253273"/>
            <a:ext cx="59055" cy="74295"/>
          </a:xfrm>
          <a:custGeom>
            <a:avLst/>
            <a:gdLst/>
            <a:ahLst/>
            <a:cxnLst/>
            <a:rect l="l" t="t" r="r" b="b"/>
            <a:pathLst>
              <a:path w="59054" h="74295">
                <a:moveTo>
                  <a:pt x="34976" y="0"/>
                </a:moveTo>
                <a:lnTo>
                  <a:pt x="23771" y="0"/>
                </a:lnTo>
                <a:lnTo>
                  <a:pt x="15381" y="2800"/>
                </a:lnTo>
                <a:lnTo>
                  <a:pt x="12584" y="5600"/>
                </a:lnTo>
                <a:lnTo>
                  <a:pt x="9788" y="7000"/>
                </a:lnTo>
                <a:lnTo>
                  <a:pt x="8389" y="9800"/>
                </a:lnTo>
                <a:lnTo>
                  <a:pt x="2796" y="15400"/>
                </a:lnTo>
                <a:lnTo>
                  <a:pt x="0" y="23819"/>
                </a:lnTo>
                <a:lnTo>
                  <a:pt x="0" y="50420"/>
                </a:lnTo>
                <a:lnTo>
                  <a:pt x="2796" y="58839"/>
                </a:lnTo>
                <a:lnTo>
                  <a:pt x="8389" y="64439"/>
                </a:lnTo>
                <a:lnTo>
                  <a:pt x="9788" y="67239"/>
                </a:lnTo>
                <a:lnTo>
                  <a:pt x="12584" y="68639"/>
                </a:lnTo>
                <a:lnTo>
                  <a:pt x="15381" y="71439"/>
                </a:lnTo>
                <a:lnTo>
                  <a:pt x="23771" y="74239"/>
                </a:lnTo>
                <a:lnTo>
                  <a:pt x="34976" y="74239"/>
                </a:lnTo>
                <a:lnTo>
                  <a:pt x="43366" y="71439"/>
                </a:lnTo>
                <a:lnTo>
                  <a:pt x="47561" y="67239"/>
                </a:lnTo>
                <a:lnTo>
                  <a:pt x="48960" y="67239"/>
                </a:lnTo>
                <a:lnTo>
                  <a:pt x="54553" y="61639"/>
                </a:lnTo>
                <a:lnTo>
                  <a:pt x="55951" y="58839"/>
                </a:lnTo>
                <a:lnTo>
                  <a:pt x="25169" y="58839"/>
                </a:lnTo>
                <a:lnTo>
                  <a:pt x="22373" y="57420"/>
                </a:lnTo>
                <a:lnTo>
                  <a:pt x="20974" y="57420"/>
                </a:lnTo>
                <a:lnTo>
                  <a:pt x="18178" y="54620"/>
                </a:lnTo>
                <a:lnTo>
                  <a:pt x="16779" y="51820"/>
                </a:lnTo>
                <a:lnTo>
                  <a:pt x="15381" y="50420"/>
                </a:lnTo>
                <a:lnTo>
                  <a:pt x="15381" y="47620"/>
                </a:lnTo>
                <a:lnTo>
                  <a:pt x="13983" y="46220"/>
                </a:lnTo>
                <a:lnTo>
                  <a:pt x="13983" y="28019"/>
                </a:lnTo>
                <a:lnTo>
                  <a:pt x="15381" y="26619"/>
                </a:lnTo>
                <a:lnTo>
                  <a:pt x="15381" y="23819"/>
                </a:lnTo>
                <a:lnTo>
                  <a:pt x="16779" y="22419"/>
                </a:lnTo>
                <a:lnTo>
                  <a:pt x="18178" y="19600"/>
                </a:lnTo>
                <a:lnTo>
                  <a:pt x="20974" y="16800"/>
                </a:lnTo>
                <a:lnTo>
                  <a:pt x="22373" y="16800"/>
                </a:lnTo>
                <a:lnTo>
                  <a:pt x="25169" y="15400"/>
                </a:lnTo>
                <a:lnTo>
                  <a:pt x="55951" y="15400"/>
                </a:lnTo>
                <a:lnTo>
                  <a:pt x="54553" y="12600"/>
                </a:lnTo>
                <a:lnTo>
                  <a:pt x="48960" y="7000"/>
                </a:lnTo>
                <a:lnTo>
                  <a:pt x="46163" y="5600"/>
                </a:lnTo>
                <a:lnTo>
                  <a:pt x="43366" y="2800"/>
                </a:lnTo>
                <a:lnTo>
                  <a:pt x="34976" y="0"/>
                </a:lnTo>
                <a:close/>
              </a:path>
              <a:path w="59054" h="74295">
                <a:moveTo>
                  <a:pt x="55951" y="15400"/>
                </a:moveTo>
                <a:lnTo>
                  <a:pt x="34976" y="15400"/>
                </a:lnTo>
                <a:lnTo>
                  <a:pt x="36375" y="16800"/>
                </a:lnTo>
                <a:lnTo>
                  <a:pt x="37773" y="16800"/>
                </a:lnTo>
                <a:lnTo>
                  <a:pt x="40570" y="18200"/>
                </a:lnTo>
                <a:lnTo>
                  <a:pt x="40570" y="19600"/>
                </a:lnTo>
                <a:lnTo>
                  <a:pt x="41968" y="22419"/>
                </a:lnTo>
                <a:lnTo>
                  <a:pt x="43366" y="23819"/>
                </a:lnTo>
                <a:lnTo>
                  <a:pt x="43366" y="26619"/>
                </a:lnTo>
                <a:lnTo>
                  <a:pt x="44765" y="28019"/>
                </a:lnTo>
                <a:lnTo>
                  <a:pt x="44765" y="46220"/>
                </a:lnTo>
                <a:lnTo>
                  <a:pt x="43366" y="47620"/>
                </a:lnTo>
                <a:lnTo>
                  <a:pt x="43366" y="50420"/>
                </a:lnTo>
                <a:lnTo>
                  <a:pt x="41968" y="51820"/>
                </a:lnTo>
                <a:lnTo>
                  <a:pt x="40570" y="54620"/>
                </a:lnTo>
                <a:lnTo>
                  <a:pt x="40570" y="56020"/>
                </a:lnTo>
                <a:lnTo>
                  <a:pt x="37773" y="57420"/>
                </a:lnTo>
                <a:lnTo>
                  <a:pt x="36375" y="57420"/>
                </a:lnTo>
                <a:lnTo>
                  <a:pt x="34976" y="58839"/>
                </a:lnTo>
                <a:lnTo>
                  <a:pt x="55951" y="58839"/>
                </a:lnTo>
                <a:lnTo>
                  <a:pt x="58748" y="50420"/>
                </a:lnTo>
                <a:lnTo>
                  <a:pt x="58748" y="23819"/>
                </a:lnTo>
                <a:lnTo>
                  <a:pt x="55951" y="1540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8111" y="4232254"/>
            <a:ext cx="32384" cy="93980"/>
          </a:xfrm>
          <a:custGeom>
            <a:avLst/>
            <a:gdLst/>
            <a:ahLst/>
            <a:cxnLst/>
            <a:rect l="l" t="t" r="r" b="b"/>
            <a:pathLst>
              <a:path w="32385" h="93979">
                <a:moveTo>
                  <a:pt x="20974" y="33619"/>
                </a:moveTo>
                <a:lnTo>
                  <a:pt x="6991" y="33619"/>
                </a:lnTo>
                <a:lnTo>
                  <a:pt x="6991" y="82658"/>
                </a:lnTo>
                <a:lnTo>
                  <a:pt x="8389" y="86858"/>
                </a:lnTo>
                <a:lnTo>
                  <a:pt x="11186" y="89658"/>
                </a:lnTo>
                <a:lnTo>
                  <a:pt x="15381" y="92458"/>
                </a:lnTo>
                <a:lnTo>
                  <a:pt x="19576" y="93858"/>
                </a:lnTo>
                <a:lnTo>
                  <a:pt x="32161" y="93858"/>
                </a:lnTo>
                <a:lnTo>
                  <a:pt x="32161" y="81258"/>
                </a:lnTo>
                <a:lnTo>
                  <a:pt x="22373" y="81258"/>
                </a:lnTo>
                <a:lnTo>
                  <a:pt x="20974" y="78439"/>
                </a:lnTo>
                <a:lnTo>
                  <a:pt x="20974" y="33619"/>
                </a:lnTo>
                <a:close/>
              </a:path>
              <a:path w="32385" h="93979">
                <a:moveTo>
                  <a:pt x="32161" y="79858"/>
                </a:moveTo>
                <a:lnTo>
                  <a:pt x="26568" y="79858"/>
                </a:lnTo>
                <a:lnTo>
                  <a:pt x="22373" y="81258"/>
                </a:lnTo>
                <a:lnTo>
                  <a:pt x="32161" y="81258"/>
                </a:lnTo>
                <a:lnTo>
                  <a:pt x="32161" y="79858"/>
                </a:lnTo>
                <a:close/>
              </a:path>
              <a:path w="32385" h="93979">
                <a:moveTo>
                  <a:pt x="32161" y="22419"/>
                </a:moveTo>
                <a:lnTo>
                  <a:pt x="0" y="22419"/>
                </a:lnTo>
                <a:lnTo>
                  <a:pt x="0" y="33619"/>
                </a:lnTo>
                <a:lnTo>
                  <a:pt x="32161" y="33619"/>
                </a:lnTo>
                <a:lnTo>
                  <a:pt x="32161" y="22419"/>
                </a:lnTo>
                <a:close/>
              </a:path>
              <a:path w="32385" h="93979">
                <a:moveTo>
                  <a:pt x="20974" y="0"/>
                </a:moveTo>
                <a:lnTo>
                  <a:pt x="6991" y="0"/>
                </a:lnTo>
                <a:lnTo>
                  <a:pt x="6991" y="22419"/>
                </a:lnTo>
                <a:lnTo>
                  <a:pt x="20974" y="22419"/>
                </a:lnTo>
                <a:lnTo>
                  <a:pt x="20974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0061" y="4253273"/>
            <a:ext cx="59055" cy="74295"/>
          </a:xfrm>
          <a:custGeom>
            <a:avLst/>
            <a:gdLst/>
            <a:ahLst/>
            <a:cxnLst/>
            <a:rect l="l" t="t" r="r" b="b"/>
            <a:pathLst>
              <a:path w="59054" h="74295">
                <a:moveTo>
                  <a:pt x="37773" y="0"/>
                </a:moveTo>
                <a:lnTo>
                  <a:pt x="26586" y="0"/>
                </a:lnTo>
                <a:lnTo>
                  <a:pt x="22373" y="1400"/>
                </a:lnTo>
                <a:lnTo>
                  <a:pt x="19576" y="2800"/>
                </a:lnTo>
                <a:lnTo>
                  <a:pt x="15381" y="4200"/>
                </a:lnTo>
                <a:lnTo>
                  <a:pt x="0" y="30819"/>
                </a:lnTo>
                <a:lnTo>
                  <a:pt x="0" y="44819"/>
                </a:lnTo>
                <a:lnTo>
                  <a:pt x="2796" y="56020"/>
                </a:lnTo>
                <a:lnTo>
                  <a:pt x="5593" y="60239"/>
                </a:lnTo>
                <a:lnTo>
                  <a:pt x="6991" y="64439"/>
                </a:lnTo>
                <a:lnTo>
                  <a:pt x="9788" y="67239"/>
                </a:lnTo>
                <a:lnTo>
                  <a:pt x="12584" y="67239"/>
                </a:lnTo>
                <a:lnTo>
                  <a:pt x="16779" y="71439"/>
                </a:lnTo>
                <a:lnTo>
                  <a:pt x="19576" y="71439"/>
                </a:lnTo>
                <a:lnTo>
                  <a:pt x="20974" y="72839"/>
                </a:lnTo>
                <a:lnTo>
                  <a:pt x="23771" y="72839"/>
                </a:lnTo>
                <a:lnTo>
                  <a:pt x="27985" y="74239"/>
                </a:lnTo>
                <a:lnTo>
                  <a:pt x="32180" y="74239"/>
                </a:lnTo>
                <a:lnTo>
                  <a:pt x="39259" y="73473"/>
                </a:lnTo>
                <a:lnTo>
                  <a:pt x="45813" y="71264"/>
                </a:lnTo>
                <a:lnTo>
                  <a:pt x="51844" y="67742"/>
                </a:lnTo>
                <a:lnTo>
                  <a:pt x="57350" y="63039"/>
                </a:lnTo>
                <a:lnTo>
                  <a:pt x="54558" y="60239"/>
                </a:lnTo>
                <a:lnTo>
                  <a:pt x="26586" y="60239"/>
                </a:lnTo>
                <a:lnTo>
                  <a:pt x="22373" y="58839"/>
                </a:lnTo>
                <a:lnTo>
                  <a:pt x="19576" y="56020"/>
                </a:lnTo>
                <a:lnTo>
                  <a:pt x="15381" y="53220"/>
                </a:lnTo>
                <a:lnTo>
                  <a:pt x="13983" y="49020"/>
                </a:lnTo>
                <a:lnTo>
                  <a:pt x="13983" y="42019"/>
                </a:lnTo>
                <a:lnTo>
                  <a:pt x="58748" y="42019"/>
                </a:lnTo>
                <a:lnTo>
                  <a:pt x="58748" y="30819"/>
                </a:lnTo>
                <a:lnTo>
                  <a:pt x="13983" y="30819"/>
                </a:lnTo>
                <a:lnTo>
                  <a:pt x="13983" y="25219"/>
                </a:lnTo>
                <a:lnTo>
                  <a:pt x="16779" y="21000"/>
                </a:lnTo>
                <a:lnTo>
                  <a:pt x="18178" y="18200"/>
                </a:lnTo>
                <a:lnTo>
                  <a:pt x="20974" y="15400"/>
                </a:lnTo>
                <a:lnTo>
                  <a:pt x="25169" y="14000"/>
                </a:lnTo>
                <a:lnTo>
                  <a:pt x="55951" y="14000"/>
                </a:lnTo>
                <a:lnTo>
                  <a:pt x="44765" y="2800"/>
                </a:lnTo>
                <a:lnTo>
                  <a:pt x="37773" y="0"/>
                </a:lnTo>
                <a:close/>
              </a:path>
              <a:path w="59054" h="74295">
                <a:moveTo>
                  <a:pt x="47561" y="53220"/>
                </a:moveTo>
                <a:lnTo>
                  <a:pt x="41968" y="57420"/>
                </a:lnTo>
                <a:lnTo>
                  <a:pt x="37773" y="60239"/>
                </a:lnTo>
                <a:lnTo>
                  <a:pt x="54558" y="60239"/>
                </a:lnTo>
                <a:lnTo>
                  <a:pt x="47561" y="53220"/>
                </a:lnTo>
                <a:close/>
              </a:path>
              <a:path w="59054" h="74295">
                <a:moveTo>
                  <a:pt x="55951" y="14000"/>
                </a:moveTo>
                <a:lnTo>
                  <a:pt x="33578" y="14000"/>
                </a:lnTo>
                <a:lnTo>
                  <a:pt x="37773" y="15400"/>
                </a:lnTo>
                <a:lnTo>
                  <a:pt x="43366" y="21000"/>
                </a:lnTo>
                <a:lnTo>
                  <a:pt x="44765" y="25219"/>
                </a:lnTo>
                <a:lnTo>
                  <a:pt x="44765" y="30819"/>
                </a:lnTo>
                <a:lnTo>
                  <a:pt x="58748" y="30819"/>
                </a:lnTo>
                <a:lnTo>
                  <a:pt x="58748" y="21000"/>
                </a:lnTo>
                <a:lnTo>
                  <a:pt x="55951" y="1400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9149" y="4253273"/>
            <a:ext cx="57785" cy="73025"/>
          </a:xfrm>
          <a:custGeom>
            <a:avLst/>
            <a:gdLst/>
            <a:ahLst/>
            <a:cxnLst/>
            <a:rect l="l" t="t" r="r" b="b"/>
            <a:pathLst>
              <a:path w="57784" h="73025">
                <a:moveTo>
                  <a:pt x="13983" y="1400"/>
                </a:moveTo>
                <a:lnTo>
                  <a:pt x="0" y="1400"/>
                </a:lnTo>
                <a:lnTo>
                  <a:pt x="0" y="72839"/>
                </a:lnTo>
                <a:lnTo>
                  <a:pt x="13983" y="72839"/>
                </a:lnTo>
                <a:lnTo>
                  <a:pt x="13983" y="25219"/>
                </a:lnTo>
                <a:lnTo>
                  <a:pt x="15381" y="21000"/>
                </a:lnTo>
                <a:lnTo>
                  <a:pt x="18178" y="19600"/>
                </a:lnTo>
                <a:lnTo>
                  <a:pt x="20993" y="16800"/>
                </a:lnTo>
                <a:lnTo>
                  <a:pt x="23790" y="15400"/>
                </a:lnTo>
                <a:lnTo>
                  <a:pt x="55602" y="15400"/>
                </a:lnTo>
                <a:lnTo>
                  <a:pt x="54553" y="11200"/>
                </a:lnTo>
                <a:lnTo>
                  <a:pt x="50824" y="8400"/>
                </a:lnTo>
                <a:lnTo>
                  <a:pt x="13983" y="8400"/>
                </a:lnTo>
                <a:lnTo>
                  <a:pt x="13983" y="1400"/>
                </a:lnTo>
                <a:close/>
              </a:path>
              <a:path w="57784" h="73025">
                <a:moveTo>
                  <a:pt x="55602" y="15400"/>
                </a:moveTo>
                <a:lnTo>
                  <a:pt x="32180" y="15400"/>
                </a:lnTo>
                <a:lnTo>
                  <a:pt x="34976" y="16800"/>
                </a:lnTo>
                <a:lnTo>
                  <a:pt x="37773" y="19600"/>
                </a:lnTo>
                <a:lnTo>
                  <a:pt x="40570" y="21000"/>
                </a:lnTo>
                <a:lnTo>
                  <a:pt x="41968" y="25219"/>
                </a:lnTo>
                <a:lnTo>
                  <a:pt x="41968" y="72839"/>
                </a:lnTo>
                <a:lnTo>
                  <a:pt x="57350" y="72839"/>
                </a:lnTo>
                <a:lnTo>
                  <a:pt x="57350" y="25219"/>
                </a:lnTo>
                <a:lnTo>
                  <a:pt x="55951" y="16800"/>
                </a:lnTo>
                <a:lnTo>
                  <a:pt x="55602" y="15400"/>
                </a:lnTo>
                <a:close/>
              </a:path>
              <a:path w="57784" h="73025">
                <a:moveTo>
                  <a:pt x="39171" y="0"/>
                </a:moveTo>
                <a:lnTo>
                  <a:pt x="25188" y="0"/>
                </a:lnTo>
                <a:lnTo>
                  <a:pt x="18178" y="2800"/>
                </a:lnTo>
                <a:lnTo>
                  <a:pt x="13983" y="8400"/>
                </a:lnTo>
                <a:lnTo>
                  <a:pt x="50824" y="8400"/>
                </a:lnTo>
                <a:lnTo>
                  <a:pt x="48960" y="7000"/>
                </a:lnTo>
                <a:lnTo>
                  <a:pt x="44765" y="2800"/>
                </a:lnTo>
                <a:lnTo>
                  <a:pt x="39171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86010" y="4253273"/>
            <a:ext cx="57785" cy="73025"/>
          </a:xfrm>
          <a:custGeom>
            <a:avLst/>
            <a:gdLst/>
            <a:ahLst/>
            <a:cxnLst/>
            <a:rect l="l" t="t" r="r" b="b"/>
            <a:pathLst>
              <a:path w="57784" h="73025">
                <a:moveTo>
                  <a:pt x="13983" y="1400"/>
                </a:moveTo>
                <a:lnTo>
                  <a:pt x="0" y="1400"/>
                </a:lnTo>
                <a:lnTo>
                  <a:pt x="0" y="72839"/>
                </a:lnTo>
                <a:lnTo>
                  <a:pt x="13983" y="72839"/>
                </a:lnTo>
                <a:lnTo>
                  <a:pt x="13983" y="25219"/>
                </a:lnTo>
                <a:lnTo>
                  <a:pt x="15381" y="21000"/>
                </a:lnTo>
                <a:lnTo>
                  <a:pt x="18178" y="19600"/>
                </a:lnTo>
                <a:lnTo>
                  <a:pt x="20974" y="16800"/>
                </a:lnTo>
                <a:lnTo>
                  <a:pt x="23771" y="15400"/>
                </a:lnTo>
                <a:lnTo>
                  <a:pt x="55583" y="15400"/>
                </a:lnTo>
                <a:lnTo>
                  <a:pt x="54534" y="11200"/>
                </a:lnTo>
                <a:lnTo>
                  <a:pt x="50805" y="8400"/>
                </a:lnTo>
                <a:lnTo>
                  <a:pt x="13983" y="8400"/>
                </a:lnTo>
                <a:lnTo>
                  <a:pt x="13983" y="1400"/>
                </a:lnTo>
                <a:close/>
              </a:path>
              <a:path w="57784" h="73025">
                <a:moveTo>
                  <a:pt x="55583" y="15400"/>
                </a:moveTo>
                <a:lnTo>
                  <a:pt x="32161" y="15400"/>
                </a:lnTo>
                <a:lnTo>
                  <a:pt x="36356" y="16800"/>
                </a:lnTo>
                <a:lnTo>
                  <a:pt x="37754" y="19600"/>
                </a:lnTo>
                <a:lnTo>
                  <a:pt x="40551" y="21000"/>
                </a:lnTo>
                <a:lnTo>
                  <a:pt x="41949" y="25219"/>
                </a:lnTo>
                <a:lnTo>
                  <a:pt x="41949" y="72839"/>
                </a:lnTo>
                <a:lnTo>
                  <a:pt x="57331" y="72839"/>
                </a:lnTo>
                <a:lnTo>
                  <a:pt x="57331" y="25219"/>
                </a:lnTo>
                <a:lnTo>
                  <a:pt x="55933" y="16800"/>
                </a:lnTo>
                <a:lnTo>
                  <a:pt x="55583" y="15400"/>
                </a:lnTo>
                <a:close/>
              </a:path>
              <a:path w="57784" h="73025">
                <a:moveTo>
                  <a:pt x="39153" y="0"/>
                </a:moveTo>
                <a:lnTo>
                  <a:pt x="25169" y="0"/>
                </a:lnTo>
                <a:lnTo>
                  <a:pt x="19576" y="2800"/>
                </a:lnTo>
                <a:lnTo>
                  <a:pt x="13983" y="8400"/>
                </a:lnTo>
                <a:lnTo>
                  <a:pt x="50805" y="8400"/>
                </a:lnTo>
                <a:lnTo>
                  <a:pt x="48941" y="7000"/>
                </a:lnTo>
                <a:lnTo>
                  <a:pt x="44746" y="2800"/>
                </a:lnTo>
                <a:lnTo>
                  <a:pt x="39153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5927" y="4232254"/>
            <a:ext cx="32384" cy="93980"/>
          </a:xfrm>
          <a:custGeom>
            <a:avLst/>
            <a:gdLst/>
            <a:ahLst/>
            <a:cxnLst/>
            <a:rect l="l" t="t" r="r" b="b"/>
            <a:pathLst>
              <a:path w="32384" h="93979">
                <a:moveTo>
                  <a:pt x="20993" y="33619"/>
                </a:moveTo>
                <a:lnTo>
                  <a:pt x="7010" y="33619"/>
                </a:lnTo>
                <a:lnTo>
                  <a:pt x="7010" y="82658"/>
                </a:lnTo>
                <a:lnTo>
                  <a:pt x="8408" y="86858"/>
                </a:lnTo>
                <a:lnTo>
                  <a:pt x="11205" y="89658"/>
                </a:lnTo>
                <a:lnTo>
                  <a:pt x="15400" y="92458"/>
                </a:lnTo>
                <a:lnTo>
                  <a:pt x="19595" y="93858"/>
                </a:lnTo>
                <a:lnTo>
                  <a:pt x="32180" y="93858"/>
                </a:lnTo>
                <a:lnTo>
                  <a:pt x="32180" y="81258"/>
                </a:lnTo>
                <a:lnTo>
                  <a:pt x="22391" y="81258"/>
                </a:lnTo>
                <a:lnTo>
                  <a:pt x="20993" y="78439"/>
                </a:lnTo>
                <a:lnTo>
                  <a:pt x="20993" y="33619"/>
                </a:lnTo>
                <a:close/>
              </a:path>
              <a:path w="32384" h="93979">
                <a:moveTo>
                  <a:pt x="32180" y="79858"/>
                </a:moveTo>
                <a:lnTo>
                  <a:pt x="26586" y="79858"/>
                </a:lnTo>
                <a:lnTo>
                  <a:pt x="22391" y="81258"/>
                </a:lnTo>
                <a:lnTo>
                  <a:pt x="32180" y="81258"/>
                </a:lnTo>
                <a:lnTo>
                  <a:pt x="32180" y="79858"/>
                </a:lnTo>
                <a:close/>
              </a:path>
              <a:path w="32384" h="93979">
                <a:moveTo>
                  <a:pt x="32180" y="22419"/>
                </a:moveTo>
                <a:lnTo>
                  <a:pt x="0" y="22419"/>
                </a:lnTo>
                <a:lnTo>
                  <a:pt x="0" y="33619"/>
                </a:lnTo>
                <a:lnTo>
                  <a:pt x="32180" y="33619"/>
                </a:lnTo>
                <a:lnTo>
                  <a:pt x="32180" y="22419"/>
                </a:lnTo>
                <a:close/>
              </a:path>
              <a:path w="32384" h="93979">
                <a:moveTo>
                  <a:pt x="20993" y="0"/>
                </a:moveTo>
                <a:lnTo>
                  <a:pt x="7010" y="0"/>
                </a:lnTo>
                <a:lnTo>
                  <a:pt x="7010" y="22419"/>
                </a:lnTo>
                <a:lnTo>
                  <a:pt x="20993" y="22419"/>
                </a:lnTo>
                <a:lnTo>
                  <a:pt x="20993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7895" y="4253273"/>
            <a:ext cx="59055" cy="74295"/>
          </a:xfrm>
          <a:custGeom>
            <a:avLst/>
            <a:gdLst/>
            <a:ahLst/>
            <a:cxnLst/>
            <a:rect l="l" t="t" r="r" b="b"/>
            <a:pathLst>
              <a:path w="59054" h="74295">
                <a:moveTo>
                  <a:pt x="37754" y="0"/>
                </a:moveTo>
                <a:lnTo>
                  <a:pt x="26568" y="0"/>
                </a:lnTo>
                <a:lnTo>
                  <a:pt x="22373" y="1400"/>
                </a:lnTo>
                <a:lnTo>
                  <a:pt x="19576" y="2800"/>
                </a:lnTo>
                <a:lnTo>
                  <a:pt x="15381" y="4200"/>
                </a:lnTo>
                <a:lnTo>
                  <a:pt x="0" y="30819"/>
                </a:lnTo>
                <a:lnTo>
                  <a:pt x="0" y="44819"/>
                </a:lnTo>
                <a:lnTo>
                  <a:pt x="2796" y="56020"/>
                </a:lnTo>
                <a:lnTo>
                  <a:pt x="4194" y="60239"/>
                </a:lnTo>
                <a:lnTo>
                  <a:pt x="6991" y="64439"/>
                </a:lnTo>
                <a:lnTo>
                  <a:pt x="9788" y="67239"/>
                </a:lnTo>
                <a:lnTo>
                  <a:pt x="12584" y="67239"/>
                </a:lnTo>
                <a:lnTo>
                  <a:pt x="16779" y="71439"/>
                </a:lnTo>
                <a:lnTo>
                  <a:pt x="18178" y="71439"/>
                </a:lnTo>
                <a:lnTo>
                  <a:pt x="20974" y="72839"/>
                </a:lnTo>
                <a:lnTo>
                  <a:pt x="23771" y="72839"/>
                </a:lnTo>
                <a:lnTo>
                  <a:pt x="27966" y="74239"/>
                </a:lnTo>
                <a:lnTo>
                  <a:pt x="32161" y="74239"/>
                </a:lnTo>
                <a:lnTo>
                  <a:pt x="39240" y="73473"/>
                </a:lnTo>
                <a:lnTo>
                  <a:pt x="45795" y="71264"/>
                </a:lnTo>
                <a:lnTo>
                  <a:pt x="51825" y="67742"/>
                </a:lnTo>
                <a:lnTo>
                  <a:pt x="57331" y="63039"/>
                </a:lnTo>
                <a:lnTo>
                  <a:pt x="54540" y="60239"/>
                </a:lnTo>
                <a:lnTo>
                  <a:pt x="26568" y="60239"/>
                </a:lnTo>
                <a:lnTo>
                  <a:pt x="22373" y="58839"/>
                </a:lnTo>
                <a:lnTo>
                  <a:pt x="19576" y="56020"/>
                </a:lnTo>
                <a:lnTo>
                  <a:pt x="15381" y="53220"/>
                </a:lnTo>
                <a:lnTo>
                  <a:pt x="13983" y="49020"/>
                </a:lnTo>
                <a:lnTo>
                  <a:pt x="13983" y="42019"/>
                </a:lnTo>
                <a:lnTo>
                  <a:pt x="58729" y="42019"/>
                </a:lnTo>
                <a:lnTo>
                  <a:pt x="58729" y="30819"/>
                </a:lnTo>
                <a:lnTo>
                  <a:pt x="13983" y="30819"/>
                </a:lnTo>
                <a:lnTo>
                  <a:pt x="13983" y="25219"/>
                </a:lnTo>
                <a:lnTo>
                  <a:pt x="15381" y="21000"/>
                </a:lnTo>
                <a:lnTo>
                  <a:pt x="20974" y="15400"/>
                </a:lnTo>
                <a:lnTo>
                  <a:pt x="25169" y="14000"/>
                </a:lnTo>
                <a:lnTo>
                  <a:pt x="55933" y="14000"/>
                </a:lnTo>
                <a:lnTo>
                  <a:pt x="44746" y="2800"/>
                </a:lnTo>
                <a:lnTo>
                  <a:pt x="37754" y="0"/>
                </a:lnTo>
                <a:close/>
              </a:path>
              <a:path w="59054" h="74295">
                <a:moveTo>
                  <a:pt x="47543" y="53220"/>
                </a:moveTo>
                <a:lnTo>
                  <a:pt x="41949" y="57420"/>
                </a:lnTo>
                <a:lnTo>
                  <a:pt x="37754" y="60239"/>
                </a:lnTo>
                <a:lnTo>
                  <a:pt x="54540" y="60239"/>
                </a:lnTo>
                <a:lnTo>
                  <a:pt x="47543" y="53220"/>
                </a:lnTo>
                <a:close/>
              </a:path>
              <a:path w="59054" h="74295">
                <a:moveTo>
                  <a:pt x="55933" y="14000"/>
                </a:moveTo>
                <a:lnTo>
                  <a:pt x="33559" y="14000"/>
                </a:lnTo>
                <a:lnTo>
                  <a:pt x="37754" y="15400"/>
                </a:lnTo>
                <a:lnTo>
                  <a:pt x="43348" y="21000"/>
                </a:lnTo>
                <a:lnTo>
                  <a:pt x="44746" y="25219"/>
                </a:lnTo>
                <a:lnTo>
                  <a:pt x="44746" y="30819"/>
                </a:lnTo>
                <a:lnTo>
                  <a:pt x="58729" y="30819"/>
                </a:lnTo>
                <a:lnTo>
                  <a:pt x="58729" y="21000"/>
                </a:lnTo>
                <a:lnTo>
                  <a:pt x="55933" y="1400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72025" y="4253273"/>
            <a:ext cx="49530" cy="73025"/>
          </a:xfrm>
          <a:custGeom>
            <a:avLst/>
            <a:gdLst/>
            <a:ahLst/>
            <a:cxnLst/>
            <a:rect l="l" t="t" r="r" b="b"/>
            <a:pathLst>
              <a:path w="49530" h="73025">
                <a:moveTo>
                  <a:pt x="15381" y="1400"/>
                </a:moveTo>
                <a:lnTo>
                  <a:pt x="0" y="1400"/>
                </a:lnTo>
                <a:lnTo>
                  <a:pt x="0" y="72839"/>
                </a:lnTo>
                <a:lnTo>
                  <a:pt x="15381" y="72839"/>
                </a:lnTo>
                <a:lnTo>
                  <a:pt x="15381" y="25219"/>
                </a:lnTo>
                <a:lnTo>
                  <a:pt x="16779" y="21000"/>
                </a:lnTo>
                <a:lnTo>
                  <a:pt x="19576" y="18200"/>
                </a:lnTo>
                <a:lnTo>
                  <a:pt x="25169" y="15400"/>
                </a:lnTo>
                <a:lnTo>
                  <a:pt x="40240" y="15400"/>
                </a:lnTo>
                <a:lnTo>
                  <a:pt x="46455" y="8400"/>
                </a:lnTo>
                <a:lnTo>
                  <a:pt x="15381" y="8400"/>
                </a:lnTo>
                <a:lnTo>
                  <a:pt x="15381" y="1400"/>
                </a:lnTo>
                <a:close/>
              </a:path>
              <a:path w="49530" h="73025">
                <a:moveTo>
                  <a:pt x="40240" y="15400"/>
                </a:moveTo>
                <a:lnTo>
                  <a:pt x="32161" y="15400"/>
                </a:lnTo>
                <a:lnTo>
                  <a:pt x="37754" y="18200"/>
                </a:lnTo>
                <a:lnTo>
                  <a:pt x="40240" y="15400"/>
                </a:lnTo>
                <a:close/>
              </a:path>
              <a:path w="49530" h="73025">
                <a:moveTo>
                  <a:pt x="39153" y="0"/>
                </a:moveTo>
                <a:lnTo>
                  <a:pt x="26568" y="0"/>
                </a:lnTo>
                <a:lnTo>
                  <a:pt x="19576" y="2800"/>
                </a:lnTo>
                <a:lnTo>
                  <a:pt x="15381" y="8400"/>
                </a:lnTo>
                <a:lnTo>
                  <a:pt x="46455" y="8400"/>
                </a:lnTo>
                <a:lnTo>
                  <a:pt x="48941" y="5600"/>
                </a:lnTo>
                <a:lnTo>
                  <a:pt x="44746" y="2800"/>
                </a:lnTo>
                <a:lnTo>
                  <a:pt x="39153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2365" y="4253273"/>
            <a:ext cx="57785" cy="74295"/>
          </a:xfrm>
          <a:custGeom>
            <a:avLst/>
            <a:gdLst/>
            <a:ahLst/>
            <a:cxnLst/>
            <a:rect l="l" t="t" r="r" b="b"/>
            <a:pathLst>
              <a:path w="57784" h="74295">
                <a:moveTo>
                  <a:pt x="56650" y="14000"/>
                </a:moveTo>
                <a:lnTo>
                  <a:pt x="37754" y="14000"/>
                </a:lnTo>
                <a:lnTo>
                  <a:pt x="43366" y="16800"/>
                </a:lnTo>
                <a:lnTo>
                  <a:pt x="43366" y="30819"/>
                </a:lnTo>
                <a:lnTo>
                  <a:pt x="15381" y="30819"/>
                </a:lnTo>
                <a:lnTo>
                  <a:pt x="9788" y="33619"/>
                </a:lnTo>
                <a:lnTo>
                  <a:pt x="5593" y="36419"/>
                </a:lnTo>
                <a:lnTo>
                  <a:pt x="1398" y="40619"/>
                </a:lnTo>
                <a:lnTo>
                  <a:pt x="0" y="46220"/>
                </a:lnTo>
                <a:lnTo>
                  <a:pt x="0" y="58839"/>
                </a:lnTo>
                <a:lnTo>
                  <a:pt x="1398" y="63039"/>
                </a:lnTo>
                <a:lnTo>
                  <a:pt x="6991" y="67239"/>
                </a:lnTo>
                <a:lnTo>
                  <a:pt x="11186" y="71439"/>
                </a:lnTo>
                <a:lnTo>
                  <a:pt x="16779" y="74239"/>
                </a:lnTo>
                <a:lnTo>
                  <a:pt x="29364" y="74239"/>
                </a:lnTo>
                <a:lnTo>
                  <a:pt x="33559" y="72839"/>
                </a:lnTo>
                <a:lnTo>
                  <a:pt x="36356" y="72839"/>
                </a:lnTo>
                <a:lnTo>
                  <a:pt x="39153" y="71439"/>
                </a:lnTo>
                <a:lnTo>
                  <a:pt x="40551" y="68639"/>
                </a:lnTo>
                <a:lnTo>
                  <a:pt x="41949" y="67239"/>
                </a:lnTo>
                <a:lnTo>
                  <a:pt x="57350" y="67239"/>
                </a:lnTo>
                <a:lnTo>
                  <a:pt x="57350" y="60239"/>
                </a:lnTo>
                <a:lnTo>
                  <a:pt x="22373" y="60239"/>
                </a:lnTo>
                <a:lnTo>
                  <a:pt x="18178" y="58839"/>
                </a:lnTo>
                <a:lnTo>
                  <a:pt x="16779" y="57420"/>
                </a:lnTo>
                <a:lnTo>
                  <a:pt x="13983" y="56020"/>
                </a:lnTo>
                <a:lnTo>
                  <a:pt x="12584" y="53220"/>
                </a:lnTo>
                <a:lnTo>
                  <a:pt x="12584" y="46220"/>
                </a:lnTo>
                <a:lnTo>
                  <a:pt x="16779" y="43419"/>
                </a:lnTo>
                <a:lnTo>
                  <a:pt x="25169" y="42019"/>
                </a:lnTo>
                <a:lnTo>
                  <a:pt x="57350" y="42019"/>
                </a:lnTo>
                <a:lnTo>
                  <a:pt x="57350" y="15400"/>
                </a:lnTo>
                <a:lnTo>
                  <a:pt x="56650" y="14000"/>
                </a:lnTo>
                <a:close/>
              </a:path>
              <a:path w="57784" h="74295">
                <a:moveTo>
                  <a:pt x="57350" y="67239"/>
                </a:moveTo>
                <a:lnTo>
                  <a:pt x="43366" y="67239"/>
                </a:lnTo>
                <a:lnTo>
                  <a:pt x="43366" y="72839"/>
                </a:lnTo>
                <a:lnTo>
                  <a:pt x="57350" y="72839"/>
                </a:lnTo>
                <a:lnTo>
                  <a:pt x="57350" y="67239"/>
                </a:lnTo>
                <a:close/>
              </a:path>
              <a:path w="57784" h="74295">
                <a:moveTo>
                  <a:pt x="57350" y="42019"/>
                </a:moveTo>
                <a:lnTo>
                  <a:pt x="43366" y="42019"/>
                </a:lnTo>
                <a:lnTo>
                  <a:pt x="43366" y="53220"/>
                </a:lnTo>
                <a:lnTo>
                  <a:pt x="41949" y="57420"/>
                </a:lnTo>
                <a:lnTo>
                  <a:pt x="36356" y="60239"/>
                </a:lnTo>
                <a:lnTo>
                  <a:pt x="57350" y="60239"/>
                </a:lnTo>
                <a:lnTo>
                  <a:pt x="57350" y="42019"/>
                </a:lnTo>
                <a:close/>
              </a:path>
              <a:path w="57784" h="74295">
                <a:moveTo>
                  <a:pt x="36356" y="0"/>
                </a:moveTo>
                <a:lnTo>
                  <a:pt x="27966" y="0"/>
                </a:lnTo>
                <a:lnTo>
                  <a:pt x="20100" y="765"/>
                </a:lnTo>
                <a:lnTo>
                  <a:pt x="13284" y="2975"/>
                </a:lnTo>
                <a:lnTo>
                  <a:pt x="7516" y="6497"/>
                </a:lnTo>
                <a:lnTo>
                  <a:pt x="2796" y="11200"/>
                </a:lnTo>
                <a:lnTo>
                  <a:pt x="13983" y="19600"/>
                </a:lnTo>
                <a:lnTo>
                  <a:pt x="15381" y="18200"/>
                </a:lnTo>
                <a:lnTo>
                  <a:pt x="16779" y="15400"/>
                </a:lnTo>
                <a:lnTo>
                  <a:pt x="19576" y="15400"/>
                </a:lnTo>
                <a:lnTo>
                  <a:pt x="20974" y="14000"/>
                </a:lnTo>
                <a:lnTo>
                  <a:pt x="56650" y="14000"/>
                </a:lnTo>
                <a:lnTo>
                  <a:pt x="54553" y="9800"/>
                </a:lnTo>
                <a:lnTo>
                  <a:pt x="48960" y="5600"/>
                </a:lnTo>
                <a:lnTo>
                  <a:pt x="43366" y="2800"/>
                </a:lnTo>
                <a:lnTo>
                  <a:pt x="36356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3698" y="4253273"/>
            <a:ext cx="57785" cy="74295"/>
          </a:xfrm>
          <a:custGeom>
            <a:avLst/>
            <a:gdLst/>
            <a:ahLst/>
            <a:cxnLst/>
            <a:rect l="l" t="t" r="r" b="b"/>
            <a:pathLst>
              <a:path w="57784" h="74295">
                <a:moveTo>
                  <a:pt x="37754" y="0"/>
                </a:moveTo>
                <a:lnTo>
                  <a:pt x="23771" y="0"/>
                </a:lnTo>
                <a:lnTo>
                  <a:pt x="15381" y="2800"/>
                </a:lnTo>
                <a:lnTo>
                  <a:pt x="0" y="37819"/>
                </a:lnTo>
                <a:lnTo>
                  <a:pt x="546" y="46726"/>
                </a:lnTo>
                <a:lnTo>
                  <a:pt x="23771" y="74239"/>
                </a:lnTo>
                <a:lnTo>
                  <a:pt x="37754" y="74239"/>
                </a:lnTo>
                <a:lnTo>
                  <a:pt x="41949" y="72839"/>
                </a:lnTo>
                <a:lnTo>
                  <a:pt x="46144" y="70039"/>
                </a:lnTo>
                <a:lnTo>
                  <a:pt x="50339" y="68639"/>
                </a:lnTo>
                <a:lnTo>
                  <a:pt x="57331" y="61639"/>
                </a:lnTo>
                <a:lnTo>
                  <a:pt x="54540" y="58839"/>
                </a:lnTo>
                <a:lnTo>
                  <a:pt x="32161" y="58839"/>
                </a:lnTo>
                <a:lnTo>
                  <a:pt x="24011" y="58114"/>
                </a:lnTo>
                <a:lnTo>
                  <a:pt x="18353" y="54104"/>
                </a:lnTo>
                <a:lnTo>
                  <a:pt x="15053" y="47207"/>
                </a:lnTo>
                <a:lnTo>
                  <a:pt x="13983" y="37819"/>
                </a:lnTo>
                <a:lnTo>
                  <a:pt x="15053" y="27819"/>
                </a:lnTo>
                <a:lnTo>
                  <a:pt x="18353" y="20834"/>
                </a:lnTo>
                <a:lnTo>
                  <a:pt x="24011" y="16737"/>
                </a:lnTo>
                <a:lnTo>
                  <a:pt x="32161" y="15400"/>
                </a:lnTo>
                <a:lnTo>
                  <a:pt x="54540" y="15400"/>
                </a:lnTo>
                <a:lnTo>
                  <a:pt x="57331" y="12600"/>
                </a:lnTo>
                <a:lnTo>
                  <a:pt x="50339" y="5600"/>
                </a:lnTo>
                <a:lnTo>
                  <a:pt x="46144" y="4200"/>
                </a:lnTo>
                <a:lnTo>
                  <a:pt x="41949" y="1400"/>
                </a:lnTo>
                <a:lnTo>
                  <a:pt x="37754" y="0"/>
                </a:lnTo>
                <a:close/>
              </a:path>
              <a:path w="57784" h="74295">
                <a:moveTo>
                  <a:pt x="47543" y="51820"/>
                </a:moveTo>
                <a:lnTo>
                  <a:pt x="43348" y="57420"/>
                </a:lnTo>
                <a:lnTo>
                  <a:pt x="37754" y="58839"/>
                </a:lnTo>
                <a:lnTo>
                  <a:pt x="54540" y="58839"/>
                </a:lnTo>
                <a:lnTo>
                  <a:pt x="47543" y="51820"/>
                </a:lnTo>
                <a:close/>
              </a:path>
              <a:path w="57784" h="74295">
                <a:moveTo>
                  <a:pt x="54540" y="15400"/>
                </a:moveTo>
                <a:lnTo>
                  <a:pt x="37754" y="15400"/>
                </a:lnTo>
                <a:lnTo>
                  <a:pt x="43348" y="18200"/>
                </a:lnTo>
                <a:lnTo>
                  <a:pt x="47543" y="22419"/>
                </a:lnTo>
                <a:lnTo>
                  <a:pt x="54540" y="1540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5225" y="4232254"/>
            <a:ext cx="32384" cy="93980"/>
          </a:xfrm>
          <a:custGeom>
            <a:avLst/>
            <a:gdLst/>
            <a:ahLst/>
            <a:cxnLst/>
            <a:rect l="l" t="t" r="r" b="b"/>
            <a:pathLst>
              <a:path w="32384" h="93979">
                <a:moveTo>
                  <a:pt x="20993" y="33619"/>
                </a:moveTo>
                <a:lnTo>
                  <a:pt x="6991" y="33619"/>
                </a:lnTo>
                <a:lnTo>
                  <a:pt x="6991" y="82658"/>
                </a:lnTo>
                <a:lnTo>
                  <a:pt x="8389" y="86858"/>
                </a:lnTo>
                <a:lnTo>
                  <a:pt x="12603" y="89658"/>
                </a:lnTo>
                <a:lnTo>
                  <a:pt x="15400" y="92458"/>
                </a:lnTo>
                <a:lnTo>
                  <a:pt x="19595" y="93858"/>
                </a:lnTo>
                <a:lnTo>
                  <a:pt x="32180" y="93858"/>
                </a:lnTo>
                <a:lnTo>
                  <a:pt x="32180" y="81258"/>
                </a:lnTo>
                <a:lnTo>
                  <a:pt x="23790" y="81258"/>
                </a:lnTo>
                <a:lnTo>
                  <a:pt x="20993" y="78439"/>
                </a:lnTo>
                <a:lnTo>
                  <a:pt x="20993" y="33619"/>
                </a:lnTo>
                <a:close/>
              </a:path>
              <a:path w="32384" h="93979">
                <a:moveTo>
                  <a:pt x="32180" y="79858"/>
                </a:moveTo>
                <a:lnTo>
                  <a:pt x="26586" y="79858"/>
                </a:lnTo>
                <a:lnTo>
                  <a:pt x="23790" y="81258"/>
                </a:lnTo>
                <a:lnTo>
                  <a:pt x="32180" y="81258"/>
                </a:lnTo>
                <a:lnTo>
                  <a:pt x="32180" y="79858"/>
                </a:lnTo>
                <a:close/>
              </a:path>
              <a:path w="32384" h="93979">
                <a:moveTo>
                  <a:pt x="32180" y="22419"/>
                </a:moveTo>
                <a:lnTo>
                  <a:pt x="0" y="22419"/>
                </a:lnTo>
                <a:lnTo>
                  <a:pt x="0" y="33619"/>
                </a:lnTo>
                <a:lnTo>
                  <a:pt x="32180" y="33619"/>
                </a:lnTo>
                <a:lnTo>
                  <a:pt x="32180" y="22419"/>
                </a:lnTo>
                <a:close/>
              </a:path>
              <a:path w="32384" h="93979">
                <a:moveTo>
                  <a:pt x="20993" y="0"/>
                </a:moveTo>
                <a:lnTo>
                  <a:pt x="6991" y="0"/>
                </a:lnTo>
                <a:lnTo>
                  <a:pt x="6991" y="22419"/>
                </a:lnTo>
                <a:lnTo>
                  <a:pt x="20993" y="22419"/>
                </a:lnTo>
                <a:lnTo>
                  <a:pt x="20993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32151" y="4253273"/>
            <a:ext cx="59055" cy="74295"/>
          </a:xfrm>
          <a:custGeom>
            <a:avLst/>
            <a:gdLst/>
            <a:ahLst/>
            <a:cxnLst/>
            <a:rect l="l" t="t" r="r" b="b"/>
            <a:pathLst>
              <a:path w="59055" h="74295">
                <a:moveTo>
                  <a:pt x="34958" y="0"/>
                </a:moveTo>
                <a:lnTo>
                  <a:pt x="23771" y="0"/>
                </a:lnTo>
                <a:lnTo>
                  <a:pt x="15381" y="2800"/>
                </a:lnTo>
                <a:lnTo>
                  <a:pt x="12584" y="5600"/>
                </a:lnTo>
                <a:lnTo>
                  <a:pt x="9788" y="7000"/>
                </a:lnTo>
                <a:lnTo>
                  <a:pt x="4194" y="12600"/>
                </a:lnTo>
                <a:lnTo>
                  <a:pt x="2796" y="15400"/>
                </a:lnTo>
                <a:lnTo>
                  <a:pt x="0" y="23819"/>
                </a:lnTo>
                <a:lnTo>
                  <a:pt x="0" y="50420"/>
                </a:lnTo>
                <a:lnTo>
                  <a:pt x="2796" y="58839"/>
                </a:lnTo>
                <a:lnTo>
                  <a:pt x="4194" y="61639"/>
                </a:lnTo>
                <a:lnTo>
                  <a:pt x="9788" y="67239"/>
                </a:lnTo>
                <a:lnTo>
                  <a:pt x="12584" y="68639"/>
                </a:lnTo>
                <a:lnTo>
                  <a:pt x="15381" y="71439"/>
                </a:lnTo>
                <a:lnTo>
                  <a:pt x="23771" y="74239"/>
                </a:lnTo>
                <a:lnTo>
                  <a:pt x="34958" y="74239"/>
                </a:lnTo>
                <a:lnTo>
                  <a:pt x="43366" y="71439"/>
                </a:lnTo>
                <a:lnTo>
                  <a:pt x="47561" y="67239"/>
                </a:lnTo>
                <a:lnTo>
                  <a:pt x="48960" y="67239"/>
                </a:lnTo>
                <a:lnTo>
                  <a:pt x="50358" y="65839"/>
                </a:lnTo>
                <a:lnTo>
                  <a:pt x="50358" y="64439"/>
                </a:lnTo>
                <a:lnTo>
                  <a:pt x="55951" y="58839"/>
                </a:lnTo>
                <a:lnTo>
                  <a:pt x="23771" y="58839"/>
                </a:lnTo>
                <a:lnTo>
                  <a:pt x="22373" y="57420"/>
                </a:lnTo>
                <a:lnTo>
                  <a:pt x="19576" y="57420"/>
                </a:lnTo>
                <a:lnTo>
                  <a:pt x="16779" y="54620"/>
                </a:lnTo>
                <a:lnTo>
                  <a:pt x="16779" y="51820"/>
                </a:lnTo>
                <a:lnTo>
                  <a:pt x="15381" y="50420"/>
                </a:lnTo>
                <a:lnTo>
                  <a:pt x="15381" y="47620"/>
                </a:lnTo>
                <a:lnTo>
                  <a:pt x="13983" y="46220"/>
                </a:lnTo>
                <a:lnTo>
                  <a:pt x="13983" y="28019"/>
                </a:lnTo>
                <a:lnTo>
                  <a:pt x="15381" y="26619"/>
                </a:lnTo>
                <a:lnTo>
                  <a:pt x="15381" y="23819"/>
                </a:lnTo>
                <a:lnTo>
                  <a:pt x="16779" y="22419"/>
                </a:lnTo>
                <a:lnTo>
                  <a:pt x="16779" y="19600"/>
                </a:lnTo>
                <a:lnTo>
                  <a:pt x="19576" y="16800"/>
                </a:lnTo>
                <a:lnTo>
                  <a:pt x="22373" y="16800"/>
                </a:lnTo>
                <a:lnTo>
                  <a:pt x="23771" y="15400"/>
                </a:lnTo>
                <a:lnTo>
                  <a:pt x="55951" y="15400"/>
                </a:lnTo>
                <a:lnTo>
                  <a:pt x="50358" y="9800"/>
                </a:lnTo>
                <a:lnTo>
                  <a:pt x="48960" y="7000"/>
                </a:lnTo>
                <a:lnTo>
                  <a:pt x="46163" y="5600"/>
                </a:lnTo>
                <a:lnTo>
                  <a:pt x="43366" y="2800"/>
                </a:lnTo>
                <a:lnTo>
                  <a:pt x="34958" y="0"/>
                </a:lnTo>
                <a:close/>
              </a:path>
              <a:path w="59055" h="74295">
                <a:moveTo>
                  <a:pt x="55951" y="15400"/>
                </a:moveTo>
                <a:lnTo>
                  <a:pt x="33559" y="15400"/>
                </a:lnTo>
                <a:lnTo>
                  <a:pt x="36375" y="16800"/>
                </a:lnTo>
                <a:lnTo>
                  <a:pt x="37773" y="16800"/>
                </a:lnTo>
                <a:lnTo>
                  <a:pt x="40570" y="19600"/>
                </a:lnTo>
                <a:lnTo>
                  <a:pt x="41968" y="22419"/>
                </a:lnTo>
                <a:lnTo>
                  <a:pt x="43366" y="23819"/>
                </a:lnTo>
                <a:lnTo>
                  <a:pt x="43366" y="28019"/>
                </a:lnTo>
                <a:lnTo>
                  <a:pt x="44765" y="32219"/>
                </a:lnTo>
                <a:lnTo>
                  <a:pt x="44765" y="42019"/>
                </a:lnTo>
                <a:lnTo>
                  <a:pt x="43366" y="46220"/>
                </a:lnTo>
                <a:lnTo>
                  <a:pt x="43366" y="50420"/>
                </a:lnTo>
                <a:lnTo>
                  <a:pt x="41968" y="51820"/>
                </a:lnTo>
                <a:lnTo>
                  <a:pt x="40570" y="54620"/>
                </a:lnTo>
                <a:lnTo>
                  <a:pt x="37773" y="57420"/>
                </a:lnTo>
                <a:lnTo>
                  <a:pt x="36375" y="57420"/>
                </a:lnTo>
                <a:lnTo>
                  <a:pt x="33559" y="58839"/>
                </a:lnTo>
                <a:lnTo>
                  <a:pt x="55951" y="58839"/>
                </a:lnTo>
                <a:lnTo>
                  <a:pt x="57350" y="54620"/>
                </a:lnTo>
                <a:lnTo>
                  <a:pt x="57350" y="50420"/>
                </a:lnTo>
                <a:lnTo>
                  <a:pt x="58748" y="44819"/>
                </a:lnTo>
                <a:lnTo>
                  <a:pt x="58748" y="29419"/>
                </a:lnTo>
                <a:lnTo>
                  <a:pt x="57350" y="23819"/>
                </a:lnTo>
                <a:lnTo>
                  <a:pt x="57350" y="19600"/>
                </a:lnTo>
                <a:lnTo>
                  <a:pt x="55951" y="1540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06281" y="4253273"/>
            <a:ext cx="57785" cy="73025"/>
          </a:xfrm>
          <a:custGeom>
            <a:avLst/>
            <a:gdLst/>
            <a:ahLst/>
            <a:cxnLst/>
            <a:rect l="l" t="t" r="r" b="b"/>
            <a:pathLst>
              <a:path w="57784" h="73025">
                <a:moveTo>
                  <a:pt x="13983" y="1400"/>
                </a:moveTo>
                <a:lnTo>
                  <a:pt x="0" y="1400"/>
                </a:lnTo>
                <a:lnTo>
                  <a:pt x="0" y="72839"/>
                </a:lnTo>
                <a:lnTo>
                  <a:pt x="13983" y="72839"/>
                </a:lnTo>
                <a:lnTo>
                  <a:pt x="13983" y="25219"/>
                </a:lnTo>
                <a:lnTo>
                  <a:pt x="15381" y="21000"/>
                </a:lnTo>
                <a:lnTo>
                  <a:pt x="18178" y="19600"/>
                </a:lnTo>
                <a:lnTo>
                  <a:pt x="20974" y="16800"/>
                </a:lnTo>
                <a:lnTo>
                  <a:pt x="23771" y="15400"/>
                </a:lnTo>
                <a:lnTo>
                  <a:pt x="56632" y="15400"/>
                </a:lnTo>
                <a:lnTo>
                  <a:pt x="54534" y="11200"/>
                </a:lnTo>
                <a:lnTo>
                  <a:pt x="50805" y="8400"/>
                </a:lnTo>
                <a:lnTo>
                  <a:pt x="13983" y="8400"/>
                </a:lnTo>
                <a:lnTo>
                  <a:pt x="13983" y="1400"/>
                </a:lnTo>
                <a:close/>
              </a:path>
              <a:path w="57784" h="73025">
                <a:moveTo>
                  <a:pt x="56632" y="15400"/>
                </a:moveTo>
                <a:lnTo>
                  <a:pt x="32161" y="15400"/>
                </a:lnTo>
                <a:lnTo>
                  <a:pt x="36356" y="16800"/>
                </a:lnTo>
                <a:lnTo>
                  <a:pt x="39153" y="19600"/>
                </a:lnTo>
                <a:lnTo>
                  <a:pt x="41949" y="21000"/>
                </a:lnTo>
                <a:lnTo>
                  <a:pt x="43348" y="25219"/>
                </a:lnTo>
                <a:lnTo>
                  <a:pt x="43348" y="72839"/>
                </a:lnTo>
                <a:lnTo>
                  <a:pt x="57331" y="72839"/>
                </a:lnTo>
                <a:lnTo>
                  <a:pt x="57331" y="16800"/>
                </a:lnTo>
                <a:lnTo>
                  <a:pt x="56632" y="15400"/>
                </a:lnTo>
                <a:close/>
              </a:path>
              <a:path w="57784" h="73025">
                <a:moveTo>
                  <a:pt x="39153" y="0"/>
                </a:moveTo>
                <a:lnTo>
                  <a:pt x="25169" y="0"/>
                </a:lnTo>
                <a:lnTo>
                  <a:pt x="19576" y="2800"/>
                </a:lnTo>
                <a:lnTo>
                  <a:pt x="13983" y="8400"/>
                </a:lnTo>
                <a:lnTo>
                  <a:pt x="50805" y="8400"/>
                </a:lnTo>
                <a:lnTo>
                  <a:pt x="48941" y="7000"/>
                </a:lnTo>
                <a:lnTo>
                  <a:pt x="44746" y="2800"/>
                </a:lnTo>
                <a:lnTo>
                  <a:pt x="39153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74818" y="4253273"/>
            <a:ext cx="60325" cy="74295"/>
          </a:xfrm>
          <a:custGeom>
            <a:avLst/>
            <a:gdLst/>
            <a:ahLst/>
            <a:cxnLst/>
            <a:rect l="l" t="t" r="r" b="b"/>
            <a:pathLst>
              <a:path w="60325" h="74295">
                <a:moveTo>
                  <a:pt x="9788" y="51820"/>
                </a:moveTo>
                <a:lnTo>
                  <a:pt x="0" y="61639"/>
                </a:lnTo>
                <a:lnTo>
                  <a:pt x="6773" y="67151"/>
                </a:lnTo>
                <a:lnTo>
                  <a:pt x="14332" y="71089"/>
                </a:lnTo>
                <a:lnTo>
                  <a:pt x="22416" y="73451"/>
                </a:lnTo>
                <a:lnTo>
                  <a:pt x="30763" y="74239"/>
                </a:lnTo>
                <a:lnTo>
                  <a:pt x="39153" y="74239"/>
                </a:lnTo>
                <a:lnTo>
                  <a:pt x="46144" y="71439"/>
                </a:lnTo>
                <a:lnTo>
                  <a:pt x="51738" y="68639"/>
                </a:lnTo>
                <a:lnTo>
                  <a:pt x="57331" y="64439"/>
                </a:lnTo>
                <a:lnTo>
                  <a:pt x="59428" y="60239"/>
                </a:lnTo>
                <a:lnTo>
                  <a:pt x="23771" y="60239"/>
                </a:lnTo>
                <a:lnTo>
                  <a:pt x="15381" y="57420"/>
                </a:lnTo>
                <a:lnTo>
                  <a:pt x="9788" y="51820"/>
                </a:lnTo>
                <a:close/>
              </a:path>
              <a:path w="60325" h="74295">
                <a:moveTo>
                  <a:pt x="34958" y="0"/>
                </a:moveTo>
                <a:lnTo>
                  <a:pt x="23771" y="0"/>
                </a:lnTo>
                <a:lnTo>
                  <a:pt x="16779" y="2800"/>
                </a:lnTo>
                <a:lnTo>
                  <a:pt x="12584" y="5600"/>
                </a:lnTo>
                <a:lnTo>
                  <a:pt x="6991" y="9800"/>
                </a:lnTo>
                <a:lnTo>
                  <a:pt x="4194" y="15400"/>
                </a:lnTo>
                <a:lnTo>
                  <a:pt x="4194" y="29419"/>
                </a:lnTo>
                <a:lnTo>
                  <a:pt x="6991" y="33619"/>
                </a:lnTo>
                <a:lnTo>
                  <a:pt x="13983" y="40619"/>
                </a:lnTo>
                <a:lnTo>
                  <a:pt x="25169" y="43419"/>
                </a:lnTo>
                <a:lnTo>
                  <a:pt x="37754" y="43419"/>
                </a:lnTo>
                <a:lnTo>
                  <a:pt x="40551" y="44819"/>
                </a:lnTo>
                <a:lnTo>
                  <a:pt x="41949" y="44819"/>
                </a:lnTo>
                <a:lnTo>
                  <a:pt x="44746" y="46220"/>
                </a:lnTo>
                <a:lnTo>
                  <a:pt x="46144" y="46220"/>
                </a:lnTo>
                <a:lnTo>
                  <a:pt x="46144" y="54620"/>
                </a:lnTo>
                <a:lnTo>
                  <a:pt x="44746" y="56020"/>
                </a:lnTo>
                <a:lnTo>
                  <a:pt x="41949" y="57420"/>
                </a:lnTo>
                <a:lnTo>
                  <a:pt x="39153" y="60239"/>
                </a:lnTo>
                <a:lnTo>
                  <a:pt x="59428" y="60239"/>
                </a:lnTo>
                <a:lnTo>
                  <a:pt x="60128" y="58839"/>
                </a:lnTo>
                <a:lnTo>
                  <a:pt x="60128" y="46220"/>
                </a:lnTo>
                <a:lnTo>
                  <a:pt x="58729" y="40619"/>
                </a:lnTo>
                <a:lnTo>
                  <a:pt x="55933" y="37819"/>
                </a:lnTo>
                <a:lnTo>
                  <a:pt x="53136" y="33619"/>
                </a:lnTo>
                <a:lnTo>
                  <a:pt x="47543" y="30819"/>
                </a:lnTo>
                <a:lnTo>
                  <a:pt x="40551" y="30819"/>
                </a:lnTo>
                <a:lnTo>
                  <a:pt x="27966" y="29419"/>
                </a:lnTo>
                <a:lnTo>
                  <a:pt x="25169" y="29419"/>
                </a:lnTo>
                <a:lnTo>
                  <a:pt x="22373" y="28019"/>
                </a:lnTo>
                <a:lnTo>
                  <a:pt x="18178" y="23819"/>
                </a:lnTo>
                <a:lnTo>
                  <a:pt x="18178" y="19600"/>
                </a:lnTo>
                <a:lnTo>
                  <a:pt x="20974" y="16800"/>
                </a:lnTo>
                <a:lnTo>
                  <a:pt x="26568" y="14000"/>
                </a:lnTo>
                <a:lnTo>
                  <a:pt x="55583" y="14000"/>
                </a:lnTo>
                <a:lnTo>
                  <a:pt x="58729" y="9800"/>
                </a:lnTo>
                <a:lnTo>
                  <a:pt x="55933" y="7000"/>
                </a:lnTo>
                <a:lnTo>
                  <a:pt x="51738" y="4200"/>
                </a:lnTo>
                <a:lnTo>
                  <a:pt x="47543" y="2800"/>
                </a:lnTo>
                <a:lnTo>
                  <a:pt x="44746" y="2800"/>
                </a:lnTo>
                <a:lnTo>
                  <a:pt x="41949" y="1400"/>
                </a:lnTo>
                <a:lnTo>
                  <a:pt x="37754" y="1400"/>
                </a:lnTo>
                <a:lnTo>
                  <a:pt x="34958" y="0"/>
                </a:lnTo>
                <a:close/>
              </a:path>
              <a:path w="60325" h="74295">
                <a:moveTo>
                  <a:pt x="55583" y="14000"/>
                </a:moveTo>
                <a:lnTo>
                  <a:pt x="39153" y="14000"/>
                </a:lnTo>
                <a:lnTo>
                  <a:pt x="47543" y="18200"/>
                </a:lnTo>
                <a:lnTo>
                  <a:pt x="50339" y="21000"/>
                </a:lnTo>
                <a:lnTo>
                  <a:pt x="55583" y="1400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78912" y="2083582"/>
            <a:ext cx="632230" cy="13291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91590" y="2351084"/>
            <a:ext cx="798537" cy="13309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76824" y="2351084"/>
            <a:ext cx="816809" cy="10080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83200" y="2620078"/>
            <a:ext cx="737011" cy="10216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91590" y="2870723"/>
            <a:ext cx="1016676" cy="10365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983200" y="3160681"/>
            <a:ext cx="594382" cy="10225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78912" y="3418419"/>
            <a:ext cx="263071" cy="10085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67153" y="3449239"/>
            <a:ext cx="104781" cy="7003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91590" y="3685976"/>
            <a:ext cx="135730" cy="10084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53796" y="3716777"/>
            <a:ext cx="53340" cy="102870"/>
          </a:xfrm>
          <a:custGeom>
            <a:avLst/>
            <a:gdLst/>
            <a:ahLst/>
            <a:cxnLst/>
            <a:rect l="l" t="t" r="r" b="b"/>
            <a:pathLst>
              <a:path w="53339" h="102870">
                <a:moveTo>
                  <a:pt x="7084" y="1400"/>
                </a:moveTo>
                <a:lnTo>
                  <a:pt x="0" y="1400"/>
                </a:lnTo>
                <a:lnTo>
                  <a:pt x="0" y="102259"/>
                </a:lnTo>
                <a:lnTo>
                  <a:pt x="7084" y="102259"/>
                </a:lnTo>
                <a:lnTo>
                  <a:pt x="7084" y="60239"/>
                </a:lnTo>
                <a:lnTo>
                  <a:pt x="13284" y="60239"/>
                </a:lnTo>
                <a:lnTo>
                  <a:pt x="8389" y="50438"/>
                </a:lnTo>
                <a:lnTo>
                  <a:pt x="7084" y="43438"/>
                </a:lnTo>
                <a:lnTo>
                  <a:pt x="7182" y="26094"/>
                </a:lnTo>
                <a:lnTo>
                  <a:pt x="8389" y="19619"/>
                </a:lnTo>
                <a:lnTo>
                  <a:pt x="11186" y="14019"/>
                </a:lnTo>
                <a:lnTo>
                  <a:pt x="13983" y="9818"/>
                </a:lnTo>
                <a:lnTo>
                  <a:pt x="7084" y="9818"/>
                </a:lnTo>
                <a:lnTo>
                  <a:pt x="7084" y="1400"/>
                </a:lnTo>
                <a:close/>
              </a:path>
              <a:path w="53339" h="102870">
                <a:moveTo>
                  <a:pt x="13284" y="60239"/>
                </a:moveTo>
                <a:lnTo>
                  <a:pt x="7084" y="60239"/>
                </a:lnTo>
                <a:lnTo>
                  <a:pt x="9881" y="64439"/>
                </a:lnTo>
                <a:lnTo>
                  <a:pt x="12678" y="67239"/>
                </a:lnTo>
                <a:lnTo>
                  <a:pt x="16779" y="68639"/>
                </a:lnTo>
                <a:lnTo>
                  <a:pt x="19576" y="70039"/>
                </a:lnTo>
                <a:lnTo>
                  <a:pt x="35051" y="70039"/>
                </a:lnTo>
                <a:lnTo>
                  <a:pt x="40644" y="68639"/>
                </a:lnTo>
                <a:lnTo>
                  <a:pt x="44746" y="64439"/>
                </a:lnTo>
                <a:lnTo>
                  <a:pt x="19576" y="64439"/>
                </a:lnTo>
                <a:lnTo>
                  <a:pt x="13983" y="61639"/>
                </a:lnTo>
                <a:lnTo>
                  <a:pt x="13284" y="60239"/>
                </a:lnTo>
                <a:close/>
              </a:path>
              <a:path w="53339" h="102870">
                <a:moveTo>
                  <a:pt x="45636" y="7018"/>
                </a:moveTo>
                <a:lnTo>
                  <a:pt x="33559" y="7018"/>
                </a:lnTo>
                <a:lnTo>
                  <a:pt x="39153" y="9818"/>
                </a:lnTo>
                <a:lnTo>
                  <a:pt x="41949" y="14019"/>
                </a:lnTo>
                <a:lnTo>
                  <a:pt x="44746" y="19619"/>
                </a:lnTo>
                <a:lnTo>
                  <a:pt x="46126" y="26094"/>
                </a:lnTo>
                <a:lnTo>
                  <a:pt x="46238" y="43438"/>
                </a:lnTo>
                <a:lnTo>
                  <a:pt x="44746" y="50438"/>
                </a:lnTo>
                <a:lnTo>
                  <a:pt x="39153" y="61639"/>
                </a:lnTo>
                <a:lnTo>
                  <a:pt x="33559" y="64439"/>
                </a:lnTo>
                <a:lnTo>
                  <a:pt x="44746" y="64439"/>
                </a:lnTo>
                <a:lnTo>
                  <a:pt x="48417" y="59451"/>
                </a:lnTo>
                <a:lnTo>
                  <a:pt x="51038" y="52886"/>
                </a:lnTo>
                <a:lnTo>
                  <a:pt x="52612" y="44743"/>
                </a:lnTo>
                <a:lnTo>
                  <a:pt x="53136" y="35019"/>
                </a:lnTo>
                <a:lnTo>
                  <a:pt x="52612" y="26094"/>
                </a:lnTo>
                <a:lnTo>
                  <a:pt x="51038" y="18219"/>
                </a:lnTo>
                <a:lnTo>
                  <a:pt x="48417" y="11394"/>
                </a:lnTo>
                <a:lnTo>
                  <a:pt x="45636" y="7018"/>
                </a:lnTo>
                <a:close/>
              </a:path>
              <a:path w="53339" h="102870">
                <a:moveTo>
                  <a:pt x="30763" y="0"/>
                </a:moveTo>
                <a:lnTo>
                  <a:pt x="23864" y="0"/>
                </a:lnTo>
                <a:lnTo>
                  <a:pt x="19576" y="1400"/>
                </a:lnTo>
                <a:lnTo>
                  <a:pt x="16779" y="2800"/>
                </a:lnTo>
                <a:lnTo>
                  <a:pt x="12678" y="4200"/>
                </a:lnTo>
                <a:lnTo>
                  <a:pt x="9881" y="5618"/>
                </a:lnTo>
                <a:lnTo>
                  <a:pt x="7084" y="9818"/>
                </a:lnTo>
                <a:lnTo>
                  <a:pt x="13983" y="9818"/>
                </a:lnTo>
                <a:lnTo>
                  <a:pt x="19576" y="7018"/>
                </a:lnTo>
                <a:lnTo>
                  <a:pt x="45636" y="7018"/>
                </a:lnTo>
                <a:lnTo>
                  <a:pt x="44746" y="5618"/>
                </a:lnTo>
                <a:lnTo>
                  <a:pt x="41949" y="4200"/>
                </a:lnTo>
                <a:lnTo>
                  <a:pt x="40644" y="2800"/>
                </a:lnTo>
                <a:lnTo>
                  <a:pt x="37848" y="1400"/>
                </a:lnTo>
                <a:lnTo>
                  <a:pt x="35051" y="1400"/>
                </a:lnTo>
                <a:lnTo>
                  <a:pt x="30763" y="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26509" y="3716777"/>
            <a:ext cx="55244" cy="70485"/>
          </a:xfrm>
          <a:custGeom>
            <a:avLst/>
            <a:gdLst/>
            <a:ahLst/>
            <a:cxnLst/>
            <a:rect l="l" t="t" r="r" b="b"/>
            <a:pathLst>
              <a:path w="55244" h="70485">
                <a:moveTo>
                  <a:pt x="32254" y="0"/>
                </a:moveTo>
                <a:lnTo>
                  <a:pt x="23864" y="0"/>
                </a:lnTo>
                <a:lnTo>
                  <a:pt x="19576" y="1400"/>
                </a:lnTo>
                <a:lnTo>
                  <a:pt x="16779" y="2800"/>
                </a:lnTo>
                <a:lnTo>
                  <a:pt x="12678" y="4200"/>
                </a:lnTo>
                <a:lnTo>
                  <a:pt x="7084" y="9818"/>
                </a:lnTo>
                <a:lnTo>
                  <a:pt x="5593" y="12619"/>
                </a:lnTo>
                <a:lnTo>
                  <a:pt x="2796" y="16819"/>
                </a:lnTo>
                <a:lnTo>
                  <a:pt x="1491" y="21019"/>
                </a:lnTo>
                <a:lnTo>
                  <a:pt x="1491" y="25219"/>
                </a:lnTo>
                <a:lnTo>
                  <a:pt x="0" y="29419"/>
                </a:lnTo>
                <a:lnTo>
                  <a:pt x="0" y="43438"/>
                </a:lnTo>
                <a:lnTo>
                  <a:pt x="1491" y="49038"/>
                </a:lnTo>
                <a:lnTo>
                  <a:pt x="4288" y="54638"/>
                </a:lnTo>
                <a:lnTo>
                  <a:pt x="5593" y="60239"/>
                </a:lnTo>
                <a:lnTo>
                  <a:pt x="8389" y="63039"/>
                </a:lnTo>
                <a:lnTo>
                  <a:pt x="13983" y="65839"/>
                </a:lnTo>
                <a:lnTo>
                  <a:pt x="18271" y="68639"/>
                </a:lnTo>
                <a:lnTo>
                  <a:pt x="22373" y="70039"/>
                </a:lnTo>
                <a:lnTo>
                  <a:pt x="35051" y="70039"/>
                </a:lnTo>
                <a:lnTo>
                  <a:pt x="39153" y="68639"/>
                </a:lnTo>
                <a:lnTo>
                  <a:pt x="43441" y="67239"/>
                </a:lnTo>
                <a:lnTo>
                  <a:pt x="46238" y="65839"/>
                </a:lnTo>
                <a:lnTo>
                  <a:pt x="50339" y="63039"/>
                </a:lnTo>
                <a:lnTo>
                  <a:pt x="22373" y="63039"/>
                </a:lnTo>
                <a:lnTo>
                  <a:pt x="16779" y="61639"/>
                </a:lnTo>
                <a:lnTo>
                  <a:pt x="12678" y="56038"/>
                </a:lnTo>
                <a:lnTo>
                  <a:pt x="9881" y="51838"/>
                </a:lnTo>
                <a:lnTo>
                  <a:pt x="7084" y="44838"/>
                </a:lnTo>
                <a:lnTo>
                  <a:pt x="7084" y="36419"/>
                </a:lnTo>
                <a:lnTo>
                  <a:pt x="54627" y="36419"/>
                </a:lnTo>
                <a:lnTo>
                  <a:pt x="54627" y="30819"/>
                </a:lnTo>
                <a:lnTo>
                  <a:pt x="7084" y="30819"/>
                </a:lnTo>
                <a:lnTo>
                  <a:pt x="7084" y="28019"/>
                </a:lnTo>
                <a:lnTo>
                  <a:pt x="8389" y="25219"/>
                </a:lnTo>
                <a:lnTo>
                  <a:pt x="8389" y="21019"/>
                </a:lnTo>
                <a:lnTo>
                  <a:pt x="9881" y="18219"/>
                </a:lnTo>
                <a:lnTo>
                  <a:pt x="11186" y="14019"/>
                </a:lnTo>
                <a:lnTo>
                  <a:pt x="13983" y="11218"/>
                </a:lnTo>
                <a:lnTo>
                  <a:pt x="16779" y="9818"/>
                </a:lnTo>
                <a:lnTo>
                  <a:pt x="19576" y="7018"/>
                </a:lnTo>
                <a:lnTo>
                  <a:pt x="46144" y="7018"/>
                </a:lnTo>
                <a:lnTo>
                  <a:pt x="44746" y="5618"/>
                </a:lnTo>
                <a:lnTo>
                  <a:pt x="39153" y="2800"/>
                </a:lnTo>
                <a:lnTo>
                  <a:pt x="35051" y="1400"/>
                </a:lnTo>
                <a:lnTo>
                  <a:pt x="32254" y="0"/>
                </a:lnTo>
                <a:close/>
              </a:path>
              <a:path w="55244" h="70485">
                <a:moveTo>
                  <a:pt x="49034" y="56038"/>
                </a:moveTo>
                <a:lnTo>
                  <a:pt x="44746" y="58839"/>
                </a:lnTo>
                <a:lnTo>
                  <a:pt x="36356" y="63039"/>
                </a:lnTo>
                <a:lnTo>
                  <a:pt x="50339" y="63039"/>
                </a:lnTo>
                <a:lnTo>
                  <a:pt x="53136" y="60239"/>
                </a:lnTo>
                <a:lnTo>
                  <a:pt x="49034" y="56038"/>
                </a:lnTo>
                <a:close/>
              </a:path>
              <a:path w="55244" h="70485">
                <a:moveTo>
                  <a:pt x="46144" y="7018"/>
                </a:moveTo>
                <a:lnTo>
                  <a:pt x="35051" y="7018"/>
                </a:lnTo>
                <a:lnTo>
                  <a:pt x="37848" y="9818"/>
                </a:lnTo>
                <a:lnTo>
                  <a:pt x="41949" y="11218"/>
                </a:lnTo>
                <a:lnTo>
                  <a:pt x="43441" y="14019"/>
                </a:lnTo>
                <a:lnTo>
                  <a:pt x="44746" y="18219"/>
                </a:lnTo>
                <a:lnTo>
                  <a:pt x="46238" y="21019"/>
                </a:lnTo>
                <a:lnTo>
                  <a:pt x="46238" y="22419"/>
                </a:lnTo>
                <a:lnTo>
                  <a:pt x="47543" y="23819"/>
                </a:lnTo>
                <a:lnTo>
                  <a:pt x="47543" y="30819"/>
                </a:lnTo>
                <a:lnTo>
                  <a:pt x="54627" y="30819"/>
                </a:lnTo>
                <a:lnTo>
                  <a:pt x="54627" y="23819"/>
                </a:lnTo>
                <a:lnTo>
                  <a:pt x="53136" y="19619"/>
                </a:lnTo>
                <a:lnTo>
                  <a:pt x="51831" y="15419"/>
                </a:lnTo>
                <a:lnTo>
                  <a:pt x="50339" y="12619"/>
                </a:lnTo>
                <a:lnTo>
                  <a:pt x="47543" y="8418"/>
                </a:lnTo>
                <a:lnTo>
                  <a:pt x="46144" y="7018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04815" y="3716777"/>
            <a:ext cx="43815" cy="69215"/>
          </a:xfrm>
          <a:custGeom>
            <a:avLst/>
            <a:gdLst/>
            <a:ahLst/>
            <a:cxnLst/>
            <a:rect l="l" t="t" r="r" b="b"/>
            <a:pathLst>
              <a:path w="43814" h="69214">
                <a:moveTo>
                  <a:pt x="7084" y="1400"/>
                </a:moveTo>
                <a:lnTo>
                  <a:pt x="0" y="1400"/>
                </a:lnTo>
                <a:lnTo>
                  <a:pt x="0" y="68639"/>
                </a:lnTo>
                <a:lnTo>
                  <a:pt x="7084" y="68639"/>
                </a:lnTo>
                <a:lnTo>
                  <a:pt x="7084" y="23819"/>
                </a:lnTo>
                <a:lnTo>
                  <a:pt x="8389" y="22419"/>
                </a:lnTo>
                <a:lnTo>
                  <a:pt x="8389" y="19619"/>
                </a:lnTo>
                <a:lnTo>
                  <a:pt x="9881" y="16819"/>
                </a:lnTo>
                <a:lnTo>
                  <a:pt x="11186" y="15419"/>
                </a:lnTo>
                <a:lnTo>
                  <a:pt x="12678" y="12619"/>
                </a:lnTo>
                <a:lnTo>
                  <a:pt x="13983" y="11218"/>
                </a:lnTo>
                <a:lnTo>
                  <a:pt x="15474" y="9818"/>
                </a:lnTo>
                <a:lnTo>
                  <a:pt x="7084" y="9818"/>
                </a:lnTo>
                <a:lnTo>
                  <a:pt x="7084" y="1400"/>
                </a:lnTo>
                <a:close/>
              </a:path>
              <a:path w="43814" h="69214">
                <a:moveTo>
                  <a:pt x="43441" y="7018"/>
                </a:moveTo>
                <a:lnTo>
                  <a:pt x="30763" y="7018"/>
                </a:lnTo>
                <a:lnTo>
                  <a:pt x="32254" y="8418"/>
                </a:lnTo>
                <a:lnTo>
                  <a:pt x="35051" y="8418"/>
                </a:lnTo>
                <a:lnTo>
                  <a:pt x="36356" y="9818"/>
                </a:lnTo>
                <a:lnTo>
                  <a:pt x="39153" y="12619"/>
                </a:lnTo>
                <a:lnTo>
                  <a:pt x="43441" y="7018"/>
                </a:lnTo>
                <a:close/>
              </a:path>
              <a:path w="43814" h="69214">
                <a:moveTo>
                  <a:pt x="30763" y="0"/>
                </a:moveTo>
                <a:lnTo>
                  <a:pt x="23864" y="0"/>
                </a:lnTo>
                <a:lnTo>
                  <a:pt x="19576" y="1400"/>
                </a:lnTo>
                <a:lnTo>
                  <a:pt x="15474" y="2800"/>
                </a:lnTo>
                <a:lnTo>
                  <a:pt x="12678" y="4200"/>
                </a:lnTo>
                <a:lnTo>
                  <a:pt x="7084" y="9818"/>
                </a:lnTo>
                <a:lnTo>
                  <a:pt x="15474" y="9818"/>
                </a:lnTo>
                <a:lnTo>
                  <a:pt x="18271" y="8418"/>
                </a:lnTo>
                <a:lnTo>
                  <a:pt x="19576" y="7018"/>
                </a:lnTo>
                <a:lnTo>
                  <a:pt x="43441" y="7018"/>
                </a:lnTo>
                <a:lnTo>
                  <a:pt x="41949" y="4200"/>
                </a:lnTo>
                <a:lnTo>
                  <a:pt x="36356" y="1400"/>
                </a:lnTo>
                <a:lnTo>
                  <a:pt x="33559" y="1400"/>
                </a:lnTo>
                <a:lnTo>
                  <a:pt x="30763" y="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991590" y="3952115"/>
            <a:ext cx="704943" cy="1022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91590" y="4228053"/>
            <a:ext cx="67119" cy="10085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79778" y="4239273"/>
            <a:ext cx="229325" cy="9104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31476" y="4226654"/>
            <a:ext cx="10160" cy="102870"/>
          </a:xfrm>
          <a:custGeom>
            <a:avLst/>
            <a:gdLst/>
            <a:ahLst/>
            <a:cxnLst/>
            <a:rect l="l" t="t" r="r" b="b"/>
            <a:pathLst>
              <a:path w="10160" h="102870">
                <a:moveTo>
                  <a:pt x="9695" y="2800"/>
                </a:moveTo>
                <a:lnTo>
                  <a:pt x="0" y="2800"/>
                </a:lnTo>
                <a:lnTo>
                  <a:pt x="0" y="8400"/>
                </a:lnTo>
                <a:lnTo>
                  <a:pt x="1305" y="9800"/>
                </a:lnTo>
                <a:lnTo>
                  <a:pt x="2796" y="11218"/>
                </a:lnTo>
                <a:lnTo>
                  <a:pt x="8389" y="11218"/>
                </a:lnTo>
                <a:lnTo>
                  <a:pt x="8389" y="9800"/>
                </a:lnTo>
                <a:lnTo>
                  <a:pt x="9695" y="8400"/>
                </a:lnTo>
                <a:lnTo>
                  <a:pt x="9695" y="2800"/>
                </a:lnTo>
                <a:close/>
              </a:path>
              <a:path w="10160" h="102870">
                <a:moveTo>
                  <a:pt x="6898" y="0"/>
                </a:moveTo>
                <a:lnTo>
                  <a:pt x="4101" y="0"/>
                </a:lnTo>
                <a:lnTo>
                  <a:pt x="2796" y="1400"/>
                </a:lnTo>
                <a:lnTo>
                  <a:pt x="1305" y="2800"/>
                </a:lnTo>
                <a:lnTo>
                  <a:pt x="8389" y="2800"/>
                </a:lnTo>
                <a:lnTo>
                  <a:pt x="8389" y="1400"/>
                </a:lnTo>
                <a:lnTo>
                  <a:pt x="6898" y="0"/>
                </a:lnTo>
                <a:close/>
              </a:path>
              <a:path w="10160" h="102870">
                <a:moveTo>
                  <a:pt x="8389" y="33619"/>
                </a:moveTo>
                <a:lnTo>
                  <a:pt x="1305" y="33619"/>
                </a:lnTo>
                <a:lnTo>
                  <a:pt x="1305" y="102259"/>
                </a:lnTo>
                <a:lnTo>
                  <a:pt x="8389" y="102259"/>
                </a:lnTo>
                <a:lnTo>
                  <a:pt x="8389" y="33619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67833" y="4260273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69" h="69214">
                <a:moveTo>
                  <a:pt x="6898" y="0"/>
                </a:moveTo>
                <a:lnTo>
                  <a:pt x="0" y="0"/>
                </a:lnTo>
                <a:lnTo>
                  <a:pt x="0" y="68639"/>
                </a:lnTo>
                <a:lnTo>
                  <a:pt x="6898" y="68639"/>
                </a:lnTo>
                <a:lnTo>
                  <a:pt x="6898" y="22419"/>
                </a:lnTo>
                <a:lnTo>
                  <a:pt x="8389" y="18219"/>
                </a:lnTo>
                <a:lnTo>
                  <a:pt x="9695" y="15419"/>
                </a:lnTo>
                <a:lnTo>
                  <a:pt x="11186" y="12600"/>
                </a:lnTo>
                <a:lnTo>
                  <a:pt x="12491" y="9800"/>
                </a:lnTo>
                <a:lnTo>
                  <a:pt x="15288" y="8400"/>
                </a:lnTo>
                <a:lnTo>
                  <a:pt x="6898" y="8400"/>
                </a:lnTo>
                <a:lnTo>
                  <a:pt x="6898" y="0"/>
                </a:lnTo>
                <a:close/>
              </a:path>
              <a:path w="52069" h="69214">
                <a:moveTo>
                  <a:pt x="44746" y="5600"/>
                </a:moveTo>
                <a:lnTo>
                  <a:pt x="32068" y="5600"/>
                </a:lnTo>
                <a:lnTo>
                  <a:pt x="36356" y="7000"/>
                </a:lnTo>
                <a:lnTo>
                  <a:pt x="40458" y="11200"/>
                </a:lnTo>
                <a:lnTo>
                  <a:pt x="43254" y="14000"/>
                </a:lnTo>
                <a:lnTo>
                  <a:pt x="44746" y="19619"/>
                </a:lnTo>
                <a:lnTo>
                  <a:pt x="44746" y="68639"/>
                </a:lnTo>
                <a:lnTo>
                  <a:pt x="51644" y="68639"/>
                </a:lnTo>
                <a:lnTo>
                  <a:pt x="51644" y="16819"/>
                </a:lnTo>
                <a:lnTo>
                  <a:pt x="50339" y="9800"/>
                </a:lnTo>
                <a:lnTo>
                  <a:pt x="44746" y="5600"/>
                </a:lnTo>
                <a:close/>
              </a:path>
              <a:path w="52069" h="69214">
                <a:moveTo>
                  <a:pt x="34864" y="0"/>
                </a:moveTo>
                <a:lnTo>
                  <a:pt x="18085" y="0"/>
                </a:lnTo>
                <a:lnTo>
                  <a:pt x="12491" y="2800"/>
                </a:lnTo>
                <a:lnTo>
                  <a:pt x="6898" y="8400"/>
                </a:lnTo>
                <a:lnTo>
                  <a:pt x="15288" y="8400"/>
                </a:lnTo>
                <a:lnTo>
                  <a:pt x="18085" y="7000"/>
                </a:lnTo>
                <a:lnTo>
                  <a:pt x="22373" y="5600"/>
                </a:lnTo>
                <a:lnTo>
                  <a:pt x="44746" y="5600"/>
                </a:lnTo>
                <a:lnTo>
                  <a:pt x="40458" y="1400"/>
                </a:lnTo>
                <a:lnTo>
                  <a:pt x="34864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440546" y="4260273"/>
            <a:ext cx="54610" cy="70485"/>
          </a:xfrm>
          <a:custGeom>
            <a:avLst/>
            <a:gdLst/>
            <a:ahLst/>
            <a:cxnLst/>
            <a:rect l="l" t="t" r="r" b="b"/>
            <a:pathLst>
              <a:path w="54610" h="70485">
                <a:moveTo>
                  <a:pt x="4101" y="54638"/>
                </a:moveTo>
                <a:lnTo>
                  <a:pt x="27966" y="70039"/>
                </a:lnTo>
                <a:lnTo>
                  <a:pt x="33559" y="70039"/>
                </a:lnTo>
                <a:lnTo>
                  <a:pt x="37661" y="68639"/>
                </a:lnTo>
                <a:lnTo>
                  <a:pt x="41949" y="67239"/>
                </a:lnTo>
                <a:lnTo>
                  <a:pt x="46051" y="65839"/>
                </a:lnTo>
                <a:lnTo>
                  <a:pt x="48848" y="63039"/>
                </a:lnTo>
                <a:lnTo>
                  <a:pt x="18085" y="63039"/>
                </a:lnTo>
                <a:lnTo>
                  <a:pt x="9695" y="60239"/>
                </a:lnTo>
                <a:lnTo>
                  <a:pt x="4101" y="54638"/>
                </a:lnTo>
                <a:close/>
              </a:path>
              <a:path w="54610" h="70485">
                <a:moveTo>
                  <a:pt x="36356" y="0"/>
                </a:moveTo>
                <a:lnTo>
                  <a:pt x="18085" y="0"/>
                </a:lnTo>
                <a:lnTo>
                  <a:pt x="13983" y="1400"/>
                </a:lnTo>
                <a:lnTo>
                  <a:pt x="11186" y="4200"/>
                </a:lnTo>
                <a:lnTo>
                  <a:pt x="8389" y="5600"/>
                </a:lnTo>
                <a:lnTo>
                  <a:pt x="5593" y="8400"/>
                </a:lnTo>
                <a:lnTo>
                  <a:pt x="4101" y="11200"/>
                </a:lnTo>
                <a:lnTo>
                  <a:pt x="2796" y="15419"/>
                </a:lnTo>
                <a:lnTo>
                  <a:pt x="2796" y="18219"/>
                </a:lnTo>
                <a:lnTo>
                  <a:pt x="34864" y="37819"/>
                </a:lnTo>
                <a:lnTo>
                  <a:pt x="39153" y="37819"/>
                </a:lnTo>
                <a:lnTo>
                  <a:pt x="44746" y="40619"/>
                </a:lnTo>
                <a:lnTo>
                  <a:pt x="46051" y="43419"/>
                </a:lnTo>
                <a:lnTo>
                  <a:pt x="47543" y="46220"/>
                </a:lnTo>
                <a:lnTo>
                  <a:pt x="47543" y="53238"/>
                </a:lnTo>
                <a:lnTo>
                  <a:pt x="46051" y="57439"/>
                </a:lnTo>
                <a:lnTo>
                  <a:pt x="41949" y="58839"/>
                </a:lnTo>
                <a:lnTo>
                  <a:pt x="39153" y="61639"/>
                </a:lnTo>
                <a:lnTo>
                  <a:pt x="33559" y="63039"/>
                </a:lnTo>
                <a:lnTo>
                  <a:pt x="48848" y="63039"/>
                </a:lnTo>
                <a:lnTo>
                  <a:pt x="51644" y="60239"/>
                </a:lnTo>
                <a:lnTo>
                  <a:pt x="53136" y="57439"/>
                </a:lnTo>
                <a:lnTo>
                  <a:pt x="54441" y="53238"/>
                </a:lnTo>
                <a:lnTo>
                  <a:pt x="54441" y="43419"/>
                </a:lnTo>
                <a:lnTo>
                  <a:pt x="53136" y="39219"/>
                </a:lnTo>
                <a:lnTo>
                  <a:pt x="48848" y="36419"/>
                </a:lnTo>
                <a:lnTo>
                  <a:pt x="46051" y="33619"/>
                </a:lnTo>
                <a:lnTo>
                  <a:pt x="34864" y="30819"/>
                </a:lnTo>
                <a:lnTo>
                  <a:pt x="23678" y="30819"/>
                </a:lnTo>
                <a:lnTo>
                  <a:pt x="19576" y="29419"/>
                </a:lnTo>
                <a:lnTo>
                  <a:pt x="15288" y="29419"/>
                </a:lnTo>
                <a:lnTo>
                  <a:pt x="12491" y="26619"/>
                </a:lnTo>
                <a:lnTo>
                  <a:pt x="11186" y="25219"/>
                </a:lnTo>
                <a:lnTo>
                  <a:pt x="9695" y="22419"/>
                </a:lnTo>
                <a:lnTo>
                  <a:pt x="9695" y="15419"/>
                </a:lnTo>
                <a:lnTo>
                  <a:pt x="11186" y="11200"/>
                </a:lnTo>
                <a:lnTo>
                  <a:pt x="13983" y="9800"/>
                </a:lnTo>
                <a:lnTo>
                  <a:pt x="16779" y="7000"/>
                </a:lnTo>
                <a:lnTo>
                  <a:pt x="20881" y="5600"/>
                </a:lnTo>
                <a:lnTo>
                  <a:pt x="49593" y="5600"/>
                </a:lnTo>
                <a:lnTo>
                  <a:pt x="47543" y="4200"/>
                </a:lnTo>
                <a:lnTo>
                  <a:pt x="44746" y="2800"/>
                </a:lnTo>
                <a:lnTo>
                  <a:pt x="40458" y="1400"/>
                </a:lnTo>
                <a:lnTo>
                  <a:pt x="36356" y="0"/>
                </a:lnTo>
                <a:close/>
              </a:path>
              <a:path w="54610" h="70485">
                <a:moveTo>
                  <a:pt x="49593" y="5600"/>
                </a:moveTo>
                <a:lnTo>
                  <a:pt x="34864" y="5600"/>
                </a:lnTo>
                <a:lnTo>
                  <a:pt x="40458" y="7000"/>
                </a:lnTo>
                <a:lnTo>
                  <a:pt x="46051" y="11200"/>
                </a:lnTo>
                <a:lnTo>
                  <a:pt x="51644" y="7000"/>
                </a:lnTo>
                <a:lnTo>
                  <a:pt x="49593" y="560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87282" y="2082089"/>
            <a:ext cx="88187" cy="10080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02131" y="2114383"/>
            <a:ext cx="52069" cy="68580"/>
          </a:xfrm>
          <a:custGeom>
            <a:avLst/>
            <a:gdLst/>
            <a:ahLst/>
            <a:cxnLst/>
            <a:rect l="l" t="t" r="r" b="b"/>
            <a:pathLst>
              <a:path w="52070" h="68580">
                <a:moveTo>
                  <a:pt x="6898" y="1306"/>
                </a:moveTo>
                <a:lnTo>
                  <a:pt x="0" y="1306"/>
                </a:lnTo>
                <a:lnTo>
                  <a:pt x="0" y="68508"/>
                </a:lnTo>
                <a:lnTo>
                  <a:pt x="6898" y="68508"/>
                </a:lnTo>
                <a:lnTo>
                  <a:pt x="6898" y="18107"/>
                </a:lnTo>
                <a:lnTo>
                  <a:pt x="8389" y="15307"/>
                </a:lnTo>
                <a:lnTo>
                  <a:pt x="9695" y="12507"/>
                </a:lnTo>
                <a:lnTo>
                  <a:pt x="12491" y="9706"/>
                </a:lnTo>
                <a:lnTo>
                  <a:pt x="15288" y="8400"/>
                </a:lnTo>
                <a:lnTo>
                  <a:pt x="6898" y="8400"/>
                </a:lnTo>
                <a:lnTo>
                  <a:pt x="6898" y="1306"/>
                </a:lnTo>
                <a:close/>
              </a:path>
              <a:path w="52070" h="68580">
                <a:moveTo>
                  <a:pt x="44746" y="6906"/>
                </a:moveTo>
                <a:lnTo>
                  <a:pt x="32068" y="6906"/>
                </a:lnTo>
                <a:lnTo>
                  <a:pt x="36356" y="8400"/>
                </a:lnTo>
                <a:lnTo>
                  <a:pt x="43254" y="15307"/>
                </a:lnTo>
                <a:lnTo>
                  <a:pt x="44746" y="19600"/>
                </a:lnTo>
                <a:lnTo>
                  <a:pt x="44746" y="68508"/>
                </a:lnTo>
                <a:lnTo>
                  <a:pt x="51644" y="68508"/>
                </a:lnTo>
                <a:lnTo>
                  <a:pt x="51644" y="16800"/>
                </a:lnTo>
                <a:lnTo>
                  <a:pt x="48848" y="11200"/>
                </a:lnTo>
                <a:lnTo>
                  <a:pt x="44746" y="6906"/>
                </a:lnTo>
                <a:close/>
              </a:path>
              <a:path w="52070" h="68580">
                <a:moveTo>
                  <a:pt x="34864" y="0"/>
                </a:moveTo>
                <a:lnTo>
                  <a:pt x="18085" y="0"/>
                </a:lnTo>
                <a:lnTo>
                  <a:pt x="11186" y="2800"/>
                </a:lnTo>
                <a:lnTo>
                  <a:pt x="6898" y="8400"/>
                </a:lnTo>
                <a:lnTo>
                  <a:pt x="15288" y="8400"/>
                </a:lnTo>
                <a:lnTo>
                  <a:pt x="18085" y="6906"/>
                </a:lnTo>
                <a:lnTo>
                  <a:pt x="44746" y="6906"/>
                </a:lnTo>
                <a:lnTo>
                  <a:pt x="40458" y="2800"/>
                </a:lnTo>
                <a:lnTo>
                  <a:pt x="34864" y="0"/>
                </a:lnTo>
                <a:close/>
              </a:path>
            </a:pathLst>
          </a:custGeom>
          <a:solidFill>
            <a:srgbClr val="A87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80437" y="2082089"/>
            <a:ext cx="123052" cy="10229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983180" y="2349590"/>
            <a:ext cx="134239" cy="10229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44081" y="2349590"/>
            <a:ext cx="53340" cy="102870"/>
          </a:xfrm>
          <a:custGeom>
            <a:avLst/>
            <a:gdLst/>
            <a:ahLst/>
            <a:cxnLst/>
            <a:rect l="l" t="t" r="r" b="b"/>
            <a:pathLst>
              <a:path w="53339" h="102869">
                <a:moveTo>
                  <a:pt x="13330" y="92589"/>
                </a:moveTo>
                <a:lnTo>
                  <a:pt x="6898" y="92589"/>
                </a:lnTo>
                <a:lnTo>
                  <a:pt x="9695" y="96696"/>
                </a:lnTo>
                <a:lnTo>
                  <a:pt x="13983" y="98189"/>
                </a:lnTo>
                <a:lnTo>
                  <a:pt x="16779" y="99496"/>
                </a:lnTo>
                <a:lnTo>
                  <a:pt x="19576" y="100989"/>
                </a:lnTo>
                <a:lnTo>
                  <a:pt x="23678" y="102296"/>
                </a:lnTo>
                <a:lnTo>
                  <a:pt x="34864" y="102296"/>
                </a:lnTo>
                <a:lnTo>
                  <a:pt x="40458" y="100989"/>
                </a:lnTo>
                <a:lnTo>
                  <a:pt x="44746" y="96696"/>
                </a:lnTo>
                <a:lnTo>
                  <a:pt x="45710" y="95389"/>
                </a:lnTo>
                <a:lnTo>
                  <a:pt x="19576" y="95389"/>
                </a:lnTo>
                <a:lnTo>
                  <a:pt x="13983" y="93896"/>
                </a:lnTo>
                <a:lnTo>
                  <a:pt x="13330" y="92589"/>
                </a:lnTo>
                <a:close/>
              </a:path>
              <a:path w="53339" h="102869">
                <a:moveTo>
                  <a:pt x="6898" y="0"/>
                </a:moveTo>
                <a:lnTo>
                  <a:pt x="0" y="0"/>
                </a:lnTo>
                <a:lnTo>
                  <a:pt x="0" y="100989"/>
                </a:lnTo>
                <a:lnTo>
                  <a:pt x="6898" y="100989"/>
                </a:lnTo>
                <a:lnTo>
                  <a:pt x="6898" y="92589"/>
                </a:lnTo>
                <a:lnTo>
                  <a:pt x="13330" y="92589"/>
                </a:lnTo>
                <a:lnTo>
                  <a:pt x="8389" y="82695"/>
                </a:lnTo>
                <a:lnTo>
                  <a:pt x="6898" y="75788"/>
                </a:lnTo>
                <a:lnTo>
                  <a:pt x="6898" y="58801"/>
                </a:lnTo>
                <a:lnTo>
                  <a:pt x="8389" y="51894"/>
                </a:lnTo>
                <a:lnTo>
                  <a:pt x="13330" y="42001"/>
                </a:lnTo>
                <a:lnTo>
                  <a:pt x="6898" y="42001"/>
                </a:lnTo>
                <a:lnTo>
                  <a:pt x="6898" y="0"/>
                </a:lnTo>
                <a:close/>
              </a:path>
              <a:path w="53339" h="102869">
                <a:moveTo>
                  <a:pt x="45710" y="39201"/>
                </a:moveTo>
                <a:lnTo>
                  <a:pt x="34864" y="39201"/>
                </a:lnTo>
                <a:lnTo>
                  <a:pt x="39153" y="40694"/>
                </a:lnTo>
                <a:lnTo>
                  <a:pt x="44746" y="51894"/>
                </a:lnTo>
                <a:lnTo>
                  <a:pt x="46051" y="58801"/>
                </a:lnTo>
                <a:lnTo>
                  <a:pt x="46051" y="75788"/>
                </a:lnTo>
                <a:lnTo>
                  <a:pt x="44746" y="82695"/>
                </a:lnTo>
                <a:lnTo>
                  <a:pt x="39153" y="93896"/>
                </a:lnTo>
                <a:lnTo>
                  <a:pt x="34864" y="95389"/>
                </a:lnTo>
                <a:lnTo>
                  <a:pt x="45710" y="95389"/>
                </a:lnTo>
                <a:lnTo>
                  <a:pt x="48417" y="91723"/>
                </a:lnTo>
                <a:lnTo>
                  <a:pt x="51038" y="85192"/>
                </a:lnTo>
                <a:lnTo>
                  <a:pt x="52612" y="77086"/>
                </a:lnTo>
                <a:lnTo>
                  <a:pt x="53136" y="67388"/>
                </a:lnTo>
                <a:lnTo>
                  <a:pt x="52612" y="57582"/>
                </a:lnTo>
                <a:lnTo>
                  <a:pt x="51038" y="49421"/>
                </a:lnTo>
                <a:lnTo>
                  <a:pt x="48417" y="42870"/>
                </a:lnTo>
                <a:lnTo>
                  <a:pt x="45710" y="39201"/>
                </a:lnTo>
                <a:close/>
              </a:path>
              <a:path w="53339" h="102869">
                <a:moveTo>
                  <a:pt x="34864" y="32294"/>
                </a:moveTo>
                <a:lnTo>
                  <a:pt x="23678" y="32294"/>
                </a:lnTo>
                <a:lnTo>
                  <a:pt x="19576" y="33600"/>
                </a:lnTo>
                <a:lnTo>
                  <a:pt x="16779" y="35094"/>
                </a:lnTo>
                <a:lnTo>
                  <a:pt x="13983" y="36401"/>
                </a:lnTo>
                <a:lnTo>
                  <a:pt x="9695" y="37894"/>
                </a:lnTo>
                <a:lnTo>
                  <a:pt x="6898" y="42001"/>
                </a:lnTo>
                <a:lnTo>
                  <a:pt x="13330" y="42001"/>
                </a:lnTo>
                <a:lnTo>
                  <a:pt x="13983" y="40694"/>
                </a:lnTo>
                <a:lnTo>
                  <a:pt x="19576" y="39201"/>
                </a:lnTo>
                <a:lnTo>
                  <a:pt x="45710" y="39201"/>
                </a:lnTo>
                <a:lnTo>
                  <a:pt x="44746" y="37894"/>
                </a:lnTo>
                <a:lnTo>
                  <a:pt x="43254" y="36401"/>
                </a:lnTo>
                <a:lnTo>
                  <a:pt x="40458" y="35094"/>
                </a:lnTo>
                <a:lnTo>
                  <a:pt x="37661" y="33600"/>
                </a:lnTo>
                <a:lnTo>
                  <a:pt x="34864" y="32294"/>
                </a:lnTo>
                <a:close/>
              </a:path>
            </a:pathLst>
          </a:custGeom>
          <a:solidFill>
            <a:srgbClr val="F69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220896" y="2349590"/>
            <a:ext cx="163697" cy="10229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983180" y="2620078"/>
            <a:ext cx="134239" cy="10216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44081" y="2620078"/>
            <a:ext cx="129951" cy="10216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87282" y="2872123"/>
            <a:ext cx="61594" cy="100965"/>
          </a:xfrm>
          <a:custGeom>
            <a:avLst/>
            <a:gdLst/>
            <a:ahLst/>
            <a:cxnLst/>
            <a:rect l="l" t="t" r="r" b="b"/>
            <a:pathLst>
              <a:path w="61595" h="100964">
                <a:moveTo>
                  <a:pt x="61526" y="0"/>
                </a:moveTo>
                <a:lnTo>
                  <a:pt x="0" y="0"/>
                </a:lnTo>
                <a:lnTo>
                  <a:pt x="0" y="100858"/>
                </a:lnTo>
                <a:lnTo>
                  <a:pt x="61526" y="100858"/>
                </a:lnTo>
                <a:lnTo>
                  <a:pt x="61526" y="93858"/>
                </a:lnTo>
                <a:lnTo>
                  <a:pt x="7084" y="93858"/>
                </a:lnTo>
                <a:lnTo>
                  <a:pt x="7084" y="53238"/>
                </a:lnTo>
                <a:lnTo>
                  <a:pt x="53136" y="53238"/>
                </a:lnTo>
                <a:lnTo>
                  <a:pt x="53136" y="46238"/>
                </a:lnTo>
                <a:lnTo>
                  <a:pt x="7084" y="46238"/>
                </a:lnTo>
                <a:lnTo>
                  <a:pt x="7084" y="7018"/>
                </a:lnTo>
                <a:lnTo>
                  <a:pt x="61526" y="7018"/>
                </a:lnTo>
                <a:lnTo>
                  <a:pt x="61526" y="0"/>
                </a:lnTo>
                <a:close/>
              </a:path>
            </a:pathLst>
          </a:custGeom>
          <a:solidFill>
            <a:srgbClr val="6AB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69876" y="2904343"/>
            <a:ext cx="97882" cy="6863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88828" y="2904343"/>
            <a:ext cx="53340" cy="69215"/>
          </a:xfrm>
          <a:custGeom>
            <a:avLst/>
            <a:gdLst/>
            <a:ahLst/>
            <a:cxnLst/>
            <a:rect l="l" t="t" r="r" b="b"/>
            <a:pathLst>
              <a:path w="53339" h="69214">
                <a:moveTo>
                  <a:pt x="46910" y="5600"/>
                </a:moveTo>
                <a:lnTo>
                  <a:pt x="33559" y="5600"/>
                </a:lnTo>
                <a:lnTo>
                  <a:pt x="39153" y="7018"/>
                </a:lnTo>
                <a:lnTo>
                  <a:pt x="44746" y="12619"/>
                </a:lnTo>
                <a:lnTo>
                  <a:pt x="46051" y="16819"/>
                </a:lnTo>
                <a:lnTo>
                  <a:pt x="46051" y="29419"/>
                </a:lnTo>
                <a:lnTo>
                  <a:pt x="16779" y="29419"/>
                </a:lnTo>
                <a:lnTo>
                  <a:pt x="11186" y="32219"/>
                </a:lnTo>
                <a:lnTo>
                  <a:pt x="6898" y="35019"/>
                </a:lnTo>
                <a:lnTo>
                  <a:pt x="2796" y="39219"/>
                </a:lnTo>
                <a:lnTo>
                  <a:pt x="0" y="43438"/>
                </a:lnTo>
                <a:lnTo>
                  <a:pt x="0" y="54638"/>
                </a:lnTo>
                <a:lnTo>
                  <a:pt x="2796" y="60239"/>
                </a:lnTo>
                <a:lnTo>
                  <a:pt x="5593" y="63039"/>
                </a:lnTo>
                <a:lnTo>
                  <a:pt x="6898" y="64439"/>
                </a:lnTo>
                <a:lnTo>
                  <a:pt x="8389" y="65839"/>
                </a:lnTo>
                <a:lnTo>
                  <a:pt x="9695" y="67239"/>
                </a:lnTo>
                <a:lnTo>
                  <a:pt x="12491" y="67239"/>
                </a:lnTo>
                <a:lnTo>
                  <a:pt x="13983" y="68639"/>
                </a:lnTo>
                <a:lnTo>
                  <a:pt x="33559" y="68639"/>
                </a:lnTo>
                <a:lnTo>
                  <a:pt x="37661" y="67239"/>
                </a:lnTo>
                <a:lnTo>
                  <a:pt x="43254" y="64439"/>
                </a:lnTo>
                <a:lnTo>
                  <a:pt x="44653" y="63039"/>
                </a:lnTo>
                <a:lnTo>
                  <a:pt x="19576" y="63039"/>
                </a:lnTo>
                <a:lnTo>
                  <a:pt x="15288" y="61639"/>
                </a:lnTo>
                <a:lnTo>
                  <a:pt x="12491" y="60239"/>
                </a:lnTo>
                <a:lnTo>
                  <a:pt x="6898" y="54638"/>
                </a:lnTo>
                <a:lnTo>
                  <a:pt x="6898" y="40619"/>
                </a:lnTo>
                <a:lnTo>
                  <a:pt x="13983" y="36419"/>
                </a:lnTo>
                <a:lnTo>
                  <a:pt x="53136" y="36419"/>
                </a:lnTo>
                <a:lnTo>
                  <a:pt x="53136" y="21019"/>
                </a:lnTo>
                <a:lnTo>
                  <a:pt x="51539" y="11828"/>
                </a:lnTo>
                <a:lnTo>
                  <a:pt x="46910" y="5600"/>
                </a:lnTo>
                <a:close/>
              </a:path>
              <a:path w="53339" h="69214">
                <a:moveTo>
                  <a:pt x="53136" y="36419"/>
                </a:moveTo>
                <a:lnTo>
                  <a:pt x="46051" y="36419"/>
                </a:lnTo>
                <a:lnTo>
                  <a:pt x="46051" y="50438"/>
                </a:lnTo>
                <a:lnTo>
                  <a:pt x="44746" y="54638"/>
                </a:lnTo>
                <a:lnTo>
                  <a:pt x="41949" y="57439"/>
                </a:lnTo>
                <a:lnTo>
                  <a:pt x="40458" y="60239"/>
                </a:lnTo>
                <a:lnTo>
                  <a:pt x="37661" y="61639"/>
                </a:lnTo>
                <a:lnTo>
                  <a:pt x="46051" y="61639"/>
                </a:lnTo>
                <a:lnTo>
                  <a:pt x="46051" y="68639"/>
                </a:lnTo>
                <a:lnTo>
                  <a:pt x="53136" y="68639"/>
                </a:lnTo>
                <a:lnTo>
                  <a:pt x="53136" y="36419"/>
                </a:lnTo>
                <a:close/>
              </a:path>
              <a:path w="53339" h="69214">
                <a:moveTo>
                  <a:pt x="46051" y="61639"/>
                </a:moveTo>
                <a:lnTo>
                  <a:pt x="34864" y="61639"/>
                </a:lnTo>
                <a:lnTo>
                  <a:pt x="32068" y="63039"/>
                </a:lnTo>
                <a:lnTo>
                  <a:pt x="44653" y="63039"/>
                </a:lnTo>
                <a:lnTo>
                  <a:pt x="46051" y="61639"/>
                </a:lnTo>
                <a:close/>
              </a:path>
              <a:path w="53339" h="69214">
                <a:moveTo>
                  <a:pt x="26474" y="0"/>
                </a:moveTo>
                <a:lnTo>
                  <a:pt x="16779" y="0"/>
                </a:lnTo>
                <a:lnTo>
                  <a:pt x="13983" y="1400"/>
                </a:lnTo>
                <a:lnTo>
                  <a:pt x="11186" y="1400"/>
                </a:lnTo>
                <a:lnTo>
                  <a:pt x="9695" y="4200"/>
                </a:lnTo>
                <a:lnTo>
                  <a:pt x="6898" y="5600"/>
                </a:lnTo>
                <a:lnTo>
                  <a:pt x="5593" y="7018"/>
                </a:lnTo>
                <a:lnTo>
                  <a:pt x="2796" y="9818"/>
                </a:lnTo>
                <a:lnTo>
                  <a:pt x="8389" y="14019"/>
                </a:lnTo>
                <a:lnTo>
                  <a:pt x="9695" y="11218"/>
                </a:lnTo>
                <a:lnTo>
                  <a:pt x="12491" y="8418"/>
                </a:lnTo>
                <a:lnTo>
                  <a:pt x="15288" y="8418"/>
                </a:lnTo>
                <a:lnTo>
                  <a:pt x="18085" y="7018"/>
                </a:lnTo>
                <a:lnTo>
                  <a:pt x="22373" y="5600"/>
                </a:lnTo>
                <a:lnTo>
                  <a:pt x="46910" y="5600"/>
                </a:lnTo>
                <a:lnTo>
                  <a:pt x="46657" y="5259"/>
                </a:lnTo>
                <a:lnTo>
                  <a:pt x="38349" y="1315"/>
                </a:lnTo>
                <a:lnTo>
                  <a:pt x="26474" y="0"/>
                </a:lnTo>
                <a:close/>
              </a:path>
            </a:pathLst>
          </a:custGeom>
          <a:solidFill>
            <a:srgbClr val="6AB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67134" y="2870723"/>
            <a:ext cx="11430" cy="102870"/>
          </a:xfrm>
          <a:custGeom>
            <a:avLst/>
            <a:gdLst/>
            <a:ahLst/>
            <a:cxnLst/>
            <a:rect l="l" t="t" r="r" b="b"/>
            <a:pathLst>
              <a:path w="11429" h="102869">
                <a:moveTo>
                  <a:pt x="6898" y="0"/>
                </a:moveTo>
                <a:lnTo>
                  <a:pt x="4101" y="0"/>
                </a:lnTo>
                <a:lnTo>
                  <a:pt x="2796" y="1400"/>
                </a:lnTo>
                <a:lnTo>
                  <a:pt x="1305" y="2818"/>
                </a:lnTo>
                <a:lnTo>
                  <a:pt x="0" y="4218"/>
                </a:lnTo>
                <a:lnTo>
                  <a:pt x="0" y="7018"/>
                </a:lnTo>
                <a:lnTo>
                  <a:pt x="1305" y="8418"/>
                </a:lnTo>
                <a:lnTo>
                  <a:pt x="2796" y="9818"/>
                </a:lnTo>
                <a:lnTo>
                  <a:pt x="2796" y="11218"/>
                </a:lnTo>
                <a:lnTo>
                  <a:pt x="8389" y="11218"/>
                </a:lnTo>
                <a:lnTo>
                  <a:pt x="9695" y="9818"/>
                </a:lnTo>
                <a:lnTo>
                  <a:pt x="11186" y="8418"/>
                </a:lnTo>
                <a:lnTo>
                  <a:pt x="11186" y="2818"/>
                </a:lnTo>
                <a:lnTo>
                  <a:pt x="9695" y="1400"/>
                </a:lnTo>
                <a:lnTo>
                  <a:pt x="8389" y="1400"/>
                </a:lnTo>
                <a:lnTo>
                  <a:pt x="6898" y="0"/>
                </a:lnTo>
                <a:close/>
              </a:path>
              <a:path w="11429" h="102869">
                <a:moveTo>
                  <a:pt x="9695" y="33619"/>
                </a:moveTo>
                <a:lnTo>
                  <a:pt x="2796" y="33619"/>
                </a:lnTo>
                <a:lnTo>
                  <a:pt x="2796" y="102259"/>
                </a:lnTo>
                <a:lnTo>
                  <a:pt x="9695" y="102259"/>
                </a:lnTo>
                <a:lnTo>
                  <a:pt x="9695" y="33619"/>
                </a:lnTo>
                <a:close/>
              </a:path>
            </a:pathLst>
          </a:custGeom>
          <a:solidFill>
            <a:srgbClr val="6AB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03490" y="2872123"/>
            <a:ext cx="89492" cy="10085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83180" y="3160681"/>
            <a:ext cx="62865" cy="102870"/>
          </a:xfrm>
          <a:custGeom>
            <a:avLst/>
            <a:gdLst/>
            <a:ahLst/>
            <a:cxnLst/>
            <a:rect l="l" t="t" r="r" b="b"/>
            <a:pathLst>
              <a:path w="62864" h="102870">
                <a:moveTo>
                  <a:pt x="44746" y="0"/>
                </a:moveTo>
                <a:lnTo>
                  <a:pt x="25169" y="0"/>
                </a:lnTo>
                <a:lnTo>
                  <a:pt x="20881" y="1400"/>
                </a:lnTo>
                <a:lnTo>
                  <a:pt x="16779" y="4200"/>
                </a:lnTo>
                <a:lnTo>
                  <a:pt x="12491" y="7000"/>
                </a:lnTo>
                <a:lnTo>
                  <a:pt x="4101" y="15419"/>
                </a:lnTo>
                <a:lnTo>
                  <a:pt x="2796" y="19619"/>
                </a:lnTo>
                <a:lnTo>
                  <a:pt x="1305" y="22419"/>
                </a:lnTo>
                <a:lnTo>
                  <a:pt x="1305" y="26619"/>
                </a:lnTo>
                <a:lnTo>
                  <a:pt x="0" y="30819"/>
                </a:lnTo>
                <a:lnTo>
                  <a:pt x="0" y="70039"/>
                </a:lnTo>
                <a:lnTo>
                  <a:pt x="1305" y="74239"/>
                </a:lnTo>
                <a:lnTo>
                  <a:pt x="1305" y="78439"/>
                </a:lnTo>
                <a:lnTo>
                  <a:pt x="2796" y="82658"/>
                </a:lnTo>
                <a:lnTo>
                  <a:pt x="4101" y="85458"/>
                </a:lnTo>
                <a:lnTo>
                  <a:pt x="9695" y="91058"/>
                </a:lnTo>
                <a:lnTo>
                  <a:pt x="12491" y="95258"/>
                </a:lnTo>
                <a:lnTo>
                  <a:pt x="16779" y="96658"/>
                </a:lnTo>
                <a:lnTo>
                  <a:pt x="20881" y="99458"/>
                </a:lnTo>
                <a:lnTo>
                  <a:pt x="25169" y="100858"/>
                </a:lnTo>
                <a:lnTo>
                  <a:pt x="29271" y="102259"/>
                </a:lnTo>
                <a:lnTo>
                  <a:pt x="40458" y="102259"/>
                </a:lnTo>
                <a:lnTo>
                  <a:pt x="44746" y="100858"/>
                </a:lnTo>
                <a:lnTo>
                  <a:pt x="50339" y="98058"/>
                </a:lnTo>
                <a:lnTo>
                  <a:pt x="54441" y="96658"/>
                </a:lnTo>
                <a:lnTo>
                  <a:pt x="56585" y="95258"/>
                </a:lnTo>
                <a:lnTo>
                  <a:pt x="30763" y="95258"/>
                </a:lnTo>
                <a:lnTo>
                  <a:pt x="27966" y="93858"/>
                </a:lnTo>
                <a:lnTo>
                  <a:pt x="23678" y="92458"/>
                </a:lnTo>
                <a:lnTo>
                  <a:pt x="18085" y="89658"/>
                </a:lnTo>
                <a:lnTo>
                  <a:pt x="15288" y="86858"/>
                </a:lnTo>
                <a:lnTo>
                  <a:pt x="12491" y="85458"/>
                </a:lnTo>
                <a:lnTo>
                  <a:pt x="11186" y="82658"/>
                </a:lnTo>
                <a:lnTo>
                  <a:pt x="9695" y="79839"/>
                </a:lnTo>
                <a:lnTo>
                  <a:pt x="9695" y="77039"/>
                </a:lnTo>
                <a:lnTo>
                  <a:pt x="8389" y="72839"/>
                </a:lnTo>
                <a:lnTo>
                  <a:pt x="8389" y="26619"/>
                </a:lnTo>
                <a:lnTo>
                  <a:pt x="9695" y="23819"/>
                </a:lnTo>
                <a:lnTo>
                  <a:pt x="9695" y="21019"/>
                </a:lnTo>
                <a:lnTo>
                  <a:pt x="11186" y="19619"/>
                </a:lnTo>
                <a:lnTo>
                  <a:pt x="12491" y="18219"/>
                </a:lnTo>
                <a:lnTo>
                  <a:pt x="13983" y="15419"/>
                </a:lnTo>
                <a:lnTo>
                  <a:pt x="15288" y="14019"/>
                </a:lnTo>
                <a:lnTo>
                  <a:pt x="18085" y="11218"/>
                </a:lnTo>
                <a:lnTo>
                  <a:pt x="23678" y="8418"/>
                </a:lnTo>
                <a:lnTo>
                  <a:pt x="27966" y="7000"/>
                </a:lnTo>
                <a:lnTo>
                  <a:pt x="30763" y="5600"/>
                </a:lnTo>
                <a:lnTo>
                  <a:pt x="55864" y="5600"/>
                </a:lnTo>
                <a:lnTo>
                  <a:pt x="54441" y="4200"/>
                </a:lnTo>
                <a:lnTo>
                  <a:pt x="50339" y="2800"/>
                </a:lnTo>
                <a:lnTo>
                  <a:pt x="44746" y="0"/>
                </a:lnTo>
                <a:close/>
              </a:path>
              <a:path w="62864" h="102870">
                <a:moveTo>
                  <a:pt x="57238" y="84058"/>
                </a:moveTo>
                <a:lnTo>
                  <a:pt x="55933" y="86858"/>
                </a:lnTo>
                <a:lnTo>
                  <a:pt x="50339" y="89658"/>
                </a:lnTo>
                <a:lnTo>
                  <a:pt x="48848" y="91058"/>
                </a:lnTo>
                <a:lnTo>
                  <a:pt x="40458" y="95258"/>
                </a:lnTo>
                <a:lnTo>
                  <a:pt x="56585" y="95258"/>
                </a:lnTo>
                <a:lnTo>
                  <a:pt x="58729" y="93858"/>
                </a:lnTo>
                <a:lnTo>
                  <a:pt x="62831" y="89658"/>
                </a:lnTo>
                <a:lnTo>
                  <a:pt x="57238" y="84058"/>
                </a:lnTo>
                <a:close/>
              </a:path>
              <a:path w="62864" h="102870">
                <a:moveTo>
                  <a:pt x="55864" y="5600"/>
                </a:moveTo>
                <a:lnTo>
                  <a:pt x="39153" y="5600"/>
                </a:lnTo>
                <a:lnTo>
                  <a:pt x="43254" y="7000"/>
                </a:lnTo>
                <a:lnTo>
                  <a:pt x="47543" y="8418"/>
                </a:lnTo>
                <a:lnTo>
                  <a:pt x="50339" y="11218"/>
                </a:lnTo>
                <a:lnTo>
                  <a:pt x="54441" y="14019"/>
                </a:lnTo>
                <a:lnTo>
                  <a:pt x="57238" y="16819"/>
                </a:lnTo>
                <a:lnTo>
                  <a:pt x="62831" y="12619"/>
                </a:lnTo>
                <a:lnTo>
                  <a:pt x="58729" y="8418"/>
                </a:lnTo>
                <a:lnTo>
                  <a:pt x="55864" y="560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65588" y="3192900"/>
            <a:ext cx="55244" cy="70485"/>
          </a:xfrm>
          <a:custGeom>
            <a:avLst/>
            <a:gdLst/>
            <a:ahLst/>
            <a:cxnLst/>
            <a:rect l="l" t="t" r="r" b="b"/>
            <a:pathLst>
              <a:path w="55245" h="70485">
                <a:moveTo>
                  <a:pt x="35051" y="0"/>
                </a:moveTo>
                <a:lnTo>
                  <a:pt x="19763" y="0"/>
                </a:lnTo>
                <a:lnTo>
                  <a:pt x="14169" y="2800"/>
                </a:lnTo>
                <a:lnTo>
                  <a:pt x="8576" y="7000"/>
                </a:lnTo>
                <a:lnTo>
                  <a:pt x="5779" y="9800"/>
                </a:lnTo>
                <a:lnTo>
                  <a:pt x="2796" y="14019"/>
                </a:lnTo>
                <a:lnTo>
                  <a:pt x="2796" y="19619"/>
                </a:lnTo>
                <a:lnTo>
                  <a:pt x="1491" y="23819"/>
                </a:lnTo>
                <a:lnTo>
                  <a:pt x="0" y="29419"/>
                </a:lnTo>
                <a:lnTo>
                  <a:pt x="0" y="42019"/>
                </a:lnTo>
                <a:lnTo>
                  <a:pt x="1491" y="44819"/>
                </a:lnTo>
                <a:lnTo>
                  <a:pt x="1491" y="47620"/>
                </a:lnTo>
                <a:lnTo>
                  <a:pt x="2796" y="51838"/>
                </a:lnTo>
                <a:lnTo>
                  <a:pt x="4288" y="54638"/>
                </a:lnTo>
                <a:lnTo>
                  <a:pt x="4288" y="57439"/>
                </a:lnTo>
                <a:lnTo>
                  <a:pt x="7084" y="60239"/>
                </a:lnTo>
                <a:lnTo>
                  <a:pt x="8576" y="61639"/>
                </a:lnTo>
                <a:lnTo>
                  <a:pt x="14169" y="67239"/>
                </a:lnTo>
                <a:lnTo>
                  <a:pt x="19763" y="70039"/>
                </a:lnTo>
                <a:lnTo>
                  <a:pt x="35051" y="70039"/>
                </a:lnTo>
                <a:lnTo>
                  <a:pt x="42136" y="67239"/>
                </a:lnTo>
                <a:lnTo>
                  <a:pt x="45212" y="63039"/>
                </a:lnTo>
                <a:lnTo>
                  <a:pt x="22559" y="63039"/>
                </a:lnTo>
                <a:lnTo>
                  <a:pt x="18271" y="61639"/>
                </a:lnTo>
                <a:lnTo>
                  <a:pt x="14169" y="57439"/>
                </a:lnTo>
                <a:lnTo>
                  <a:pt x="11373" y="54638"/>
                </a:lnTo>
                <a:lnTo>
                  <a:pt x="9881" y="51838"/>
                </a:lnTo>
                <a:lnTo>
                  <a:pt x="8576" y="47620"/>
                </a:lnTo>
                <a:lnTo>
                  <a:pt x="8576" y="43419"/>
                </a:lnTo>
                <a:lnTo>
                  <a:pt x="7084" y="39219"/>
                </a:lnTo>
                <a:lnTo>
                  <a:pt x="7084" y="29419"/>
                </a:lnTo>
                <a:lnTo>
                  <a:pt x="8576" y="25219"/>
                </a:lnTo>
                <a:lnTo>
                  <a:pt x="8576" y="21019"/>
                </a:lnTo>
                <a:lnTo>
                  <a:pt x="9881" y="18219"/>
                </a:lnTo>
                <a:lnTo>
                  <a:pt x="11373" y="14019"/>
                </a:lnTo>
                <a:lnTo>
                  <a:pt x="16966" y="8400"/>
                </a:lnTo>
                <a:lnTo>
                  <a:pt x="22559" y="5600"/>
                </a:lnTo>
                <a:lnTo>
                  <a:pt x="44870" y="5600"/>
                </a:lnTo>
                <a:lnTo>
                  <a:pt x="42136" y="2800"/>
                </a:lnTo>
                <a:lnTo>
                  <a:pt x="35051" y="0"/>
                </a:lnTo>
                <a:close/>
              </a:path>
              <a:path w="55245" h="70485">
                <a:moveTo>
                  <a:pt x="44870" y="5600"/>
                </a:moveTo>
                <a:lnTo>
                  <a:pt x="33746" y="5600"/>
                </a:lnTo>
                <a:lnTo>
                  <a:pt x="37848" y="8400"/>
                </a:lnTo>
                <a:lnTo>
                  <a:pt x="42136" y="11200"/>
                </a:lnTo>
                <a:lnTo>
                  <a:pt x="44932" y="14019"/>
                </a:lnTo>
                <a:lnTo>
                  <a:pt x="46238" y="16819"/>
                </a:lnTo>
                <a:lnTo>
                  <a:pt x="47729" y="21019"/>
                </a:lnTo>
                <a:lnTo>
                  <a:pt x="47729" y="47620"/>
                </a:lnTo>
                <a:lnTo>
                  <a:pt x="33746" y="63039"/>
                </a:lnTo>
                <a:lnTo>
                  <a:pt x="45212" y="63039"/>
                </a:lnTo>
                <a:lnTo>
                  <a:pt x="46238" y="61639"/>
                </a:lnTo>
                <a:lnTo>
                  <a:pt x="49034" y="60239"/>
                </a:lnTo>
                <a:lnTo>
                  <a:pt x="50526" y="57439"/>
                </a:lnTo>
                <a:lnTo>
                  <a:pt x="51831" y="54638"/>
                </a:lnTo>
                <a:lnTo>
                  <a:pt x="53322" y="51838"/>
                </a:lnTo>
                <a:lnTo>
                  <a:pt x="54627" y="47620"/>
                </a:lnTo>
                <a:lnTo>
                  <a:pt x="54627" y="21019"/>
                </a:lnTo>
                <a:lnTo>
                  <a:pt x="53322" y="18219"/>
                </a:lnTo>
                <a:lnTo>
                  <a:pt x="51831" y="15419"/>
                </a:lnTo>
                <a:lnTo>
                  <a:pt x="50526" y="12619"/>
                </a:lnTo>
                <a:lnTo>
                  <a:pt x="49034" y="9800"/>
                </a:lnTo>
                <a:lnTo>
                  <a:pt x="46238" y="7000"/>
                </a:lnTo>
                <a:lnTo>
                  <a:pt x="44870" y="560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00014" y="3192900"/>
            <a:ext cx="53340" cy="70485"/>
          </a:xfrm>
          <a:custGeom>
            <a:avLst/>
            <a:gdLst/>
            <a:ahLst/>
            <a:cxnLst/>
            <a:rect l="l" t="t" r="r" b="b"/>
            <a:pathLst>
              <a:path w="53339" h="70485">
                <a:moveTo>
                  <a:pt x="36356" y="67239"/>
                </a:moveTo>
                <a:lnTo>
                  <a:pt x="11186" y="67239"/>
                </a:lnTo>
                <a:lnTo>
                  <a:pt x="12491" y="68639"/>
                </a:lnTo>
                <a:lnTo>
                  <a:pt x="18085" y="68639"/>
                </a:lnTo>
                <a:lnTo>
                  <a:pt x="20881" y="70039"/>
                </a:lnTo>
                <a:lnTo>
                  <a:pt x="29271" y="70039"/>
                </a:lnTo>
                <a:lnTo>
                  <a:pt x="33559" y="68639"/>
                </a:lnTo>
                <a:lnTo>
                  <a:pt x="36356" y="67239"/>
                </a:lnTo>
                <a:close/>
              </a:path>
              <a:path w="53339" h="70485">
                <a:moveTo>
                  <a:pt x="53136" y="36419"/>
                </a:moveTo>
                <a:lnTo>
                  <a:pt x="44746" y="36419"/>
                </a:lnTo>
                <a:lnTo>
                  <a:pt x="44746" y="51838"/>
                </a:lnTo>
                <a:lnTo>
                  <a:pt x="43254" y="56038"/>
                </a:lnTo>
                <a:lnTo>
                  <a:pt x="41949" y="57439"/>
                </a:lnTo>
                <a:lnTo>
                  <a:pt x="39153" y="60239"/>
                </a:lnTo>
                <a:lnTo>
                  <a:pt x="36356" y="61639"/>
                </a:lnTo>
                <a:lnTo>
                  <a:pt x="44746" y="61639"/>
                </a:lnTo>
                <a:lnTo>
                  <a:pt x="44746" y="68639"/>
                </a:lnTo>
                <a:lnTo>
                  <a:pt x="53136" y="68639"/>
                </a:lnTo>
                <a:lnTo>
                  <a:pt x="53136" y="36419"/>
                </a:lnTo>
                <a:close/>
              </a:path>
              <a:path w="53339" h="70485">
                <a:moveTo>
                  <a:pt x="46227" y="5600"/>
                </a:moveTo>
                <a:lnTo>
                  <a:pt x="32068" y="5600"/>
                </a:lnTo>
                <a:lnTo>
                  <a:pt x="37661" y="7000"/>
                </a:lnTo>
                <a:lnTo>
                  <a:pt x="43254" y="12619"/>
                </a:lnTo>
                <a:lnTo>
                  <a:pt x="44746" y="16819"/>
                </a:lnTo>
                <a:lnTo>
                  <a:pt x="44746" y="30819"/>
                </a:lnTo>
                <a:lnTo>
                  <a:pt x="15288" y="30819"/>
                </a:lnTo>
                <a:lnTo>
                  <a:pt x="9695" y="32219"/>
                </a:lnTo>
                <a:lnTo>
                  <a:pt x="5593" y="35019"/>
                </a:lnTo>
                <a:lnTo>
                  <a:pt x="1305" y="39219"/>
                </a:lnTo>
                <a:lnTo>
                  <a:pt x="0" y="43419"/>
                </a:lnTo>
                <a:lnTo>
                  <a:pt x="0" y="56038"/>
                </a:lnTo>
                <a:lnTo>
                  <a:pt x="1305" y="60239"/>
                </a:lnTo>
                <a:lnTo>
                  <a:pt x="4101" y="63039"/>
                </a:lnTo>
                <a:lnTo>
                  <a:pt x="5593" y="64439"/>
                </a:lnTo>
                <a:lnTo>
                  <a:pt x="6898" y="65839"/>
                </a:lnTo>
                <a:lnTo>
                  <a:pt x="9695" y="67239"/>
                </a:lnTo>
                <a:lnTo>
                  <a:pt x="39153" y="67239"/>
                </a:lnTo>
                <a:lnTo>
                  <a:pt x="43348" y="63039"/>
                </a:lnTo>
                <a:lnTo>
                  <a:pt x="18085" y="63039"/>
                </a:lnTo>
                <a:lnTo>
                  <a:pt x="13983" y="61639"/>
                </a:lnTo>
                <a:lnTo>
                  <a:pt x="11186" y="60239"/>
                </a:lnTo>
                <a:lnTo>
                  <a:pt x="8389" y="57439"/>
                </a:lnTo>
                <a:lnTo>
                  <a:pt x="6898" y="54638"/>
                </a:lnTo>
                <a:lnTo>
                  <a:pt x="6898" y="40619"/>
                </a:lnTo>
                <a:lnTo>
                  <a:pt x="12491" y="36419"/>
                </a:lnTo>
                <a:lnTo>
                  <a:pt x="53136" y="36419"/>
                </a:lnTo>
                <a:lnTo>
                  <a:pt x="53136" y="22419"/>
                </a:lnTo>
                <a:lnTo>
                  <a:pt x="51330" y="12411"/>
                </a:lnTo>
                <a:lnTo>
                  <a:pt x="46227" y="5600"/>
                </a:lnTo>
                <a:close/>
              </a:path>
              <a:path w="53339" h="70485">
                <a:moveTo>
                  <a:pt x="44746" y="61639"/>
                </a:moveTo>
                <a:lnTo>
                  <a:pt x="33559" y="61639"/>
                </a:lnTo>
                <a:lnTo>
                  <a:pt x="30763" y="63039"/>
                </a:lnTo>
                <a:lnTo>
                  <a:pt x="43348" y="63039"/>
                </a:lnTo>
                <a:lnTo>
                  <a:pt x="44746" y="61639"/>
                </a:lnTo>
                <a:close/>
              </a:path>
              <a:path w="53339" h="70485">
                <a:moveTo>
                  <a:pt x="26474" y="0"/>
                </a:moveTo>
                <a:lnTo>
                  <a:pt x="16779" y="0"/>
                </a:lnTo>
                <a:lnTo>
                  <a:pt x="12491" y="1400"/>
                </a:lnTo>
                <a:lnTo>
                  <a:pt x="11186" y="2800"/>
                </a:lnTo>
                <a:lnTo>
                  <a:pt x="5593" y="5600"/>
                </a:lnTo>
                <a:lnTo>
                  <a:pt x="4101" y="7000"/>
                </a:lnTo>
                <a:lnTo>
                  <a:pt x="1305" y="9800"/>
                </a:lnTo>
                <a:lnTo>
                  <a:pt x="6898" y="14019"/>
                </a:lnTo>
                <a:lnTo>
                  <a:pt x="9695" y="11200"/>
                </a:lnTo>
                <a:lnTo>
                  <a:pt x="20881" y="5600"/>
                </a:lnTo>
                <a:lnTo>
                  <a:pt x="46227" y="5600"/>
                </a:lnTo>
                <a:lnTo>
                  <a:pt x="46098" y="5427"/>
                </a:lnTo>
                <a:lnTo>
                  <a:pt x="37719" y="1334"/>
                </a:lnTo>
                <a:lnTo>
                  <a:pt x="26474" y="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278320" y="3192900"/>
            <a:ext cx="53340" cy="70485"/>
          </a:xfrm>
          <a:custGeom>
            <a:avLst/>
            <a:gdLst/>
            <a:ahLst/>
            <a:cxnLst/>
            <a:rect l="l" t="t" r="r" b="b"/>
            <a:pathLst>
              <a:path w="53339" h="70485">
                <a:moveTo>
                  <a:pt x="8389" y="0"/>
                </a:moveTo>
                <a:lnTo>
                  <a:pt x="0" y="0"/>
                </a:lnTo>
                <a:lnTo>
                  <a:pt x="0" y="51838"/>
                </a:lnTo>
                <a:lnTo>
                  <a:pt x="2796" y="58839"/>
                </a:lnTo>
                <a:lnTo>
                  <a:pt x="6898" y="63039"/>
                </a:lnTo>
                <a:lnTo>
                  <a:pt x="12491" y="67239"/>
                </a:lnTo>
                <a:lnTo>
                  <a:pt x="18085" y="70039"/>
                </a:lnTo>
                <a:lnTo>
                  <a:pt x="33559" y="70039"/>
                </a:lnTo>
                <a:lnTo>
                  <a:pt x="40458" y="67239"/>
                </a:lnTo>
                <a:lnTo>
                  <a:pt x="43814" y="63039"/>
                </a:lnTo>
                <a:lnTo>
                  <a:pt x="20881" y="63039"/>
                </a:lnTo>
                <a:lnTo>
                  <a:pt x="15288" y="61639"/>
                </a:lnTo>
                <a:lnTo>
                  <a:pt x="12491" y="57439"/>
                </a:lnTo>
                <a:lnTo>
                  <a:pt x="9695" y="54638"/>
                </a:lnTo>
                <a:lnTo>
                  <a:pt x="8389" y="49038"/>
                </a:lnTo>
                <a:lnTo>
                  <a:pt x="8389" y="0"/>
                </a:lnTo>
                <a:close/>
              </a:path>
              <a:path w="53339" h="70485">
                <a:moveTo>
                  <a:pt x="53136" y="60239"/>
                </a:moveTo>
                <a:lnTo>
                  <a:pt x="46051" y="60239"/>
                </a:lnTo>
                <a:lnTo>
                  <a:pt x="46051" y="68639"/>
                </a:lnTo>
                <a:lnTo>
                  <a:pt x="53136" y="68639"/>
                </a:lnTo>
                <a:lnTo>
                  <a:pt x="53136" y="60239"/>
                </a:lnTo>
                <a:close/>
              </a:path>
              <a:path w="53339" h="70485">
                <a:moveTo>
                  <a:pt x="53136" y="0"/>
                </a:moveTo>
                <a:lnTo>
                  <a:pt x="46051" y="0"/>
                </a:lnTo>
                <a:lnTo>
                  <a:pt x="46051" y="47620"/>
                </a:lnTo>
                <a:lnTo>
                  <a:pt x="44746" y="50438"/>
                </a:lnTo>
                <a:lnTo>
                  <a:pt x="43254" y="53238"/>
                </a:lnTo>
                <a:lnTo>
                  <a:pt x="41949" y="57439"/>
                </a:lnTo>
                <a:lnTo>
                  <a:pt x="36356" y="60239"/>
                </a:lnTo>
                <a:lnTo>
                  <a:pt x="33559" y="63039"/>
                </a:lnTo>
                <a:lnTo>
                  <a:pt x="43814" y="63039"/>
                </a:lnTo>
                <a:lnTo>
                  <a:pt x="46051" y="60239"/>
                </a:lnTo>
                <a:lnTo>
                  <a:pt x="53136" y="60239"/>
                </a:lnTo>
                <a:lnTo>
                  <a:pt x="53136" y="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51033" y="3171900"/>
            <a:ext cx="32384" cy="90170"/>
          </a:xfrm>
          <a:custGeom>
            <a:avLst/>
            <a:gdLst/>
            <a:ahLst/>
            <a:cxnLst/>
            <a:rect l="l" t="t" r="r" b="b"/>
            <a:pathLst>
              <a:path w="32385" h="90170">
                <a:moveTo>
                  <a:pt x="16779" y="26600"/>
                </a:moveTo>
                <a:lnTo>
                  <a:pt x="9695" y="26600"/>
                </a:lnTo>
                <a:lnTo>
                  <a:pt x="9695" y="78439"/>
                </a:lnTo>
                <a:lnTo>
                  <a:pt x="11186" y="81239"/>
                </a:lnTo>
                <a:lnTo>
                  <a:pt x="12491" y="84039"/>
                </a:lnTo>
                <a:lnTo>
                  <a:pt x="15288" y="85439"/>
                </a:lnTo>
                <a:lnTo>
                  <a:pt x="16779" y="86839"/>
                </a:lnTo>
                <a:lnTo>
                  <a:pt x="19576" y="89639"/>
                </a:lnTo>
                <a:lnTo>
                  <a:pt x="32068" y="89639"/>
                </a:lnTo>
                <a:lnTo>
                  <a:pt x="32068" y="84039"/>
                </a:lnTo>
                <a:lnTo>
                  <a:pt x="20881" y="84039"/>
                </a:lnTo>
                <a:lnTo>
                  <a:pt x="16779" y="79839"/>
                </a:lnTo>
                <a:lnTo>
                  <a:pt x="16779" y="26600"/>
                </a:lnTo>
                <a:close/>
              </a:path>
              <a:path w="32385" h="90170">
                <a:moveTo>
                  <a:pt x="32068" y="21000"/>
                </a:moveTo>
                <a:lnTo>
                  <a:pt x="0" y="21000"/>
                </a:lnTo>
                <a:lnTo>
                  <a:pt x="0" y="26600"/>
                </a:lnTo>
                <a:lnTo>
                  <a:pt x="32068" y="26600"/>
                </a:lnTo>
                <a:lnTo>
                  <a:pt x="32068" y="21000"/>
                </a:lnTo>
                <a:close/>
              </a:path>
              <a:path w="32385" h="90170">
                <a:moveTo>
                  <a:pt x="16779" y="0"/>
                </a:moveTo>
                <a:lnTo>
                  <a:pt x="9695" y="0"/>
                </a:lnTo>
                <a:lnTo>
                  <a:pt x="9695" y="21000"/>
                </a:lnTo>
                <a:lnTo>
                  <a:pt x="16779" y="21000"/>
                </a:lnTo>
                <a:lnTo>
                  <a:pt x="16779" y="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05475" y="3160681"/>
            <a:ext cx="52069" cy="100965"/>
          </a:xfrm>
          <a:custGeom>
            <a:avLst/>
            <a:gdLst/>
            <a:ahLst/>
            <a:cxnLst/>
            <a:rect l="l" t="t" r="r" b="b"/>
            <a:pathLst>
              <a:path w="52070" h="100964">
                <a:moveTo>
                  <a:pt x="7084" y="0"/>
                </a:moveTo>
                <a:lnTo>
                  <a:pt x="0" y="0"/>
                </a:lnTo>
                <a:lnTo>
                  <a:pt x="0" y="100858"/>
                </a:lnTo>
                <a:lnTo>
                  <a:pt x="7084" y="100858"/>
                </a:lnTo>
                <a:lnTo>
                  <a:pt x="7084" y="50438"/>
                </a:lnTo>
                <a:lnTo>
                  <a:pt x="9881" y="47638"/>
                </a:lnTo>
                <a:lnTo>
                  <a:pt x="11186" y="44838"/>
                </a:lnTo>
                <a:lnTo>
                  <a:pt x="12678" y="42019"/>
                </a:lnTo>
                <a:lnTo>
                  <a:pt x="15474" y="40619"/>
                </a:lnTo>
                <a:lnTo>
                  <a:pt x="7084" y="40619"/>
                </a:lnTo>
                <a:lnTo>
                  <a:pt x="7084" y="0"/>
                </a:lnTo>
                <a:close/>
              </a:path>
              <a:path w="52070" h="100964">
                <a:moveTo>
                  <a:pt x="44808" y="37819"/>
                </a:moveTo>
                <a:lnTo>
                  <a:pt x="32254" y="37819"/>
                </a:lnTo>
                <a:lnTo>
                  <a:pt x="36356" y="40619"/>
                </a:lnTo>
                <a:lnTo>
                  <a:pt x="40644" y="43419"/>
                </a:lnTo>
                <a:lnTo>
                  <a:pt x="43441" y="47638"/>
                </a:lnTo>
                <a:lnTo>
                  <a:pt x="44746" y="51838"/>
                </a:lnTo>
                <a:lnTo>
                  <a:pt x="44746" y="100858"/>
                </a:lnTo>
                <a:lnTo>
                  <a:pt x="51831" y="100858"/>
                </a:lnTo>
                <a:lnTo>
                  <a:pt x="51831" y="51838"/>
                </a:lnTo>
                <a:lnTo>
                  <a:pt x="50339" y="47638"/>
                </a:lnTo>
                <a:lnTo>
                  <a:pt x="49034" y="43419"/>
                </a:lnTo>
                <a:lnTo>
                  <a:pt x="47543" y="40619"/>
                </a:lnTo>
                <a:lnTo>
                  <a:pt x="44808" y="37819"/>
                </a:lnTo>
                <a:close/>
              </a:path>
              <a:path w="52070" h="100964">
                <a:moveTo>
                  <a:pt x="32254" y="32219"/>
                </a:moveTo>
                <a:lnTo>
                  <a:pt x="18271" y="32219"/>
                </a:lnTo>
                <a:lnTo>
                  <a:pt x="12678" y="35019"/>
                </a:lnTo>
                <a:lnTo>
                  <a:pt x="7084" y="40619"/>
                </a:lnTo>
                <a:lnTo>
                  <a:pt x="15474" y="40619"/>
                </a:lnTo>
                <a:lnTo>
                  <a:pt x="18271" y="39219"/>
                </a:lnTo>
                <a:lnTo>
                  <a:pt x="22373" y="37819"/>
                </a:lnTo>
                <a:lnTo>
                  <a:pt x="44808" y="37819"/>
                </a:lnTo>
                <a:lnTo>
                  <a:pt x="43441" y="36419"/>
                </a:lnTo>
                <a:lnTo>
                  <a:pt x="40644" y="35019"/>
                </a:lnTo>
                <a:lnTo>
                  <a:pt x="36356" y="33619"/>
                </a:lnTo>
                <a:lnTo>
                  <a:pt x="32254" y="32219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480985" y="3192900"/>
            <a:ext cx="55244" cy="70485"/>
          </a:xfrm>
          <a:custGeom>
            <a:avLst/>
            <a:gdLst/>
            <a:ahLst/>
            <a:cxnLst/>
            <a:rect l="l" t="t" r="r" b="b"/>
            <a:pathLst>
              <a:path w="55245" h="70485">
                <a:moveTo>
                  <a:pt x="35051" y="0"/>
                </a:moveTo>
                <a:lnTo>
                  <a:pt x="19576" y="0"/>
                </a:lnTo>
                <a:lnTo>
                  <a:pt x="12678" y="2800"/>
                </a:lnTo>
                <a:lnTo>
                  <a:pt x="8389" y="7000"/>
                </a:lnTo>
                <a:lnTo>
                  <a:pt x="4288" y="9800"/>
                </a:lnTo>
                <a:lnTo>
                  <a:pt x="2796" y="14019"/>
                </a:lnTo>
                <a:lnTo>
                  <a:pt x="1491" y="19619"/>
                </a:lnTo>
                <a:lnTo>
                  <a:pt x="0" y="23819"/>
                </a:lnTo>
                <a:lnTo>
                  <a:pt x="0" y="47620"/>
                </a:lnTo>
                <a:lnTo>
                  <a:pt x="1491" y="51838"/>
                </a:lnTo>
                <a:lnTo>
                  <a:pt x="2796" y="54638"/>
                </a:lnTo>
                <a:lnTo>
                  <a:pt x="4288" y="57439"/>
                </a:lnTo>
                <a:lnTo>
                  <a:pt x="5593" y="60239"/>
                </a:lnTo>
                <a:lnTo>
                  <a:pt x="8389" y="61639"/>
                </a:lnTo>
                <a:lnTo>
                  <a:pt x="12678" y="67239"/>
                </a:lnTo>
                <a:lnTo>
                  <a:pt x="19576" y="70039"/>
                </a:lnTo>
                <a:lnTo>
                  <a:pt x="35051" y="70039"/>
                </a:lnTo>
                <a:lnTo>
                  <a:pt x="40644" y="67239"/>
                </a:lnTo>
                <a:lnTo>
                  <a:pt x="44839" y="63039"/>
                </a:lnTo>
                <a:lnTo>
                  <a:pt x="21068" y="63039"/>
                </a:lnTo>
                <a:lnTo>
                  <a:pt x="16779" y="61639"/>
                </a:lnTo>
                <a:lnTo>
                  <a:pt x="12678" y="57439"/>
                </a:lnTo>
                <a:lnTo>
                  <a:pt x="9881" y="54638"/>
                </a:lnTo>
                <a:lnTo>
                  <a:pt x="8389" y="51838"/>
                </a:lnTo>
                <a:lnTo>
                  <a:pt x="8389" y="47620"/>
                </a:lnTo>
                <a:lnTo>
                  <a:pt x="7084" y="43419"/>
                </a:lnTo>
                <a:lnTo>
                  <a:pt x="7084" y="25219"/>
                </a:lnTo>
                <a:lnTo>
                  <a:pt x="8389" y="21019"/>
                </a:lnTo>
                <a:lnTo>
                  <a:pt x="8389" y="18219"/>
                </a:lnTo>
                <a:lnTo>
                  <a:pt x="9881" y="14019"/>
                </a:lnTo>
                <a:lnTo>
                  <a:pt x="12678" y="11200"/>
                </a:lnTo>
                <a:lnTo>
                  <a:pt x="16779" y="8400"/>
                </a:lnTo>
                <a:lnTo>
                  <a:pt x="21068" y="5600"/>
                </a:lnTo>
                <a:lnTo>
                  <a:pt x="44373" y="5600"/>
                </a:lnTo>
                <a:lnTo>
                  <a:pt x="40644" y="2800"/>
                </a:lnTo>
                <a:lnTo>
                  <a:pt x="35051" y="0"/>
                </a:lnTo>
                <a:close/>
              </a:path>
              <a:path w="55245" h="70485">
                <a:moveTo>
                  <a:pt x="44373" y="5600"/>
                </a:moveTo>
                <a:lnTo>
                  <a:pt x="32254" y="5600"/>
                </a:lnTo>
                <a:lnTo>
                  <a:pt x="37848" y="8400"/>
                </a:lnTo>
                <a:lnTo>
                  <a:pt x="43441" y="14019"/>
                </a:lnTo>
                <a:lnTo>
                  <a:pt x="44746" y="16819"/>
                </a:lnTo>
                <a:lnTo>
                  <a:pt x="46238" y="21019"/>
                </a:lnTo>
                <a:lnTo>
                  <a:pt x="46238" y="25219"/>
                </a:lnTo>
                <a:lnTo>
                  <a:pt x="47543" y="29419"/>
                </a:lnTo>
                <a:lnTo>
                  <a:pt x="47543" y="39219"/>
                </a:lnTo>
                <a:lnTo>
                  <a:pt x="46238" y="44819"/>
                </a:lnTo>
                <a:lnTo>
                  <a:pt x="46238" y="47620"/>
                </a:lnTo>
                <a:lnTo>
                  <a:pt x="44746" y="51838"/>
                </a:lnTo>
                <a:lnTo>
                  <a:pt x="43441" y="54638"/>
                </a:lnTo>
                <a:lnTo>
                  <a:pt x="40644" y="57439"/>
                </a:lnTo>
                <a:lnTo>
                  <a:pt x="37848" y="61639"/>
                </a:lnTo>
                <a:lnTo>
                  <a:pt x="32254" y="63039"/>
                </a:lnTo>
                <a:lnTo>
                  <a:pt x="44839" y="63039"/>
                </a:lnTo>
                <a:lnTo>
                  <a:pt x="46238" y="61639"/>
                </a:lnTo>
                <a:lnTo>
                  <a:pt x="47543" y="60239"/>
                </a:lnTo>
                <a:lnTo>
                  <a:pt x="50339" y="57439"/>
                </a:lnTo>
                <a:lnTo>
                  <a:pt x="51831" y="54638"/>
                </a:lnTo>
                <a:lnTo>
                  <a:pt x="51831" y="51838"/>
                </a:lnTo>
                <a:lnTo>
                  <a:pt x="53136" y="47620"/>
                </a:lnTo>
                <a:lnTo>
                  <a:pt x="53136" y="44819"/>
                </a:lnTo>
                <a:lnTo>
                  <a:pt x="54627" y="42019"/>
                </a:lnTo>
                <a:lnTo>
                  <a:pt x="54627" y="28019"/>
                </a:lnTo>
                <a:lnTo>
                  <a:pt x="53136" y="23819"/>
                </a:lnTo>
                <a:lnTo>
                  <a:pt x="53136" y="21019"/>
                </a:lnTo>
                <a:lnTo>
                  <a:pt x="51831" y="18219"/>
                </a:lnTo>
                <a:lnTo>
                  <a:pt x="51831" y="15419"/>
                </a:lnTo>
                <a:lnTo>
                  <a:pt x="50339" y="12619"/>
                </a:lnTo>
                <a:lnTo>
                  <a:pt x="47543" y="9800"/>
                </a:lnTo>
                <a:lnTo>
                  <a:pt x="46238" y="7000"/>
                </a:lnTo>
                <a:lnTo>
                  <a:pt x="44373" y="560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559291" y="3192900"/>
            <a:ext cx="106459" cy="7003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88123" y="3160681"/>
            <a:ext cx="52069" cy="100965"/>
          </a:xfrm>
          <a:custGeom>
            <a:avLst/>
            <a:gdLst/>
            <a:ahLst/>
            <a:cxnLst/>
            <a:rect l="l" t="t" r="r" b="b"/>
            <a:pathLst>
              <a:path w="52070" h="100964">
                <a:moveTo>
                  <a:pt x="6898" y="0"/>
                </a:moveTo>
                <a:lnTo>
                  <a:pt x="0" y="0"/>
                </a:lnTo>
                <a:lnTo>
                  <a:pt x="0" y="100858"/>
                </a:lnTo>
                <a:lnTo>
                  <a:pt x="6898" y="100858"/>
                </a:lnTo>
                <a:lnTo>
                  <a:pt x="6898" y="50438"/>
                </a:lnTo>
                <a:lnTo>
                  <a:pt x="8389" y="47638"/>
                </a:lnTo>
                <a:lnTo>
                  <a:pt x="9695" y="44838"/>
                </a:lnTo>
                <a:lnTo>
                  <a:pt x="12491" y="42019"/>
                </a:lnTo>
                <a:lnTo>
                  <a:pt x="15288" y="40619"/>
                </a:lnTo>
                <a:lnTo>
                  <a:pt x="6898" y="40619"/>
                </a:lnTo>
                <a:lnTo>
                  <a:pt x="6898" y="0"/>
                </a:lnTo>
                <a:close/>
              </a:path>
              <a:path w="52070" h="100964">
                <a:moveTo>
                  <a:pt x="44187" y="37819"/>
                </a:moveTo>
                <a:lnTo>
                  <a:pt x="32068" y="37819"/>
                </a:lnTo>
                <a:lnTo>
                  <a:pt x="36356" y="40619"/>
                </a:lnTo>
                <a:lnTo>
                  <a:pt x="39153" y="43419"/>
                </a:lnTo>
                <a:lnTo>
                  <a:pt x="43254" y="47638"/>
                </a:lnTo>
                <a:lnTo>
                  <a:pt x="44746" y="51838"/>
                </a:lnTo>
                <a:lnTo>
                  <a:pt x="44746" y="100858"/>
                </a:lnTo>
                <a:lnTo>
                  <a:pt x="51644" y="100858"/>
                </a:lnTo>
                <a:lnTo>
                  <a:pt x="51644" y="51838"/>
                </a:lnTo>
                <a:lnTo>
                  <a:pt x="50339" y="47638"/>
                </a:lnTo>
                <a:lnTo>
                  <a:pt x="48848" y="43419"/>
                </a:lnTo>
                <a:lnTo>
                  <a:pt x="46051" y="40619"/>
                </a:lnTo>
                <a:lnTo>
                  <a:pt x="44187" y="37819"/>
                </a:lnTo>
                <a:close/>
              </a:path>
              <a:path w="52070" h="100964">
                <a:moveTo>
                  <a:pt x="32068" y="32219"/>
                </a:moveTo>
                <a:lnTo>
                  <a:pt x="18085" y="32219"/>
                </a:lnTo>
                <a:lnTo>
                  <a:pt x="11186" y="35019"/>
                </a:lnTo>
                <a:lnTo>
                  <a:pt x="6898" y="40619"/>
                </a:lnTo>
                <a:lnTo>
                  <a:pt x="15288" y="40619"/>
                </a:lnTo>
                <a:lnTo>
                  <a:pt x="18085" y="39219"/>
                </a:lnTo>
                <a:lnTo>
                  <a:pt x="22373" y="37819"/>
                </a:lnTo>
                <a:lnTo>
                  <a:pt x="44187" y="37819"/>
                </a:lnTo>
                <a:lnTo>
                  <a:pt x="43254" y="36419"/>
                </a:lnTo>
                <a:lnTo>
                  <a:pt x="40458" y="35019"/>
                </a:lnTo>
                <a:lnTo>
                  <a:pt x="36356" y="33619"/>
                </a:lnTo>
                <a:lnTo>
                  <a:pt x="32068" y="32219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64938" y="3160681"/>
            <a:ext cx="11430" cy="100965"/>
          </a:xfrm>
          <a:custGeom>
            <a:avLst/>
            <a:gdLst/>
            <a:ahLst/>
            <a:cxnLst/>
            <a:rect l="l" t="t" r="r" b="b"/>
            <a:pathLst>
              <a:path w="11429" h="100964">
                <a:moveTo>
                  <a:pt x="8389" y="0"/>
                </a:moveTo>
                <a:lnTo>
                  <a:pt x="2796" y="0"/>
                </a:lnTo>
                <a:lnTo>
                  <a:pt x="1491" y="1400"/>
                </a:lnTo>
                <a:lnTo>
                  <a:pt x="0" y="1400"/>
                </a:lnTo>
                <a:lnTo>
                  <a:pt x="0" y="5600"/>
                </a:lnTo>
                <a:lnTo>
                  <a:pt x="1491" y="7000"/>
                </a:lnTo>
                <a:lnTo>
                  <a:pt x="1491" y="8418"/>
                </a:lnTo>
                <a:lnTo>
                  <a:pt x="2796" y="9818"/>
                </a:lnTo>
                <a:lnTo>
                  <a:pt x="8389" y="9818"/>
                </a:lnTo>
                <a:lnTo>
                  <a:pt x="9881" y="8418"/>
                </a:lnTo>
                <a:lnTo>
                  <a:pt x="9881" y="7000"/>
                </a:lnTo>
                <a:lnTo>
                  <a:pt x="11186" y="5600"/>
                </a:lnTo>
                <a:lnTo>
                  <a:pt x="11186" y="2800"/>
                </a:lnTo>
                <a:lnTo>
                  <a:pt x="9881" y="1400"/>
                </a:lnTo>
                <a:lnTo>
                  <a:pt x="8389" y="0"/>
                </a:lnTo>
                <a:close/>
              </a:path>
              <a:path w="11429" h="100964">
                <a:moveTo>
                  <a:pt x="8389" y="32219"/>
                </a:moveTo>
                <a:lnTo>
                  <a:pt x="1491" y="32219"/>
                </a:lnTo>
                <a:lnTo>
                  <a:pt x="1491" y="100858"/>
                </a:lnTo>
                <a:lnTo>
                  <a:pt x="8389" y="100858"/>
                </a:lnTo>
                <a:lnTo>
                  <a:pt x="8389" y="32219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01294" y="3192900"/>
            <a:ext cx="53340" cy="100965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7084" y="0"/>
                </a:moveTo>
                <a:lnTo>
                  <a:pt x="0" y="0"/>
                </a:lnTo>
                <a:lnTo>
                  <a:pt x="0" y="100858"/>
                </a:lnTo>
                <a:lnTo>
                  <a:pt x="7084" y="100858"/>
                </a:lnTo>
                <a:lnTo>
                  <a:pt x="7084" y="60239"/>
                </a:lnTo>
                <a:lnTo>
                  <a:pt x="13983" y="60239"/>
                </a:lnTo>
                <a:lnTo>
                  <a:pt x="11186" y="56038"/>
                </a:lnTo>
                <a:lnTo>
                  <a:pt x="8389" y="50438"/>
                </a:lnTo>
                <a:lnTo>
                  <a:pt x="7178" y="43926"/>
                </a:lnTo>
                <a:lnTo>
                  <a:pt x="7084" y="26619"/>
                </a:lnTo>
                <a:lnTo>
                  <a:pt x="8389" y="19619"/>
                </a:lnTo>
                <a:lnTo>
                  <a:pt x="13285" y="9800"/>
                </a:lnTo>
                <a:lnTo>
                  <a:pt x="7084" y="9800"/>
                </a:lnTo>
                <a:lnTo>
                  <a:pt x="7084" y="0"/>
                </a:lnTo>
                <a:close/>
              </a:path>
              <a:path w="53339" h="100964">
                <a:moveTo>
                  <a:pt x="13983" y="60239"/>
                </a:moveTo>
                <a:lnTo>
                  <a:pt x="7084" y="60239"/>
                </a:lnTo>
                <a:lnTo>
                  <a:pt x="12678" y="65839"/>
                </a:lnTo>
                <a:lnTo>
                  <a:pt x="16779" y="67239"/>
                </a:lnTo>
                <a:lnTo>
                  <a:pt x="19576" y="68639"/>
                </a:lnTo>
                <a:lnTo>
                  <a:pt x="23864" y="70039"/>
                </a:lnTo>
                <a:lnTo>
                  <a:pt x="35051" y="70039"/>
                </a:lnTo>
                <a:lnTo>
                  <a:pt x="40644" y="67239"/>
                </a:lnTo>
                <a:lnTo>
                  <a:pt x="44746" y="63039"/>
                </a:lnTo>
                <a:lnTo>
                  <a:pt x="19576" y="63039"/>
                </a:lnTo>
                <a:lnTo>
                  <a:pt x="13983" y="60239"/>
                </a:lnTo>
                <a:close/>
              </a:path>
              <a:path w="53339" h="100964">
                <a:moveTo>
                  <a:pt x="44746" y="5600"/>
                </a:moveTo>
                <a:lnTo>
                  <a:pt x="35051" y="5600"/>
                </a:lnTo>
                <a:lnTo>
                  <a:pt x="39153" y="8400"/>
                </a:lnTo>
                <a:lnTo>
                  <a:pt x="44746" y="19619"/>
                </a:lnTo>
                <a:lnTo>
                  <a:pt x="46238" y="26619"/>
                </a:lnTo>
                <a:lnTo>
                  <a:pt x="46130" y="43926"/>
                </a:lnTo>
                <a:lnTo>
                  <a:pt x="44746" y="50438"/>
                </a:lnTo>
                <a:lnTo>
                  <a:pt x="41949" y="56038"/>
                </a:lnTo>
                <a:lnTo>
                  <a:pt x="39153" y="60239"/>
                </a:lnTo>
                <a:lnTo>
                  <a:pt x="35051" y="63039"/>
                </a:lnTo>
                <a:lnTo>
                  <a:pt x="44746" y="63039"/>
                </a:lnTo>
                <a:lnTo>
                  <a:pt x="48417" y="58070"/>
                </a:lnTo>
                <a:lnTo>
                  <a:pt x="51038" y="51654"/>
                </a:lnTo>
                <a:lnTo>
                  <a:pt x="52612" y="43926"/>
                </a:lnTo>
                <a:lnTo>
                  <a:pt x="53136" y="35019"/>
                </a:lnTo>
                <a:lnTo>
                  <a:pt x="52612" y="25303"/>
                </a:lnTo>
                <a:lnTo>
                  <a:pt x="51038" y="17159"/>
                </a:lnTo>
                <a:lnTo>
                  <a:pt x="48417" y="10590"/>
                </a:lnTo>
                <a:lnTo>
                  <a:pt x="44746" y="5600"/>
                </a:lnTo>
                <a:close/>
              </a:path>
              <a:path w="53339" h="100964">
                <a:moveTo>
                  <a:pt x="35051" y="0"/>
                </a:moveTo>
                <a:lnTo>
                  <a:pt x="19576" y="0"/>
                </a:lnTo>
                <a:lnTo>
                  <a:pt x="16779" y="1400"/>
                </a:lnTo>
                <a:lnTo>
                  <a:pt x="12678" y="2800"/>
                </a:lnTo>
                <a:lnTo>
                  <a:pt x="9881" y="5600"/>
                </a:lnTo>
                <a:lnTo>
                  <a:pt x="7084" y="9800"/>
                </a:lnTo>
                <a:lnTo>
                  <a:pt x="13285" y="9800"/>
                </a:lnTo>
                <a:lnTo>
                  <a:pt x="13983" y="8400"/>
                </a:lnTo>
                <a:lnTo>
                  <a:pt x="19576" y="5600"/>
                </a:lnTo>
                <a:lnTo>
                  <a:pt x="44746" y="5600"/>
                </a:lnTo>
                <a:lnTo>
                  <a:pt x="41949" y="4200"/>
                </a:lnTo>
                <a:lnTo>
                  <a:pt x="40644" y="2800"/>
                </a:lnTo>
                <a:lnTo>
                  <a:pt x="35051" y="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983180" y="3417019"/>
            <a:ext cx="62865" cy="102870"/>
          </a:xfrm>
          <a:custGeom>
            <a:avLst/>
            <a:gdLst/>
            <a:ahLst/>
            <a:cxnLst/>
            <a:rect l="l" t="t" r="r" b="b"/>
            <a:pathLst>
              <a:path w="62864" h="102870">
                <a:moveTo>
                  <a:pt x="40458" y="0"/>
                </a:moveTo>
                <a:lnTo>
                  <a:pt x="29271" y="0"/>
                </a:lnTo>
                <a:lnTo>
                  <a:pt x="25169" y="1400"/>
                </a:lnTo>
                <a:lnTo>
                  <a:pt x="20881" y="2800"/>
                </a:lnTo>
                <a:lnTo>
                  <a:pt x="2796" y="19619"/>
                </a:lnTo>
                <a:lnTo>
                  <a:pt x="1305" y="22419"/>
                </a:lnTo>
                <a:lnTo>
                  <a:pt x="1305" y="26619"/>
                </a:lnTo>
                <a:lnTo>
                  <a:pt x="0" y="30819"/>
                </a:lnTo>
                <a:lnTo>
                  <a:pt x="0" y="71439"/>
                </a:lnTo>
                <a:lnTo>
                  <a:pt x="1305" y="75639"/>
                </a:lnTo>
                <a:lnTo>
                  <a:pt x="1305" y="79839"/>
                </a:lnTo>
                <a:lnTo>
                  <a:pt x="2796" y="82639"/>
                </a:lnTo>
                <a:lnTo>
                  <a:pt x="25169" y="100858"/>
                </a:lnTo>
                <a:lnTo>
                  <a:pt x="29271" y="102259"/>
                </a:lnTo>
                <a:lnTo>
                  <a:pt x="40458" y="102259"/>
                </a:lnTo>
                <a:lnTo>
                  <a:pt x="44746" y="100858"/>
                </a:lnTo>
                <a:lnTo>
                  <a:pt x="50339" y="99458"/>
                </a:lnTo>
                <a:lnTo>
                  <a:pt x="54441" y="96658"/>
                </a:lnTo>
                <a:lnTo>
                  <a:pt x="56585" y="95258"/>
                </a:lnTo>
                <a:lnTo>
                  <a:pt x="27966" y="95258"/>
                </a:lnTo>
                <a:lnTo>
                  <a:pt x="23678" y="93858"/>
                </a:lnTo>
                <a:lnTo>
                  <a:pt x="20881" y="92458"/>
                </a:lnTo>
                <a:lnTo>
                  <a:pt x="18085" y="89658"/>
                </a:lnTo>
                <a:lnTo>
                  <a:pt x="15288" y="88258"/>
                </a:lnTo>
                <a:lnTo>
                  <a:pt x="12491" y="85458"/>
                </a:lnTo>
                <a:lnTo>
                  <a:pt x="11186" y="82639"/>
                </a:lnTo>
                <a:lnTo>
                  <a:pt x="9695" y="79839"/>
                </a:lnTo>
                <a:lnTo>
                  <a:pt x="9695" y="77039"/>
                </a:lnTo>
                <a:lnTo>
                  <a:pt x="8389" y="72839"/>
                </a:lnTo>
                <a:lnTo>
                  <a:pt x="8389" y="26619"/>
                </a:lnTo>
                <a:lnTo>
                  <a:pt x="9695" y="23819"/>
                </a:lnTo>
                <a:lnTo>
                  <a:pt x="9695" y="22419"/>
                </a:lnTo>
                <a:lnTo>
                  <a:pt x="11186" y="19619"/>
                </a:lnTo>
                <a:lnTo>
                  <a:pt x="12491" y="18219"/>
                </a:lnTo>
                <a:lnTo>
                  <a:pt x="13983" y="16819"/>
                </a:lnTo>
                <a:lnTo>
                  <a:pt x="15288" y="14019"/>
                </a:lnTo>
                <a:lnTo>
                  <a:pt x="18085" y="11218"/>
                </a:lnTo>
                <a:lnTo>
                  <a:pt x="23678" y="8400"/>
                </a:lnTo>
                <a:lnTo>
                  <a:pt x="27966" y="7000"/>
                </a:lnTo>
                <a:lnTo>
                  <a:pt x="56585" y="7000"/>
                </a:lnTo>
                <a:lnTo>
                  <a:pt x="54441" y="5600"/>
                </a:lnTo>
                <a:lnTo>
                  <a:pt x="50339" y="2800"/>
                </a:lnTo>
                <a:lnTo>
                  <a:pt x="44746" y="1400"/>
                </a:lnTo>
                <a:lnTo>
                  <a:pt x="40458" y="0"/>
                </a:lnTo>
                <a:close/>
              </a:path>
              <a:path w="62864" h="102870">
                <a:moveTo>
                  <a:pt x="57238" y="84058"/>
                </a:moveTo>
                <a:lnTo>
                  <a:pt x="55933" y="86858"/>
                </a:lnTo>
                <a:lnTo>
                  <a:pt x="53136" y="89658"/>
                </a:lnTo>
                <a:lnTo>
                  <a:pt x="50339" y="91058"/>
                </a:lnTo>
                <a:lnTo>
                  <a:pt x="48848" y="92458"/>
                </a:lnTo>
                <a:lnTo>
                  <a:pt x="46051" y="93858"/>
                </a:lnTo>
                <a:lnTo>
                  <a:pt x="43254" y="93858"/>
                </a:lnTo>
                <a:lnTo>
                  <a:pt x="40458" y="95258"/>
                </a:lnTo>
                <a:lnTo>
                  <a:pt x="56585" y="95258"/>
                </a:lnTo>
                <a:lnTo>
                  <a:pt x="58729" y="93858"/>
                </a:lnTo>
                <a:lnTo>
                  <a:pt x="62831" y="89658"/>
                </a:lnTo>
                <a:lnTo>
                  <a:pt x="57238" y="84058"/>
                </a:lnTo>
                <a:close/>
              </a:path>
              <a:path w="62864" h="102870">
                <a:moveTo>
                  <a:pt x="56585" y="7000"/>
                </a:moveTo>
                <a:lnTo>
                  <a:pt x="43254" y="7000"/>
                </a:lnTo>
                <a:lnTo>
                  <a:pt x="47543" y="9818"/>
                </a:lnTo>
                <a:lnTo>
                  <a:pt x="50339" y="11218"/>
                </a:lnTo>
                <a:lnTo>
                  <a:pt x="54441" y="14019"/>
                </a:lnTo>
                <a:lnTo>
                  <a:pt x="57238" y="18219"/>
                </a:lnTo>
                <a:lnTo>
                  <a:pt x="62831" y="12619"/>
                </a:lnTo>
                <a:lnTo>
                  <a:pt x="58729" y="8400"/>
                </a:lnTo>
                <a:lnTo>
                  <a:pt x="56585" y="700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65588" y="3449239"/>
            <a:ext cx="55244" cy="70485"/>
          </a:xfrm>
          <a:custGeom>
            <a:avLst/>
            <a:gdLst/>
            <a:ahLst/>
            <a:cxnLst/>
            <a:rect l="l" t="t" r="r" b="b"/>
            <a:pathLst>
              <a:path w="55245" h="70485">
                <a:moveTo>
                  <a:pt x="35051" y="0"/>
                </a:moveTo>
                <a:lnTo>
                  <a:pt x="19763" y="0"/>
                </a:lnTo>
                <a:lnTo>
                  <a:pt x="14169" y="2800"/>
                </a:lnTo>
                <a:lnTo>
                  <a:pt x="8576" y="7000"/>
                </a:lnTo>
                <a:lnTo>
                  <a:pt x="5779" y="11200"/>
                </a:lnTo>
                <a:lnTo>
                  <a:pt x="2796" y="15419"/>
                </a:lnTo>
                <a:lnTo>
                  <a:pt x="2796" y="19619"/>
                </a:lnTo>
                <a:lnTo>
                  <a:pt x="1491" y="23819"/>
                </a:lnTo>
                <a:lnTo>
                  <a:pt x="0" y="29419"/>
                </a:lnTo>
                <a:lnTo>
                  <a:pt x="0" y="42019"/>
                </a:lnTo>
                <a:lnTo>
                  <a:pt x="1491" y="46220"/>
                </a:lnTo>
                <a:lnTo>
                  <a:pt x="1491" y="49020"/>
                </a:lnTo>
                <a:lnTo>
                  <a:pt x="2796" y="51838"/>
                </a:lnTo>
                <a:lnTo>
                  <a:pt x="4288" y="54638"/>
                </a:lnTo>
                <a:lnTo>
                  <a:pt x="4288" y="57439"/>
                </a:lnTo>
                <a:lnTo>
                  <a:pt x="7084" y="60239"/>
                </a:lnTo>
                <a:lnTo>
                  <a:pt x="8576" y="63039"/>
                </a:lnTo>
                <a:lnTo>
                  <a:pt x="14169" y="67239"/>
                </a:lnTo>
                <a:lnTo>
                  <a:pt x="19763" y="70039"/>
                </a:lnTo>
                <a:lnTo>
                  <a:pt x="35051" y="70039"/>
                </a:lnTo>
                <a:lnTo>
                  <a:pt x="42136" y="67239"/>
                </a:lnTo>
                <a:lnTo>
                  <a:pt x="46238" y="63039"/>
                </a:lnTo>
                <a:lnTo>
                  <a:pt x="22559" y="63039"/>
                </a:lnTo>
                <a:lnTo>
                  <a:pt x="18271" y="61639"/>
                </a:lnTo>
                <a:lnTo>
                  <a:pt x="14169" y="57439"/>
                </a:lnTo>
                <a:lnTo>
                  <a:pt x="11373" y="56038"/>
                </a:lnTo>
                <a:lnTo>
                  <a:pt x="9881" y="51838"/>
                </a:lnTo>
                <a:lnTo>
                  <a:pt x="8576" y="47620"/>
                </a:lnTo>
                <a:lnTo>
                  <a:pt x="8576" y="44819"/>
                </a:lnTo>
                <a:lnTo>
                  <a:pt x="7084" y="40619"/>
                </a:lnTo>
                <a:lnTo>
                  <a:pt x="7084" y="29419"/>
                </a:lnTo>
                <a:lnTo>
                  <a:pt x="8576" y="25219"/>
                </a:lnTo>
                <a:lnTo>
                  <a:pt x="8576" y="22419"/>
                </a:lnTo>
                <a:lnTo>
                  <a:pt x="9881" y="18219"/>
                </a:lnTo>
                <a:lnTo>
                  <a:pt x="11373" y="15419"/>
                </a:lnTo>
                <a:lnTo>
                  <a:pt x="14169" y="12600"/>
                </a:lnTo>
                <a:lnTo>
                  <a:pt x="16966" y="8400"/>
                </a:lnTo>
                <a:lnTo>
                  <a:pt x="22559" y="7000"/>
                </a:lnTo>
                <a:lnTo>
                  <a:pt x="46238" y="7000"/>
                </a:lnTo>
                <a:lnTo>
                  <a:pt x="42136" y="2800"/>
                </a:lnTo>
                <a:lnTo>
                  <a:pt x="35051" y="0"/>
                </a:lnTo>
                <a:close/>
              </a:path>
              <a:path w="55245" h="70485">
                <a:moveTo>
                  <a:pt x="46238" y="7000"/>
                </a:moveTo>
                <a:lnTo>
                  <a:pt x="33746" y="7000"/>
                </a:lnTo>
                <a:lnTo>
                  <a:pt x="37848" y="8400"/>
                </a:lnTo>
                <a:lnTo>
                  <a:pt x="42136" y="12600"/>
                </a:lnTo>
                <a:lnTo>
                  <a:pt x="44932" y="15419"/>
                </a:lnTo>
                <a:lnTo>
                  <a:pt x="46238" y="18219"/>
                </a:lnTo>
                <a:lnTo>
                  <a:pt x="47729" y="21019"/>
                </a:lnTo>
                <a:lnTo>
                  <a:pt x="47729" y="49020"/>
                </a:lnTo>
                <a:lnTo>
                  <a:pt x="46238" y="51838"/>
                </a:lnTo>
                <a:lnTo>
                  <a:pt x="44932" y="56038"/>
                </a:lnTo>
                <a:lnTo>
                  <a:pt x="42136" y="57439"/>
                </a:lnTo>
                <a:lnTo>
                  <a:pt x="37848" y="61639"/>
                </a:lnTo>
                <a:lnTo>
                  <a:pt x="33746" y="63039"/>
                </a:lnTo>
                <a:lnTo>
                  <a:pt x="46238" y="63039"/>
                </a:lnTo>
                <a:lnTo>
                  <a:pt x="49034" y="60239"/>
                </a:lnTo>
                <a:lnTo>
                  <a:pt x="50526" y="57439"/>
                </a:lnTo>
                <a:lnTo>
                  <a:pt x="51831" y="54638"/>
                </a:lnTo>
                <a:lnTo>
                  <a:pt x="53322" y="51838"/>
                </a:lnTo>
                <a:lnTo>
                  <a:pt x="54627" y="49020"/>
                </a:lnTo>
                <a:lnTo>
                  <a:pt x="54627" y="21019"/>
                </a:lnTo>
                <a:lnTo>
                  <a:pt x="53322" y="18219"/>
                </a:lnTo>
                <a:lnTo>
                  <a:pt x="51831" y="15419"/>
                </a:lnTo>
                <a:lnTo>
                  <a:pt x="50526" y="12600"/>
                </a:lnTo>
                <a:lnTo>
                  <a:pt x="49034" y="9800"/>
                </a:lnTo>
                <a:lnTo>
                  <a:pt x="46238" y="700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00014" y="3449239"/>
            <a:ext cx="53340" cy="70485"/>
          </a:xfrm>
          <a:custGeom>
            <a:avLst/>
            <a:gdLst/>
            <a:ahLst/>
            <a:cxnLst/>
            <a:rect l="l" t="t" r="r" b="b"/>
            <a:pathLst>
              <a:path w="53339" h="70485">
                <a:moveTo>
                  <a:pt x="47276" y="7000"/>
                </a:moveTo>
                <a:lnTo>
                  <a:pt x="32068" y="7000"/>
                </a:lnTo>
                <a:lnTo>
                  <a:pt x="37661" y="8400"/>
                </a:lnTo>
                <a:lnTo>
                  <a:pt x="43254" y="14019"/>
                </a:lnTo>
                <a:lnTo>
                  <a:pt x="44746" y="18219"/>
                </a:lnTo>
                <a:lnTo>
                  <a:pt x="44746" y="30819"/>
                </a:lnTo>
                <a:lnTo>
                  <a:pt x="15288" y="30819"/>
                </a:lnTo>
                <a:lnTo>
                  <a:pt x="9695" y="32219"/>
                </a:lnTo>
                <a:lnTo>
                  <a:pt x="5593" y="36419"/>
                </a:lnTo>
                <a:lnTo>
                  <a:pt x="1305" y="39219"/>
                </a:lnTo>
                <a:lnTo>
                  <a:pt x="0" y="44819"/>
                </a:lnTo>
                <a:lnTo>
                  <a:pt x="0" y="56038"/>
                </a:lnTo>
                <a:lnTo>
                  <a:pt x="1305" y="60239"/>
                </a:lnTo>
                <a:lnTo>
                  <a:pt x="4101" y="64439"/>
                </a:lnTo>
                <a:lnTo>
                  <a:pt x="5593" y="65839"/>
                </a:lnTo>
                <a:lnTo>
                  <a:pt x="6898" y="65839"/>
                </a:lnTo>
                <a:lnTo>
                  <a:pt x="9695" y="67239"/>
                </a:lnTo>
                <a:lnTo>
                  <a:pt x="11186" y="68639"/>
                </a:lnTo>
                <a:lnTo>
                  <a:pt x="12491" y="68639"/>
                </a:lnTo>
                <a:lnTo>
                  <a:pt x="15288" y="70039"/>
                </a:lnTo>
                <a:lnTo>
                  <a:pt x="33559" y="70039"/>
                </a:lnTo>
                <a:lnTo>
                  <a:pt x="41949" y="65839"/>
                </a:lnTo>
                <a:lnTo>
                  <a:pt x="44746" y="63039"/>
                </a:lnTo>
                <a:lnTo>
                  <a:pt x="13983" y="63039"/>
                </a:lnTo>
                <a:lnTo>
                  <a:pt x="11186" y="60239"/>
                </a:lnTo>
                <a:lnTo>
                  <a:pt x="8389" y="58839"/>
                </a:lnTo>
                <a:lnTo>
                  <a:pt x="6898" y="54638"/>
                </a:lnTo>
                <a:lnTo>
                  <a:pt x="6898" y="40619"/>
                </a:lnTo>
                <a:lnTo>
                  <a:pt x="12491" y="36419"/>
                </a:lnTo>
                <a:lnTo>
                  <a:pt x="53136" y="36419"/>
                </a:lnTo>
                <a:lnTo>
                  <a:pt x="53136" y="22419"/>
                </a:lnTo>
                <a:lnTo>
                  <a:pt x="51330" y="12411"/>
                </a:lnTo>
                <a:lnTo>
                  <a:pt x="47276" y="7000"/>
                </a:lnTo>
                <a:close/>
              </a:path>
              <a:path w="53339" h="70485">
                <a:moveTo>
                  <a:pt x="53136" y="36419"/>
                </a:moveTo>
                <a:lnTo>
                  <a:pt x="44746" y="36419"/>
                </a:lnTo>
                <a:lnTo>
                  <a:pt x="44746" y="51838"/>
                </a:lnTo>
                <a:lnTo>
                  <a:pt x="43254" y="56038"/>
                </a:lnTo>
                <a:lnTo>
                  <a:pt x="41949" y="58839"/>
                </a:lnTo>
                <a:lnTo>
                  <a:pt x="33559" y="63039"/>
                </a:lnTo>
                <a:lnTo>
                  <a:pt x="44746" y="63039"/>
                </a:lnTo>
                <a:lnTo>
                  <a:pt x="44746" y="68639"/>
                </a:lnTo>
                <a:lnTo>
                  <a:pt x="53136" y="68639"/>
                </a:lnTo>
                <a:lnTo>
                  <a:pt x="53136" y="36419"/>
                </a:lnTo>
                <a:close/>
              </a:path>
              <a:path w="53339" h="70485">
                <a:moveTo>
                  <a:pt x="26474" y="0"/>
                </a:moveTo>
                <a:lnTo>
                  <a:pt x="19576" y="0"/>
                </a:lnTo>
                <a:lnTo>
                  <a:pt x="16779" y="1400"/>
                </a:lnTo>
                <a:lnTo>
                  <a:pt x="12491" y="1400"/>
                </a:lnTo>
                <a:lnTo>
                  <a:pt x="11186" y="2800"/>
                </a:lnTo>
                <a:lnTo>
                  <a:pt x="5593" y="5600"/>
                </a:lnTo>
                <a:lnTo>
                  <a:pt x="4101" y="8400"/>
                </a:lnTo>
                <a:lnTo>
                  <a:pt x="1305" y="11200"/>
                </a:lnTo>
                <a:lnTo>
                  <a:pt x="6898" y="15419"/>
                </a:lnTo>
                <a:lnTo>
                  <a:pt x="12491" y="9800"/>
                </a:lnTo>
                <a:lnTo>
                  <a:pt x="18085" y="7000"/>
                </a:lnTo>
                <a:lnTo>
                  <a:pt x="47276" y="7000"/>
                </a:lnTo>
                <a:lnTo>
                  <a:pt x="46098" y="5427"/>
                </a:lnTo>
                <a:lnTo>
                  <a:pt x="37719" y="1334"/>
                </a:lnTo>
                <a:lnTo>
                  <a:pt x="26474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75524" y="3428238"/>
            <a:ext cx="97882" cy="9104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94288" y="3417019"/>
            <a:ext cx="10160" cy="100965"/>
          </a:xfrm>
          <a:custGeom>
            <a:avLst/>
            <a:gdLst/>
            <a:ahLst/>
            <a:cxnLst/>
            <a:rect l="l" t="t" r="r" b="b"/>
            <a:pathLst>
              <a:path w="10160" h="100964">
                <a:moveTo>
                  <a:pt x="8389" y="8400"/>
                </a:moveTo>
                <a:lnTo>
                  <a:pt x="1491" y="8400"/>
                </a:lnTo>
                <a:lnTo>
                  <a:pt x="2796" y="9818"/>
                </a:lnTo>
                <a:lnTo>
                  <a:pt x="8389" y="9818"/>
                </a:lnTo>
                <a:lnTo>
                  <a:pt x="8389" y="8400"/>
                </a:lnTo>
                <a:close/>
              </a:path>
              <a:path w="10160" h="100964">
                <a:moveTo>
                  <a:pt x="8389" y="0"/>
                </a:moveTo>
                <a:lnTo>
                  <a:pt x="2796" y="0"/>
                </a:lnTo>
                <a:lnTo>
                  <a:pt x="1491" y="1400"/>
                </a:lnTo>
                <a:lnTo>
                  <a:pt x="0" y="2800"/>
                </a:lnTo>
                <a:lnTo>
                  <a:pt x="0" y="8400"/>
                </a:lnTo>
                <a:lnTo>
                  <a:pt x="9881" y="8400"/>
                </a:lnTo>
                <a:lnTo>
                  <a:pt x="9881" y="2800"/>
                </a:lnTo>
                <a:lnTo>
                  <a:pt x="8389" y="1400"/>
                </a:lnTo>
                <a:lnTo>
                  <a:pt x="8389" y="0"/>
                </a:lnTo>
                <a:close/>
              </a:path>
              <a:path w="10160" h="100964">
                <a:moveTo>
                  <a:pt x="8389" y="33619"/>
                </a:moveTo>
                <a:lnTo>
                  <a:pt x="1491" y="33619"/>
                </a:lnTo>
                <a:lnTo>
                  <a:pt x="1491" y="100858"/>
                </a:lnTo>
                <a:lnTo>
                  <a:pt x="8389" y="100858"/>
                </a:lnTo>
                <a:lnTo>
                  <a:pt x="8389" y="33619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30645" y="3449239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7084" y="1400"/>
                </a:moveTo>
                <a:lnTo>
                  <a:pt x="0" y="1400"/>
                </a:lnTo>
                <a:lnTo>
                  <a:pt x="0" y="68639"/>
                </a:lnTo>
                <a:lnTo>
                  <a:pt x="7084" y="68639"/>
                </a:lnTo>
                <a:lnTo>
                  <a:pt x="7084" y="22419"/>
                </a:lnTo>
                <a:lnTo>
                  <a:pt x="8389" y="19619"/>
                </a:lnTo>
                <a:lnTo>
                  <a:pt x="9881" y="15419"/>
                </a:lnTo>
                <a:lnTo>
                  <a:pt x="11186" y="12600"/>
                </a:lnTo>
                <a:lnTo>
                  <a:pt x="12678" y="11200"/>
                </a:lnTo>
                <a:lnTo>
                  <a:pt x="15474" y="8400"/>
                </a:lnTo>
                <a:lnTo>
                  <a:pt x="7084" y="8400"/>
                </a:lnTo>
                <a:lnTo>
                  <a:pt x="7084" y="1400"/>
                </a:lnTo>
                <a:close/>
              </a:path>
              <a:path w="52070" h="69214">
                <a:moveTo>
                  <a:pt x="44746" y="7000"/>
                </a:moveTo>
                <a:lnTo>
                  <a:pt x="32254" y="7000"/>
                </a:lnTo>
                <a:lnTo>
                  <a:pt x="36356" y="8400"/>
                </a:lnTo>
                <a:lnTo>
                  <a:pt x="40644" y="11200"/>
                </a:lnTo>
                <a:lnTo>
                  <a:pt x="43441" y="15419"/>
                </a:lnTo>
                <a:lnTo>
                  <a:pt x="44746" y="21019"/>
                </a:lnTo>
                <a:lnTo>
                  <a:pt x="44746" y="68639"/>
                </a:lnTo>
                <a:lnTo>
                  <a:pt x="51831" y="68639"/>
                </a:lnTo>
                <a:lnTo>
                  <a:pt x="51831" y="16819"/>
                </a:lnTo>
                <a:lnTo>
                  <a:pt x="50339" y="11200"/>
                </a:lnTo>
                <a:lnTo>
                  <a:pt x="44746" y="7000"/>
                </a:lnTo>
                <a:close/>
              </a:path>
              <a:path w="52070" h="69214">
                <a:moveTo>
                  <a:pt x="35051" y="0"/>
                </a:moveTo>
                <a:lnTo>
                  <a:pt x="19576" y="0"/>
                </a:lnTo>
                <a:lnTo>
                  <a:pt x="12678" y="2800"/>
                </a:lnTo>
                <a:lnTo>
                  <a:pt x="7084" y="8400"/>
                </a:lnTo>
                <a:lnTo>
                  <a:pt x="15474" y="8400"/>
                </a:lnTo>
                <a:lnTo>
                  <a:pt x="18271" y="7000"/>
                </a:lnTo>
                <a:lnTo>
                  <a:pt x="44746" y="7000"/>
                </a:lnTo>
                <a:lnTo>
                  <a:pt x="40644" y="2800"/>
                </a:lnTo>
                <a:lnTo>
                  <a:pt x="35051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506154" y="3449239"/>
            <a:ext cx="53340" cy="102870"/>
          </a:xfrm>
          <a:custGeom>
            <a:avLst/>
            <a:gdLst/>
            <a:ahLst/>
            <a:cxnLst/>
            <a:rect l="l" t="t" r="r" b="b"/>
            <a:pathLst>
              <a:path w="53339" h="102870">
                <a:moveTo>
                  <a:pt x="7084" y="88258"/>
                </a:moveTo>
                <a:lnTo>
                  <a:pt x="2796" y="93858"/>
                </a:lnTo>
                <a:lnTo>
                  <a:pt x="5593" y="96658"/>
                </a:lnTo>
                <a:lnTo>
                  <a:pt x="9881" y="99458"/>
                </a:lnTo>
                <a:lnTo>
                  <a:pt x="15474" y="102259"/>
                </a:lnTo>
                <a:lnTo>
                  <a:pt x="30763" y="102259"/>
                </a:lnTo>
                <a:lnTo>
                  <a:pt x="35051" y="100858"/>
                </a:lnTo>
                <a:lnTo>
                  <a:pt x="39153" y="99458"/>
                </a:lnTo>
                <a:lnTo>
                  <a:pt x="43441" y="96658"/>
                </a:lnTo>
                <a:lnTo>
                  <a:pt x="21068" y="96658"/>
                </a:lnTo>
                <a:lnTo>
                  <a:pt x="15474" y="93858"/>
                </a:lnTo>
                <a:lnTo>
                  <a:pt x="12678" y="93858"/>
                </a:lnTo>
                <a:lnTo>
                  <a:pt x="7084" y="88258"/>
                </a:lnTo>
                <a:close/>
              </a:path>
              <a:path w="53339" h="102870">
                <a:moveTo>
                  <a:pt x="53136" y="60239"/>
                </a:moveTo>
                <a:lnTo>
                  <a:pt x="44746" y="60239"/>
                </a:lnTo>
                <a:lnTo>
                  <a:pt x="44746" y="79839"/>
                </a:lnTo>
                <a:lnTo>
                  <a:pt x="43441" y="85439"/>
                </a:lnTo>
                <a:lnTo>
                  <a:pt x="40644" y="89658"/>
                </a:lnTo>
                <a:lnTo>
                  <a:pt x="36356" y="93858"/>
                </a:lnTo>
                <a:lnTo>
                  <a:pt x="32254" y="96658"/>
                </a:lnTo>
                <a:lnTo>
                  <a:pt x="43441" y="96658"/>
                </a:lnTo>
                <a:lnTo>
                  <a:pt x="47543" y="92458"/>
                </a:lnTo>
                <a:lnTo>
                  <a:pt x="49034" y="88258"/>
                </a:lnTo>
                <a:lnTo>
                  <a:pt x="51831" y="84039"/>
                </a:lnTo>
                <a:lnTo>
                  <a:pt x="53136" y="78439"/>
                </a:lnTo>
                <a:lnTo>
                  <a:pt x="53136" y="60239"/>
                </a:lnTo>
                <a:close/>
              </a:path>
              <a:path w="53339" h="102870">
                <a:moveTo>
                  <a:pt x="29458" y="0"/>
                </a:moveTo>
                <a:lnTo>
                  <a:pt x="22373" y="0"/>
                </a:lnTo>
                <a:lnTo>
                  <a:pt x="18271" y="1400"/>
                </a:lnTo>
                <a:lnTo>
                  <a:pt x="15474" y="1400"/>
                </a:lnTo>
                <a:lnTo>
                  <a:pt x="0" y="35019"/>
                </a:lnTo>
                <a:lnTo>
                  <a:pt x="524" y="44735"/>
                </a:lnTo>
                <a:lnTo>
                  <a:pt x="18271" y="70039"/>
                </a:lnTo>
                <a:lnTo>
                  <a:pt x="30763" y="70039"/>
                </a:lnTo>
                <a:lnTo>
                  <a:pt x="32254" y="68639"/>
                </a:lnTo>
                <a:lnTo>
                  <a:pt x="35051" y="68639"/>
                </a:lnTo>
                <a:lnTo>
                  <a:pt x="37848" y="67239"/>
                </a:lnTo>
                <a:lnTo>
                  <a:pt x="39153" y="65839"/>
                </a:lnTo>
                <a:lnTo>
                  <a:pt x="41949" y="64439"/>
                </a:lnTo>
                <a:lnTo>
                  <a:pt x="43441" y="63039"/>
                </a:lnTo>
                <a:lnTo>
                  <a:pt x="18271" y="63039"/>
                </a:lnTo>
                <a:lnTo>
                  <a:pt x="13983" y="61639"/>
                </a:lnTo>
                <a:lnTo>
                  <a:pt x="8389" y="50420"/>
                </a:lnTo>
                <a:lnTo>
                  <a:pt x="7084" y="43419"/>
                </a:lnTo>
                <a:lnTo>
                  <a:pt x="7084" y="26619"/>
                </a:lnTo>
                <a:lnTo>
                  <a:pt x="8389" y="19619"/>
                </a:lnTo>
                <a:lnTo>
                  <a:pt x="11186" y="14019"/>
                </a:lnTo>
                <a:lnTo>
                  <a:pt x="13983" y="9800"/>
                </a:lnTo>
                <a:lnTo>
                  <a:pt x="18271" y="7000"/>
                </a:lnTo>
                <a:lnTo>
                  <a:pt x="43876" y="7000"/>
                </a:lnTo>
                <a:lnTo>
                  <a:pt x="43441" y="5600"/>
                </a:lnTo>
                <a:lnTo>
                  <a:pt x="39153" y="4200"/>
                </a:lnTo>
                <a:lnTo>
                  <a:pt x="33559" y="1400"/>
                </a:lnTo>
                <a:lnTo>
                  <a:pt x="29458" y="0"/>
                </a:lnTo>
                <a:close/>
              </a:path>
              <a:path w="53339" h="102870">
                <a:moveTo>
                  <a:pt x="43876" y="7000"/>
                </a:moveTo>
                <a:lnTo>
                  <a:pt x="33559" y="7000"/>
                </a:lnTo>
                <a:lnTo>
                  <a:pt x="39153" y="9800"/>
                </a:lnTo>
                <a:lnTo>
                  <a:pt x="41949" y="14019"/>
                </a:lnTo>
                <a:lnTo>
                  <a:pt x="44746" y="19619"/>
                </a:lnTo>
                <a:lnTo>
                  <a:pt x="44746" y="50420"/>
                </a:lnTo>
                <a:lnTo>
                  <a:pt x="39153" y="61639"/>
                </a:lnTo>
                <a:lnTo>
                  <a:pt x="33559" y="63039"/>
                </a:lnTo>
                <a:lnTo>
                  <a:pt x="43441" y="63039"/>
                </a:lnTo>
                <a:lnTo>
                  <a:pt x="44746" y="60239"/>
                </a:lnTo>
                <a:lnTo>
                  <a:pt x="53136" y="60239"/>
                </a:lnTo>
                <a:lnTo>
                  <a:pt x="53136" y="9800"/>
                </a:lnTo>
                <a:lnTo>
                  <a:pt x="44746" y="9800"/>
                </a:lnTo>
                <a:lnTo>
                  <a:pt x="43876" y="7000"/>
                </a:lnTo>
                <a:close/>
              </a:path>
              <a:path w="53339" h="102870">
                <a:moveTo>
                  <a:pt x="53136" y="1400"/>
                </a:moveTo>
                <a:lnTo>
                  <a:pt x="44746" y="1400"/>
                </a:lnTo>
                <a:lnTo>
                  <a:pt x="44746" y="9800"/>
                </a:lnTo>
                <a:lnTo>
                  <a:pt x="53136" y="9800"/>
                </a:lnTo>
                <a:lnTo>
                  <a:pt x="53136" y="140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983180" y="3684576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4" h="102235">
                <a:moveTo>
                  <a:pt x="40458" y="0"/>
                </a:moveTo>
                <a:lnTo>
                  <a:pt x="29271" y="0"/>
                </a:lnTo>
                <a:lnTo>
                  <a:pt x="25169" y="1400"/>
                </a:lnTo>
                <a:lnTo>
                  <a:pt x="20881" y="2800"/>
                </a:lnTo>
                <a:lnTo>
                  <a:pt x="2796" y="19600"/>
                </a:lnTo>
                <a:lnTo>
                  <a:pt x="1305" y="22400"/>
                </a:lnTo>
                <a:lnTo>
                  <a:pt x="1305" y="26600"/>
                </a:lnTo>
                <a:lnTo>
                  <a:pt x="0" y="30800"/>
                </a:lnTo>
                <a:lnTo>
                  <a:pt x="0" y="71420"/>
                </a:lnTo>
                <a:lnTo>
                  <a:pt x="1305" y="75639"/>
                </a:lnTo>
                <a:lnTo>
                  <a:pt x="1305" y="79839"/>
                </a:lnTo>
                <a:lnTo>
                  <a:pt x="2796" y="82639"/>
                </a:lnTo>
                <a:lnTo>
                  <a:pt x="4101" y="85439"/>
                </a:lnTo>
                <a:lnTo>
                  <a:pt x="6898" y="88239"/>
                </a:lnTo>
                <a:lnTo>
                  <a:pt x="9695" y="92440"/>
                </a:lnTo>
                <a:lnTo>
                  <a:pt x="12491" y="95240"/>
                </a:lnTo>
                <a:lnTo>
                  <a:pt x="16779" y="98040"/>
                </a:lnTo>
                <a:lnTo>
                  <a:pt x="20881" y="99440"/>
                </a:lnTo>
                <a:lnTo>
                  <a:pt x="25169" y="100840"/>
                </a:lnTo>
                <a:lnTo>
                  <a:pt x="29271" y="102240"/>
                </a:lnTo>
                <a:lnTo>
                  <a:pt x="40458" y="102240"/>
                </a:lnTo>
                <a:lnTo>
                  <a:pt x="44746" y="100840"/>
                </a:lnTo>
                <a:lnTo>
                  <a:pt x="50339" y="99440"/>
                </a:lnTo>
                <a:lnTo>
                  <a:pt x="54441" y="96640"/>
                </a:lnTo>
                <a:lnTo>
                  <a:pt x="56585" y="95240"/>
                </a:lnTo>
                <a:lnTo>
                  <a:pt x="27966" y="95240"/>
                </a:lnTo>
                <a:lnTo>
                  <a:pt x="23678" y="93840"/>
                </a:lnTo>
                <a:lnTo>
                  <a:pt x="20881" y="92440"/>
                </a:lnTo>
                <a:lnTo>
                  <a:pt x="18085" y="89639"/>
                </a:lnTo>
                <a:lnTo>
                  <a:pt x="15288" y="88239"/>
                </a:lnTo>
                <a:lnTo>
                  <a:pt x="12491" y="85439"/>
                </a:lnTo>
                <a:lnTo>
                  <a:pt x="11186" y="82639"/>
                </a:lnTo>
                <a:lnTo>
                  <a:pt x="9695" y="79839"/>
                </a:lnTo>
                <a:lnTo>
                  <a:pt x="9695" y="77039"/>
                </a:lnTo>
                <a:lnTo>
                  <a:pt x="8389" y="72820"/>
                </a:lnTo>
                <a:lnTo>
                  <a:pt x="8389" y="26600"/>
                </a:lnTo>
                <a:lnTo>
                  <a:pt x="9695" y="23800"/>
                </a:lnTo>
                <a:lnTo>
                  <a:pt x="9695" y="22400"/>
                </a:lnTo>
                <a:lnTo>
                  <a:pt x="11186" y="19600"/>
                </a:lnTo>
                <a:lnTo>
                  <a:pt x="12491" y="18200"/>
                </a:lnTo>
                <a:lnTo>
                  <a:pt x="13983" y="16800"/>
                </a:lnTo>
                <a:lnTo>
                  <a:pt x="15288" y="14000"/>
                </a:lnTo>
                <a:lnTo>
                  <a:pt x="18085" y="11200"/>
                </a:lnTo>
                <a:lnTo>
                  <a:pt x="23678" y="8400"/>
                </a:lnTo>
                <a:lnTo>
                  <a:pt x="27966" y="7000"/>
                </a:lnTo>
                <a:lnTo>
                  <a:pt x="56585" y="7000"/>
                </a:lnTo>
                <a:lnTo>
                  <a:pt x="54441" y="5600"/>
                </a:lnTo>
                <a:lnTo>
                  <a:pt x="50339" y="2800"/>
                </a:lnTo>
                <a:lnTo>
                  <a:pt x="44746" y="1400"/>
                </a:lnTo>
                <a:lnTo>
                  <a:pt x="40458" y="0"/>
                </a:lnTo>
                <a:close/>
              </a:path>
              <a:path w="62864" h="102235">
                <a:moveTo>
                  <a:pt x="57238" y="84039"/>
                </a:moveTo>
                <a:lnTo>
                  <a:pt x="55933" y="86839"/>
                </a:lnTo>
                <a:lnTo>
                  <a:pt x="53136" y="89639"/>
                </a:lnTo>
                <a:lnTo>
                  <a:pt x="50339" y="91040"/>
                </a:lnTo>
                <a:lnTo>
                  <a:pt x="48848" y="92440"/>
                </a:lnTo>
                <a:lnTo>
                  <a:pt x="46051" y="93840"/>
                </a:lnTo>
                <a:lnTo>
                  <a:pt x="43254" y="93840"/>
                </a:lnTo>
                <a:lnTo>
                  <a:pt x="40458" y="95240"/>
                </a:lnTo>
                <a:lnTo>
                  <a:pt x="56585" y="95240"/>
                </a:lnTo>
                <a:lnTo>
                  <a:pt x="58729" y="93840"/>
                </a:lnTo>
                <a:lnTo>
                  <a:pt x="62831" y="89639"/>
                </a:lnTo>
                <a:lnTo>
                  <a:pt x="57238" y="84039"/>
                </a:lnTo>
                <a:close/>
              </a:path>
              <a:path w="62864" h="102235">
                <a:moveTo>
                  <a:pt x="56585" y="7000"/>
                </a:moveTo>
                <a:lnTo>
                  <a:pt x="43254" y="7000"/>
                </a:lnTo>
                <a:lnTo>
                  <a:pt x="47543" y="9800"/>
                </a:lnTo>
                <a:lnTo>
                  <a:pt x="50339" y="11200"/>
                </a:lnTo>
                <a:lnTo>
                  <a:pt x="54441" y="14000"/>
                </a:lnTo>
                <a:lnTo>
                  <a:pt x="57238" y="18200"/>
                </a:lnTo>
                <a:lnTo>
                  <a:pt x="62831" y="12600"/>
                </a:lnTo>
                <a:lnTo>
                  <a:pt x="58729" y="8400"/>
                </a:lnTo>
                <a:lnTo>
                  <a:pt x="56585" y="700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068385" y="3684576"/>
            <a:ext cx="130137" cy="10224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18099" y="3695777"/>
            <a:ext cx="32384" cy="90170"/>
          </a:xfrm>
          <a:custGeom>
            <a:avLst/>
            <a:gdLst/>
            <a:ahLst/>
            <a:cxnLst/>
            <a:rect l="l" t="t" r="r" b="b"/>
            <a:pathLst>
              <a:path w="32385" h="90170">
                <a:moveTo>
                  <a:pt x="16779" y="28019"/>
                </a:moveTo>
                <a:lnTo>
                  <a:pt x="8389" y="28019"/>
                </a:lnTo>
                <a:lnTo>
                  <a:pt x="8389" y="75639"/>
                </a:lnTo>
                <a:lnTo>
                  <a:pt x="9881" y="78439"/>
                </a:lnTo>
                <a:lnTo>
                  <a:pt x="11186" y="81239"/>
                </a:lnTo>
                <a:lnTo>
                  <a:pt x="12678" y="84039"/>
                </a:lnTo>
                <a:lnTo>
                  <a:pt x="13983" y="86839"/>
                </a:lnTo>
                <a:lnTo>
                  <a:pt x="19576" y="89639"/>
                </a:lnTo>
                <a:lnTo>
                  <a:pt x="32254" y="89639"/>
                </a:lnTo>
                <a:lnTo>
                  <a:pt x="32254" y="84039"/>
                </a:lnTo>
                <a:lnTo>
                  <a:pt x="19576" y="84039"/>
                </a:lnTo>
                <a:lnTo>
                  <a:pt x="16779" y="79839"/>
                </a:lnTo>
                <a:lnTo>
                  <a:pt x="16779" y="28019"/>
                </a:lnTo>
                <a:close/>
              </a:path>
              <a:path w="32385" h="90170">
                <a:moveTo>
                  <a:pt x="32254" y="22400"/>
                </a:moveTo>
                <a:lnTo>
                  <a:pt x="0" y="22400"/>
                </a:lnTo>
                <a:lnTo>
                  <a:pt x="0" y="28019"/>
                </a:lnTo>
                <a:lnTo>
                  <a:pt x="32254" y="28019"/>
                </a:lnTo>
                <a:lnTo>
                  <a:pt x="32254" y="22400"/>
                </a:lnTo>
                <a:close/>
              </a:path>
              <a:path w="32385" h="90170">
                <a:moveTo>
                  <a:pt x="16779" y="0"/>
                </a:moveTo>
                <a:lnTo>
                  <a:pt x="8389" y="0"/>
                </a:lnTo>
                <a:lnTo>
                  <a:pt x="8389" y="22400"/>
                </a:lnTo>
                <a:lnTo>
                  <a:pt x="16779" y="22400"/>
                </a:lnTo>
                <a:lnTo>
                  <a:pt x="16779" y="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269930" y="3684576"/>
            <a:ext cx="11430" cy="100965"/>
          </a:xfrm>
          <a:custGeom>
            <a:avLst/>
            <a:gdLst/>
            <a:ahLst/>
            <a:cxnLst/>
            <a:rect l="l" t="t" r="r" b="b"/>
            <a:pathLst>
              <a:path w="11429" h="100964">
                <a:moveTo>
                  <a:pt x="8389" y="8400"/>
                </a:moveTo>
                <a:lnTo>
                  <a:pt x="1305" y="8400"/>
                </a:lnTo>
                <a:lnTo>
                  <a:pt x="2796" y="9800"/>
                </a:lnTo>
                <a:lnTo>
                  <a:pt x="8389" y="9800"/>
                </a:lnTo>
                <a:lnTo>
                  <a:pt x="8389" y="8400"/>
                </a:lnTo>
                <a:close/>
              </a:path>
              <a:path w="11429" h="100964">
                <a:moveTo>
                  <a:pt x="8389" y="0"/>
                </a:moveTo>
                <a:lnTo>
                  <a:pt x="2796" y="0"/>
                </a:lnTo>
                <a:lnTo>
                  <a:pt x="1305" y="1400"/>
                </a:lnTo>
                <a:lnTo>
                  <a:pt x="0" y="2800"/>
                </a:lnTo>
                <a:lnTo>
                  <a:pt x="0" y="8400"/>
                </a:lnTo>
                <a:lnTo>
                  <a:pt x="9695" y="8400"/>
                </a:lnTo>
                <a:lnTo>
                  <a:pt x="11186" y="7000"/>
                </a:lnTo>
                <a:lnTo>
                  <a:pt x="11186" y="4200"/>
                </a:lnTo>
                <a:lnTo>
                  <a:pt x="9695" y="2800"/>
                </a:lnTo>
                <a:lnTo>
                  <a:pt x="8389" y="1400"/>
                </a:lnTo>
                <a:lnTo>
                  <a:pt x="8389" y="0"/>
                </a:lnTo>
                <a:close/>
              </a:path>
              <a:path w="11429" h="100964">
                <a:moveTo>
                  <a:pt x="8389" y="33600"/>
                </a:moveTo>
                <a:lnTo>
                  <a:pt x="1305" y="33600"/>
                </a:lnTo>
                <a:lnTo>
                  <a:pt x="1305" y="100840"/>
                </a:lnTo>
                <a:lnTo>
                  <a:pt x="8389" y="100840"/>
                </a:lnTo>
                <a:lnTo>
                  <a:pt x="8389" y="3360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01999" y="3716777"/>
            <a:ext cx="55244" cy="70485"/>
          </a:xfrm>
          <a:custGeom>
            <a:avLst/>
            <a:gdLst/>
            <a:ahLst/>
            <a:cxnLst/>
            <a:rect l="l" t="t" r="r" b="b"/>
            <a:pathLst>
              <a:path w="55245" h="70485">
                <a:moveTo>
                  <a:pt x="35051" y="0"/>
                </a:moveTo>
                <a:lnTo>
                  <a:pt x="19576" y="0"/>
                </a:lnTo>
                <a:lnTo>
                  <a:pt x="13983" y="2800"/>
                </a:lnTo>
                <a:lnTo>
                  <a:pt x="8389" y="7018"/>
                </a:lnTo>
                <a:lnTo>
                  <a:pt x="2796" y="15419"/>
                </a:lnTo>
                <a:lnTo>
                  <a:pt x="2796" y="19619"/>
                </a:lnTo>
                <a:lnTo>
                  <a:pt x="1491" y="23819"/>
                </a:lnTo>
                <a:lnTo>
                  <a:pt x="0" y="29419"/>
                </a:lnTo>
                <a:lnTo>
                  <a:pt x="0" y="42038"/>
                </a:lnTo>
                <a:lnTo>
                  <a:pt x="1491" y="46238"/>
                </a:lnTo>
                <a:lnTo>
                  <a:pt x="1491" y="49038"/>
                </a:lnTo>
                <a:lnTo>
                  <a:pt x="2796" y="51838"/>
                </a:lnTo>
                <a:lnTo>
                  <a:pt x="4288" y="54638"/>
                </a:lnTo>
                <a:lnTo>
                  <a:pt x="4288" y="57439"/>
                </a:lnTo>
                <a:lnTo>
                  <a:pt x="7084" y="60239"/>
                </a:lnTo>
                <a:lnTo>
                  <a:pt x="8389" y="63039"/>
                </a:lnTo>
                <a:lnTo>
                  <a:pt x="13983" y="67239"/>
                </a:lnTo>
                <a:lnTo>
                  <a:pt x="19576" y="70039"/>
                </a:lnTo>
                <a:lnTo>
                  <a:pt x="35051" y="70039"/>
                </a:lnTo>
                <a:lnTo>
                  <a:pt x="41949" y="67239"/>
                </a:lnTo>
                <a:lnTo>
                  <a:pt x="46238" y="63039"/>
                </a:lnTo>
                <a:lnTo>
                  <a:pt x="22373" y="63039"/>
                </a:lnTo>
                <a:lnTo>
                  <a:pt x="18271" y="61639"/>
                </a:lnTo>
                <a:lnTo>
                  <a:pt x="13983" y="57439"/>
                </a:lnTo>
                <a:lnTo>
                  <a:pt x="11186" y="54638"/>
                </a:lnTo>
                <a:lnTo>
                  <a:pt x="9881" y="51838"/>
                </a:lnTo>
                <a:lnTo>
                  <a:pt x="8389" y="47638"/>
                </a:lnTo>
                <a:lnTo>
                  <a:pt x="8389" y="44838"/>
                </a:lnTo>
                <a:lnTo>
                  <a:pt x="7084" y="40619"/>
                </a:lnTo>
                <a:lnTo>
                  <a:pt x="7084" y="29419"/>
                </a:lnTo>
                <a:lnTo>
                  <a:pt x="8389" y="25219"/>
                </a:lnTo>
                <a:lnTo>
                  <a:pt x="8389" y="22419"/>
                </a:lnTo>
                <a:lnTo>
                  <a:pt x="9881" y="18219"/>
                </a:lnTo>
                <a:lnTo>
                  <a:pt x="11186" y="15419"/>
                </a:lnTo>
                <a:lnTo>
                  <a:pt x="13983" y="12619"/>
                </a:lnTo>
                <a:lnTo>
                  <a:pt x="16779" y="8418"/>
                </a:lnTo>
                <a:lnTo>
                  <a:pt x="22373" y="7018"/>
                </a:lnTo>
                <a:lnTo>
                  <a:pt x="46238" y="7018"/>
                </a:lnTo>
                <a:lnTo>
                  <a:pt x="41949" y="2800"/>
                </a:lnTo>
                <a:lnTo>
                  <a:pt x="35051" y="0"/>
                </a:lnTo>
                <a:close/>
              </a:path>
              <a:path w="55245" h="70485">
                <a:moveTo>
                  <a:pt x="46238" y="7018"/>
                </a:moveTo>
                <a:lnTo>
                  <a:pt x="33559" y="7018"/>
                </a:lnTo>
                <a:lnTo>
                  <a:pt x="37848" y="8418"/>
                </a:lnTo>
                <a:lnTo>
                  <a:pt x="41949" y="12619"/>
                </a:lnTo>
                <a:lnTo>
                  <a:pt x="44746" y="15419"/>
                </a:lnTo>
                <a:lnTo>
                  <a:pt x="46238" y="18219"/>
                </a:lnTo>
                <a:lnTo>
                  <a:pt x="46238" y="21019"/>
                </a:lnTo>
                <a:lnTo>
                  <a:pt x="47543" y="25219"/>
                </a:lnTo>
                <a:lnTo>
                  <a:pt x="47543" y="44838"/>
                </a:lnTo>
                <a:lnTo>
                  <a:pt x="46238" y="49038"/>
                </a:lnTo>
                <a:lnTo>
                  <a:pt x="46238" y="51838"/>
                </a:lnTo>
                <a:lnTo>
                  <a:pt x="44746" y="54638"/>
                </a:lnTo>
                <a:lnTo>
                  <a:pt x="41949" y="57439"/>
                </a:lnTo>
                <a:lnTo>
                  <a:pt x="37848" y="61639"/>
                </a:lnTo>
                <a:lnTo>
                  <a:pt x="33559" y="63039"/>
                </a:lnTo>
                <a:lnTo>
                  <a:pt x="46238" y="63039"/>
                </a:lnTo>
                <a:lnTo>
                  <a:pt x="49034" y="60239"/>
                </a:lnTo>
                <a:lnTo>
                  <a:pt x="50339" y="57439"/>
                </a:lnTo>
                <a:lnTo>
                  <a:pt x="51831" y="54638"/>
                </a:lnTo>
                <a:lnTo>
                  <a:pt x="53136" y="51838"/>
                </a:lnTo>
                <a:lnTo>
                  <a:pt x="54627" y="49038"/>
                </a:lnTo>
                <a:lnTo>
                  <a:pt x="54627" y="21019"/>
                </a:lnTo>
                <a:lnTo>
                  <a:pt x="53136" y="18219"/>
                </a:lnTo>
                <a:lnTo>
                  <a:pt x="51831" y="15419"/>
                </a:lnTo>
                <a:lnTo>
                  <a:pt x="50339" y="12619"/>
                </a:lnTo>
                <a:lnTo>
                  <a:pt x="49034" y="9818"/>
                </a:lnTo>
                <a:lnTo>
                  <a:pt x="46238" y="7018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381796" y="3716777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70" h="69214">
                <a:moveTo>
                  <a:pt x="6898" y="1400"/>
                </a:moveTo>
                <a:lnTo>
                  <a:pt x="0" y="1400"/>
                </a:lnTo>
                <a:lnTo>
                  <a:pt x="0" y="68639"/>
                </a:lnTo>
                <a:lnTo>
                  <a:pt x="6898" y="68639"/>
                </a:lnTo>
                <a:lnTo>
                  <a:pt x="6898" y="19619"/>
                </a:lnTo>
                <a:lnTo>
                  <a:pt x="8389" y="15419"/>
                </a:lnTo>
                <a:lnTo>
                  <a:pt x="9695" y="12619"/>
                </a:lnTo>
                <a:lnTo>
                  <a:pt x="12491" y="9818"/>
                </a:lnTo>
                <a:lnTo>
                  <a:pt x="15288" y="8418"/>
                </a:lnTo>
                <a:lnTo>
                  <a:pt x="6898" y="8418"/>
                </a:lnTo>
                <a:lnTo>
                  <a:pt x="6898" y="1400"/>
                </a:lnTo>
                <a:close/>
              </a:path>
              <a:path w="52070" h="69214">
                <a:moveTo>
                  <a:pt x="44746" y="7018"/>
                </a:moveTo>
                <a:lnTo>
                  <a:pt x="32068" y="7018"/>
                </a:lnTo>
                <a:lnTo>
                  <a:pt x="36356" y="8418"/>
                </a:lnTo>
                <a:lnTo>
                  <a:pt x="39153" y="11218"/>
                </a:lnTo>
                <a:lnTo>
                  <a:pt x="43254" y="15419"/>
                </a:lnTo>
                <a:lnTo>
                  <a:pt x="44746" y="21019"/>
                </a:lnTo>
                <a:lnTo>
                  <a:pt x="44746" y="68639"/>
                </a:lnTo>
                <a:lnTo>
                  <a:pt x="51644" y="68639"/>
                </a:lnTo>
                <a:lnTo>
                  <a:pt x="51644" y="16819"/>
                </a:lnTo>
                <a:lnTo>
                  <a:pt x="48848" y="11218"/>
                </a:lnTo>
                <a:lnTo>
                  <a:pt x="44746" y="7018"/>
                </a:lnTo>
                <a:close/>
              </a:path>
              <a:path w="52070" h="69214">
                <a:moveTo>
                  <a:pt x="33559" y="0"/>
                </a:moveTo>
                <a:lnTo>
                  <a:pt x="18085" y="0"/>
                </a:lnTo>
                <a:lnTo>
                  <a:pt x="11186" y="2800"/>
                </a:lnTo>
                <a:lnTo>
                  <a:pt x="6898" y="8418"/>
                </a:lnTo>
                <a:lnTo>
                  <a:pt x="15288" y="8418"/>
                </a:lnTo>
                <a:lnTo>
                  <a:pt x="18085" y="7018"/>
                </a:lnTo>
                <a:lnTo>
                  <a:pt x="44746" y="7018"/>
                </a:lnTo>
                <a:lnTo>
                  <a:pt x="40458" y="2800"/>
                </a:lnTo>
                <a:lnTo>
                  <a:pt x="33559" y="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53018" y="3716777"/>
            <a:ext cx="56515" cy="70485"/>
          </a:xfrm>
          <a:custGeom>
            <a:avLst/>
            <a:gdLst/>
            <a:ahLst/>
            <a:cxnLst/>
            <a:rect l="l" t="t" r="r" b="b"/>
            <a:pathLst>
              <a:path w="56514" h="70485">
                <a:moveTo>
                  <a:pt x="5593" y="54638"/>
                </a:moveTo>
                <a:lnTo>
                  <a:pt x="27966" y="70039"/>
                </a:lnTo>
                <a:lnTo>
                  <a:pt x="33559" y="70039"/>
                </a:lnTo>
                <a:lnTo>
                  <a:pt x="39153" y="68639"/>
                </a:lnTo>
                <a:lnTo>
                  <a:pt x="41949" y="67239"/>
                </a:lnTo>
                <a:lnTo>
                  <a:pt x="46238" y="65839"/>
                </a:lnTo>
                <a:lnTo>
                  <a:pt x="50339" y="63039"/>
                </a:lnTo>
                <a:lnTo>
                  <a:pt x="18271" y="63039"/>
                </a:lnTo>
                <a:lnTo>
                  <a:pt x="11186" y="60239"/>
                </a:lnTo>
                <a:lnTo>
                  <a:pt x="5593" y="54638"/>
                </a:lnTo>
                <a:close/>
              </a:path>
              <a:path w="56514" h="70485">
                <a:moveTo>
                  <a:pt x="33559" y="0"/>
                </a:moveTo>
                <a:lnTo>
                  <a:pt x="23864" y="0"/>
                </a:lnTo>
                <a:lnTo>
                  <a:pt x="18271" y="1400"/>
                </a:lnTo>
                <a:lnTo>
                  <a:pt x="15474" y="2800"/>
                </a:lnTo>
                <a:lnTo>
                  <a:pt x="11186" y="4200"/>
                </a:lnTo>
                <a:lnTo>
                  <a:pt x="8389" y="7018"/>
                </a:lnTo>
                <a:lnTo>
                  <a:pt x="7084" y="9818"/>
                </a:lnTo>
                <a:lnTo>
                  <a:pt x="4288" y="12619"/>
                </a:lnTo>
                <a:lnTo>
                  <a:pt x="4288" y="19619"/>
                </a:lnTo>
                <a:lnTo>
                  <a:pt x="5380" y="26991"/>
                </a:lnTo>
                <a:lnTo>
                  <a:pt x="8832" y="32394"/>
                </a:lnTo>
                <a:lnTo>
                  <a:pt x="14906" y="35960"/>
                </a:lnTo>
                <a:lnTo>
                  <a:pt x="23864" y="37819"/>
                </a:lnTo>
                <a:lnTo>
                  <a:pt x="35051" y="37819"/>
                </a:lnTo>
                <a:lnTo>
                  <a:pt x="40644" y="39219"/>
                </a:lnTo>
                <a:lnTo>
                  <a:pt x="43441" y="39219"/>
                </a:lnTo>
                <a:lnTo>
                  <a:pt x="44746" y="42038"/>
                </a:lnTo>
                <a:lnTo>
                  <a:pt x="47543" y="43438"/>
                </a:lnTo>
                <a:lnTo>
                  <a:pt x="49034" y="46238"/>
                </a:lnTo>
                <a:lnTo>
                  <a:pt x="49034" y="54638"/>
                </a:lnTo>
                <a:lnTo>
                  <a:pt x="43441" y="60239"/>
                </a:lnTo>
                <a:lnTo>
                  <a:pt x="39153" y="63039"/>
                </a:lnTo>
                <a:lnTo>
                  <a:pt x="50339" y="63039"/>
                </a:lnTo>
                <a:lnTo>
                  <a:pt x="51831" y="60239"/>
                </a:lnTo>
                <a:lnTo>
                  <a:pt x="54627" y="57439"/>
                </a:lnTo>
                <a:lnTo>
                  <a:pt x="55933" y="53238"/>
                </a:lnTo>
                <a:lnTo>
                  <a:pt x="55933" y="43438"/>
                </a:lnTo>
                <a:lnTo>
                  <a:pt x="53136" y="39219"/>
                </a:lnTo>
                <a:lnTo>
                  <a:pt x="50339" y="36419"/>
                </a:lnTo>
                <a:lnTo>
                  <a:pt x="46238" y="33619"/>
                </a:lnTo>
                <a:lnTo>
                  <a:pt x="41949" y="32219"/>
                </a:lnTo>
                <a:lnTo>
                  <a:pt x="35051" y="32219"/>
                </a:lnTo>
                <a:lnTo>
                  <a:pt x="25169" y="30819"/>
                </a:lnTo>
                <a:lnTo>
                  <a:pt x="19576" y="30819"/>
                </a:lnTo>
                <a:lnTo>
                  <a:pt x="13983" y="28019"/>
                </a:lnTo>
                <a:lnTo>
                  <a:pt x="11186" y="25219"/>
                </a:lnTo>
                <a:lnTo>
                  <a:pt x="11186" y="15419"/>
                </a:lnTo>
                <a:lnTo>
                  <a:pt x="12678" y="12619"/>
                </a:lnTo>
                <a:lnTo>
                  <a:pt x="18271" y="7018"/>
                </a:lnTo>
                <a:lnTo>
                  <a:pt x="51831" y="7018"/>
                </a:lnTo>
                <a:lnTo>
                  <a:pt x="49034" y="5618"/>
                </a:lnTo>
                <a:lnTo>
                  <a:pt x="46238" y="2800"/>
                </a:lnTo>
                <a:lnTo>
                  <a:pt x="41949" y="1400"/>
                </a:lnTo>
                <a:lnTo>
                  <a:pt x="37848" y="1400"/>
                </a:lnTo>
                <a:lnTo>
                  <a:pt x="33559" y="0"/>
                </a:lnTo>
                <a:close/>
              </a:path>
              <a:path w="56514" h="70485">
                <a:moveTo>
                  <a:pt x="51831" y="7018"/>
                </a:moveTo>
                <a:lnTo>
                  <a:pt x="35051" y="7018"/>
                </a:lnTo>
                <a:lnTo>
                  <a:pt x="41949" y="8418"/>
                </a:lnTo>
                <a:lnTo>
                  <a:pt x="47543" y="12619"/>
                </a:lnTo>
                <a:lnTo>
                  <a:pt x="51831" y="7018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83180" y="3952115"/>
            <a:ext cx="1181865" cy="10225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87282" y="4226654"/>
            <a:ext cx="1232205" cy="13587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001246" y="2082089"/>
            <a:ext cx="68611" cy="10080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93535" y="2082089"/>
            <a:ext cx="11430" cy="100965"/>
          </a:xfrm>
          <a:custGeom>
            <a:avLst/>
            <a:gdLst/>
            <a:ahLst/>
            <a:cxnLst/>
            <a:rect l="l" t="t" r="r" b="b"/>
            <a:pathLst>
              <a:path w="11429" h="100964">
                <a:moveTo>
                  <a:pt x="11186" y="2800"/>
                </a:moveTo>
                <a:lnTo>
                  <a:pt x="0" y="2800"/>
                </a:lnTo>
                <a:lnTo>
                  <a:pt x="0" y="7093"/>
                </a:lnTo>
                <a:lnTo>
                  <a:pt x="1491" y="7093"/>
                </a:lnTo>
                <a:lnTo>
                  <a:pt x="1491" y="8400"/>
                </a:lnTo>
                <a:lnTo>
                  <a:pt x="2796" y="9893"/>
                </a:lnTo>
                <a:lnTo>
                  <a:pt x="8389" y="9893"/>
                </a:lnTo>
                <a:lnTo>
                  <a:pt x="9881" y="8400"/>
                </a:lnTo>
                <a:lnTo>
                  <a:pt x="9881" y="7093"/>
                </a:lnTo>
                <a:lnTo>
                  <a:pt x="11186" y="5600"/>
                </a:lnTo>
                <a:lnTo>
                  <a:pt x="11186" y="2800"/>
                </a:lnTo>
                <a:close/>
              </a:path>
              <a:path w="11429" h="100964">
                <a:moveTo>
                  <a:pt x="8389" y="0"/>
                </a:moveTo>
                <a:lnTo>
                  <a:pt x="2796" y="0"/>
                </a:lnTo>
                <a:lnTo>
                  <a:pt x="1491" y="1493"/>
                </a:lnTo>
                <a:lnTo>
                  <a:pt x="1491" y="2800"/>
                </a:lnTo>
                <a:lnTo>
                  <a:pt x="9881" y="2800"/>
                </a:lnTo>
                <a:lnTo>
                  <a:pt x="9881" y="1493"/>
                </a:lnTo>
                <a:lnTo>
                  <a:pt x="8389" y="0"/>
                </a:lnTo>
                <a:close/>
              </a:path>
              <a:path w="11429" h="100964">
                <a:moveTo>
                  <a:pt x="9881" y="33600"/>
                </a:moveTo>
                <a:lnTo>
                  <a:pt x="1491" y="33600"/>
                </a:lnTo>
                <a:lnTo>
                  <a:pt x="1491" y="100802"/>
                </a:lnTo>
                <a:lnTo>
                  <a:pt x="9881" y="100802"/>
                </a:lnTo>
                <a:lnTo>
                  <a:pt x="9881" y="33600"/>
                </a:lnTo>
                <a:close/>
              </a:path>
            </a:pathLst>
          </a:custGeom>
          <a:solidFill>
            <a:srgbClr val="A87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30078" y="2114383"/>
            <a:ext cx="109069" cy="7000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258724" y="2093289"/>
            <a:ext cx="170595" cy="9109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48897" y="2082089"/>
            <a:ext cx="53340" cy="102870"/>
          </a:xfrm>
          <a:custGeom>
            <a:avLst/>
            <a:gdLst/>
            <a:ahLst/>
            <a:cxnLst/>
            <a:rect l="l" t="t" r="r" b="b"/>
            <a:pathLst>
              <a:path w="53339" h="102869">
                <a:moveTo>
                  <a:pt x="33559" y="32294"/>
                </a:moveTo>
                <a:lnTo>
                  <a:pt x="19576" y="32294"/>
                </a:lnTo>
                <a:lnTo>
                  <a:pt x="16779" y="33600"/>
                </a:lnTo>
                <a:lnTo>
                  <a:pt x="13983" y="35094"/>
                </a:lnTo>
                <a:lnTo>
                  <a:pt x="11186" y="36401"/>
                </a:lnTo>
                <a:lnTo>
                  <a:pt x="0" y="67201"/>
                </a:lnTo>
                <a:lnTo>
                  <a:pt x="544" y="76719"/>
                </a:lnTo>
                <a:lnTo>
                  <a:pt x="18085" y="102296"/>
                </a:lnTo>
                <a:lnTo>
                  <a:pt x="30763" y="102296"/>
                </a:lnTo>
                <a:lnTo>
                  <a:pt x="33559" y="100802"/>
                </a:lnTo>
                <a:lnTo>
                  <a:pt x="36356" y="100802"/>
                </a:lnTo>
                <a:lnTo>
                  <a:pt x="37661" y="99496"/>
                </a:lnTo>
                <a:lnTo>
                  <a:pt x="40458" y="98002"/>
                </a:lnTo>
                <a:lnTo>
                  <a:pt x="41949" y="96696"/>
                </a:lnTo>
                <a:lnTo>
                  <a:pt x="44746" y="95202"/>
                </a:lnTo>
                <a:lnTo>
                  <a:pt x="19576" y="95202"/>
                </a:lnTo>
                <a:lnTo>
                  <a:pt x="13983" y="92402"/>
                </a:lnTo>
                <a:lnTo>
                  <a:pt x="11186" y="88295"/>
                </a:lnTo>
                <a:lnTo>
                  <a:pt x="8389" y="82695"/>
                </a:lnTo>
                <a:lnTo>
                  <a:pt x="6898" y="75602"/>
                </a:lnTo>
                <a:lnTo>
                  <a:pt x="6898" y="58801"/>
                </a:lnTo>
                <a:lnTo>
                  <a:pt x="8389" y="51894"/>
                </a:lnTo>
                <a:lnTo>
                  <a:pt x="13983" y="40694"/>
                </a:lnTo>
                <a:lnTo>
                  <a:pt x="19576" y="37894"/>
                </a:lnTo>
                <a:lnTo>
                  <a:pt x="43254" y="37894"/>
                </a:lnTo>
                <a:lnTo>
                  <a:pt x="40458" y="35094"/>
                </a:lnTo>
                <a:lnTo>
                  <a:pt x="37661" y="33600"/>
                </a:lnTo>
                <a:lnTo>
                  <a:pt x="33559" y="32294"/>
                </a:lnTo>
                <a:close/>
              </a:path>
              <a:path w="53339" h="102869">
                <a:moveTo>
                  <a:pt x="53136" y="92402"/>
                </a:moveTo>
                <a:lnTo>
                  <a:pt x="46051" y="92402"/>
                </a:lnTo>
                <a:lnTo>
                  <a:pt x="46051" y="100802"/>
                </a:lnTo>
                <a:lnTo>
                  <a:pt x="53136" y="100802"/>
                </a:lnTo>
                <a:lnTo>
                  <a:pt x="53136" y="92402"/>
                </a:lnTo>
                <a:close/>
              </a:path>
              <a:path w="53339" h="102869">
                <a:moveTo>
                  <a:pt x="43254" y="37894"/>
                </a:moveTo>
                <a:lnTo>
                  <a:pt x="34864" y="37894"/>
                </a:lnTo>
                <a:lnTo>
                  <a:pt x="39153" y="40694"/>
                </a:lnTo>
                <a:lnTo>
                  <a:pt x="44746" y="51894"/>
                </a:lnTo>
                <a:lnTo>
                  <a:pt x="46051" y="58801"/>
                </a:lnTo>
                <a:lnTo>
                  <a:pt x="46051" y="75602"/>
                </a:lnTo>
                <a:lnTo>
                  <a:pt x="44746" y="82695"/>
                </a:lnTo>
                <a:lnTo>
                  <a:pt x="41949" y="88295"/>
                </a:lnTo>
                <a:lnTo>
                  <a:pt x="39153" y="92402"/>
                </a:lnTo>
                <a:lnTo>
                  <a:pt x="34864" y="95202"/>
                </a:lnTo>
                <a:lnTo>
                  <a:pt x="44746" y="95202"/>
                </a:lnTo>
                <a:lnTo>
                  <a:pt x="46051" y="92402"/>
                </a:lnTo>
                <a:lnTo>
                  <a:pt x="53136" y="92402"/>
                </a:lnTo>
                <a:lnTo>
                  <a:pt x="53136" y="42001"/>
                </a:lnTo>
                <a:lnTo>
                  <a:pt x="46051" y="42001"/>
                </a:lnTo>
                <a:lnTo>
                  <a:pt x="43254" y="37894"/>
                </a:lnTo>
                <a:close/>
              </a:path>
              <a:path w="53339" h="102869">
                <a:moveTo>
                  <a:pt x="53136" y="0"/>
                </a:moveTo>
                <a:lnTo>
                  <a:pt x="46051" y="0"/>
                </a:lnTo>
                <a:lnTo>
                  <a:pt x="46051" y="42001"/>
                </a:lnTo>
                <a:lnTo>
                  <a:pt x="53136" y="42001"/>
                </a:lnTo>
                <a:lnTo>
                  <a:pt x="53136" y="0"/>
                </a:lnTo>
                <a:close/>
              </a:path>
            </a:pathLst>
          </a:custGeom>
          <a:solidFill>
            <a:srgbClr val="A87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999940" y="2349590"/>
            <a:ext cx="660196" cy="10229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001246" y="2620078"/>
            <a:ext cx="68611" cy="10076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093535" y="2620078"/>
            <a:ext cx="11430" cy="100965"/>
          </a:xfrm>
          <a:custGeom>
            <a:avLst/>
            <a:gdLst/>
            <a:ahLst/>
            <a:cxnLst/>
            <a:rect l="l" t="t" r="r" b="b"/>
            <a:pathLst>
              <a:path w="11429" h="100964">
                <a:moveTo>
                  <a:pt x="8389" y="0"/>
                </a:moveTo>
                <a:lnTo>
                  <a:pt x="2796" y="0"/>
                </a:lnTo>
                <a:lnTo>
                  <a:pt x="0" y="2800"/>
                </a:lnTo>
                <a:lnTo>
                  <a:pt x="0" y="5600"/>
                </a:lnTo>
                <a:lnTo>
                  <a:pt x="1491" y="6906"/>
                </a:lnTo>
                <a:lnTo>
                  <a:pt x="1491" y="8400"/>
                </a:lnTo>
                <a:lnTo>
                  <a:pt x="2796" y="9706"/>
                </a:lnTo>
                <a:lnTo>
                  <a:pt x="8389" y="9706"/>
                </a:lnTo>
                <a:lnTo>
                  <a:pt x="9881" y="8400"/>
                </a:lnTo>
                <a:lnTo>
                  <a:pt x="9881" y="6906"/>
                </a:lnTo>
                <a:lnTo>
                  <a:pt x="11186" y="5600"/>
                </a:lnTo>
                <a:lnTo>
                  <a:pt x="11186" y="2800"/>
                </a:lnTo>
                <a:lnTo>
                  <a:pt x="9881" y="1306"/>
                </a:lnTo>
                <a:lnTo>
                  <a:pt x="8389" y="0"/>
                </a:lnTo>
                <a:close/>
              </a:path>
              <a:path w="11429" h="100964">
                <a:moveTo>
                  <a:pt x="9881" y="32107"/>
                </a:moveTo>
                <a:lnTo>
                  <a:pt x="1491" y="32107"/>
                </a:lnTo>
                <a:lnTo>
                  <a:pt x="1491" y="100765"/>
                </a:lnTo>
                <a:lnTo>
                  <a:pt x="9881" y="100765"/>
                </a:lnTo>
                <a:lnTo>
                  <a:pt x="9881" y="32107"/>
                </a:lnTo>
                <a:close/>
              </a:path>
            </a:pathLst>
          </a:custGeom>
          <a:solidFill>
            <a:srgbClr val="3E8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130078" y="2652186"/>
            <a:ext cx="109069" cy="70058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258724" y="2631278"/>
            <a:ext cx="170595" cy="9096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448897" y="2620078"/>
            <a:ext cx="53340" cy="102235"/>
          </a:xfrm>
          <a:custGeom>
            <a:avLst/>
            <a:gdLst/>
            <a:ahLst/>
            <a:cxnLst/>
            <a:rect l="l" t="t" r="r" b="b"/>
            <a:pathLst>
              <a:path w="53339" h="102235">
                <a:moveTo>
                  <a:pt x="33559" y="32107"/>
                </a:moveTo>
                <a:lnTo>
                  <a:pt x="19576" y="32107"/>
                </a:lnTo>
                <a:lnTo>
                  <a:pt x="16779" y="33600"/>
                </a:lnTo>
                <a:lnTo>
                  <a:pt x="13983" y="34945"/>
                </a:lnTo>
                <a:lnTo>
                  <a:pt x="0" y="67145"/>
                </a:lnTo>
                <a:lnTo>
                  <a:pt x="544" y="76060"/>
                </a:lnTo>
                <a:lnTo>
                  <a:pt x="2260" y="83787"/>
                </a:lnTo>
                <a:lnTo>
                  <a:pt x="5269" y="90199"/>
                </a:lnTo>
                <a:lnTo>
                  <a:pt x="9695" y="95165"/>
                </a:lnTo>
                <a:lnTo>
                  <a:pt x="12491" y="99365"/>
                </a:lnTo>
                <a:lnTo>
                  <a:pt x="18085" y="102165"/>
                </a:lnTo>
                <a:lnTo>
                  <a:pt x="30763" y="102165"/>
                </a:lnTo>
                <a:lnTo>
                  <a:pt x="33559" y="100765"/>
                </a:lnTo>
                <a:lnTo>
                  <a:pt x="36356" y="100765"/>
                </a:lnTo>
                <a:lnTo>
                  <a:pt x="37661" y="99365"/>
                </a:lnTo>
                <a:lnTo>
                  <a:pt x="40458" y="97965"/>
                </a:lnTo>
                <a:lnTo>
                  <a:pt x="41949" y="96565"/>
                </a:lnTo>
                <a:lnTo>
                  <a:pt x="44746" y="95165"/>
                </a:lnTo>
                <a:lnTo>
                  <a:pt x="19576" y="95165"/>
                </a:lnTo>
                <a:lnTo>
                  <a:pt x="13983" y="92365"/>
                </a:lnTo>
                <a:lnTo>
                  <a:pt x="11186" y="88165"/>
                </a:lnTo>
                <a:lnTo>
                  <a:pt x="8389" y="82565"/>
                </a:lnTo>
                <a:lnTo>
                  <a:pt x="7003" y="76060"/>
                </a:lnTo>
                <a:lnTo>
                  <a:pt x="6898" y="58745"/>
                </a:lnTo>
                <a:lnTo>
                  <a:pt x="8389" y="51745"/>
                </a:lnTo>
                <a:lnTo>
                  <a:pt x="13983" y="40545"/>
                </a:lnTo>
                <a:lnTo>
                  <a:pt x="19576" y="37745"/>
                </a:lnTo>
                <a:lnTo>
                  <a:pt x="43254" y="37745"/>
                </a:lnTo>
                <a:lnTo>
                  <a:pt x="40458" y="34945"/>
                </a:lnTo>
                <a:lnTo>
                  <a:pt x="37661" y="33600"/>
                </a:lnTo>
                <a:lnTo>
                  <a:pt x="33559" y="32107"/>
                </a:lnTo>
                <a:close/>
              </a:path>
              <a:path w="53339" h="102235">
                <a:moveTo>
                  <a:pt x="53136" y="92365"/>
                </a:moveTo>
                <a:lnTo>
                  <a:pt x="46051" y="92365"/>
                </a:lnTo>
                <a:lnTo>
                  <a:pt x="46051" y="100765"/>
                </a:lnTo>
                <a:lnTo>
                  <a:pt x="53136" y="100765"/>
                </a:lnTo>
                <a:lnTo>
                  <a:pt x="53136" y="92365"/>
                </a:lnTo>
                <a:close/>
              </a:path>
              <a:path w="53339" h="102235">
                <a:moveTo>
                  <a:pt x="43254" y="37745"/>
                </a:moveTo>
                <a:lnTo>
                  <a:pt x="34864" y="37745"/>
                </a:lnTo>
                <a:lnTo>
                  <a:pt x="39153" y="40545"/>
                </a:lnTo>
                <a:lnTo>
                  <a:pt x="44746" y="51745"/>
                </a:lnTo>
                <a:lnTo>
                  <a:pt x="46051" y="58745"/>
                </a:lnTo>
                <a:lnTo>
                  <a:pt x="45959" y="76060"/>
                </a:lnTo>
                <a:lnTo>
                  <a:pt x="44746" y="82565"/>
                </a:lnTo>
                <a:lnTo>
                  <a:pt x="41949" y="88165"/>
                </a:lnTo>
                <a:lnTo>
                  <a:pt x="39153" y="92365"/>
                </a:lnTo>
                <a:lnTo>
                  <a:pt x="34864" y="95165"/>
                </a:lnTo>
                <a:lnTo>
                  <a:pt x="44746" y="95165"/>
                </a:lnTo>
                <a:lnTo>
                  <a:pt x="46051" y="92365"/>
                </a:lnTo>
                <a:lnTo>
                  <a:pt x="53136" y="92365"/>
                </a:lnTo>
                <a:lnTo>
                  <a:pt x="53136" y="41945"/>
                </a:lnTo>
                <a:lnTo>
                  <a:pt x="46051" y="41945"/>
                </a:lnTo>
                <a:lnTo>
                  <a:pt x="43254" y="37745"/>
                </a:lnTo>
                <a:close/>
              </a:path>
              <a:path w="53339" h="102235">
                <a:moveTo>
                  <a:pt x="53136" y="0"/>
                </a:moveTo>
                <a:lnTo>
                  <a:pt x="46051" y="0"/>
                </a:lnTo>
                <a:lnTo>
                  <a:pt x="46051" y="41945"/>
                </a:lnTo>
                <a:lnTo>
                  <a:pt x="53136" y="41945"/>
                </a:lnTo>
                <a:lnTo>
                  <a:pt x="53136" y="0"/>
                </a:lnTo>
                <a:close/>
              </a:path>
            </a:pathLst>
          </a:custGeom>
          <a:solidFill>
            <a:srgbClr val="3E8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001246" y="2872123"/>
            <a:ext cx="68611" cy="10085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093535" y="2870723"/>
            <a:ext cx="11430" cy="102870"/>
          </a:xfrm>
          <a:custGeom>
            <a:avLst/>
            <a:gdLst/>
            <a:ahLst/>
            <a:cxnLst/>
            <a:rect l="l" t="t" r="r" b="b"/>
            <a:pathLst>
              <a:path w="11429" h="102869">
                <a:moveTo>
                  <a:pt x="8389" y="9818"/>
                </a:moveTo>
                <a:lnTo>
                  <a:pt x="2796" y="9818"/>
                </a:lnTo>
                <a:lnTo>
                  <a:pt x="4288" y="11218"/>
                </a:lnTo>
                <a:lnTo>
                  <a:pt x="7084" y="11218"/>
                </a:lnTo>
                <a:lnTo>
                  <a:pt x="8389" y="9818"/>
                </a:lnTo>
                <a:close/>
              </a:path>
              <a:path w="11429" h="102869">
                <a:moveTo>
                  <a:pt x="9881" y="1400"/>
                </a:moveTo>
                <a:lnTo>
                  <a:pt x="1491" y="1400"/>
                </a:lnTo>
                <a:lnTo>
                  <a:pt x="1491" y="2818"/>
                </a:lnTo>
                <a:lnTo>
                  <a:pt x="0" y="4218"/>
                </a:lnTo>
                <a:lnTo>
                  <a:pt x="0" y="7018"/>
                </a:lnTo>
                <a:lnTo>
                  <a:pt x="1491" y="8418"/>
                </a:lnTo>
                <a:lnTo>
                  <a:pt x="1491" y="9818"/>
                </a:lnTo>
                <a:lnTo>
                  <a:pt x="9881" y="9818"/>
                </a:lnTo>
                <a:lnTo>
                  <a:pt x="9881" y="8418"/>
                </a:lnTo>
                <a:lnTo>
                  <a:pt x="11186" y="7018"/>
                </a:lnTo>
                <a:lnTo>
                  <a:pt x="11186" y="4218"/>
                </a:lnTo>
                <a:lnTo>
                  <a:pt x="9881" y="2818"/>
                </a:lnTo>
                <a:lnTo>
                  <a:pt x="9881" y="1400"/>
                </a:lnTo>
                <a:close/>
              </a:path>
              <a:path w="11429" h="102869">
                <a:moveTo>
                  <a:pt x="7084" y="0"/>
                </a:moveTo>
                <a:lnTo>
                  <a:pt x="4288" y="0"/>
                </a:lnTo>
                <a:lnTo>
                  <a:pt x="2796" y="1400"/>
                </a:lnTo>
                <a:lnTo>
                  <a:pt x="8389" y="1400"/>
                </a:lnTo>
                <a:lnTo>
                  <a:pt x="7084" y="0"/>
                </a:lnTo>
                <a:close/>
              </a:path>
              <a:path w="11429" h="102869">
                <a:moveTo>
                  <a:pt x="9881" y="33619"/>
                </a:moveTo>
                <a:lnTo>
                  <a:pt x="1491" y="33619"/>
                </a:lnTo>
                <a:lnTo>
                  <a:pt x="1491" y="102259"/>
                </a:lnTo>
                <a:lnTo>
                  <a:pt x="9881" y="102259"/>
                </a:lnTo>
                <a:lnTo>
                  <a:pt x="9881" y="33619"/>
                </a:lnTo>
                <a:close/>
              </a:path>
            </a:pathLst>
          </a:custGeom>
          <a:solidFill>
            <a:srgbClr val="6AB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130078" y="2902942"/>
            <a:ext cx="109069" cy="7003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58724" y="2881942"/>
            <a:ext cx="170595" cy="9104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448897" y="2872123"/>
            <a:ext cx="53340" cy="100965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30763" y="30819"/>
                </a:moveTo>
                <a:lnTo>
                  <a:pt x="22373" y="30819"/>
                </a:lnTo>
                <a:lnTo>
                  <a:pt x="16779" y="33619"/>
                </a:lnTo>
                <a:lnTo>
                  <a:pt x="13983" y="33619"/>
                </a:lnTo>
                <a:lnTo>
                  <a:pt x="11186" y="35019"/>
                </a:lnTo>
                <a:lnTo>
                  <a:pt x="9695" y="37819"/>
                </a:lnTo>
                <a:lnTo>
                  <a:pt x="5269" y="42796"/>
                </a:lnTo>
                <a:lnTo>
                  <a:pt x="2260" y="49211"/>
                </a:lnTo>
                <a:lnTo>
                  <a:pt x="544" y="56935"/>
                </a:lnTo>
                <a:lnTo>
                  <a:pt x="0" y="65839"/>
                </a:lnTo>
                <a:lnTo>
                  <a:pt x="544" y="75562"/>
                </a:lnTo>
                <a:lnTo>
                  <a:pt x="2260" y="83706"/>
                </a:lnTo>
                <a:lnTo>
                  <a:pt x="5269" y="90270"/>
                </a:lnTo>
                <a:lnTo>
                  <a:pt x="9695" y="95258"/>
                </a:lnTo>
                <a:lnTo>
                  <a:pt x="12491" y="99458"/>
                </a:lnTo>
                <a:lnTo>
                  <a:pt x="18085" y="100858"/>
                </a:lnTo>
                <a:lnTo>
                  <a:pt x="33559" y="100858"/>
                </a:lnTo>
                <a:lnTo>
                  <a:pt x="36356" y="99458"/>
                </a:lnTo>
                <a:lnTo>
                  <a:pt x="37661" y="99458"/>
                </a:lnTo>
                <a:lnTo>
                  <a:pt x="40458" y="98058"/>
                </a:lnTo>
                <a:lnTo>
                  <a:pt x="41949" y="96658"/>
                </a:lnTo>
                <a:lnTo>
                  <a:pt x="43348" y="95258"/>
                </a:lnTo>
                <a:lnTo>
                  <a:pt x="19576" y="95258"/>
                </a:lnTo>
                <a:lnTo>
                  <a:pt x="13983" y="92458"/>
                </a:lnTo>
                <a:lnTo>
                  <a:pt x="8389" y="81258"/>
                </a:lnTo>
                <a:lnTo>
                  <a:pt x="6898" y="75658"/>
                </a:lnTo>
                <a:lnTo>
                  <a:pt x="7005" y="56935"/>
                </a:lnTo>
                <a:lnTo>
                  <a:pt x="8389" y="50438"/>
                </a:lnTo>
                <a:lnTo>
                  <a:pt x="11186" y="46238"/>
                </a:lnTo>
                <a:lnTo>
                  <a:pt x="13983" y="40638"/>
                </a:lnTo>
                <a:lnTo>
                  <a:pt x="19576" y="37819"/>
                </a:lnTo>
                <a:lnTo>
                  <a:pt x="43245" y="37819"/>
                </a:lnTo>
                <a:lnTo>
                  <a:pt x="40458" y="35019"/>
                </a:lnTo>
                <a:lnTo>
                  <a:pt x="37661" y="33619"/>
                </a:lnTo>
                <a:lnTo>
                  <a:pt x="33559" y="32219"/>
                </a:lnTo>
                <a:lnTo>
                  <a:pt x="30763" y="30819"/>
                </a:lnTo>
                <a:close/>
              </a:path>
              <a:path w="53339" h="100964">
                <a:moveTo>
                  <a:pt x="53136" y="91058"/>
                </a:moveTo>
                <a:lnTo>
                  <a:pt x="46051" y="91058"/>
                </a:lnTo>
                <a:lnTo>
                  <a:pt x="46051" y="100858"/>
                </a:lnTo>
                <a:lnTo>
                  <a:pt x="53136" y="100858"/>
                </a:lnTo>
                <a:lnTo>
                  <a:pt x="53136" y="91058"/>
                </a:lnTo>
                <a:close/>
              </a:path>
              <a:path w="53339" h="100964">
                <a:moveTo>
                  <a:pt x="43245" y="37819"/>
                </a:moveTo>
                <a:lnTo>
                  <a:pt x="34864" y="37819"/>
                </a:lnTo>
                <a:lnTo>
                  <a:pt x="39153" y="40638"/>
                </a:lnTo>
                <a:lnTo>
                  <a:pt x="41949" y="46238"/>
                </a:lnTo>
                <a:lnTo>
                  <a:pt x="44746" y="50438"/>
                </a:lnTo>
                <a:lnTo>
                  <a:pt x="45957" y="56935"/>
                </a:lnTo>
                <a:lnTo>
                  <a:pt x="46051" y="75658"/>
                </a:lnTo>
                <a:lnTo>
                  <a:pt x="44746" y="81258"/>
                </a:lnTo>
                <a:lnTo>
                  <a:pt x="39153" y="92458"/>
                </a:lnTo>
                <a:lnTo>
                  <a:pt x="34864" y="95258"/>
                </a:lnTo>
                <a:lnTo>
                  <a:pt x="43348" y="95258"/>
                </a:lnTo>
                <a:lnTo>
                  <a:pt x="44746" y="93858"/>
                </a:lnTo>
                <a:lnTo>
                  <a:pt x="46051" y="91058"/>
                </a:lnTo>
                <a:lnTo>
                  <a:pt x="53136" y="91058"/>
                </a:lnTo>
                <a:lnTo>
                  <a:pt x="53136" y="40638"/>
                </a:lnTo>
                <a:lnTo>
                  <a:pt x="46051" y="40638"/>
                </a:lnTo>
                <a:lnTo>
                  <a:pt x="43245" y="37819"/>
                </a:lnTo>
                <a:close/>
              </a:path>
              <a:path w="53339" h="100964">
                <a:moveTo>
                  <a:pt x="53136" y="0"/>
                </a:moveTo>
                <a:lnTo>
                  <a:pt x="46051" y="0"/>
                </a:lnTo>
                <a:lnTo>
                  <a:pt x="46051" y="40638"/>
                </a:lnTo>
                <a:lnTo>
                  <a:pt x="53136" y="40638"/>
                </a:lnTo>
                <a:lnTo>
                  <a:pt x="53136" y="0"/>
                </a:lnTo>
                <a:close/>
              </a:path>
            </a:pathLst>
          </a:custGeom>
          <a:solidFill>
            <a:srgbClr val="6AB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99940" y="3159281"/>
            <a:ext cx="660196" cy="10365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99940" y="3417019"/>
            <a:ext cx="660196" cy="10225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001246" y="3684576"/>
            <a:ext cx="68611" cy="10084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093535" y="3684576"/>
            <a:ext cx="11430" cy="100965"/>
          </a:xfrm>
          <a:custGeom>
            <a:avLst/>
            <a:gdLst/>
            <a:ahLst/>
            <a:cxnLst/>
            <a:rect l="l" t="t" r="r" b="b"/>
            <a:pathLst>
              <a:path w="11429" h="100964">
                <a:moveTo>
                  <a:pt x="9881" y="7000"/>
                </a:moveTo>
                <a:lnTo>
                  <a:pt x="1491" y="7000"/>
                </a:lnTo>
                <a:lnTo>
                  <a:pt x="1491" y="8400"/>
                </a:lnTo>
                <a:lnTo>
                  <a:pt x="2796" y="9800"/>
                </a:lnTo>
                <a:lnTo>
                  <a:pt x="8389" y="9800"/>
                </a:lnTo>
                <a:lnTo>
                  <a:pt x="9881" y="8400"/>
                </a:lnTo>
                <a:lnTo>
                  <a:pt x="9881" y="7000"/>
                </a:lnTo>
                <a:close/>
              </a:path>
              <a:path w="11429" h="100964">
                <a:moveTo>
                  <a:pt x="8389" y="0"/>
                </a:moveTo>
                <a:lnTo>
                  <a:pt x="2796" y="0"/>
                </a:lnTo>
                <a:lnTo>
                  <a:pt x="1491" y="1400"/>
                </a:lnTo>
                <a:lnTo>
                  <a:pt x="1491" y="2800"/>
                </a:lnTo>
                <a:lnTo>
                  <a:pt x="0" y="4200"/>
                </a:lnTo>
                <a:lnTo>
                  <a:pt x="0" y="7000"/>
                </a:lnTo>
                <a:lnTo>
                  <a:pt x="11186" y="7000"/>
                </a:lnTo>
                <a:lnTo>
                  <a:pt x="11186" y="2800"/>
                </a:lnTo>
                <a:lnTo>
                  <a:pt x="9881" y="2800"/>
                </a:lnTo>
                <a:lnTo>
                  <a:pt x="9881" y="1400"/>
                </a:lnTo>
                <a:lnTo>
                  <a:pt x="8389" y="0"/>
                </a:lnTo>
                <a:close/>
              </a:path>
              <a:path w="11429" h="100964">
                <a:moveTo>
                  <a:pt x="9881" y="33600"/>
                </a:moveTo>
                <a:lnTo>
                  <a:pt x="1491" y="33600"/>
                </a:lnTo>
                <a:lnTo>
                  <a:pt x="1491" y="100840"/>
                </a:lnTo>
                <a:lnTo>
                  <a:pt x="9881" y="100840"/>
                </a:lnTo>
                <a:lnTo>
                  <a:pt x="9881" y="3360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130078" y="3716777"/>
            <a:ext cx="109069" cy="7003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258724" y="3695777"/>
            <a:ext cx="170595" cy="9104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448897" y="3684576"/>
            <a:ext cx="53340" cy="102235"/>
          </a:xfrm>
          <a:custGeom>
            <a:avLst/>
            <a:gdLst/>
            <a:ahLst/>
            <a:cxnLst/>
            <a:rect l="l" t="t" r="r" b="b"/>
            <a:pathLst>
              <a:path w="53339" h="102235">
                <a:moveTo>
                  <a:pt x="33559" y="32200"/>
                </a:moveTo>
                <a:lnTo>
                  <a:pt x="19576" y="32200"/>
                </a:lnTo>
                <a:lnTo>
                  <a:pt x="11186" y="36401"/>
                </a:lnTo>
                <a:lnTo>
                  <a:pt x="0" y="67220"/>
                </a:lnTo>
                <a:lnTo>
                  <a:pt x="544" y="76747"/>
                </a:lnTo>
                <a:lnTo>
                  <a:pt x="18085" y="102240"/>
                </a:lnTo>
                <a:lnTo>
                  <a:pt x="30763" y="102240"/>
                </a:lnTo>
                <a:lnTo>
                  <a:pt x="33559" y="100840"/>
                </a:lnTo>
                <a:lnTo>
                  <a:pt x="36356" y="100840"/>
                </a:lnTo>
                <a:lnTo>
                  <a:pt x="37661" y="99440"/>
                </a:lnTo>
                <a:lnTo>
                  <a:pt x="40458" y="98040"/>
                </a:lnTo>
                <a:lnTo>
                  <a:pt x="41949" y="96640"/>
                </a:lnTo>
                <a:lnTo>
                  <a:pt x="44746" y="95240"/>
                </a:lnTo>
                <a:lnTo>
                  <a:pt x="19576" y="95240"/>
                </a:lnTo>
                <a:lnTo>
                  <a:pt x="13983" y="92440"/>
                </a:lnTo>
                <a:lnTo>
                  <a:pt x="11186" y="88239"/>
                </a:lnTo>
                <a:lnTo>
                  <a:pt x="8389" y="82639"/>
                </a:lnTo>
                <a:lnTo>
                  <a:pt x="6898" y="75639"/>
                </a:lnTo>
                <a:lnTo>
                  <a:pt x="6898" y="58820"/>
                </a:lnTo>
                <a:lnTo>
                  <a:pt x="8389" y="51820"/>
                </a:lnTo>
                <a:lnTo>
                  <a:pt x="13983" y="40619"/>
                </a:lnTo>
                <a:lnTo>
                  <a:pt x="19576" y="39219"/>
                </a:lnTo>
                <a:lnTo>
                  <a:pt x="44187" y="39219"/>
                </a:lnTo>
                <a:lnTo>
                  <a:pt x="43254" y="37819"/>
                </a:lnTo>
                <a:lnTo>
                  <a:pt x="40458" y="35001"/>
                </a:lnTo>
                <a:lnTo>
                  <a:pt x="37661" y="33600"/>
                </a:lnTo>
                <a:lnTo>
                  <a:pt x="33559" y="32200"/>
                </a:lnTo>
                <a:close/>
              </a:path>
              <a:path w="53339" h="102235">
                <a:moveTo>
                  <a:pt x="53136" y="92440"/>
                </a:moveTo>
                <a:lnTo>
                  <a:pt x="46051" y="92440"/>
                </a:lnTo>
                <a:lnTo>
                  <a:pt x="46051" y="100840"/>
                </a:lnTo>
                <a:lnTo>
                  <a:pt x="53136" y="100840"/>
                </a:lnTo>
                <a:lnTo>
                  <a:pt x="53136" y="92440"/>
                </a:lnTo>
                <a:close/>
              </a:path>
              <a:path w="53339" h="102235">
                <a:moveTo>
                  <a:pt x="44187" y="39219"/>
                </a:moveTo>
                <a:lnTo>
                  <a:pt x="34864" y="39219"/>
                </a:lnTo>
                <a:lnTo>
                  <a:pt x="39153" y="40619"/>
                </a:lnTo>
                <a:lnTo>
                  <a:pt x="44746" y="51820"/>
                </a:lnTo>
                <a:lnTo>
                  <a:pt x="46051" y="58820"/>
                </a:lnTo>
                <a:lnTo>
                  <a:pt x="46051" y="75639"/>
                </a:lnTo>
                <a:lnTo>
                  <a:pt x="44746" y="82639"/>
                </a:lnTo>
                <a:lnTo>
                  <a:pt x="41949" y="88239"/>
                </a:lnTo>
                <a:lnTo>
                  <a:pt x="39153" y="92440"/>
                </a:lnTo>
                <a:lnTo>
                  <a:pt x="34864" y="95240"/>
                </a:lnTo>
                <a:lnTo>
                  <a:pt x="44746" y="95240"/>
                </a:lnTo>
                <a:lnTo>
                  <a:pt x="46051" y="92440"/>
                </a:lnTo>
                <a:lnTo>
                  <a:pt x="53136" y="92440"/>
                </a:lnTo>
                <a:lnTo>
                  <a:pt x="53136" y="42019"/>
                </a:lnTo>
                <a:lnTo>
                  <a:pt x="46051" y="42019"/>
                </a:lnTo>
                <a:lnTo>
                  <a:pt x="44187" y="39219"/>
                </a:lnTo>
                <a:close/>
              </a:path>
              <a:path w="53339" h="102235">
                <a:moveTo>
                  <a:pt x="53136" y="0"/>
                </a:moveTo>
                <a:lnTo>
                  <a:pt x="46051" y="0"/>
                </a:lnTo>
                <a:lnTo>
                  <a:pt x="46051" y="42019"/>
                </a:lnTo>
                <a:lnTo>
                  <a:pt x="53136" y="42019"/>
                </a:lnTo>
                <a:lnTo>
                  <a:pt x="53136" y="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001246" y="3952115"/>
            <a:ext cx="68611" cy="10084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093535" y="3952115"/>
            <a:ext cx="11430" cy="100965"/>
          </a:xfrm>
          <a:custGeom>
            <a:avLst/>
            <a:gdLst/>
            <a:ahLst/>
            <a:cxnLst/>
            <a:rect l="l" t="t" r="r" b="b"/>
            <a:pathLst>
              <a:path w="11429" h="100964">
                <a:moveTo>
                  <a:pt x="9881" y="7000"/>
                </a:moveTo>
                <a:lnTo>
                  <a:pt x="1491" y="7000"/>
                </a:lnTo>
                <a:lnTo>
                  <a:pt x="1491" y="8400"/>
                </a:lnTo>
                <a:lnTo>
                  <a:pt x="2796" y="9800"/>
                </a:lnTo>
                <a:lnTo>
                  <a:pt x="8389" y="9800"/>
                </a:lnTo>
                <a:lnTo>
                  <a:pt x="9881" y="8400"/>
                </a:lnTo>
                <a:lnTo>
                  <a:pt x="9881" y="7000"/>
                </a:lnTo>
                <a:close/>
              </a:path>
              <a:path w="11429" h="100964">
                <a:moveTo>
                  <a:pt x="8389" y="0"/>
                </a:moveTo>
                <a:lnTo>
                  <a:pt x="2796" y="0"/>
                </a:lnTo>
                <a:lnTo>
                  <a:pt x="1491" y="1400"/>
                </a:lnTo>
                <a:lnTo>
                  <a:pt x="1491" y="2800"/>
                </a:lnTo>
                <a:lnTo>
                  <a:pt x="0" y="4200"/>
                </a:lnTo>
                <a:lnTo>
                  <a:pt x="0" y="7000"/>
                </a:lnTo>
                <a:lnTo>
                  <a:pt x="11186" y="7000"/>
                </a:lnTo>
                <a:lnTo>
                  <a:pt x="11186" y="2800"/>
                </a:lnTo>
                <a:lnTo>
                  <a:pt x="9881" y="2800"/>
                </a:lnTo>
                <a:lnTo>
                  <a:pt x="9881" y="1400"/>
                </a:lnTo>
                <a:lnTo>
                  <a:pt x="8389" y="0"/>
                </a:lnTo>
                <a:close/>
              </a:path>
              <a:path w="11429" h="100964">
                <a:moveTo>
                  <a:pt x="9881" y="33619"/>
                </a:moveTo>
                <a:lnTo>
                  <a:pt x="1491" y="33619"/>
                </a:lnTo>
                <a:lnTo>
                  <a:pt x="1491" y="100840"/>
                </a:lnTo>
                <a:lnTo>
                  <a:pt x="9881" y="100840"/>
                </a:lnTo>
                <a:lnTo>
                  <a:pt x="9881" y="33619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130078" y="3984334"/>
            <a:ext cx="109069" cy="7003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258724" y="3963315"/>
            <a:ext cx="170595" cy="91058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448897" y="3952115"/>
            <a:ext cx="53340" cy="102870"/>
          </a:xfrm>
          <a:custGeom>
            <a:avLst/>
            <a:gdLst/>
            <a:ahLst/>
            <a:cxnLst/>
            <a:rect l="l" t="t" r="r" b="b"/>
            <a:pathLst>
              <a:path w="53339" h="102870">
                <a:moveTo>
                  <a:pt x="33559" y="32219"/>
                </a:moveTo>
                <a:lnTo>
                  <a:pt x="19576" y="32219"/>
                </a:lnTo>
                <a:lnTo>
                  <a:pt x="11186" y="36419"/>
                </a:lnTo>
                <a:lnTo>
                  <a:pt x="0" y="67239"/>
                </a:lnTo>
                <a:lnTo>
                  <a:pt x="544" y="76755"/>
                </a:lnTo>
                <a:lnTo>
                  <a:pt x="18085" y="102259"/>
                </a:lnTo>
                <a:lnTo>
                  <a:pt x="30763" y="102259"/>
                </a:lnTo>
                <a:lnTo>
                  <a:pt x="33559" y="100840"/>
                </a:lnTo>
                <a:lnTo>
                  <a:pt x="36356" y="100840"/>
                </a:lnTo>
                <a:lnTo>
                  <a:pt x="37661" y="99440"/>
                </a:lnTo>
                <a:lnTo>
                  <a:pt x="40458" y="98040"/>
                </a:lnTo>
                <a:lnTo>
                  <a:pt x="41949" y="96640"/>
                </a:lnTo>
                <a:lnTo>
                  <a:pt x="44746" y="95240"/>
                </a:lnTo>
                <a:lnTo>
                  <a:pt x="19576" y="95240"/>
                </a:lnTo>
                <a:lnTo>
                  <a:pt x="13983" y="92440"/>
                </a:lnTo>
                <a:lnTo>
                  <a:pt x="11186" y="88239"/>
                </a:lnTo>
                <a:lnTo>
                  <a:pt x="8389" y="82639"/>
                </a:lnTo>
                <a:lnTo>
                  <a:pt x="6898" y="75639"/>
                </a:lnTo>
                <a:lnTo>
                  <a:pt x="6898" y="58820"/>
                </a:lnTo>
                <a:lnTo>
                  <a:pt x="8389" y="51820"/>
                </a:lnTo>
                <a:lnTo>
                  <a:pt x="13983" y="40619"/>
                </a:lnTo>
                <a:lnTo>
                  <a:pt x="19576" y="39219"/>
                </a:lnTo>
                <a:lnTo>
                  <a:pt x="44187" y="39219"/>
                </a:lnTo>
                <a:lnTo>
                  <a:pt x="43254" y="37819"/>
                </a:lnTo>
                <a:lnTo>
                  <a:pt x="40458" y="35019"/>
                </a:lnTo>
                <a:lnTo>
                  <a:pt x="37661" y="33619"/>
                </a:lnTo>
                <a:lnTo>
                  <a:pt x="33559" y="32219"/>
                </a:lnTo>
                <a:close/>
              </a:path>
              <a:path w="53339" h="102870">
                <a:moveTo>
                  <a:pt x="53136" y="92440"/>
                </a:moveTo>
                <a:lnTo>
                  <a:pt x="46051" y="92440"/>
                </a:lnTo>
                <a:lnTo>
                  <a:pt x="46051" y="100840"/>
                </a:lnTo>
                <a:lnTo>
                  <a:pt x="53136" y="100840"/>
                </a:lnTo>
                <a:lnTo>
                  <a:pt x="53136" y="92440"/>
                </a:lnTo>
                <a:close/>
              </a:path>
              <a:path w="53339" h="102870">
                <a:moveTo>
                  <a:pt x="44187" y="39219"/>
                </a:moveTo>
                <a:lnTo>
                  <a:pt x="34864" y="39219"/>
                </a:lnTo>
                <a:lnTo>
                  <a:pt x="39153" y="40619"/>
                </a:lnTo>
                <a:lnTo>
                  <a:pt x="44746" y="51820"/>
                </a:lnTo>
                <a:lnTo>
                  <a:pt x="46051" y="58820"/>
                </a:lnTo>
                <a:lnTo>
                  <a:pt x="46051" y="75639"/>
                </a:lnTo>
                <a:lnTo>
                  <a:pt x="44746" y="82639"/>
                </a:lnTo>
                <a:lnTo>
                  <a:pt x="41949" y="88239"/>
                </a:lnTo>
                <a:lnTo>
                  <a:pt x="39153" y="92440"/>
                </a:lnTo>
                <a:lnTo>
                  <a:pt x="34864" y="95240"/>
                </a:lnTo>
                <a:lnTo>
                  <a:pt x="44746" y="95240"/>
                </a:lnTo>
                <a:lnTo>
                  <a:pt x="46051" y="92440"/>
                </a:lnTo>
                <a:lnTo>
                  <a:pt x="53136" y="92440"/>
                </a:lnTo>
                <a:lnTo>
                  <a:pt x="53136" y="42019"/>
                </a:lnTo>
                <a:lnTo>
                  <a:pt x="46051" y="42019"/>
                </a:lnTo>
                <a:lnTo>
                  <a:pt x="44187" y="39219"/>
                </a:lnTo>
                <a:close/>
              </a:path>
              <a:path w="53339" h="102870">
                <a:moveTo>
                  <a:pt x="53136" y="0"/>
                </a:moveTo>
                <a:lnTo>
                  <a:pt x="46051" y="0"/>
                </a:lnTo>
                <a:lnTo>
                  <a:pt x="46051" y="42019"/>
                </a:lnTo>
                <a:lnTo>
                  <a:pt x="53136" y="42019"/>
                </a:lnTo>
                <a:lnTo>
                  <a:pt x="53136" y="0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999940" y="4226654"/>
            <a:ext cx="660196" cy="10225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685204" y="2094783"/>
            <a:ext cx="198562" cy="106403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935597" y="2094783"/>
            <a:ext cx="198562" cy="106403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683899" y="2362284"/>
            <a:ext cx="64323" cy="10640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798561" y="2362284"/>
            <a:ext cx="171900" cy="10640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685204" y="2617278"/>
            <a:ext cx="131442" cy="120384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871275" y="2635385"/>
            <a:ext cx="198562" cy="10367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688001" y="2887542"/>
            <a:ext cx="125849" cy="102259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862885" y="2887542"/>
            <a:ext cx="26670" cy="85725"/>
          </a:xfrm>
          <a:custGeom>
            <a:avLst/>
            <a:gdLst/>
            <a:ahLst/>
            <a:cxnLst/>
            <a:rect l="l" t="t" r="r" b="b"/>
            <a:pathLst>
              <a:path w="26670" h="85725">
                <a:moveTo>
                  <a:pt x="26474" y="8400"/>
                </a:moveTo>
                <a:lnTo>
                  <a:pt x="18085" y="8400"/>
                </a:lnTo>
                <a:lnTo>
                  <a:pt x="18085" y="85439"/>
                </a:lnTo>
                <a:lnTo>
                  <a:pt x="26474" y="85439"/>
                </a:lnTo>
                <a:lnTo>
                  <a:pt x="26474" y="8400"/>
                </a:lnTo>
                <a:close/>
              </a:path>
              <a:path w="26670" h="85725">
                <a:moveTo>
                  <a:pt x="26474" y="0"/>
                </a:moveTo>
                <a:lnTo>
                  <a:pt x="18085" y="0"/>
                </a:lnTo>
                <a:lnTo>
                  <a:pt x="0" y="16800"/>
                </a:lnTo>
                <a:lnTo>
                  <a:pt x="0" y="25219"/>
                </a:lnTo>
                <a:lnTo>
                  <a:pt x="18085" y="8400"/>
                </a:lnTo>
                <a:lnTo>
                  <a:pt x="26474" y="8400"/>
                </a:lnTo>
                <a:lnTo>
                  <a:pt x="26474" y="0"/>
                </a:lnTo>
                <a:close/>
              </a:path>
            </a:pathLst>
          </a:custGeom>
          <a:solidFill>
            <a:srgbClr val="6AB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914530" y="2884742"/>
            <a:ext cx="132934" cy="106459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685204" y="3173300"/>
            <a:ext cx="127340" cy="10504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865681" y="3177500"/>
            <a:ext cx="25400" cy="84455"/>
          </a:xfrm>
          <a:custGeom>
            <a:avLst/>
            <a:gdLst/>
            <a:ahLst/>
            <a:cxnLst/>
            <a:rect l="l" t="t" r="r" b="b"/>
            <a:pathLst>
              <a:path w="25400" h="84454">
                <a:moveTo>
                  <a:pt x="25169" y="7000"/>
                </a:moveTo>
                <a:lnTo>
                  <a:pt x="18085" y="7000"/>
                </a:lnTo>
                <a:lnTo>
                  <a:pt x="18085" y="84039"/>
                </a:lnTo>
                <a:lnTo>
                  <a:pt x="25169" y="84039"/>
                </a:lnTo>
                <a:lnTo>
                  <a:pt x="25169" y="7000"/>
                </a:lnTo>
                <a:close/>
              </a:path>
              <a:path w="25400" h="84454">
                <a:moveTo>
                  <a:pt x="25169" y="0"/>
                </a:moveTo>
                <a:lnTo>
                  <a:pt x="18085" y="0"/>
                </a:lnTo>
                <a:lnTo>
                  <a:pt x="0" y="15400"/>
                </a:lnTo>
                <a:lnTo>
                  <a:pt x="0" y="23800"/>
                </a:lnTo>
                <a:lnTo>
                  <a:pt x="18085" y="7000"/>
                </a:lnTo>
                <a:lnTo>
                  <a:pt x="25169" y="7000"/>
                </a:lnTo>
                <a:lnTo>
                  <a:pt x="25169" y="0"/>
                </a:lnTo>
                <a:close/>
              </a:path>
            </a:pathLst>
          </a:custGeom>
          <a:solidFill>
            <a:srgbClr val="9A8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913224" y="3176100"/>
            <a:ext cx="129951" cy="10224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685204" y="3417019"/>
            <a:ext cx="454549" cy="119059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683899" y="3697177"/>
            <a:ext cx="209749" cy="106459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946784" y="3683158"/>
            <a:ext cx="197257" cy="12047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686695" y="3968915"/>
            <a:ext cx="25400" cy="84455"/>
          </a:xfrm>
          <a:custGeom>
            <a:avLst/>
            <a:gdLst/>
            <a:ahLst/>
            <a:cxnLst/>
            <a:rect l="l" t="t" r="r" b="b"/>
            <a:pathLst>
              <a:path w="25400" h="84454">
                <a:moveTo>
                  <a:pt x="25169" y="8400"/>
                </a:moveTo>
                <a:lnTo>
                  <a:pt x="18085" y="8400"/>
                </a:lnTo>
                <a:lnTo>
                  <a:pt x="18085" y="84039"/>
                </a:lnTo>
                <a:lnTo>
                  <a:pt x="25169" y="84039"/>
                </a:lnTo>
                <a:lnTo>
                  <a:pt x="25169" y="8400"/>
                </a:lnTo>
                <a:close/>
              </a:path>
              <a:path w="25400" h="84454">
                <a:moveTo>
                  <a:pt x="25169" y="0"/>
                </a:moveTo>
                <a:lnTo>
                  <a:pt x="18085" y="0"/>
                </a:lnTo>
                <a:lnTo>
                  <a:pt x="0" y="15419"/>
                </a:lnTo>
                <a:lnTo>
                  <a:pt x="0" y="23819"/>
                </a:lnTo>
                <a:lnTo>
                  <a:pt x="18085" y="8400"/>
                </a:lnTo>
                <a:lnTo>
                  <a:pt x="25169" y="8400"/>
                </a:lnTo>
                <a:lnTo>
                  <a:pt x="25169" y="0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776188" y="3967515"/>
            <a:ext cx="199867" cy="10365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685204" y="4240672"/>
            <a:ext cx="56515" cy="88265"/>
          </a:xfrm>
          <a:custGeom>
            <a:avLst/>
            <a:gdLst/>
            <a:ahLst/>
            <a:cxnLst/>
            <a:rect l="l" t="t" r="r" b="b"/>
            <a:pathLst>
              <a:path w="56515" h="88264">
                <a:moveTo>
                  <a:pt x="44839" y="5600"/>
                </a:moveTo>
                <a:lnTo>
                  <a:pt x="30763" y="5600"/>
                </a:lnTo>
                <a:lnTo>
                  <a:pt x="39153" y="9800"/>
                </a:lnTo>
                <a:lnTo>
                  <a:pt x="41949" y="12600"/>
                </a:lnTo>
                <a:lnTo>
                  <a:pt x="43441" y="15400"/>
                </a:lnTo>
                <a:lnTo>
                  <a:pt x="44746" y="18200"/>
                </a:lnTo>
                <a:lnTo>
                  <a:pt x="46238" y="21000"/>
                </a:lnTo>
                <a:lnTo>
                  <a:pt x="46238" y="32200"/>
                </a:lnTo>
                <a:lnTo>
                  <a:pt x="43441" y="37819"/>
                </a:lnTo>
                <a:lnTo>
                  <a:pt x="36356" y="44819"/>
                </a:lnTo>
                <a:lnTo>
                  <a:pt x="0" y="81239"/>
                </a:lnTo>
                <a:lnTo>
                  <a:pt x="0" y="88239"/>
                </a:lnTo>
                <a:lnTo>
                  <a:pt x="55933" y="88239"/>
                </a:lnTo>
                <a:lnTo>
                  <a:pt x="55933" y="81239"/>
                </a:lnTo>
                <a:lnTo>
                  <a:pt x="9881" y="81239"/>
                </a:lnTo>
                <a:lnTo>
                  <a:pt x="44746" y="46220"/>
                </a:lnTo>
                <a:lnTo>
                  <a:pt x="46238" y="43419"/>
                </a:lnTo>
                <a:lnTo>
                  <a:pt x="47543" y="42019"/>
                </a:lnTo>
                <a:lnTo>
                  <a:pt x="49034" y="39219"/>
                </a:lnTo>
                <a:lnTo>
                  <a:pt x="50339" y="36419"/>
                </a:lnTo>
                <a:lnTo>
                  <a:pt x="51831" y="33600"/>
                </a:lnTo>
                <a:lnTo>
                  <a:pt x="53136" y="30800"/>
                </a:lnTo>
                <a:lnTo>
                  <a:pt x="53136" y="21000"/>
                </a:lnTo>
                <a:lnTo>
                  <a:pt x="51831" y="18200"/>
                </a:lnTo>
                <a:lnTo>
                  <a:pt x="51831" y="15400"/>
                </a:lnTo>
                <a:lnTo>
                  <a:pt x="50339" y="11200"/>
                </a:lnTo>
                <a:lnTo>
                  <a:pt x="47543" y="9800"/>
                </a:lnTo>
                <a:lnTo>
                  <a:pt x="46238" y="7000"/>
                </a:lnTo>
                <a:lnTo>
                  <a:pt x="44839" y="5600"/>
                </a:lnTo>
                <a:close/>
              </a:path>
              <a:path w="56515" h="88264">
                <a:moveTo>
                  <a:pt x="35051" y="0"/>
                </a:moveTo>
                <a:lnTo>
                  <a:pt x="19576" y="0"/>
                </a:lnTo>
                <a:lnTo>
                  <a:pt x="16779" y="1400"/>
                </a:lnTo>
                <a:lnTo>
                  <a:pt x="12678" y="2800"/>
                </a:lnTo>
                <a:lnTo>
                  <a:pt x="9881" y="4200"/>
                </a:lnTo>
                <a:lnTo>
                  <a:pt x="7084" y="7000"/>
                </a:lnTo>
                <a:lnTo>
                  <a:pt x="5593" y="9800"/>
                </a:lnTo>
                <a:lnTo>
                  <a:pt x="2796" y="12600"/>
                </a:lnTo>
                <a:lnTo>
                  <a:pt x="2796" y="15400"/>
                </a:lnTo>
                <a:lnTo>
                  <a:pt x="1491" y="18200"/>
                </a:lnTo>
                <a:lnTo>
                  <a:pt x="0" y="21000"/>
                </a:lnTo>
                <a:lnTo>
                  <a:pt x="0" y="25200"/>
                </a:lnTo>
                <a:lnTo>
                  <a:pt x="7084" y="25200"/>
                </a:lnTo>
                <a:lnTo>
                  <a:pt x="7084" y="21000"/>
                </a:lnTo>
                <a:lnTo>
                  <a:pt x="8389" y="18200"/>
                </a:lnTo>
                <a:lnTo>
                  <a:pt x="9881" y="15400"/>
                </a:lnTo>
                <a:lnTo>
                  <a:pt x="11186" y="12600"/>
                </a:lnTo>
                <a:lnTo>
                  <a:pt x="13983" y="9800"/>
                </a:lnTo>
                <a:lnTo>
                  <a:pt x="22373" y="5600"/>
                </a:lnTo>
                <a:lnTo>
                  <a:pt x="44839" y="5600"/>
                </a:lnTo>
                <a:lnTo>
                  <a:pt x="43441" y="4200"/>
                </a:lnTo>
                <a:lnTo>
                  <a:pt x="35051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795765" y="4243473"/>
            <a:ext cx="95086" cy="85439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917326" y="4226654"/>
            <a:ext cx="57785" cy="102870"/>
          </a:xfrm>
          <a:custGeom>
            <a:avLst/>
            <a:gdLst/>
            <a:ahLst/>
            <a:cxnLst/>
            <a:rect l="l" t="t" r="r" b="b"/>
            <a:pathLst>
              <a:path w="57784" h="102870">
                <a:moveTo>
                  <a:pt x="32254" y="0"/>
                </a:moveTo>
                <a:lnTo>
                  <a:pt x="23864" y="0"/>
                </a:lnTo>
                <a:lnTo>
                  <a:pt x="18271" y="2800"/>
                </a:lnTo>
                <a:lnTo>
                  <a:pt x="13983" y="4200"/>
                </a:lnTo>
                <a:lnTo>
                  <a:pt x="11186" y="5600"/>
                </a:lnTo>
                <a:lnTo>
                  <a:pt x="9881" y="8400"/>
                </a:lnTo>
                <a:lnTo>
                  <a:pt x="7084" y="9800"/>
                </a:lnTo>
                <a:lnTo>
                  <a:pt x="5593" y="12619"/>
                </a:lnTo>
                <a:lnTo>
                  <a:pt x="4288" y="15419"/>
                </a:lnTo>
                <a:lnTo>
                  <a:pt x="2796" y="19619"/>
                </a:lnTo>
                <a:lnTo>
                  <a:pt x="1491" y="22419"/>
                </a:lnTo>
                <a:lnTo>
                  <a:pt x="1491" y="26619"/>
                </a:lnTo>
                <a:lnTo>
                  <a:pt x="2496" y="33663"/>
                </a:lnTo>
                <a:lnTo>
                  <a:pt x="5336" y="39922"/>
                </a:lnTo>
                <a:lnTo>
                  <a:pt x="9750" y="45134"/>
                </a:lnTo>
                <a:lnTo>
                  <a:pt x="15474" y="49038"/>
                </a:lnTo>
                <a:lnTo>
                  <a:pt x="11186" y="51838"/>
                </a:lnTo>
                <a:lnTo>
                  <a:pt x="7084" y="56038"/>
                </a:lnTo>
                <a:lnTo>
                  <a:pt x="1491" y="64439"/>
                </a:lnTo>
                <a:lnTo>
                  <a:pt x="0" y="68639"/>
                </a:lnTo>
                <a:lnTo>
                  <a:pt x="0" y="79839"/>
                </a:lnTo>
                <a:lnTo>
                  <a:pt x="1491" y="84039"/>
                </a:lnTo>
                <a:lnTo>
                  <a:pt x="2796" y="88258"/>
                </a:lnTo>
                <a:lnTo>
                  <a:pt x="5593" y="93858"/>
                </a:lnTo>
                <a:lnTo>
                  <a:pt x="9881" y="96658"/>
                </a:lnTo>
                <a:lnTo>
                  <a:pt x="13983" y="99458"/>
                </a:lnTo>
                <a:lnTo>
                  <a:pt x="18271" y="100858"/>
                </a:lnTo>
                <a:lnTo>
                  <a:pt x="22373" y="102259"/>
                </a:lnTo>
                <a:lnTo>
                  <a:pt x="33559" y="102259"/>
                </a:lnTo>
                <a:lnTo>
                  <a:pt x="39153" y="100858"/>
                </a:lnTo>
                <a:lnTo>
                  <a:pt x="43441" y="99458"/>
                </a:lnTo>
                <a:lnTo>
                  <a:pt x="47543" y="96658"/>
                </a:lnTo>
                <a:lnTo>
                  <a:pt x="22373" y="96658"/>
                </a:lnTo>
                <a:lnTo>
                  <a:pt x="16779" y="93858"/>
                </a:lnTo>
                <a:lnTo>
                  <a:pt x="12678" y="89658"/>
                </a:lnTo>
                <a:lnTo>
                  <a:pt x="8389" y="85458"/>
                </a:lnTo>
                <a:lnTo>
                  <a:pt x="7084" y="81239"/>
                </a:lnTo>
                <a:lnTo>
                  <a:pt x="7084" y="68639"/>
                </a:lnTo>
                <a:lnTo>
                  <a:pt x="8389" y="63039"/>
                </a:lnTo>
                <a:lnTo>
                  <a:pt x="12678" y="58839"/>
                </a:lnTo>
                <a:lnTo>
                  <a:pt x="16779" y="54638"/>
                </a:lnTo>
                <a:lnTo>
                  <a:pt x="22373" y="53238"/>
                </a:lnTo>
                <a:lnTo>
                  <a:pt x="47543" y="53238"/>
                </a:lnTo>
                <a:lnTo>
                  <a:pt x="44746" y="51838"/>
                </a:lnTo>
                <a:lnTo>
                  <a:pt x="40644" y="49038"/>
                </a:lnTo>
                <a:lnTo>
                  <a:pt x="45174" y="46220"/>
                </a:lnTo>
                <a:lnTo>
                  <a:pt x="21068" y="46220"/>
                </a:lnTo>
                <a:lnTo>
                  <a:pt x="18271" y="43419"/>
                </a:lnTo>
                <a:lnTo>
                  <a:pt x="15474" y="42019"/>
                </a:lnTo>
                <a:lnTo>
                  <a:pt x="12678" y="39219"/>
                </a:lnTo>
                <a:lnTo>
                  <a:pt x="11186" y="36419"/>
                </a:lnTo>
                <a:lnTo>
                  <a:pt x="9881" y="33619"/>
                </a:lnTo>
                <a:lnTo>
                  <a:pt x="8389" y="30819"/>
                </a:lnTo>
                <a:lnTo>
                  <a:pt x="8389" y="22419"/>
                </a:lnTo>
                <a:lnTo>
                  <a:pt x="9881" y="19619"/>
                </a:lnTo>
                <a:lnTo>
                  <a:pt x="11186" y="16819"/>
                </a:lnTo>
                <a:lnTo>
                  <a:pt x="12678" y="12619"/>
                </a:lnTo>
                <a:lnTo>
                  <a:pt x="15474" y="11218"/>
                </a:lnTo>
                <a:lnTo>
                  <a:pt x="18271" y="8400"/>
                </a:lnTo>
                <a:lnTo>
                  <a:pt x="21068" y="7000"/>
                </a:lnTo>
                <a:lnTo>
                  <a:pt x="47543" y="7000"/>
                </a:lnTo>
                <a:lnTo>
                  <a:pt x="44746" y="5600"/>
                </a:lnTo>
                <a:lnTo>
                  <a:pt x="41949" y="2800"/>
                </a:lnTo>
                <a:lnTo>
                  <a:pt x="39153" y="2800"/>
                </a:lnTo>
                <a:lnTo>
                  <a:pt x="36356" y="1400"/>
                </a:lnTo>
                <a:lnTo>
                  <a:pt x="32254" y="0"/>
                </a:lnTo>
                <a:close/>
              </a:path>
              <a:path w="57784" h="102870">
                <a:moveTo>
                  <a:pt x="47543" y="53238"/>
                </a:moveTo>
                <a:lnTo>
                  <a:pt x="35051" y="53238"/>
                </a:lnTo>
                <a:lnTo>
                  <a:pt x="36356" y="54638"/>
                </a:lnTo>
                <a:lnTo>
                  <a:pt x="41949" y="57439"/>
                </a:lnTo>
                <a:lnTo>
                  <a:pt x="43441" y="58839"/>
                </a:lnTo>
                <a:lnTo>
                  <a:pt x="46238" y="61639"/>
                </a:lnTo>
                <a:lnTo>
                  <a:pt x="47543" y="63039"/>
                </a:lnTo>
                <a:lnTo>
                  <a:pt x="47543" y="65839"/>
                </a:lnTo>
                <a:lnTo>
                  <a:pt x="49034" y="68639"/>
                </a:lnTo>
                <a:lnTo>
                  <a:pt x="50339" y="71439"/>
                </a:lnTo>
                <a:lnTo>
                  <a:pt x="50339" y="78439"/>
                </a:lnTo>
                <a:lnTo>
                  <a:pt x="32254" y="96658"/>
                </a:lnTo>
                <a:lnTo>
                  <a:pt x="47543" y="96658"/>
                </a:lnTo>
                <a:lnTo>
                  <a:pt x="50339" y="93858"/>
                </a:lnTo>
                <a:lnTo>
                  <a:pt x="53136" y="88258"/>
                </a:lnTo>
                <a:lnTo>
                  <a:pt x="55933" y="84039"/>
                </a:lnTo>
                <a:lnTo>
                  <a:pt x="57424" y="79839"/>
                </a:lnTo>
                <a:lnTo>
                  <a:pt x="57424" y="71439"/>
                </a:lnTo>
                <a:lnTo>
                  <a:pt x="55933" y="67239"/>
                </a:lnTo>
                <a:lnTo>
                  <a:pt x="54627" y="64439"/>
                </a:lnTo>
                <a:lnTo>
                  <a:pt x="53136" y="61639"/>
                </a:lnTo>
                <a:lnTo>
                  <a:pt x="51831" y="58839"/>
                </a:lnTo>
                <a:lnTo>
                  <a:pt x="49034" y="56038"/>
                </a:lnTo>
                <a:lnTo>
                  <a:pt x="47543" y="53238"/>
                </a:lnTo>
                <a:close/>
              </a:path>
              <a:path w="57784" h="102870">
                <a:moveTo>
                  <a:pt x="47543" y="7000"/>
                </a:moveTo>
                <a:lnTo>
                  <a:pt x="35051" y="7000"/>
                </a:lnTo>
                <a:lnTo>
                  <a:pt x="37848" y="8400"/>
                </a:lnTo>
                <a:lnTo>
                  <a:pt x="41949" y="11218"/>
                </a:lnTo>
                <a:lnTo>
                  <a:pt x="43441" y="12619"/>
                </a:lnTo>
                <a:lnTo>
                  <a:pt x="44746" y="16819"/>
                </a:lnTo>
                <a:lnTo>
                  <a:pt x="46238" y="19619"/>
                </a:lnTo>
                <a:lnTo>
                  <a:pt x="47543" y="22419"/>
                </a:lnTo>
                <a:lnTo>
                  <a:pt x="47543" y="30819"/>
                </a:lnTo>
                <a:lnTo>
                  <a:pt x="46214" y="33663"/>
                </a:lnTo>
                <a:lnTo>
                  <a:pt x="44746" y="36419"/>
                </a:lnTo>
                <a:lnTo>
                  <a:pt x="43441" y="39219"/>
                </a:lnTo>
                <a:lnTo>
                  <a:pt x="41949" y="42019"/>
                </a:lnTo>
                <a:lnTo>
                  <a:pt x="37848" y="43419"/>
                </a:lnTo>
                <a:lnTo>
                  <a:pt x="35051" y="46220"/>
                </a:lnTo>
                <a:lnTo>
                  <a:pt x="45174" y="46220"/>
                </a:lnTo>
                <a:lnTo>
                  <a:pt x="46919" y="45134"/>
                </a:lnTo>
                <a:lnTo>
                  <a:pt x="51271" y="39922"/>
                </a:lnTo>
                <a:lnTo>
                  <a:pt x="53811" y="33619"/>
                </a:lnTo>
                <a:lnTo>
                  <a:pt x="54627" y="26619"/>
                </a:lnTo>
                <a:lnTo>
                  <a:pt x="54627" y="19619"/>
                </a:lnTo>
                <a:lnTo>
                  <a:pt x="53136" y="15419"/>
                </a:lnTo>
                <a:lnTo>
                  <a:pt x="51831" y="12619"/>
                </a:lnTo>
                <a:lnTo>
                  <a:pt x="50339" y="9800"/>
                </a:lnTo>
                <a:lnTo>
                  <a:pt x="47543" y="700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429300" y="2098889"/>
            <a:ext cx="25400" cy="84455"/>
          </a:xfrm>
          <a:custGeom>
            <a:avLst/>
            <a:gdLst/>
            <a:ahLst/>
            <a:cxnLst/>
            <a:rect l="l" t="t" r="r" b="b"/>
            <a:pathLst>
              <a:path w="25400" h="84455">
                <a:moveTo>
                  <a:pt x="25169" y="8400"/>
                </a:moveTo>
                <a:lnTo>
                  <a:pt x="18085" y="8400"/>
                </a:lnTo>
                <a:lnTo>
                  <a:pt x="18085" y="84002"/>
                </a:lnTo>
                <a:lnTo>
                  <a:pt x="25169" y="84002"/>
                </a:lnTo>
                <a:lnTo>
                  <a:pt x="25169" y="8400"/>
                </a:lnTo>
                <a:close/>
              </a:path>
              <a:path w="25400" h="84455">
                <a:moveTo>
                  <a:pt x="25169" y="0"/>
                </a:moveTo>
                <a:lnTo>
                  <a:pt x="18085" y="0"/>
                </a:lnTo>
                <a:lnTo>
                  <a:pt x="0" y="15493"/>
                </a:lnTo>
                <a:lnTo>
                  <a:pt x="0" y="23894"/>
                </a:lnTo>
                <a:lnTo>
                  <a:pt x="18085" y="8400"/>
                </a:lnTo>
                <a:lnTo>
                  <a:pt x="25169" y="8400"/>
                </a:lnTo>
                <a:lnTo>
                  <a:pt x="25169" y="0"/>
                </a:lnTo>
                <a:close/>
              </a:path>
            </a:pathLst>
          </a:custGeom>
          <a:solidFill>
            <a:srgbClr val="A87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513200" y="2094783"/>
            <a:ext cx="62865" cy="105410"/>
          </a:xfrm>
          <a:custGeom>
            <a:avLst/>
            <a:gdLst/>
            <a:ahLst/>
            <a:cxnLst/>
            <a:rect l="l" t="t" r="r" b="b"/>
            <a:pathLst>
              <a:path w="62865" h="105410">
                <a:moveTo>
                  <a:pt x="50339" y="84002"/>
                </a:moveTo>
                <a:lnTo>
                  <a:pt x="41949" y="84002"/>
                </a:lnTo>
                <a:lnTo>
                  <a:pt x="41949" y="104909"/>
                </a:lnTo>
                <a:lnTo>
                  <a:pt x="50339" y="104909"/>
                </a:lnTo>
                <a:lnTo>
                  <a:pt x="50339" y="84002"/>
                </a:lnTo>
                <a:close/>
              </a:path>
              <a:path w="62865" h="105410">
                <a:moveTo>
                  <a:pt x="46051" y="0"/>
                </a:moveTo>
                <a:lnTo>
                  <a:pt x="37661" y="0"/>
                </a:lnTo>
                <a:lnTo>
                  <a:pt x="0" y="76908"/>
                </a:lnTo>
                <a:lnTo>
                  <a:pt x="0" y="84002"/>
                </a:lnTo>
                <a:lnTo>
                  <a:pt x="62831" y="84002"/>
                </a:lnTo>
                <a:lnTo>
                  <a:pt x="62831" y="76908"/>
                </a:lnTo>
                <a:lnTo>
                  <a:pt x="6898" y="76908"/>
                </a:lnTo>
                <a:lnTo>
                  <a:pt x="46051" y="0"/>
                </a:lnTo>
                <a:close/>
              </a:path>
              <a:path w="62865" h="105410">
                <a:moveTo>
                  <a:pt x="50339" y="46108"/>
                </a:moveTo>
                <a:lnTo>
                  <a:pt x="41949" y="46108"/>
                </a:lnTo>
                <a:lnTo>
                  <a:pt x="41949" y="76908"/>
                </a:lnTo>
                <a:lnTo>
                  <a:pt x="50339" y="76908"/>
                </a:lnTo>
                <a:lnTo>
                  <a:pt x="50339" y="46108"/>
                </a:lnTo>
                <a:close/>
              </a:path>
            </a:pathLst>
          </a:custGeom>
          <a:solidFill>
            <a:srgbClr val="A87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590015" y="2097583"/>
            <a:ext cx="57785" cy="104139"/>
          </a:xfrm>
          <a:custGeom>
            <a:avLst/>
            <a:gdLst/>
            <a:ahLst/>
            <a:cxnLst/>
            <a:rect l="l" t="t" r="r" b="b"/>
            <a:pathLst>
              <a:path w="57784" h="104139">
                <a:moveTo>
                  <a:pt x="47794" y="60108"/>
                </a:moveTo>
                <a:lnTo>
                  <a:pt x="40644" y="60108"/>
                </a:lnTo>
                <a:lnTo>
                  <a:pt x="15474" y="103603"/>
                </a:lnTo>
                <a:lnTo>
                  <a:pt x="22373" y="103603"/>
                </a:lnTo>
                <a:lnTo>
                  <a:pt x="47794" y="60108"/>
                </a:lnTo>
                <a:close/>
              </a:path>
              <a:path w="57784" h="104139">
                <a:moveTo>
                  <a:pt x="35051" y="0"/>
                </a:moveTo>
                <a:lnTo>
                  <a:pt x="23864" y="0"/>
                </a:lnTo>
                <a:lnTo>
                  <a:pt x="19576" y="1306"/>
                </a:lnTo>
                <a:lnTo>
                  <a:pt x="16779" y="2800"/>
                </a:lnTo>
                <a:lnTo>
                  <a:pt x="12678" y="4106"/>
                </a:lnTo>
                <a:lnTo>
                  <a:pt x="7084" y="9706"/>
                </a:lnTo>
                <a:lnTo>
                  <a:pt x="5593" y="12507"/>
                </a:lnTo>
                <a:lnTo>
                  <a:pt x="2796" y="15307"/>
                </a:lnTo>
                <a:lnTo>
                  <a:pt x="1491" y="19600"/>
                </a:lnTo>
                <a:lnTo>
                  <a:pt x="0" y="23707"/>
                </a:lnTo>
                <a:lnTo>
                  <a:pt x="0" y="37707"/>
                </a:lnTo>
                <a:lnTo>
                  <a:pt x="1491" y="43307"/>
                </a:lnTo>
                <a:lnTo>
                  <a:pt x="2796" y="47601"/>
                </a:lnTo>
                <a:lnTo>
                  <a:pt x="5593" y="51708"/>
                </a:lnTo>
                <a:lnTo>
                  <a:pt x="8389" y="56001"/>
                </a:lnTo>
                <a:lnTo>
                  <a:pt x="12678" y="58801"/>
                </a:lnTo>
                <a:lnTo>
                  <a:pt x="16779" y="61601"/>
                </a:lnTo>
                <a:lnTo>
                  <a:pt x="22373" y="62908"/>
                </a:lnTo>
                <a:lnTo>
                  <a:pt x="30763" y="62908"/>
                </a:lnTo>
                <a:lnTo>
                  <a:pt x="32254" y="61601"/>
                </a:lnTo>
                <a:lnTo>
                  <a:pt x="36356" y="61601"/>
                </a:lnTo>
                <a:lnTo>
                  <a:pt x="39153" y="60108"/>
                </a:lnTo>
                <a:lnTo>
                  <a:pt x="47794" y="60108"/>
                </a:lnTo>
                <a:lnTo>
                  <a:pt x="50194" y="56001"/>
                </a:lnTo>
                <a:lnTo>
                  <a:pt x="22373" y="56001"/>
                </a:lnTo>
                <a:lnTo>
                  <a:pt x="16779" y="54508"/>
                </a:lnTo>
                <a:lnTo>
                  <a:pt x="12678" y="48908"/>
                </a:lnTo>
                <a:lnTo>
                  <a:pt x="8389" y="44801"/>
                </a:lnTo>
                <a:lnTo>
                  <a:pt x="7084" y="37707"/>
                </a:lnTo>
                <a:lnTo>
                  <a:pt x="7084" y="23707"/>
                </a:lnTo>
                <a:lnTo>
                  <a:pt x="8389" y="20907"/>
                </a:lnTo>
                <a:lnTo>
                  <a:pt x="9881" y="18107"/>
                </a:lnTo>
                <a:lnTo>
                  <a:pt x="11186" y="15307"/>
                </a:lnTo>
                <a:lnTo>
                  <a:pt x="12678" y="12507"/>
                </a:lnTo>
                <a:lnTo>
                  <a:pt x="15474" y="11200"/>
                </a:lnTo>
                <a:lnTo>
                  <a:pt x="16779" y="9706"/>
                </a:lnTo>
                <a:lnTo>
                  <a:pt x="19576" y="8400"/>
                </a:lnTo>
                <a:lnTo>
                  <a:pt x="22373" y="6906"/>
                </a:lnTo>
                <a:lnTo>
                  <a:pt x="25169" y="5600"/>
                </a:lnTo>
                <a:lnTo>
                  <a:pt x="47033" y="5600"/>
                </a:lnTo>
                <a:lnTo>
                  <a:pt x="44746" y="4106"/>
                </a:lnTo>
                <a:lnTo>
                  <a:pt x="40644" y="1306"/>
                </a:lnTo>
                <a:lnTo>
                  <a:pt x="35051" y="0"/>
                </a:lnTo>
                <a:close/>
              </a:path>
              <a:path w="57784" h="104139">
                <a:moveTo>
                  <a:pt x="47033" y="5600"/>
                </a:moveTo>
                <a:lnTo>
                  <a:pt x="33559" y="5600"/>
                </a:lnTo>
                <a:lnTo>
                  <a:pt x="37848" y="6906"/>
                </a:lnTo>
                <a:lnTo>
                  <a:pt x="40644" y="9706"/>
                </a:lnTo>
                <a:lnTo>
                  <a:pt x="43441" y="11200"/>
                </a:lnTo>
                <a:lnTo>
                  <a:pt x="46238" y="14000"/>
                </a:lnTo>
                <a:lnTo>
                  <a:pt x="47543" y="18107"/>
                </a:lnTo>
                <a:lnTo>
                  <a:pt x="50339" y="22400"/>
                </a:lnTo>
                <a:lnTo>
                  <a:pt x="50339" y="40507"/>
                </a:lnTo>
                <a:lnTo>
                  <a:pt x="47543" y="44801"/>
                </a:lnTo>
                <a:lnTo>
                  <a:pt x="46238" y="48908"/>
                </a:lnTo>
                <a:lnTo>
                  <a:pt x="43441" y="51708"/>
                </a:lnTo>
                <a:lnTo>
                  <a:pt x="40644" y="53201"/>
                </a:lnTo>
                <a:lnTo>
                  <a:pt x="36356" y="56001"/>
                </a:lnTo>
                <a:lnTo>
                  <a:pt x="50194" y="56001"/>
                </a:lnTo>
                <a:lnTo>
                  <a:pt x="51831" y="53201"/>
                </a:lnTo>
                <a:lnTo>
                  <a:pt x="53136" y="51708"/>
                </a:lnTo>
                <a:lnTo>
                  <a:pt x="54627" y="48908"/>
                </a:lnTo>
                <a:lnTo>
                  <a:pt x="54627" y="46108"/>
                </a:lnTo>
                <a:lnTo>
                  <a:pt x="55933" y="43307"/>
                </a:lnTo>
                <a:lnTo>
                  <a:pt x="55933" y="40507"/>
                </a:lnTo>
                <a:lnTo>
                  <a:pt x="57424" y="37707"/>
                </a:lnTo>
                <a:lnTo>
                  <a:pt x="57424" y="25200"/>
                </a:lnTo>
                <a:lnTo>
                  <a:pt x="55933" y="19600"/>
                </a:lnTo>
                <a:lnTo>
                  <a:pt x="54627" y="15307"/>
                </a:lnTo>
                <a:lnTo>
                  <a:pt x="51831" y="9706"/>
                </a:lnTo>
                <a:lnTo>
                  <a:pt x="49034" y="6906"/>
                </a:lnTo>
                <a:lnTo>
                  <a:pt x="47033" y="5600"/>
                </a:lnTo>
                <a:close/>
              </a:path>
            </a:pathLst>
          </a:custGeom>
          <a:solidFill>
            <a:srgbClr val="A87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662914" y="2098889"/>
            <a:ext cx="56515" cy="102870"/>
          </a:xfrm>
          <a:custGeom>
            <a:avLst/>
            <a:gdLst/>
            <a:ahLst/>
            <a:cxnLst/>
            <a:rect l="l" t="t" r="r" b="b"/>
            <a:pathLst>
              <a:path w="56515" h="102869">
                <a:moveTo>
                  <a:pt x="55933" y="5600"/>
                </a:moveTo>
                <a:lnTo>
                  <a:pt x="48848" y="5600"/>
                </a:lnTo>
                <a:lnTo>
                  <a:pt x="6898" y="102296"/>
                </a:lnTo>
                <a:lnTo>
                  <a:pt x="13983" y="102296"/>
                </a:lnTo>
                <a:lnTo>
                  <a:pt x="55933" y="5600"/>
                </a:lnTo>
                <a:close/>
              </a:path>
              <a:path w="56515" h="102869">
                <a:moveTo>
                  <a:pt x="55933" y="0"/>
                </a:moveTo>
                <a:lnTo>
                  <a:pt x="0" y="0"/>
                </a:lnTo>
                <a:lnTo>
                  <a:pt x="0" y="22400"/>
                </a:lnTo>
                <a:lnTo>
                  <a:pt x="6898" y="22400"/>
                </a:lnTo>
                <a:lnTo>
                  <a:pt x="6898" y="5600"/>
                </a:lnTo>
                <a:lnTo>
                  <a:pt x="55933" y="5600"/>
                </a:lnTo>
                <a:lnTo>
                  <a:pt x="55933" y="0"/>
                </a:lnTo>
                <a:close/>
              </a:path>
            </a:pathLst>
          </a:custGeom>
          <a:solidFill>
            <a:srgbClr val="A87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767695" y="2098889"/>
            <a:ext cx="26670" cy="84455"/>
          </a:xfrm>
          <a:custGeom>
            <a:avLst/>
            <a:gdLst/>
            <a:ahLst/>
            <a:cxnLst/>
            <a:rect l="l" t="t" r="r" b="b"/>
            <a:pathLst>
              <a:path w="26670" h="84455">
                <a:moveTo>
                  <a:pt x="26661" y="8400"/>
                </a:moveTo>
                <a:lnTo>
                  <a:pt x="18271" y="8400"/>
                </a:lnTo>
                <a:lnTo>
                  <a:pt x="18271" y="84002"/>
                </a:lnTo>
                <a:lnTo>
                  <a:pt x="26661" y="84002"/>
                </a:lnTo>
                <a:lnTo>
                  <a:pt x="26661" y="8400"/>
                </a:lnTo>
                <a:close/>
              </a:path>
              <a:path w="26670" h="84455">
                <a:moveTo>
                  <a:pt x="26661" y="0"/>
                </a:moveTo>
                <a:lnTo>
                  <a:pt x="18271" y="0"/>
                </a:lnTo>
                <a:lnTo>
                  <a:pt x="0" y="15493"/>
                </a:lnTo>
                <a:lnTo>
                  <a:pt x="0" y="23894"/>
                </a:lnTo>
                <a:lnTo>
                  <a:pt x="18271" y="8400"/>
                </a:lnTo>
                <a:lnTo>
                  <a:pt x="26661" y="8400"/>
                </a:lnTo>
                <a:lnTo>
                  <a:pt x="26661" y="0"/>
                </a:lnTo>
                <a:close/>
              </a:path>
            </a:pathLst>
          </a:custGeom>
          <a:solidFill>
            <a:srgbClr val="A87B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816730" y="2094783"/>
            <a:ext cx="134239" cy="104909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429300" y="2346790"/>
            <a:ext cx="57785" cy="105410"/>
          </a:xfrm>
          <a:custGeom>
            <a:avLst/>
            <a:gdLst/>
            <a:ahLst/>
            <a:cxnLst/>
            <a:rect l="l" t="t" r="r" b="b"/>
            <a:pathLst>
              <a:path w="57784" h="105410">
                <a:moveTo>
                  <a:pt x="43254" y="0"/>
                </a:moveTo>
                <a:lnTo>
                  <a:pt x="34864" y="0"/>
                </a:lnTo>
                <a:lnTo>
                  <a:pt x="6898" y="50401"/>
                </a:lnTo>
                <a:lnTo>
                  <a:pt x="2796" y="58801"/>
                </a:lnTo>
                <a:lnTo>
                  <a:pt x="0" y="65895"/>
                </a:lnTo>
                <a:lnTo>
                  <a:pt x="0" y="79895"/>
                </a:lnTo>
                <a:lnTo>
                  <a:pt x="1305" y="85495"/>
                </a:lnTo>
                <a:lnTo>
                  <a:pt x="4101" y="89789"/>
                </a:lnTo>
                <a:lnTo>
                  <a:pt x="5593" y="93896"/>
                </a:lnTo>
                <a:lnTo>
                  <a:pt x="9695" y="98189"/>
                </a:lnTo>
                <a:lnTo>
                  <a:pt x="13983" y="100989"/>
                </a:lnTo>
                <a:lnTo>
                  <a:pt x="18085" y="103789"/>
                </a:lnTo>
                <a:lnTo>
                  <a:pt x="23678" y="105096"/>
                </a:lnTo>
                <a:lnTo>
                  <a:pt x="34864" y="105096"/>
                </a:lnTo>
                <a:lnTo>
                  <a:pt x="40458" y="103789"/>
                </a:lnTo>
                <a:lnTo>
                  <a:pt x="44746" y="100989"/>
                </a:lnTo>
                <a:lnTo>
                  <a:pt x="48848" y="98189"/>
                </a:lnTo>
                <a:lnTo>
                  <a:pt x="22373" y="98189"/>
                </a:lnTo>
                <a:lnTo>
                  <a:pt x="19576" y="96696"/>
                </a:lnTo>
                <a:lnTo>
                  <a:pt x="18085" y="95389"/>
                </a:lnTo>
                <a:lnTo>
                  <a:pt x="15288" y="93896"/>
                </a:lnTo>
                <a:lnTo>
                  <a:pt x="11186" y="89789"/>
                </a:lnTo>
                <a:lnTo>
                  <a:pt x="9695" y="86989"/>
                </a:lnTo>
                <a:lnTo>
                  <a:pt x="8389" y="84189"/>
                </a:lnTo>
                <a:lnTo>
                  <a:pt x="8389" y="79895"/>
                </a:lnTo>
                <a:lnTo>
                  <a:pt x="6898" y="77095"/>
                </a:lnTo>
                <a:lnTo>
                  <a:pt x="6898" y="70188"/>
                </a:lnTo>
                <a:lnTo>
                  <a:pt x="8389" y="65895"/>
                </a:lnTo>
                <a:lnTo>
                  <a:pt x="8389" y="63095"/>
                </a:lnTo>
                <a:lnTo>
                  <a:pt x="9695" y="60295"/>
                </a:lnTo>
                <a:lnTo>
                  <a:pt x="11186" y="57495"/>
                </a:lnTo>
                <a:lnTo>
                  <a:pt x="12491" y="54694"/>
                </a:lnTo>
                <a:lnTo>
                  <a:pt x="15288" y="53201"/>
                </a:lnTo>
                <a:lnTo>
                  <a:pt x="18085" y="51894"/>
                </a:lnTo>
                <a:lnTo>
                  <a:pt x="19576" y="50401"/>
                </a:lnTo>
                <a:lnTo>
                  <a:pt x="22373" y="49094"/>
                </a:lnTo>
                <a:lnTo>
                  <a:pt x="25169" y="47601"/>
                </a:lnTo>
                <a:lnTo>
                  <a:pt x="46660" y="47601"/>
                </a:lnTo>
                <a:lnTo>
                  <a:pt x="44746" y="46294"/>
                </a:lnTo>
                <a:lnTo>
                  <a:pt x="42459" y="44801"/>
                </a:lnTo>
                <a:lnTo>
                  <a:pt x="16779" y="44801"/>
                </a:lnTo>
                <a:lnTo>
                  <a:pt x="43254" y="0"/>
                </a:lnTo>
                <a:close/>
              </a:path>
              <a:path w="57784" h="105410">
                <a:moveTo>
                  <a:pt x="46660" y="47601"/>
                </a:moveTo>
                <a:lnTo>
                  <a:pt x="33559" y="47601"/>
                </a:lnTo>
                <a:lnTo>
                  <a:pt x="37661" y="49094"/>
                </a:lnTo>
                <a:lnTo>
                  <a:pt x="40458" y="51894"/>
                </a:lnTo>
                <a:lnTo>
                  <a:pt x="44746" y="54694"/>
                </a:lnTo>
                <a:lnTo>
                  <a:pt x="46051" y="57495"/>
                </a:lnTo>
                <a:lnTo>
                  <a:pt x="48848" y="60295"/>
                </a:lnTo>
                <a:lnTo>
                  <a:pt x="50339" y="64401"/>
                </a:lnTo>
                <a:lnTo>
                  <a:pt x="50339" y="82695"/>
                </a:lnTo>
                <a:lnTo>
                  <a:pt x="47543" y="86989"/>
                </a:lnTo>
                <a:lnTo>
                  <a:pt x="46051" y="89789"/>
                </a:lnTo>
                <a:lnTo>
                  <a:pt x="43254" y="93896"/>
                </a:lnTo>
                <a:lnTo>
                  <a:pt x="40458" y="95389"/>
                </a:lnTo>
                <a:lnTo>
                  <a:pt x="37661" y="98189"/>
                </a:lnTo>
                <a:lnTo>
                  <a:pt x="48848" y="98189"/>
                </a:lnTo>
                <a:lnTo>
                  <a:pt x="51644" y="93896"/>
                </a:lnTo>
                <a:lnTo>
                  <a:pt x="54441" y="88295"/>
                </a:lnTo>
                <a:lnTo>
                  <a:pt x="57238" y="84189"/>
                </a:lnTo>
                <a:lnTo>
                  <a:pt x="57238" y="61601"/>
                </a:lnTo>
                <a:lnTo>
                  <a:pt x="54441" y="57495"/>
                </a:lnTo>
                <a:lnTo>
                  <a:pt x="51644" y="51894"/>
                </a:lnTo>
                <a:lnTo>
                  <a:pt x="48848" y="49094"/>
                </a:lnTo>
                <a:lnTo>
                  <a:pt x="46660" y="47601"/>
                </a:lnTo>
                <a:close/>
              </a:path>
              <a:path w="57784" h="105410">
                <a:moveTo>
                  <a:pt x="34864" y="42001"/>
                </a:moveTo>
                <a:lnTo>
                  <a:pt x="25169" y="42001"/>
                </a:lnTo>
                <a:lnTo>
                  <a:pt x="22373" y="43494"/>
                </a:lnTo>
                <a:lnTo>
                  <a:pt x="18085" y="43494"/>
                </a:lnTo>
                <a:lnTo>
                  <a:pt x="16779" y="44801"/>
                </a:lnTo>
                <a:lnTo>
                  <a:pt x="42459" y="44801"/>
                </a:lnTo>
                <a:lnTo>
                  <a:pt x="40458" y="43494"/>
                </a:lnTo>
                <a:lnTo>
                  <a:pt x="34864" y="42001"/>
                </a:lnTo>
                <a:close/>
              </a:path>
            </a:pathLst>
          </a:custGeom>
          <a:solidFill>
            <a:srgbClr val="F69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541167" y="2362284"/>
            <a:ext cx="204155" cy="106403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429300" y="2635385"/>
            <a:ext cx="99187" cy="10367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590015" y="2617278"/>
            <a:ext cx="201545" cy="104965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429300" y="2887542"/>
            <a:ext cx="25400" cy="85725"/>
          </a:xfrm>
          <a:custGeom>
            <a:avLst/>
            <a:gdLst/>
            <a:ahLst/>
            <a:cxnLst/>
            <a:rect l="l" t="t" r="r" b="b"/>
            <a:pathLst>
              <a:path w="25400" h="85725">
                <a:moveTo>
                  <a:pt x="25169" y="8400"/>
                </a:moveTo>
                <a:lnTo>
                  <a:pt x="18085" y="8400"/>
                </a:lnTo>
                <a:lnTo>
                  <a:pt x="18085" y="85439"/>
                </a:lnTo>
                <a:lnTo>
                  <a:pt x="25169" y="85439"/>
                </a:lnTo>
                <a:lnTo>
                  <a:pt x="25169" y="8400"/>
                </a:lnTo>
                <a:close/>
              </a:path>
              <a:path w="25400" h="85725">
                <a:moveTo>
                  <a:pt x="25169" y="0"/>
                </a:moveTo>
                <a:lnTo>
                  <a:pt x="18085" y="0"/>
                </a:lnTo>
                <a:lnTo>
                  <a:pt x="0" y="15400"/>
                </a:lnTo>
                <a:lnTo>
                  <a:pt x="0" y="25219"/>
                </a:lnTo>
                <a:lnTo>
                  <a:pt x="18085" y="8400"/>
                </a:lnTo>
                <a:lnTo>
                  <a:pt x="25169" y="8400"/>
                </a:lnTo>
                <a:lnTo>
                  <a:pt x="25169" y="0"/>
                </a:lnTo>
                <a:close/>
              </a:path>
            </a:pathLst>
          </a:custGeom>
          <a:solidFill>
            <a:srgbClr val="6ABB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480945" y="2887542"/>
            <a:ext cx="125849" cy="102259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660117" y="2887542"/>
            <a:ext cx="166307" cy="102259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429300" y="3176100"/>
            <a:ext cx="128646" cy="103659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609591" y="3173300"/>
            <a:ext cx="207138" cy="106459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427808" y="3417019"/>
            <a:ext cx="637823" cy="119059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426504" y="3697177"/>
            <a:ext cx="62865" cy="105410"/>
          </a:xfrm>
          <a:custGeom>
            <a:avLst/>
            <a:gdLst/>
            <a:ahLst/>
            <a:cxnLst/>
            <a:rect l="l" t="t" r="r" b="b"/>
            <a:pathLst>
              <a:path w="62865" h="105410">
                <a:moveTo>
                  <a:pt x="50339" y="84039"/>
                </a:moveTo>
                <a:lnTo>
                  <a:pt x="43254" y="84039"/>
                </a:lnTo>
                <a:lnTo>
                  <a:pt x="43254" y="105059"/>
                </a:lnTo>
                <a:lnTo>
                  <a:pt x="50339" y="105059"/>
                </a:lnTo>
                <a:lnTo>
                  <a:pt x="50339" y="84039"/>
                </a:lnTo>
                <a:close/>
              </a:path>
              <a:path w="62865" h="105410">
                <a:moveTo>
                  <a:pt x="46051" y="0"/>
                </a:moveTo>
                <a:lnTo>
                  <a:pt x="39153" y="0"/>
                </a:lnTo>
                <a:lnTo>
                  <a:pt x="0" y="77039"/>
                </a:lnTo>
                <a:lnTo>
                  <a:pt x="0" y="84039"/>
                </a:lnTo>
                <a:lnTo>
                  <a:pt x="62831" y="84039"/>
                </a:lnTo>
                <a:lnTo>
                  <a:pt x="62831" y="77039"/>
                </a:lnTo>
                <a:lnTo>
                  <a:pt x="6898" y="77039"/>
                </a:lnTo>
                <a:lnTo>
                  <a:pt x="46051" y="0"/>
                </a:lnTo>
                <a:close/>
              </a:path>
              <a:path w="62865" h="105410">
                <a:moveTo>
                  <a:pt x="50339" y="46220"/>
                </a:moveTo>
                <a:lnTo>
                  <a:pt x="43254" y="46220"/>
                </a:lnTo>
                <a:lnTo>
                  <a:pt x="43254" y="77039"/>
                </a:lnTo>
                <a:lnTo>
                  <a:pt x="50339" y="77039"/>
                </a:lnTo>
                <a:lnTo>
                  <a:pt x="50339" y="4622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539675" y="3683158"/>
            <a:ext cx="207138" cy="120478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795662" y="3697177"/>
            <a:ext cx="64769" cy="105410"/>
          </a:xfrm>
          <a:custGeom>
            <a:avLst/>
            <a:gdLst/>
            <a:ahLst/>
            <a:cxnLst/>
            <a:rect l="l" t="t" r="r" b="b"/>
            <a:pathLst>
              <a:path w="64770" h="105410">
                <a:moveTo>
                  <a:pt x="50339" y="84039"/>
                </a:moveTo>
                <a:lnTo>
                  <a:pt x="43441" y="84039"/>
                </a:lnTo>
                <a:lnTo>
                  <a:pt x="43441" y="105059"/>
                </a:lnTo>
                <a:lnTo>
                  <a:pt x="50339" y="105059"/>
                </a:lnTo>
                <a:lnTo>
                  <a:pt x="50339" y="84039"/>
                </a:lnTo>
                <a:close/>
              </a:path>
              <a:path w="64770" h="105410">
                <a:moveTo>
                  <a:pt x="46238" y="0"/>
                </a:moveTo>
                <a:lnTo>
                  <a:pt x="39153" y="0"/>
                </a:lnTo>
                <a:lnTo>
                  <a:pt x="0" y="77039"/>
                </a:lnTo>
                <a:lnTo>
                  <a:pt x="0" y="84039"/>
                </a:lnTo>
                <a:lnTo>
                  <a:pt x="64323" y="84039"/>
                </a:lnTo>
                <a:lnTo>
                  <a:pt x="64323" y="77039"/>
                </a:lnTo>
                <a:lnTo>
                  <a:pt x="8389" y="77039"/>
                </a:lnTo>
                <a:lnTo>
                  <a:pt x="46238" y="0"/>
                </a:lnTo>
                <a:close/>
              </a:path>
              <a:path w="64770" h="105410">
                <a:moveTo>
                  <a:pt x="50339" y="46220"/>
                </a:moveTo>
                <a:lnTo>
                  <a:pt x="43441" y="46220"/>
                </a:lnTo>
                <a:lnTo>
                  <a:pt x="43441" y="77039"/>
                </a:lnTo>
                <a:lnTo>
                  <a:pt x="50339" y="77039"/>
                </a:lnTo>
                <a:lnTo>
                  <a:pt x="50339" y="4622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872663" y="3701377"/>
            <a:ext cx="56515" cy="102870"/>
          </a:xfrm>
          <a:custGeom>
            <a:avLst/>
            <a:gdLst/>
            <a:ahLst/>
            <a:cxnLst/>
            <a:rect l="l" t="t" r="r" b="b"/>
            <a:pathLst>
              <a:path w="56515" h="102870">
                <a:moveTo>
                  <a:pt x="55933" y="5600"/>
                </a:moveTo>
                <a:lnTo>
                  <a:pt x="48848" y="5600"/>
                </a:lnTo>
                <a:lnTo>
                  <a:pt x="6898" y="102259"/>
                </a:lnTo>
                <a:lnTo>
                  <a:pt x="13983" y="102259"/>
                </a:lnTo>
                <a:lnTo>
                  <a:pt x="55933" y="5600"/>
                </a:lnTo>
                <a:close/>
              </a:path>
              <a:path w="56515" h="102870">
                <a:moveTo>
                  <a:pt x="55933" y="0"/>
                </a:moveTo>
                <a:lnTo>
                  <a:pt x="0" y="0"/>
                </a:lnTo>
                <a:lnTo>
                  <a:pt x="0" y="22419"/>
                </a:lnTo>
                <a:lnTo>
                  <a:pt x="6898" y="22419"/>
                </a:lnTo>
                <a:lnTo>
                  <a:pt x="6898" y="5600"/>
                </a:lnTo>
                <a:lnTo>
                  <a:pt x="55933" y="5600"/>
                </a:lnTo>
                <a:lnTo>
                  <a:pt x="55933" y="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942579" y="3699977"/>
            <a:ext cx="57785" cy="104139"/>
          </a:xfrm>
          <a:custGeom>
            <a:avLst/>
            <a:gdLst/>
            <a:ahLst/>
            <a:cxnLst/>
            <a:rect l="l" t="t" r="r" b="b"/>
            <a:pathLst>
              <a:path w="57784" h="104139">
                <a:moveTo>
                  <a:pt x="46448" y="60239"/>
                </a:moveTo>
                <a:lnTo>
                  <a:pt x="40458" y="60239"/>
                </a:lnTo>
                <a:lnTo>
                  <a:pt x="13983" y="103659"/>
                </a:lnTo>
                <a:lnTo>
                  <a:pt x="22373" y="103659"/>
                </a:lnTo>
                <a:lnTo>
                  <a:pt x="46448" y="60239"/>
                </a:lnTo>
                <a:close/>
              </a:path>
              <a:path w="57784" h="104139">
                <a:moveTo>
                  <a:pt x="33559" y="0"/>
                </a:moveTo>
                <a:lnTo>
                  <a:pt x="23678" y="0"/>
                </a:lnTo>
                <a:lnTo>
                  <a:pt x="19576" y="1400"/>
                </a:lnTo>
                <a:lnTo>
                  <a:pt x="16779" y="2800"/>
                </a:lnTo>
                <a:lnTo>
                  <a:pt x="12491" y="4200"/>
                </a:lnTo>
                <a:lnTo>
                  <a:pt x="4101" y="12600"/>
                </a:lnTo>
                <a:lnTo>
                  <a:pt x="2796" y="15400"/>
                </a:lnTo>
                <a:lnTo>
                  <a:pt x="1305" y="19600"/>
                </a:lnTo>
                <a:lnTo>
                  <a:pt x="0" y="23819"/>
                </a:lnTo>
                <a:lnTo>
                  <a:pt x="0" y="43419"/>
                </a:lnTo>
                <a:lnTo>
                  <a:pt x="8389" y="56020"/>
                </a:lnTo>
                <a:lnTo>
                  <a:pt x="12491" y="58839"/>
                </a:lnTo>
                <a:lnTo>
                  <a:pt x="16779" y="61639"/>
                </a:lnTo>
                <a:lnTo>
                  <a:pt x="22373" y="63039"/>
                </a:lnTo>
                <a:lnTo>
                  <a:pt x="32068" y="63039"/>
                </a:lnTo>
                <a:lnTo>
                  <a:pt x="33559" y="61639"/>
                </a:lnTo>
                <a:lnTo>
                  <a:pt x="36356" y="61639"/>
                </a:lnTo>
                <a:lnTo>
                  <a:pt x="37661" y="60239"/>
                </a:lnTo>
                <a:lnTo>
                  <a:pt x="46448" y="60239"/>
                </a:lnTo>
                <a:lnTo>
                  <a:pt x="48787" y="56020"/>
                </a:lnTo>
                <a:lnTo>
                  <a:pt x="20881" y="56020"/>
                </a:lnTo>
                <a:lnTo>
                  <a:pt x="16779" y="54620"/>
                </a:lnTo>
                <a:lnTo>
                  <a:pt x="12491" y="49020"/>
                </a:lnTo>
                <a:lnTo>
                  <a:pt x="8389" y="44819"/>
                </a:lnTo>
                <a:lnTo>
                  <a:pt x="6898" y="37819"/>
                </a:lnTo>
                <a:lnTo>
                  <a:pt x="6898" y="23819"/>
                </a:lnTo>
                <a:lnTo>
                  <a:pt x="8389" y="21000"/>
                </a:lnTo>
                <a:lnTo>
                  <a:pt x="9695" y="18200"/>
                </a:lnTo>
                <a:lnTo>
                  <a:pt x="11186" y="15400"/>
                </a:lnTo>
                <a:lnTo>
                  <a:pt x="12491" y="12600"/>
                </a:lnTo>
                <a:lnTo>
                  <a:pt x="13983" y="11200"/>
                </a:lnTo>
                <a:lnTo>
                  <a:pt x="22373" y="7000"/>
                </a:lnTo>
                <a:lnTo>
                  <a:pt x="47543" y="7000"/>
                </a:lnTo>
                <a:lnTo>
                  <a:pt x="43254" y="4200"/>
                </a:lnTo>
                <a:lnTo>
                  <a:pt x="39153" y="1400"/>
                </a:lnTo>
                <a:lnTo>
                  <a:pt x="33559" y="0"/>
                </a:lnTo>
                <a:close/>
              </a:path>
              <a:path w="57784" h="104139">
                <a:moveTo>
                  <a:pt x="47543" y="7000"/>
                </a:moveTo>
                <a:lnTo>
                  <a:pt x="36356" y="7000"/>
                </a:lnTo>
                <a:lnTo>
                  <a:pt x="39153" y="9800"/>
                </a:lnTo>
                <a:lnTo>
                  <a:pt x="43254" y="11200"/>
                </a:lnTo>
                <a:lnTo>
                  <a:pt x="46051" y="14000"/>
                </a:lnTo>
                <a:lnTo>
                  <a:pt x="47543" y="18200"/>
                </a:lnTo>
                <a:lnTo>
                  <a:pt x="48848" y="22419"/>
                </a:lnTo>
                <a:lnTo>
                  <a:pt x="50339" y="26619"/>
                </a:lnTo>
                <a:lnTo>
                  <a:pt x="50339" y="36419"/>
                </a:lnTo>
                <a:lnTo>
                  <a:pt x="48848" y="40619"/>
                </a:lnTo>
                <a:lnTo>
                  <a:pt x="47543" y="44819"/>
                </a:lnTo>
                <a:lnTo>
                  <a:pt x="46051" y="49020"/>
                </a:lnTo>
                <a:lnTo>
                  <a:pt x="43254" y="51820"/>
                </a:lnTo>
                <a:lnTo>
                  <a:pt x="39153" y="53220"/>
                </a:lnTo>
                <a:lnTo>
                  <a:pt x="36356" y="56020"/>
                </a:lnTo>
                <a:lnTo>
                  <a:pt x="48787" y="56020"/>
                </a:lnTo>
                <a:lnTo>
                  <a:pt x="50339" y="53220"/>
                </a:lnTo>
                <a:lnTo>
                  <a:pt x="51644" y="51820"/>
                </a:lnTo>
                <a:lnTo>
                  <a:pt x="53136" y="49020"/>
                </a:lnTo>
                <a:lnTo>
                  <a:pt x="54441" y="46220"/>
                </a:lnTo>
                <a:lnTo>
                  <a:pt x="55933" y="43419"/>
                </a:lnTo>
                <a:lnTo>
                  <a:pt x="55933" y="37819"/>
                </a:lnTo>
                <a:lnTo>
                  <a:pt x="57238" y="36419"/>
                </a:lnTo>
                <a:lnTo>
                  <a:pt x="57238" y="25219"/>
                </a:lnTo>
                <a:lnTo>
                  <a:pt x="55933" y="19600"/>
                </a:lnTo>
                <a:lnTo>
                  <a:pt x="53136" y="15400"/>
                </a:lnTo>
                <a:lnTo>
                  <a:pt x="51644" y="9800"/>
                </a:lnTo>
                <a:lnTo>
                  <a:pt x="47543" y="7000"/>
                </a:lnTo>
                <a:close/>
              </a:path>
            </a:pathLst>
          </a:custGeom>
          <a:solidFill>
            <a:srgbClr val="8152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430605" y="3968915"/>
            <a:ext cx="53340" cy="100965"/>
          </a:xfrm>
          <a:custGeom>
            <a:avLst/>
            <a:gdLst/>
            <a:ahLst/>
            <a:cxnLst/>
            <a:rect l="l" t="t" r="r" b="b"/>
            <a:pathLst>
              <a:path w="53340" h="100964">
                <a:moveTo>
                  <a:pt x="7084" y="78439"/>
                </a:moveTo>
                <a:lnTo>
                  <a:pt x="0" y="78439"/>
                </a:lnTo>
                <a:lnTo>
                  <a:pt x="0" y="85458"/>
                </a:lnTo>
                <a:lnTo>
                  <a:pt x="2796" y="91058"/>
                </a:lnTo>
                <a:lnTo>
                  <a:pt x="7084" y="95258"/>
                </a:lnTo>
                <a:lnTo>
                  <a:pt x="11186" y="99458"/>
                </a:lnTo>
                <a:lnTo>
                  <a:pt x="16779" y="100858"/>
                </a:lnTo>
                <a:lnTo>
                  <a:pt x="33559" y="100858"/>
                </a:lnTo>
                <a:lnTo>
                  <a:pt x="40644" y="99458"/>
                </a:lnTo>
                <a:lnTo>
                  <a:pt x="43721" y="95258"/>
                </a:lnTo>
                <a:lnTo>
                  <a:pt x="19576" y="95258"/>
                </a:lnTo>
                <a:lnTo>
                  <a:pt x="15474" y="93858"/>
                </a:lnTo>
                <a:lnTo>
                  <a:pt x="9881" y="88258"/>
                </a:lnTo>
                <a:lnTo>
                  <a:pt x="7084" y="84039"/>
                </a:lnTo>
                <a:lnTo>
                  <a:pt x="7084" y="78439"/>
                </a:lnTo>
                <a:close/>
              </a:path>
              <a:path w="53340" h="100964">
                <a:moveTo>
                  <a:pt x="44746" y="40619"/>
                </a:moveTo>
                <a:lnTo>
                  <a:pt x="33559" y="40619"/>
                </a:lnTo>
                <a:lnTo>
                  <a:pt x="39153" y="43419"/>
                </a:lnTo>
                <a:lnTo>
                  <a:pt x="41949" y="47638"/>
                </a:lnTo>
                <a:lnTo>
                  <a:pt x="44746" y="53238"/>
                </a:lnTo>
                <a:lnTo>
                  <a:pt x="46238" y="58839"/>
                </a:lnTo>
                <a:lnTo>
                  <a:pt x="46238" y="72839"/>
                </a:lnTo>
                <a:lnTo>
                  <a:pt x="44746" y="77039"/>
                </a:lnTo>
                <a:lnTo>
                  <a:pt x="44746" y="79839"/>
                </a:lnTo>
                <a:lnTo>
                  <a:pt x="43441" y="84039"/>
                </a:lnTo>
                <a:lnTo>
                  <a:pt x="41949" y="86858"/>
                </a:lnTo>
                <a:lnTo>
                  <a:pt x="39153" y="89658"/>
                </a:lnTo>
                <a:lnTo>
                  <a:pt x="36356" y="93858"/>
                </a:lnTo>
                <a:lnTo>
                  <a:pt x="30763" y="95258"/>
                </a:lnTo>
                <a:lnTo>
                  <a:pt x="43721" y="95258"/>
                </a:lnTo>
                <a:lnTo>
                  <a:pt x="44746" y="93858"/>
                </a:lnTo>
                <a:lnTo>
                  <a:pt x="47543" y="91058"/>
                </a:lnTo>
                <a:lnTo>
                  <a:pt x="50339" y="86858"/>
                </a:lnTo>
                <a:lnTo>
                  <a:pt x="51831" y="82639"/>
                </a:lnTo>
                <a:lnTo>
                  <a:pt x="51831" y="78439"/>
                </a:lnTo>
                <a:lnTo>
                  <a:pt x="53136" y="72839"/>
                </a:lnTo>
                <a:lnTo>
                  <a:pt x="53136" y="61639"/>
                </a:lnTo>
                <a:lnTo>
                  <a:pt x="51831" y="56038"/>
                </a:lnTo>
                <a:lnTo>
                  <a:pt x="51831" y="51838"/>
                </a:lnTo>
                <a:lnTo>
                  <a:pt x="50339" y="47638"/>
                </a:lnTo>
                <a:lnTo>
                  <a:pt x="47543" y="43419"/>
                </a:lnTo>
                <a:lnTo>
                  <a:pt x="44746" y="40619"/>
                </a:lnTo>
                <a:close/>
              </a:path>
              <a:path w="53340" h="100964">
                <a:moveTo>
                  <a:pt x="50339" y="0"/>
                </a:moveTo>
                <a:lnTo>
                  <a:pt x="2796" y="0"/>
                </a:lnTo>
                <a:lnTo>
                  <a:pt x="2796" y="51838"/>
                </a:lnTo>
                <a:lnTo>
                  <a:pt x="8389" y="51838"/>
                </a:lnTo>
                <a:lnTo>
                  <a:pt x="9881" y="47638"/>
                </a:lnTo>
                <a:lnTo>
                  <a:pt x="11186" y="44819"/>
                </a:lnTo>
                <a:lnTo>
                  <a:pt x="15474" y="43419"/>
                </a:lnTo>
                <a:lnTo>
                  <a:pt x="18271" y="42019"/>
                </a:lnTo>
                <a:lnTo>
                  <a:pt x="8389" y="42019"/>
                </a:lnTo>
                <a:lnTo>
                  <a:pt x="8389" y="5600"/>
                </a:lnTo>
                <a:lnTo>
                  <a:pt x="50339" y="5600"/>
                </a:lnTo>
                <a:lnTo>
                  <a:pt x="50339" y="0"/>
                </a:lnTo>
                <a:close/>
              </a:path>
              <a:path w="53340" h="100964">
                <a:moveTo>
                  <a:pt x="35051" y="33619"/>
                </a:moveTo>
                <a:lnTo>
                  <a:pt x="19576" y="33619"/>
                </a:lnTo>
                <a:lnTo>
                  <a:pt x="12678" y="36419"/>
                </a:lnTo>
                <a:lnTo>
                  <a:pt x="8389" y="42019"/>
                </a:lnTo>
                <a:lnTo>
                  <a:pt x="18271" y="42019"/>
                </a:lnTo>
                <a:lnTo>
                  <a:pt x="22373" y="40619"/>
                </a:lnTo>
                <a:lnTo>
                  <a:pt x="44746" y="40619"/>
                </a:lnTo>
                <a:lnTo>
                  <a:pt x="40644" y="36419"/>
                </a:lnTo>
                <a:lnTo>
                  <a:pt x="35051" y="33619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538370" y="3952115"/>
            <a:ext cx="57785" cy="102870"/>
          </a:xfrm>
          <a:custGeom>
            <a:avLst/>
            <a:gdLst/>
            <a:ahLst/>
            <a:cxnLst/>
            <a:rect l="l" t="t" r="r" b="b"/>
            <a:pathLst>
              <a:path w="57784" h="102870">
                <a:moveTo>
                  <a:pt x="36356" y="0"/>
                </a:moveTo>
                <a:lnTo>
                  <a:pt x="20881" y="0"/>
                </a:lnTo>
                <a:lnTo>
                  <a:pt x="12491" y="4200"/>
                </a:lnTo>
                <a:lnTo>
                  <a:pt x="6898" y="9800"/>
                </a:lnTo>
                <a:lnTo>
                  <a:pt x="5593" y="12600"/>
                </a:lnTo>
                <a:lnTo>
                  <a:pt x="4101" y="15400"/>
                </a:lnTo>
                <a:lnTo>
                  <a:pt x="2796" y="18200"/>
                </a:lnTo>
                <a:lnTo>
                  <a:pt x="2796" y="25200"/>
                </a:lnTo>
                <a:lnTo>
                  <a:pt x="3591" y="32868"/>
                </a:lnTo>
                <a:lnTo>
                  <a:pt x="6084" y="39219"/>
                </a:lnTo>
                <a:lnTo>
                  <a:pt x="10426" y="44513"/>
                </a:lnTo>
                <a:lnTo>
                  <a:pt x="16779" y="49020"/>
                </a:lnTo>
                <a:lnTo>
                  <a:pt x="11186" y="51820"/>
                </a:lnTo>
                <a:lnTo>
                  <a:pt x="6898" y="54620"/>
                </a:lnTo>
                <a:lnTo>
                  <a:pt x="1305" y="63020"/>
                </a:lnTo>
                <a:lnTo>
                  <a:pt x="0" y="68639"/>
                </a:lnTo>
                <a:lnTo>
                  <a:pt x="0" y="78439"/>
                </a:lnTo>
                <a:lnTo>
                  <a:pt x="1305" y="84039"/>
                </a:lnTo>
                <a:lnTo>
                  <a:pt x="6898" y="92440"/>
                </a:lnTo>
                <a:lnTo>
                  <a:pt x="9695" y="95240"/>
                </a:lnTo>
                <a:lnTo>
                  <a:pt x="13983" y="98040"/>
                </a:lnTo>
                <a:lnTo>
                  <a:pt x="18085" y="100840"/>
                </a:lnTo>
                <a:lnTo>
                  <a:pt x="23678" y="102259"/>
                </a:lnTo>
                <a:lnTo>
                  <a:pt x="33559" y="102259"/>
                </a:lnTo>
                <a:lnTo>
                  <a:pt x="39153" y="100840"/>
                </a:lnTo>
                <a:lnTo>
                  <a:pt x="43254" y="98040"/>
                </a:lnTo>
                <a:lnTo>
                  <a:pt x="47543" y="95240"/>
                </a:lnTo>
                <a:lnTo>
                  <a:pt x="22373" y="95240"/>
                </a:lnTo>
                <a:lnTo>
                  <a:pt x="18085" y="93840"/>
                </a:lnTo>
                <a:lnTo>
                  <a:pt x="13983" y="89639"/>
                </a:lnTo>
                <a:lnTo>
                  <a:pt x="9695" y="85439"/>
                </a:lnTo>
                <a:lnTo>
                  <a:pt x="6898" y="79839"/>
                </a:lnTo>
                <a:lnTo>
                  <a:pt x="6898" y="67239"/>
                </a:lnTo>
                <a:lnTo>
                  <a:pt x="9695" y="63020"/>
                </a:lnTo>
                <a:lnTo>
                  <a:pt x="13983" y="58820"/>
                </a:lnTo>
                <a:lnTo>
                  <a:pt x="18085" y="54620"/>
                </a:lnTo>
                <a:lnTo>
                  <a:pt x="22373" y="51820"/>
                </a:lnTo>
                <a:lnTo>
                  <a:pt x="47543" y="51820"/>
                </a:lnTo>
                <a:lnTo>
                  <a:pt x="41949" y="49020"/>
                </a:lnTo>
                <a:lnTo>
                  <a:pt x="45506" y="46220"/>
                </a:lnTo>
                <a:lnTo>
                  <a:pt x="25169" y="46220"/>
                </a:lnTo>
                <a:lnTo>
                  <a:pt x="22373" y="44819"/>
                </a:lnTo>
                <a:lnTo>
                  <a:pt x="18085" y="43419"/>
                </a:lnTo>
                <a:lnTo>
                  <a:pt x="15288" y="42019"/>
                </a:lnTo>
                <a:lnTo>
                  <a:pt x="13982" y="39217"/>
                </a:lnTo>
                <a:lnTo>
                  <a:pt x="12491" y="36419"/>
                </a:lnTo>
                <a:lnTo>
                  <a:pt x="9695" y="32219"/>
                </a:lnTo>
                <a:lnTo>
                  <a:pt x="9695" y="18200"/>
                </a:lnTo>
                <a:lnTo>
                  <a:pt x="12491" y="15400"/>
                </a:lnTo>
                <a:lnTo>
                  <a:pt x="13983" y="12600"/>
                </a:lnTo>
                <a:lnTo>
                  <a:pt x="15288" y="9800"/>
                </a:lnTo>
                <a:lnTo>
                  <a:pt x="18085" y="8400"/>
                </a:lnTo>
                <a:lnTo>
                  <a:pt x="22373" y="7000"/>
                </a:lnTo>
                <a:lnTo>
                  <a:pt x="25169" y="5600"/>
                </a:lnTo>
                <a:lnTo>
                  <a:pt x="46797" y="5600"/>
                </a:lnTo>
                <a:lnTo>
                  <a:pt x="46051" y="4200"/>
                </a:lnTo>
                <a:lnTo>
                  <a:pt x="43254" y="2800"/>
                </a:lnTo>
                <a:lnTo>
                  <a:pt x="39153" y="1400"/>
                </a:lnTo>
                <a:lnTo>
                  <a:pt x="36356" y="0"/>
                </a:lnTo>
                <a:close/>
              </a:path>
              <a:path w="57784" h="102870">
                <a:moveTo>
                  <a:pt x="47543" y="51820"/>
                </a:moveTo>
                <a:lnTo>
                  <a:pt x="32068" y="51820"/>
                </a:lnTo>
                <a:lnTo>
                  <a:pt x="34864" y="53220"/>
                </a:lnTo>
                <a:lnTo>
                  <a:pt x="37661" y="53220"/>
                </a:lnTo>
                <a:lnTo>
                  <a:pt x="40458" y="54620"/>
                </a:lnTo>
                <a:lnTo>
                  <a:pt x="48848" y="65839"/>
                </a:lnTo>
                <a:lnTo>
                  <a:pt x="50339" y="67239"/>
                </a:lnTo>
                <a:lnTo>
                  <a:pt x="50339" y="78439"/>
                </a:lnTo>
                <a:lnTo>
                  <a:pt x="48848" y="81239"/>
                </a:lnTo>
                <a:lnTo>
                  <a:pt x="47543" y="84039"/>
                </a:lnTo>
                <a:lnTo>
                  <a:pt x="46051" y="88239"/>
                </a:lnTo>
                <a:lnTo>
                  <a:pt x="43254" y="91040"/>
                </a:lnTo>
                <a:lnTo>
                  <a:pt x="39153" y="92440"/>
                </a:lnTo>
                <a:lnTo>
                  <a:pt x="36356" y="93840"/>
                </a:lnTo>
                <a:lnTo>
                  <a:pt x="32068" y="95240"/>
                </a:lnTo>
                <a:lnTo>
                  <a:pt x="47543" y="95240"/>
                </a:lnTo>
                <a:lnTo>
                  <a:pt x="51644" y="92440"/>
                </a:lnTo>
                <a:lnTo>
                  <a:pt x="53136" y="88239"/>
                </a:lnTo>
                <a:lnTo>
                  <a:pt x="55933" y="84039"/>
                </a:lnTo>
                <a:lnTo>
                  <a:pt x="57238" y="78439"/>
                </a:lnTo>
                <a:lnTo>
                  <a:pt x="57238" y="67239"/>
                </a:lnTo>
                <a:lnTo>
                  <a:pt x="55933" y="63020"/>
                </a:lnTo>
                <a:lnTo>
                  <a:pt x="54441" y="60220"/>
                </a:lnTo>
                <a:lnTo>
                  <a:pt x="53136" y="57420"/>
                </a:lnTo>
                <a:lnTo>
                  <a:pt x="47543" y="51820"/>
                </a:lnTo>
                <a:close/>
              </a:path>
              <a:path w="57784" h="102870">
                <a:moveTo>
                  <a:pt x="46797" y="5600"/>
                </a:moveTo>
                <a:lnTo>
                  <a:pt x="32068" y="5600"/>
                </a:lnTo>
                <a:lnTo>
                  <a:pt x="36356" y="7000"/>
                </a:lnTo>
                <a:lnTo>
                  <a:pt x="41949" y="9800"/>
                </a:lnTo>
                <a:lnTo>
                  <a:pt x="44746" y="12600"/>
                </a:lnTo>
                <a:lnTo>
                  <a:pt x="46051" y="15400"/>
                </a:lnTo>
                <a:lnTo>
                  <a:pt x="47543" y="18200"/>
                </a:lnTo>
                <a:lnTo>
                  <a:pt x="47543" y="32219"/>
                </a:lnTo>
                <a:lnTo>
                  <a:pt x="46051" y="36419"/>
                </a:lnTo>
                <a:lnTo>
                  <a:pt x="44746" y="39219"/>
                </a:lnTo>
                <a:lnTo>
                  <a:pt x="41949" y="42019"/>
                </a:lnTo>
                <a:lnTo>
                  <a:pt x="36356" y="44819"/>
                </a:lnTo>
                <a:lnTo>
                  <a:pt x="32068" y="46220"/>
                </a:lnTo>
                <a:lnTo>
                  <a:pt x="45506" y="46220"/>
                </a:lnTo>
                <a:lnTo>
                  <a:pt x="47674" y="44513"/>
                </a:lnTo>
                <a:lnTo>
                  <a:pt x="52087" y="39217"/>
                </a:lnTo>
                <a:lnTo>
                  <a:pt x="54928" y="32868"/>
                </a:lnTo>
                <a:lnTo>
                  <a:pt x="55933" y="25200"/>
                </a:lnTo>
                <a:lnTo>
                  <a:pt x="55933" y="22400"/>
                </a:lnTo>
                <a:lnTo>
                  <a:pt x="54441" y="18200"/>
                </a:lnTo>
                <a:lnTo>
                  <a:pt x="53136" y="15400"/>
                </a:lnTo>
                <a:lnTo>
                  <a:pt x="51644" y="12600"/>
                </a:lnTo>
                <a:lnTo>
                  <a:pt x="50339" y="9800"/>
                </a:lnTo>
                <a:lnTo>
                  <a:pt x="47543" y="7000"/>
                </a:lnTo>
                <a:lnTo>
                  <a:pt x="46797" y="5600"/>
                </a:lnTo>
                <a:close/>
              </a:path>
            </a:pathLst>
          </a:custGeom>
          <a:solidFill>
            <a:srgbClr val="CCA9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15184" y="3964715"/>
            <a:ext cx="124544" cy="89658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427808" y="4240672"/>
            <a:ext cx="56515" cy="88265"/>
          </a:xfrm>
          <a:custGeom>
            <a:avLst/>
            <a:gdLst/>
            <a:ahLst/>
            <a:cxnLst/>
            <a:rect l="l" t="t" r="r" b="b"/>
            <a:pathLst>
              <a:path w="56515" h="88264">
                <a:moveTo>
                  <a:pt x="44093" y="5600"/>
                </a:moveTo>
                <a:lnTo>
                  <a:pt x="29458" y="5600"/>
                </a:lnTo>
                <a:lnTo>
                  <a:pt x="33559" y="7000"/>
                </a:lnTo>
                <a:lnTo>
                  <a:pt x="39153" y="9800"/>
                </a:lnTo>
                <a:lnTo>
                  <a:pt x="41949" y="12600"/>
                </a:lnTo>
                <a:lnTo>
                  <a:pt x="43441" y="15400"/>
                </a:lnTo>
                <a:lnTo>
                  <a:pt x="44746" y="18200"/>
                </a:lnTo>
                <a:lnTo>
                  <a:pt x="44746" y="32200"/>
                </a:lnTo>
                <a:lnTo>
                  <a:pt x="41949" y="37819"/>
                </a:lnTo>
                <a:lnTo>
                  <a:pt x="36356" y="44819"/>
                </a:lnTo>
                <a:lnTo>
                  <a:pt x="0" y="81239"/>
                </a:lnTo>
                <a:lnTo>
                  <a:pt x="0" y="88239"/>
                </a:lnTo>
                <a:lnTo>
                  <a:pt x="55933" y="88239"/>
                </a:lnTo>
                <a:lnTo>
                  <a:pt x="55933" y="81239"/>
                </a:lnTo>
                <a:lnTo>
                  <a:pt x="8389" y="81239"/>
                </a:lnTo>
                <a:lnTo>
                  <a:pt x="41949" y="49020"/>
                </a:lnTo>
                <a:lnTo>
                  <a:pt x="43441" y="46220"/>
                </a:lnTo>
                <a:lnTo>
                  <a:pt x="46238" y="43419"/>
                </a:lnTo>
                <a:lnTo>
                  <a:pt x="47543" y="42019"/>
                </a:lnTo>
                <a:lnTo>
                  <a:pt x="49034" y="39219"/>
                </a:lnTo>
                <a:lnTo>
                  <a:pt x="50339" y="36419"/>
                </a:lnTo>
                <a:lnTo>
                  <a:pt x="51831" y="33600"/>
                </a:lnTo>
                <a:lnTo>
                  <a:pt x="51831" y="30800"/>
                </a:lnTo>
                <a:lnTo>
                  <a:pt x="53136" y="28000"/>
                </a:lnTo>
                <a:lnTo>
                  <a:pt x="53136" y="21000"/>
                </a:lnTo>
                <a:lnTo>
                  <a:pt x="51831" y="18200"/>
                </a:lnTo>
                <a:lnTo>
                  <a:pt x="50339" y="15400"/>
                </a:lnTo>
                <a:lnTo>
                  <a:pt x="49034" y="11200"/>
                </a:lnTo>
                <a:lnTo>
                  <a:pt x="47543" y="9800"/>
                </a:lnTo>
                <a:lnTo>
                  <a:pt x="44746" y="7000"/>
                </a:lnTo>
                <a:lnTo>
                  <a:pt x="44093" y="5600"/>
                </a:lnTo>
                <a:close/>
              </a:path>
              <a:path w="56515" h="88264">
                <a:moveTo>
                  <a:pt x="33559" y="0"/>
                </a:moveTo>
                <a:lnTo>
                  <a:pt x="19576" y="0"/>
                </a:lnTo>
                <a:lnTo>
                  <a:pt x="15474" y="1400"/>
                </a:lnTo>
                <a:lnTo>
                  <a:pt x="9881" y="4200"/>
                </a:lnTo>
                <a:lnTo>
                  <a:pt x="4288" y="9800"/>
                </a:lnTo>
                <a:lnTo>
                  <a:pt x="2796" y="11200"/>
                </a:lnTo>
                <a:lnTo>
                  <a:pt x="1491" y="15400"/>
                </a:lnTo>
                <a:lnTo>
                  <a:pt x="0" y="18200"/>
                </a:lnTo>
                <a:lnTo>
                  <a:pt x="0" y="25200"/>
                </a:lnTo>
                <a:lnTo>
                  <a:pt x="7084" y="25200"/>
                </a:lnTo>
                <a:lnTo>
                  <a:pt x="7084" y="21000"/>
                </a:lnTo>
                <a:lnTo>
                  <a:pt x="8389" y="18200"/>
                </a:lnTo>
                <a:lnTo>
                  <a:pt x="9881" y="15400"/>
                </a:lnTo>
                <a:lnTo>
                  <a:pt x="11186" y="12600"/>
                </a:lnTo>
                <a:lnTo>
                  <a:pt x="13983" y="9800"/>
                </a:lnTo>
                <a:lnTo>
                  <a:pt x="22373" y="5600"/>
                </a:lnTo>
                <a:lnTo>
                  <a:pt x="44093" y="5600"/>
                </a:lnTo>
                <a:lnTo>
                  <a:pt x="43441" y="4200"/>
                </a:lnTo>
                <a:lnTo>
                  <a:pt x="37848" y="1400"/>
                </a:lnTo>
                <a:lnTo>
                  <a:pt x="33559" y="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535573" y="4243473"/>
            <a:ext cx="128646" cy="10364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83796" y="4243473"/>
            <a:ext cx="53340" cy="85725"/>
          </a:xfrm>
          <a:custGeom>
            <a:avLst/>
            <a:gdLst/>
            <a:ahLst/>
            <a:cxnLst/>
            <a:rect l="l" t="t" r="r" b="b"/>
            <a:pathLst>
              <a:path w="53340" h="85725">
                <a:moveTo>
                  <a:pt x="36356" y="0"/>
                </a:moveTo>
                <a:lnTo>
                  <a:pt x="19576" y="0"/>
                </a:lnTo>
                <a:lnTo>
                  <a:pt x="15474" y="1400"/>
                </a:lnTo>
                <a:lnTo>
                  <a:pt x="9881" y="4200"/>
                </a:lnTo>
                <a:lnTo>
                  <a:pt x="7084" y="7000"/>
                </a:lnTo>
                <a:lnTo>
                  <a:pt x="5593" y="9800"/>
                </a:lnTo>
                <a:lnTo>
                  <a:pt x="2796" y="12600"/>
                </a:lnTo>
                <a:lnTo>
                  <a:pt x="1491" y="15400"/>
                </a:lnTo>
                <a:lnTo>
                  <a:pt x="1491" y="18200"/>
                </a:lnTo>
                <a:lnTo>
                  <a:pt x="0" y="22400"/>
                </a:lnTo>
                <a:lnTo>
                  <a:pt x="0" y="64420"/>
                </a:lnTo>
                <a:lnTo>
                  <a:pt x="1491" y="68639"/>
                </a:lnTo>
                <a:lnTo>
                  <a:pt x="2796" y="72839"/>
                </a:lnTo>
                <a:lnTo>
                  <a:pt x="21068" y="85439"/>
                </a:lnTo>
                <a:lnTo>
                  <a:pt x="32254" y="85439"/>
                </a:lnTo>
                <a:lnTo>
                  <a:pt x="36356" y="84039"/>
                </a:lnTo>
                <a:lnTo>
                  <a:pt x="40644" y="82639"/>
                </a:lnTo>
                <a:lnTo>
                  <a:pt x="44746" y="79839"/>
                </a:lnTo>
                <a:lnTo>
                  <a:pt x="21068" y="79839"/>
                </a:lnTo>
                <a:lnTo>
                  <a:pt x="15474" y="77039"/>
                </a:lnTo>
                <a:lnTo>
                  <a:pt x="12678" y="72839"/>
                </a:lnTo>
                <a:lnTo>
                  <a:pt x="8389" y="70039"/>
                </a:lnTo>
                <a:lnTo>
                  <a:pt x="7084" y="64420"/>
                </a:lnTo>
                <a:lnTo>
                  <a:pt x="7084" y="21000"/>
                </a:lnTo>
                <a:lnTo>
                  <a:pt x="8389" y="15400"/>
                </a:lnTo>
                <a:lnTo>
                  <a:pt x="12678" y="11200"/>
                </a:lnTo>
                <a:lnTo>
                  <a:pt x="15474" y="8400"/>
                </a:lnTo>
                <a:lnTo>
                  <a:pt x="21068" y="5600"/>
                </a:lnTo>
                <a:lnTo>
                  <a:pt x="44746" y="5600"/>
                </a:lnTo>
                <a:lnTo>
                  <a:pt x="40644" y="2800"/>
                </a:lnTo>
                <a:lnTo>
                  <a:pt x="36356" y="0"/>
                </a:lnTo>
                <a:close/>
              </a:path>
              <a:path w="53340" h="85725">
                <a:moveTo>
                  <a:pt x="44746" y="5600"/>
                </a:moveTo>
                <a:lnTo>
                  <a:pt x="32254" y="5600"/>
                </a:lnTo>
                <a:lnTo>
                  <a:pt x="37848" y="8400"/>
                </a:lnTo>
                <a:lnTo>
                  <a:pt x="40644" y="11200"/>
                </a:lnTo>
                <a:lnTo>
                  <a:pt x="44746" y="15400"/>
                </a:lnTo>
                <a:lnTo>
                  <a:pt x="46238" y="21000"/>
                </a:lnTo>
                <a:lnTo>
                  <a:pt x="46238" y="64420"/>
                </a:lnTo>
                <a:lnTo>
                  <a:pt x="44746" y="70039"/>
                </a:lnTo>
                <a:lnTo>
                  <a:pt x="40644" y="72839"/>
                </a:lnTo>
                <a:lnTo>
                  <a:pt x="37848" y="77039"/>
                </a:lnTo>
                <a:lnTo>
                  <a:pt x="32254" y="79839"/>
                </a:lnTo>
                <a:lnTo>
                  <a:pt x="44746" y="79839"/>
                </a:lnTo>
                <a:lnTo>
                  <a:pt x="47543" y="77039"/>
                </a:lnTo>
                <a:lnTo>
                  <a:pt x="49034" y="72839"/>
                </a:lnTo>
                <a:lnTo>
                  <a:pt x="51831" y="68639"/>
                </a:lnTo>
                <a:lnTo>
                  <a:pt x="53136" y="64420"/>
                </a:lnTo>
                <a:lnTo>
                  <a:pt x="53136" y="21000"/>
                </a:lnTo>
                <a:lnTo>
                  <a:pt x="51831" y="16800"/>
                </a:lnTo>
                <a:lnTo>
                  <a:pt x="49034" y="12600"/>
                </a:lnTo>
                <a:lnTo>
                  <a:pt x="47543" y="8400"/>
                </a:lnTo>
                <a:lnTo>
                  <a:pt x="44746" y="5600"/>
                </a:lnTo>
                <a:close/>
              </a:path>
            </a:pathLst>
          </a:custGeom>
          <a:solidFill>
            <a:srgbClr val="EA6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20278" y="1829895"/>
            <a:ext cx="415373" cy="9389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991590" y="1822988"/>
            <a:ext cx="68611" cy="99496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079778" y="1853789"/>
            <a:ext cx="54610" cy="70485"/>
          </a:xfrm>
          <a:custGeom>
            <a:avLst/>
            <a:gdLst/>
            <a:ahLst/>
            <a:cxnLst/>
            <a:rect l="l" t="t" r="r" b="b"/>
            <a:pathLst>
              <a:path w="54610" h="70485">
                <a:moveTo>
                  <a:pt x="34864" y="0"/>
                </a:moveTo>
                <a:lnTo>
                  <a:pt x="19576" y="0"/>
                </a:lnTo>
                <a:lnTo>
                  <a:pt x="12491" y="2800"/>
                </a:lnTo>
                <a:lnTo>
                  <a:pt x="0" y="23894"/>
                </a:lnTo>
                <a:lnTo>
                  <a:pt x="0" y="46294"/>
                </a:lnTo>
                <a:lnTo>
                  <a:pt x="1305" y="49094"/>
                </a:lnTo>
                <a:lnTo>
                  <a:pt x="1305" y="51894"/>
                </a:lnTo>
                <a:lnTo>
                  <a:pt x="2796" y="54694"/>
                </a:lnTo>
                <a:lnTo>
                  <a:pt x="4101" y="57495"/>
                </a:lnTo>
                <a:lnTo>
                  <a:pt x="5593" y="60295"/>
                </a:lnTo>
                <a:lnTo>
                  <a:pt x="8389" y="63095"/>
                </a:lnTo>
                <a:lnTo>
                  <a:pt x="13983" y="67201"/>
                </a:lnTo>
                <a:lnTo>
                  <a:pt x="19576" y="70002"/>
                </a:lnTo>
                <a:lnTo>
                  <a:pt x="34864" y="70002"/>
                </a:lnTo>
                <a:lnTo>
                  <a:pt x="40458" y="67201"/>
                </a:lnTo>
                <a:lnTo>
                  <a:pt x="46051" y="63095"/>
                </a:lnTo>
                <a:lnTo>
                  <a:pt x="22373" y="63095"/>
                </a:lnTo>
                <a:lnTo>
                  <a:pt x="16779" y="61601"/>
                </a:lnTo>
                <a:lnTo>
                  <a:pt x="12491" y="57495"/>
                </a:lnTo>
                <a:lnTo>
                  <a:pt x="11186" y="56001"/>
                </a:lnTo>
                <a:lnTo>
                  <a:pt x="8389" y="51894"/>
                </a:lnTo>
                <a:lnTo>
                  <a:pt x="8389" y="49094"/>
                </a:lnTo>
                <a:lnTo>
                  <a:pt x="6898" y="44801"/>
                </a:lnTo>
                <a:lnTo>
                  <a:pt x="6898" y="25200"/>
                </a:lnTo>
                <a:lnTo>
                  <a:pt x="8389" y="22400"/>
                </a:lnTo>
                <a:lnTo>
                  <a:pt x="8389" y="18293"/>
                </a:lnTo>
                <a:lnTo>
                  <a:pt x="11186" y="15493"/>
                </a:lnTo>
                <a:lnTo>
                  <a:pt x="12491" y="12693"/>
                </a:lnTo>
                <a:lnTo>
                  <a:pt x="16779" y="8400"/>
                </a:lnTo>
                <a:lnTo>
                  <a:pt x="20881" y="7093"/>
                </a:lnTo>
                <a:lnTo>
                  <a:pt x="46051" y="7093"/>
                </a:lnTo>
                <a:lnTo>
                  <a:pt x="40458" y="2800"/>
                </a:lnTo>
                <a:lnTo>
                  <a:pt x="34864" y="0"/>
                </a:lnTo>
                <a:close/>
              </a:path>
              <a:path w="54610" h="70485">
                <a:moveTo>
                  <a:pt x="46051" y="7093"/>
                </a:moveTo>
                <a:lnTo>
                  <a:pt x="33559" y="7093"/>
                </a:lnTo>
                <a:lnTo>
                  <a:pt x="37661" y="8400"/>
                </a:lnTo>
                <a:lnTo>
                  <a:pt x="41949" y="12693"/>
                </a:lnTo>
                <a:lnTo>
                  <a:pt x="43254" y="15493"/>
                </a:lnTo>
                <a:lnTo>
                  <a:pt x="46051" y="18293"/>
                </a:lnTo>
                <a:lnTo>
                  <a:pt x="46051" y="22400"/>
                </a:lnTo>
                <a:lnTo>
                  <a:pt x="47543" y="25200"/>
                </a:lnTo>
                <a:lnTo>
                  <a:pt x="47543" y="44801"/>
                </a:lnTo>
                <a:lnTo>
                  <a:pt x="46051" y="49094"/>
                </a:lnTo>
                <a:lnTo>
                  <a:pt x="46051" y="51894"/>
                </a:lnTo>
                <a:lnTo>
                  <a:pt x="43254" y="56001"/>
                </a:lnTo>
                <a:lnTo>
                  <a:pt x="41949" y="57495"/>
                </a:lnTo>
                <a:lnTo>
                  <a:pt x="37661" y="61601"/>
                </a:lnTo>
                <a:lnTo>
                  <a:pt x="32068" y="63095"/>
                </a:lnTo>
                <a:lnTo>
                  <a:pt x="46051" y="63095"/>
                </a:lnTo>
                <a:lnTo>
                  <a:pt x="48848" y="60295"/>
                </a:lnTo>
                <a:lnTo>
                  <a:pt x="50339" y="57495"/>
                </a:lnTo>
                <a:lnTo>
                  <a:pt x="51644" y="54694"/>
                </a:lnTo>
                <a:lnTo>
                  <a:pt x="53136" y="51894"/>
                </a:lnTo>
                <a:lnTo>
                  <a:pt x="53136" y="49094"/>
                </a:lnTo>
                <a:lnTo>
                  <a:pt x="54441" y="44801"/>
                </a:lnTo>
                <a:lnTo>
                  <a:pt x="54441" y="25200"/>
                </a:lnTo>
                <a:lnTo>
                  <a:pt x="53136" y="21093"/>
                </a:lnTo>
                <a:lnTo>
                  <a:pt x="53136" y="18293"/>
                </a:lnTo>
                <a:lnTo>
                  <a:pt x="51644" y="15493"/>
                </a:lnTo>
                <a:lnTo>
                  <a:pt x="50339" y="12693"/>
                </a:lnTo>
                <a:lnTo>
                  <a:pt x="48848" y="9893"/>
                </a:lnTo>
                <a:lnTo>
                  <a:pt x="46051" y="7093"/>
                </a:lnTo>
                <a:close/>
              </a:path>
            </a:pathLst>
          </a:custGeom>
          <a:solidFill>
            <a:srgbClr val="2B38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158084" y="1855096"/>
            <a:ext cx="52069" cy="69215"/>
          </a:xfrm>
          <a:custGeom>
            <a:avLst/>
            <a:gdLst/>
            <a:ahLst/>
            <a:cxnLst/>
            <a:rect l="l" t="t" r="r" b="b"/>
            <a:pathLst>
              <a:path w="52069" h="69214">
                <a:moveTo>
                  <a:pt x="6898" y="0"/>
                </a:moveTo>
                <a:lnTo>
                  <a:pt x="0" y="0"/>
                </a:lnTo>
                <a:lnTo>
                  <a:pt x="0" y="51894"/>
                </a:lnTo>
                <a:lnTo>
                  <a:pt x="1305" y="57495"/>
                </a:lnTo>
                <a:lnTo>
                  <a:pt x="6898" y="61788"/>
                </a:lnTo>
                <a:lnTo>
                  <a:pt x="11186" y="65895"/>
                </a:lnTo>
                <a:lnTo>
                  <a:pt x="16779" y="68695"/>
                </a:lnTo>
                <a:lnTo>
                  <a:pt x="32068" y="68695"/>
                </a:lnTo>
                <a:lnTo>
                  <a:pt x="39153" y="65895"/>
                </a:lnTo>
                <a:lnTo>
                  <a:pt x="43254" y="61788"/>
                </a:lnTo>
                <a:lnTo>
                  <a:pt x="19576" y="61788"/>
                </a:lnTo>
                <a:lnTo>
                  <a:pt x="13983" y="60295"/>
                </a:lnTo>
                <a:lnTo>
                  <a:pt x="11186" y="57495"/>
                </a:lnTo>
                <a:lnTo>
                  <a:pt x="8389" y="53388"/>
                </a:lnTo>
                <a:lnTo>
                  <a:pt x="6898" y="49094"/>
                </a:lnTo>
                <a:lnTo>
                  <a:pt x="6898" y="0"/>
                </a:lnTo>
                <a:close/>
              </a:path>
              <a:path w="52069" h="69214">
                <a:moveTo>
                  <a:pt x="51644" y="60295"/>
                </a:moveTo>
                <a:lnTo>
                  <a:pt x="44746" y="60295"/>
                </a:lnTo>
                <a:lnTo>
                  <a:pt x="44746" y="67388"/>
                </a:lnTo>
                <a:lnTo>
                  <a:pt x="51644" y="67388"/>
                </a:lnTo>
                <a:lnTo>
                  <a:pt x="51644" y="60295"/>
                </a:lnTo>
                <a:close/>
              </a:path>
              <a:path w="52069" h="69214">
                <a:moveTo>
                  <a:pt x="51644" y="0"/>
                </a:moveTo>
                <a:lnTo>
                  <a:pt x="44746" y="0"/>
                </a:lnTo>
                <a:lnTo>
                  <a:pt x="44746" y="46294"/>
                </a:lnTo>
                <a:lnTo>
                  <a:pt x="43254" y="50588"/>
                </a:lnTo>
                <a:lnTo>
                  <a:pt x="41949" y="53388"/>
                </a:lnTo>
                <a:lnTo>
                  <a:pt x="40458" y="56188"/>
                </a:lnTo>
                <a:lnTo>
                  <a:pt x="39153" y="58988"/>
                </a:lnTo>
                <a:lnTo>
                  <a:pt x="36356" y="60295"/>
                </a:lnTo>
                <a:lnTo>
                  <a:pt x="32068" y="61788"/>
                </a:lnTo>
                <a:lnTo>
                  <a:pt x="43254" y="61788"/>
                </a:lnTo>
                <a:lnTo>
                  <a:pt x="44746" y="60295"/>
                </a:lnTo>
                <a:lnTo>
                  <a:pt x="51644" y="60295"/>
                </a:lnTo>
                <a:lnTo>
                  <a:pt x="51644" y="0"/>
                </a:lnTo>
                <a:close/>
              </a:path>
            </a:pathLst>
          </a:custGeom>
          <a:solidFill>
            <a:srgbClr val="2B38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229305" y="1832695"/>
            <a:ext cx="104967" cy="91096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357952" y="1853789"/>
            <a:ext cx="106272" cy="70002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025130" y="1821495"/>
            <a:ext cx="1223815" cy="102296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999940" y="1821495"/>
            <a:ext cx="660196" cy="10229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686695" y="1838295"/>
            <a:ext cx="25400" cy="84455"/>
          </a:xfrm>
          <a:custGeom>
            <a:avLst/>
            <a:gdLst/>
            <a:ahLst/>
            <a:cxnLst/>
            <a:rect l="l" t="t" r="r" b="b"/>
            <a:pathLst>
              <a:path w="25400" h="84455">
                <a:moveTo>
                  <a:pt x="25169" y="8400"/>
                </a:moveTo>
                <a:lnTo>
                  <a:pt x="18085" y="8400"/>
                </a:lnTo>
                <a:lnTo>
                  <a:pt x="18085" y="84189"/>
                </a:lnTo>
                <a:lnTo>
                  <a:pt x="25169" y="84189"/>
                </a:lnTo>
                <a:lnTo>
                  <a:pt x="25169" y="8400"/>
                </a:lnTo>
                <a:close/>
              </a:path>
              <a:path w="25400" h="84455">
                <a:moveTo>
                  <a:pt x="25169" y="0"/>
                </a:moveTo>
                <a:lnTo>
                  <a:pt x="18085" y="0"/>
                </a:lnTo>
                <a:lnTo>
                  <a:pt x="0" y="15493"/>
                </a:lnTo>
                <a:lnTo>
                  <a:pt x="0" y="25387"/>
                </a:lnTo>
                <a:lnTo>
                  <a:pt x="18085" y="8400"/>
                </a:lnTo>
                <a:lnTo>
                  <a:pt x="25169" y="8400"/>
                </a:lnTo>
                <a:lnTo>
                  <a:pt x="25169" y="0"/>
                </a:lnTo>
                <a:close/>
              </a:path>
            </a:pathLst>
          </a:custGeom>
          <a:solidFill>
            <a:srgbClr val="2B38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737035" y="1835495"/>
            <a:ext cx="127154" cy="106589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914530" y="1835495"/>
            <a:ext cx="56515" cy="86995"/>
          </a:xfrm>
          <a:custGeom>
            <a:avLst/>
            <a:gdLst/>
            <a:ahLst/>
            <a:cxnLst/>
            <a:rect l="l" t="t" r="r" b="b"/>
            <a:pathLst>
              <a:path w="56515" h="86994">
                <a:moveTo>
                  <a:pt x="44746" y="5600"/>
                </a:moveTo>
                <a:lnTo>
                  <a:pt x="30763" y="5600"/>
                </a:lnTo>
                <a:lnTo>
                  <a:pt x="33559" y="7093"/>
                </a:lnTo>
                <a:lnTo>
                  <a:pt x="37848" y="8400"/>
                </a:lnTo>
                <a:lnTo>
                  <a:pt x="40644" y="9893"/>
                </a:lnTo>
                <a:lnTo>
                  <a:pt x="41949" y="12693"/>
                </a:lnTo>
                <a:lnTo>
                  <a:pt x="43441" y="15493"/>
                </a:lnTo>
                <a:lnTo>
                  <a:pt x="46238" y="18293"/>
                </a:lnTo>
                <a:lnTo>
                  <a:pt x="46238" y="30987"/>
                </a:lnTo>
                <a:lnTo>
                  <a:pt x="43441" y="37894"/>
                </a:lnTo>
                <a:lnTo>
                  <a:pt x="0" y="81389"/>
                </a:lnTo>
                <a:lnTo>
                  <a:pt x="0" y="86989"/>
                </a:lnTo>
                <a:lnTo>
                  <a:pt x="55933" y="86989"/>
                </a:lnTo>
                <a:lnTo>
                  <a:pt x="55933" y="81389"/>
                </a:lnTo>
                <a:lnTo>
                  <a:pt x="9881" y="81389"/>
                </a:lnTo>
                <a:lnTo>
                  <a:pt x="44746" y="46294"/>
                </a:lnTo>
                <a:lnTo>
                  <a:pt x="46238" y="43494"/>
                </a:lnTo>
                <a:lnTo>
                  <a:pt x="50339" y="39387"/>
                </a:lnTo>
                <a:lnTo>
                  <a:pt x="51831" y="36587"/>
                </a:lnTo>
                <a:lnTo>
                  <a:pt x="51831" y="33787"/>
                </a:lnTo>
                <a:lnTo>
                  <a:pt x="53136" y="30987"/>
                </a:lnTo>
                <a:lnTo>
                  <a:pt x="53136" y="18293"/>
                </a:lnTo>
                <a:lnTo>
                  <a:pt x="51831" y="14000"/>
                </a:lnTo>
                <a:lnTo>
                  <a:pt x="50339" y="11200"/>
                </a:lnTo>
                <a:lnTo>
                  <a:pt x="49034" y="8400"/>
                </a:lnTo>
                <a:lnTo>
                  <a:pt x="46238" y="7093"/>
                </a:lnTo>
                <a:lnTo>
                  <a:pt x="44746" y="5600"/>
                </a:lnTo>
                <a:close/>
              </a:path>
              <a:path w="56515" h="86994">
                <a:moveTo>
                  <a:pt x="35051" y="0"/>
                </a:moveTo>
                <a:lnTo>
                  <a:pt x="19576" y="0"/>
                </a:lnTo>
                <a:lnTo>
                  <a:pt x="16779" y="1493"/>
                </a:lnTo>
                <a:lnTo>
                  <a:pt x="13983" y="2800"/>
                </a:lnTo>
                <a:lnTo>
                  <a:pt x="11186" y="4293"/>
                </a:lnTo>
                <a:lnTo>
                  <a:pt x="8389" y="7093"/>
                </a:lnTo>
                <a:lnTo>
                  <a:pt x="5593" y="8400"/>
                </a:lnTo>
                <a:lnTo>
                  <a:pt x="4288" y="11200"/>
                </a:lnTo>
                <a:lnTo>
                  <a:pt x="2796" y="15493"/>
                </a:lnTo>
                <a:lnTo>
                  <a:pt x="1491" y="18293"/>
                </a:lnTo>
                <a:lnTo>
                  <a:pt x="1491" y="25387"/>
                </a:lnTo>
                <a:lnTo>
                  <a:pt x="8389" y="25387"/>
                </a:lnTo>
                <a:lnTo>
                  <a:pt x="8389" y="18293"/>
                </a:lnTo>
                <a:lnTo>
                  <a:pt x="9881" y="15493"/>
                </a:lnTo>
                <a:lnTo>
                  <a:pt x="12678" y="12693"/>
                </a:lnTo>
                <a:lnTo>
                  <a:pt x="13983" y="9893"/>
                </a:lnTo>
                <a:lnTo>
                  <a:pt x="16779" y="8400"/>
                </a:lnTo>
                <a:lnTo>
                  <a:pt x="21068" y="7093"/>
                </a:lnTo>
                <a:lnTo>
                  <a:pt x="23864" y="5600"/>
                </a:lnTo>
                <a:lnTo>
                  <a:pt x="44746" y="5600"/>
                </a:lnTo>
                <a:lnTo>
                  <a:pt x="43441" y="4293"/>
                </a:lnTo>
                <a:lnTo>
                  <a:pt x="40644" y="2800"/>
                </a:lnTo>
                <a:lnTo>
                  <a:pt x="37848" y="1493"/>
                </a:lnTo>
                <a:lnTo>
                  <a:pt x="35051" y="0"/>
                </a:lnTo>
                <a:close/>
              </a:path>
            </a:pathLst>
          </a:custGeom>
          <a:solidFill>
            <a:srgbClr val="2B38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984445" y="1834188"/>
            <a:ext cx="63500" cy="106680"/>
          </a:xfrm>
          <a:custGeom>
            <a:avLst/>
            <a:gdLst/>
            <a:ahLst/>
            <a:cxnLst/>
            <a:rect l="l" t="t" r="r" b="b"/>
            <a:pathLst>
              <a:path w="63500" h="106680">
                <a:moveTo>
                  <a:pt x="49034" y="84002"/>
                </a:moveTo>
                <a:lnTo>
                  <a:pt x="41949" y="84002"/>
                </a:lnTo>
                <a:lnTo>
                  <a:pt x="41949" y="106403"/>
                </a:lnTo>
                <a:lnTo>
                  <a:pt x="49034" y="106403"/>
                </a:lnTo>
                <a:lnTo>
                  <a:pt x="49034" y="84002"/>
                </a:lnTo>
                <a:close/>
              </a:path>
              <a:path w="63500" h="106680">
                <a:moveTo>
                  <a:pt x="44746" y="0"/>
                </a:moveTo>
                <a:lnTo>
                  <a:pt x="37848" y="0"/>
                </a:lnTo>
                <a:lnTo>
                  <a:pt x="0" y="78402"/>
                </a:lnTo>
                <a:lnTo>
                  <a:pt x="0" y="84002"/>
                </a:lnTo>
                <a:lnTo>
                  <a:pt x="63017" y="84002"/>
                </a:lnTo>
                <a:lnTo>
                  <a:pt x="63017" y="78402"/>
                </a:lnTo>
                <a:lnTo>
                  <a:pt x="7084" y="78402"/>
                </a:lnTo>
                <a:lnTo>
                  <a:pt x="44746" y="0"/>
                </a:lnTo>
                <a:close/>
              </a:path>
              <a:path w="63500" h="106680">
                <a:moveTo>
                  <a:pt x="49034" y="46294"/>
                </a:moveTo>
                <a:lnTo>
                  <a:pt x="41949" y="46294"/>
                </a:lnTo>
                <a:lnTo>
                  <a:pt x="41949" y="78402"/>
                </a:lnTo>
                <a:lnTo>
                  <a:pt x="49034" y="78402"/>
                </a:lnTo>
                <a:lnTo>
                  <a:pt x="49034" y="46294"/>
                </a:lnTo>
                <a:close/>
              </a:path>
            </a:pathLst>
          </a:custGeom>
          <a:solidFill>
            <a:srgbClr val="2B38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058650" y="1834188"/>
            <a:ext cx="62865" cy="106680"/>
          </a:xfrm>
          <a:custGeom>
            <a:avLst/>
            <a:gdLst/>
            <a:ahLst/>
            <a:cxnLst/>
            <a:rect l="l" t="t" r="r" b="b"/>
            <a:pathLst>
              <a:path w="62865" h="106680">
                <a:moveTo>
                  <a:pt x="48848" y="84002"/>
                </a:moveTo>
                <a:lnTo>
                  <a:pt x="41949" y="84002"/>
                </a:lnTo>
                <a:lnTo>
                  <a:pt x="41949" y="106403"/>
                </a:lnTo>
                <a:lnTo>
                  <a:pt x="48848" y="106403"/>
                </a:lnTo>
                <a:lnTo>
                  <a:pt x="48848" y="84002"/>
                </a:lnTo>
                <a:close/>
              </a:path>
              <a:path w="62865" h="106680">
                <a:moveTo>
                  <a:pt x="46051" y="0"/>
                </a:moveTo>
                <a:lnTo>
                  <a:pt x="37661" y="0"/>
                </a:lnTo>
                <a:lnTo>
                  <a:pt x="0" y="78402"/>
                </a:lnTo>
                <a:lnTo>
                  <a:pt x="0" y="84002"/>
                </a:lnTo>
                <a:lnTo>
                  <a:pt x="62831" y="84002"/>
                </a:lnTo>
                <a:lnTo>
                  <a:pt x="62831" y="78402"/>
                </a:lnTo>
                <a:lnTo>
                  <a:pt x="6898" y="78402"/>
                </a:lnTo>
                <a:lnTo>
                  <a:pt x="46051" y="0"/>
                </a:lnTo>
                <a:close/>
              </a:path>
              <a:path w="62865" h="106680">
                <a:moveTo>
                  <a:pt x="48848" y="46294"/>
                </a:moveTo>
                <a:lnTo>
                  <a:pt x="41949" y="46294"/>
                </a:lnTo>
                <a:lnTo>
                  <a:pt x="41949" y="78402"/>
                </a:lnTo>
                <a:lnTo>
                  <a:pt x="48848" y="78402"/>
                </a:lnTo>
                <a:lnTo>
                  <a:pt x="48848" y="46294"/>
                </a:lnTo>
                <a:close/>
              </a:path>
            </a:pathLst>
          </a:custGeom>
          <a:solidFill>
            <a:srgbClr val="2B38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429300" y="1820188"/>
            <a:ext cx="204155" cy="121896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689389" y="1820188"/>
            <a:ext cx="201359" cy="103603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 txBox="1">
            <a:spLocks noGrp="1"/>
          </p:cNvSpPr>
          <p:nvPr>
            <p:ph type="title"/>
          </p:nvPr>
        </p:nvSpPr>
        <p:spPr>
          <a:xfrm>
            <a:off x="2216276" y="103758"/>
            <a:ext cx="470916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Examples </a:t>
            </a:r>
            <a:r>
              <a:rPr spc="-5" dirty="0"/>
              <a:t>of</a:t>
            </a:r>
            <a:r>
              <a:rPr spc="-110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240" name="object 240"/>
          <p:cNvSpPr/>
          <p:nvPr/>
        </p:nvSpPr>
        <p:spPr>
          <a:xfrm>
            <a:off x="0" y="2216785"/>
            <a:ext cx="1831975" cy="518159"/>
          </a:xfrm>
          <a:custGeom>
            <a:avLst/>
            <a:gdLst/>
            <a:ahLst/>
            <a:cxnLst/>
            <a:rect l="l" t="t" r="r" b="b"/>
            <a:pathLst>
              <a:path w="1831975" h="518160">
                <a:moveTo>
                  <a:pt x="0" y="518159"/>
                </a:moveTo>
                <a:lnTo>
                  <a:pt x="1831975" y="518159"/>
                </a:lnTo>
                <a:lnTo>
                  <a:pt x="1831975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591940" y="2216785"/>
            <a:ext cx="1943100" cy="518159"/>
          </a:xfrm>
          <a:custGeom>
            <a:avLst/>
            <a:gdLst/>
            <a:ahLst/>
            <a:cxnLst/>
            <a:rect l="l" t="t" r="r" b="b"/>
            <a:pathLst>
              <a:path w="1943100" h="518160">
                <a:moveTo>
                  <a:pt x="0" y="518159"/>
                </a:moveTo>
                <a:lnTo>
                  <a:pt x="1942591" y="518159"/>
                </a:lnTo>
                <a:lnTo>
                  <a:pt x="1942591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591940" y="2734945"/>
            <a:ext cx="1943100" cy="370840"/>
          </a:xfrm>
          <a:custGeom>
            <a:avLst/>
            <a:gdLst/>
            <a:ahLst/>
            <a:cxnLst/>
            <a:rect l="l" t="t" r="r" b="b"/>
            <a:pathLst>
              <a:path w="1943100" h="370839">
                <a:moveTo>
                  <a:pt x="0" y="370839"/>
                </a:moveTo>
                <a:lnTo>
                  <a:pt x="1942591" y="370839"/>
                </a:lnTo>
                <a:lnTo>
                  <a:pt x="194259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534533" y="2734945"/>
            <a:ext cx="1427480" cy="370840"/>
          </a:xfrm>
          <a:custGeom>
            <a:avLst/>
            <a:gdLst/>
            <a:ahLst/>
            <a:cxnLst/>
            <a:rect l="l" t="t" r="r" b="b"/>
            <a:pathLst>
              <a:path w="1427479" h="370839">
                <a:moveTo>
                  <a:pt x="0" y="370839"/>
                </a:moveTo>
                <a:lnTo>
                  <a:pt x="1427353" y="370839"/>
                </a:lnTo>
                <a:lnTo>
                  <a:pt x="142735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961885" y="2734945"/>
            <a:ext cx="1033780" cy="370840"/>
          </a:xfrm>
          <a:custGeom>
            <a:avLst/>
            <a:gdLst/>
            <a:ahLst/>
            <a:cxnLst/>
            <a:rect l="l" t="t" r="r" b="b"/>
            <a:pathLst>
              <a:path w="1033779" h="370839">
                <a:moveTo>
                  <a:pt x="0" y="370839"/>
                </a:moveTo>
                <a:lnTo>
                  <a:pt x="1033640" y="370839"/>
                </a:lnTo>
                <a:lnTo>
                  <a:pt x="103364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995539" y="2734945"/>
            <a:ext cx="1148715" cy="370840"/>
          </a:xfrm>
          <a:custGeom>
            <a:avLst/>
            <a:gdLst/>
            <a:ahLst/>
            <a:cxnLst/>
            <a:rect l="l" t="t" r="r" b="b"/>
            <a:pathLst>
              <a:path w="1148715" h="370839">
                <a:moveTo>
                  <a:pt x="0" y="370839"/>
                </a:moveTo>
                <a:lnTo>
                  <a:pt x="1148486" y="370839"/>
                </a:lnTo>
                <a:lnTo>
                  <a:pt x="11484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0" y="3105785"/>
            <a:ext cx="1831975" cy="370840"/>
          </a:xfrm>
          <a:custGeom>
            <a:avLst/>
            <a:gdLst/>
            <a:ahLst/>
            <a:cxnLst/>
            <a:rect l="l" t="t" r="r" b="b"/>
            <a:pathLst>
              <a:path w="1831975" h="370839">
                <a:moveTo>
                  <a:pt x="0" y="370839"/>
                </a:moveTo>
                <a:lnTo>
                  <a:pt x="1831975" y="370839"/>
                </a:lnTo>
                <a:lnTo>
                  <a:pt x="1831975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591940" y="3105785"/>
            <a:ext cx="1943100" cy="370840"/>
          </a:xfrm>
          <a:custGeom>
            <a:avLst/>
            <a:gdLst/>
            <a:ahLst/>
            <a:cxnLst/>
            <a:rect l="l" t="t" r="r" b="b"/>
            <a:pathLst>
              <a:path w="1943100" h="370839">
                <a:moveTo>
                  <a:pt x="0" y="370839"/>
                </a:moveTo>
                <a:lnTo>
                  <a:pt x="1942591" y="370839"/>
                </a:lnTo>
                <a:lnTo>
                  <a:pt x="194259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961885" y="3105785"/>
            <a:ext cx="1033780" cy="370840"/>
          </a:xfrm>
          <a:custGeom>
            <a:avLst/>
            <a:gdLst/>
            <a:ahLst/>
            <a:cxnLst/>
            <a:rect l="l" t="t" r="r" b="b"/>
            <a:pathLst>
              <a:path w="1033779" h="370839">
                <a:moveTo>
                  <a:pt x="0" y="370839"/>
                </a:moveTo>
                <a:lnTo>
                  <a:pt x="1033640" y="370839"/>
                </a:lnTo>
                <a:lnTo>
                  <a:pt x="103364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591940" y="3476625"/>
            <a:ext cx="1943100" cy="370840"/>
          </a:xfrm>
          <a:custGeom>
            <a:avLst/>
            <a:gdLst/>
            <a:ahLst/>
            <a:cxnLst/>
            <a:rect l="l" t="t" r="r" b="b"/>
            <a:pathLst>
              <a:path w="1943100" h="370839">
                <a:moveTo>
                  <a:pt x="0" y="370839"/>
                </a:moveTo>
                <a:lnTo>
                  <a:pt x="1942591" y="370839"/>
                </a:lnTo>
                <a:lnTo>
                  <a:pt x="1942591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534533" y="3476625"/>
            <a:ext cx="1427480" cy="370840"/>
          </a:xfrm>
          <a:custGeom>
            <a:avLst/>
            <a:gdLst/>
            <a:ahLst/>
            <a:cxnLst/>
            <a:rect l="l" t="t" r="r" b="b"/>
            <a:pathLst>
              <a:path w="1427479" h="370839">
                <a:moveTo>
                  <a:pt x="0" y="370839"/>
                </a:moveTo>
                <a:lnTo>
                  <a:pt x="1427353" y="370839"/>
                </a:lnTo>
                <a:lnTo>
                  <a:pt x="142735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995539" y="3476625"/>
            <a:ext cx="1148715" cy="370840"/>
          </a:xfrm>
          <a:custGeom>
            <a:avLst/>
            <a:gdLst/>
            <a:ahLst/>
            <a:cxnLst/>
            <a:rect l="l" t="t" r="r" b="b"/>
            <a:pathLst>
              <a:path w="1148715" h="370839">
                <a:moveTo>
                  <a:pt x="0" y="370839"/>
                </a:moveTo>
                <a:lnTo>
                  <a:pt x="1148486" y="370839"/>
                </a:lnTo>
                <a:lnTo>
                  <a:pt x="11484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534533" y="3847465"/>
            <a:ext cx="1427480" cy="370840"/>
          </a:xfrm>
          <a:custGeom>
            <a:avLst/>
            <a:gdLst/>
            <a:ahLst/>
            <a:cxnLst/>
            <a:rect l="l" t="t" r="r" b="b"/>
            <a:pathLst>
              <a:path w="1427479" h="370839">
                <a:moveTo>
                  <a:pt x="0" y="370839"/>
                </a:moveTo>
                <a:lnTo>
                  <a:pt x="1427353" y="370839"/>
                </a:lnTo>
                <a:lnTo>
                  <a:pt x="1427353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61885" y="3847465"/>
            <a:ext cx="1033780" cy="370840"/>
          </a:xfrm>
          <a:custGeom>
            <a:avLst/>
            <a:gdLst/>
            <a:ahLst/>
            <a:cxnLst/>
            <a:rect l="l" t="t" r="r" b="b"/>
            <a:pathLst>
              <a:path w="1033779" h="370839">
                <a:moveTo>
                  <a:pt x="0" y="370839"/>
                </a:moveTo>
                <a:lnTo>
                  <a:pt x="1033640" y="370839"/>
                </a:lnTo>
                <a:lnTo>
                  <a:pt x="103364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995539" y="3847465"/>
            <a:ext cx="1148715" cy="370840"/>
          </a:xfrm>
          <a:custGeom>
            <a:avLst/>
            <a:gdLst/>
            <a:ahLst/>
            <a:cxnLst/>
            <a:rect l="l" t="t" r="r" b="b"/>
            <a:pathLst>
              <a:path w="1148715" h="370839">
                <a:moveTo>
                  <a:pt x="0" y="370839"/>
                </a:moveTo>
                <a:lnTo>
                  <a:pt x="1148486" y="370839"/>
                </a:lnTo>
                <a:lnTo>
                  <a:pt x="1148486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0" y="4218266"/>
            <a:ext cx="1831975" cy="370840"/>
          </a:xfrm>
          <a:custGeom>
            <a:avLst/>
            <a:gdLst/>
            <a:ahLst/>
            <a:cxnLst/>
            <a:rect l="l" t="t" r="r" b="b"/>
            <a:pathLst>
              <a:path w="1831975" h="370839">
                <a:moveTo>
                  <a:pt x="0" y="370840"/>
                </a:moveTo>
                <a:lnTo>
                  <a:pt x="1831975" y="370840"/>
                </a:lnTo>
                <a:lnTo>
                  <a:pt x="1831975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31975" y="4218266"/>
            <a:ext cx="1760220" cy="370840"/>
          </a:xfrm>
          <a:custGeom>
            <a:avLst/>
            <a:gdLst/>
            <a:ahLst/>
            <a:cxnLst/>
            <a:rect l="l" t="t" r="r" b="b"/>
            <a:pathLst>
              <a:path w="1760220" h="370839">
                <a:moveTo>
                  <a:pt x="0" y="370840"/>
                </a:moveTo>
                <a:lnTo>
                  <a:pt x="1759839" y="370840"/>
                </a:lnTo>
                <a:lnTo>
                  <a:pt x="175983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961885" y="4218266"/>
            <a:ext cx="1033780" cy="370840"/>
          </a:xfrm>
          <a:custGeom>
            <a:avLst/>
            <a:gdLst/>
            <a:ahLst/>
            <a:cxnLst/>
            <a:rect l="l" t="t" r="r" b="b"/>
            <a:pathLst>
              <a:path w="1033779" h="370839">
                <a:moveTo>
                  <a:pt x="0" y="370840"/>
                </a:moveTo>
                <a:lnTo>
                  <a:pt x="1033640" y="370840"/>
                </a:lnTo>
                <a:lnTo>
                  <a:pt x="103364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995539" y="4218266"/>
            <a:ext cx="1148715" cy="370840"/>
          </a:xfrm>
          <a:custGeom>
            <a:avLst/>
            <a:gdLst/>
            <a:ahLst/>
            <a:cxnLst/>
            <a:rect l="l" t="t" r="r" b="b"/>
            <a:pathLst>
              <a:path w="1148715" h="370839">
                <a:moveTo>
                  <a:pt x="0" y="370840"/>
                </a:moveTo>
                <a:lnTo>
                  <a:pt x="1148486" y="370840"/>
                </a:lnTo>
                <a:lnTo>
                  <a:pt x="1148486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9EC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9" name="object 259"/>
          <p:cNvGraphicFramePr>
            <a:graphicFrameLocks noGrp="1"/>
          </p:cNvGraphicFramePr>
          <p:nvPr/>
        </p:nvGraphicFramePr>
        <p:xfrm>
          <a:off x="-6349" y="950594"/>
          <a:ext cx="9147175" cy="4373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𝑳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Internet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Routers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connections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192,244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609,066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WWW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Webpages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URL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links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325,729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1,497,134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Grid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78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plants,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transformers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Cables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4,941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6,594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Mobile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Phone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Calls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Subscribers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Calls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36,595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91,826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 addresses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57,194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103,731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Science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Collaboration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Scientists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Co-authorship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23,133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93,439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Actor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Actors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Co-acting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702,388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29,397,908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Citation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Papers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Citations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449,673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4,689,479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E. Coli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Metabolism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Metabolites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Chemical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1,039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5,802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Protein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Interactions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Proteins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Binding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interactions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2,018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2,930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0" name="object 2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7366634" cy="355663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Bridges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Konigsberg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Networks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Degree, 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Average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Degree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Degree</a:t>
            </a:r>
            <a:r>
              <a:rPr sz="2800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Adjacency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Sparse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Weighted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8848" y="852932"/>
            <a:ext cx="537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Node 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degree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number of </a:t>
            </a:r>
            <a:r>
              <a:rPr sz="1800" spc="-10" dirty="0">
                <a:latin typeface="Calibri"/>
                <a:cs typeface="Calibri"/>
              </a:rPr>
              <a:t>links connected 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448" y="1346708"/>
            <a:ext cx="2828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Example: </a:t>
            </a:r>
            <a:r>
              <a:rPr sz="1800" spc="-15" dirty="0">
                <a:latin typeface="Cambria Math"/>
                <a:cs typeface="Cambria Math"/>
              </a:rPr>
              <a:t>𝑘</a:t>
            </a:r>
            <a:r>
              <a:rPr sz="1950" spc="-22" baseline="-14957" dirty="0">
                <a:latin typeface="Cambria Math"/>
                <a:cs typeface="Cambria Math"/>
              </a:rPr>
              <a:t>𝐴 </a:t>
            </a:r>
            <a:r>
              <a:rPr sz="1800" dirty="0">
                <a:latin typeface="Cambria Math"/>
                <a:cs typeface="Cambria Math"/>
              </a:rPr>
              <a:t>= 1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20" dirty="0">
                <a:latin typeface="Cambria Math"/>
                <a:cs typeface="Cambria Math"/>
              </a:rPr>
              <a:t>𝑘</a:t>
            </a:r>
            <a:r>
              <a:rPr sz="1950" spc="30" baseline="-14957" dirty="0">
                <a:latin typeface="Cambria Math"/>
                <a:cs typeface="Cambria Math"/>
              </a:rPr>
              <a:t>𝐵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4</a:t>
            </a:r>
            <a:r>
              <a:rPr sz="1800" spc="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" y="2857500"/>
            <a:ext cx="8648700" cy="94615"/>
          </a:xfrm>
          <a:custGeom>
            <a:avLst/>
            <a:gdLst/>
            <a:ahLst/>
            <a:cxnLst/>
            <a:rect l="l" t="t" r="r" b="b"/>
            <a:pathLst>
              <a:path w="8648700" h="94614">
                <a:moveTo>
                  <a:pt x="0" y="94487"/>
                </a:moveTo>
                <a:lnTo>
                  <a:pt x="8648700" y="94487"/>
                </a:lnTo>
                <a:lnTo>
                  <a:pt x="8648700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0308" y="1333500"/>
            <a:ext cx="155447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6191" y="1260347"/>
            <a:ext cx="155448" cy="155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9092" y="1661160"/>
            <a:ext cx="155448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0923" y="1386839"/>
            <a:ext cx="155448" cy="155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1135" y="2005583"/>
            <a:ext cx="155448" cy="1569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6416" y="2310383"/>
            <a:ext cx="155448" cy="156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4604" y="2458211"/>
            <a:ext cx="155448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24355" y="2080260"/>
            <a:ext cx="156972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1946" y="1338833"/>
            <a:ext cx="449580" cy="73660"/>
          </a:xfrm>
          <a:custGeom>
            <a:avLst/>
            <a:gdLst/>
            <a:ahLst/>
            <a:cxnLst/>
            <a:rect l="l" t="t" r="r" b="b"/>
            <a:pathLst>
              <a:path w="449580" h="73659">
                <a:moveTo>
                  <a:pt x="0" y="73405"/>
                </a:moveTo>
                <a:lnTo>
                  <a:pt x="449072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6494" y="1390650"/>
            <a:ext cx="239395" cy="297815"/>
          </a:xfrm>
          <a:custGeom>
            <a:avLst/>
            <a:gdLst/>
            <a:ahLst/>
            <a:cxnLst/>
            <a:rect l="l" t="t" r="r" b="b"/>
            <a:pathLst>
              <a:path w="239394" h="297814">
                <a:moveTo>
                  <a:pt x="0" y="0"/>
                </a:moveTo>
                <a:lnTo>
                  <a:pt x="239394" y="29768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09394" y="1791461"/>
            <a:ext cx="248920" cy="241300"/>
          </a:xfrm>
          <a:custGeom>
            <a:avLst/>
            <a:gdLst/>
            <a:ahLst/>
            <a:cxnLst/>
            <a:rect l="l" t="t" r="r" b="b"/>
            <a:pathLst>
              <a:path w="248919" h="241300">
                <a:moveTo>
                  <a:pt x="0" y="0"/>
                </a:moveTo>
                <a:lnTo>
                  <a:pt x="248412" y="24117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9394" y="1465325"/>
            <a:ext cx="816610" cy="222885"/>
          </a:xfrm>
          <a:custGeom>
            <a:avLst/>
            <a:gdLst/>
            <a:ahLst/>
            <a:cxnLst/>
            <a:rect l="l" t="t" r="r" b="b"/>
            <a:pathLst>
              <a:path w="816610" h="222885">
                <a:moveTo>
                  <a:pt x="0" y="222631"/>
                </a:moveTo>
                <a:lnTo>
                  <a:pt x="81661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1438" y="1517141"/>
            <a:ext cx="485775" cy="516255"/>
          </a:xfrm>
          <a:custGeom>
            <a:avLst/>
            <a:gdLst/>
            <a:ahLst/>
            <a:cxnLst/>
            <a:rect l="l" t="t" r="r" b="b"/>
            <a:pathLst>
              <a:path w="485775" h="516255">
                <a:moveTo>
                  <a:pt x="485775" y="0"/>
                </a:moveTo>
                <a:lnTo>
                  <a:pt x="0" y="51574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1438" y="2137410"/>
            <a:ext cx="231140" cy="201295"/>
          </a:xfrm>
          <a:custGeom>
            <a:avLst/>
            <a:gdLst/>
            <a:ahLst/>
            <a:cxnLst/>
            <a:rect l="l" t="t" r="r" b="b"/>
            <a:pathLst>
              <a:path w="231139" h="201294">
                <a:moveTo>
                  <a:pt x="0" y="0"/>
                </a:moveTo>
                <a:lnTo>
                  <a:pt x="231012" y="20091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6242" y="2390394"/>
            <a:ext cx="635635" cy="147320"/>
          </a:xfrm>
          <a:custGeom>
            <a:avLst/>
            <a:gdLst/>
            <a:ahLst/>
            <a:cxnLst/>
            <a:rect l="l" t="t" r="r" b="b"/>
            <a:pathLst>
              <a:path w="635635" h="147319">
                <a:moveTo>
                  <a:pt x="0" y="146811"/>
                </a:moveTo>
                <a:lnTo>
                  <a:pt x="63525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4905" y="2137410"/>
            <a:ext cx="343535" cy="347980"/>
          </a:xfrm>
          <a:custGeom>
            <a:avLst/>
            <a:gdLst/>
            <a:ahLst/>
            <a:cxnLst/>
            <a:rect l="l" t="t" r="r" b="b"/>
            <a:pathLst>
              <a:path w="343535" h="347980">
                <a:moveTo>
                  <a:pt x="343407" y="0"/>
                </a:moveTo>
                <a:lnTo>
                  <a:pt x="0" y="34785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54658" y="2210561"/>
            <a:ext cx="355600" cy="274955"/>
          </a:xfrm>
          <a:custGeom>
            <a:avLst/>
            <a:gdLst/>
            <a:ahLst/>
            <a:cxnLst/>
            <a:rect l="l" t="t" r="r" b="b"/>
            <a:pathLst>
              <a:path w="355600" h="274955">
                <a:moveTo>
                  <a:pt x="0" y="0"/>
                </a:moveTo>
                <a:lnTo>
                  <a:pt x="355599" y="27444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34105" y="2927985"/>
            <a:ext cx="5398770" cy="242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7688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i="1" spc="-10" dirty="0">
                <a:latin typeface="Calibri"/>
                <a:cs typeface="Calibri"/>
              </a:rPr>
              <a:t>directed networks </a:t>
            </a:r>
            <a:r>
              <a:rPr sz="1800" spc="-10" dirty="0">
                <a:latin typeface="Calibri"/>
                <a:cs typeface="Calibri"/>
              </a:rPr>
              <a:t>we can </a:t>
            </a:r>
            <a:r>
              <a:rPr sz="1800" spc="-5" dirty="0">
                <a:latin typeface="Calibri"/>
                <a:cs typeface="Calibri"/>
              </a:rPr>
              <a:t>define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in-degree </a:t>
            </a:r>
            <a:r>
              <a:rPr sz="1800" dirty="0">
                <a:latin typeface="Calibri"/>
                <a:cs typeface="Calibri"/>
              </a:rPr>
              <a:t>and 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out-degree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0800" marR="69088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In-degree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number of </a:t>
            </a:r>
            <a:r>
              <a:rPr sz="1800" spc="-10" dirty="0">
                <a:latin typeface="Calibri"/>
                <a:cs typeface="Calibri"/>
              </a:rPr>
              <a:t>links entering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node. 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Out-degree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the number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links </a:t>
            </a:r>
            <a:r>
              <a:rPr sz="1800" spc="-5" dirty="0">
                <a:latin typeface="Calibri"/>
                <a:cs typeface="Calibri"/>
              </a:rPr>
              <a:t>leaving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915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(total) </a:t>
            </a:r>
            <a:r>
              <a:rPr sz="1800" spc="-5" dirty="0">
                <a:latin typeface="Calibri"/>
                <a:cs typeface="Calibri"/>
              </a:rPr>
              <a:t>degree </a:t>
            </a:r>
            <a:r>
              <a:rPr sz="1800" dirty="0">
                <a:latin typeface="Calibri"/>
                <a:cs typeface="Calibri"/>
              </a:rPr>
              <a:t>is the sum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in- and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out-degree.</a:t>
            </a:r>
            <a:endParaRPr sz="1800">
              <a:latin typeface="Calibri"/>
              <a:cs typeface="Calibri"/>
            </a:endParaRPr>
          </a:p>
          <a:p>
            <a:pPr marL="357505" algn="ctr">
              <a:lnSpc>
                <a:spcPts val="880"/>
              </a:lnSpc>
              <a:spcBef>
                <a:spcPts val="1265"/>
              </a:spcBef>
              <a:tabLst>
                <a:tab pos="1197610" algn="l"/>
                <a:tab pos="3092450" algn="l"/>
                <a:tab pos="3669665" algn="l"/>
              </a:tabLst>
            </a:pPr>
            <a:r>
              <a:rPr sz="1300" spc="85" dirty="0">
                <a:latin typeface="Cambria Math"/>
                <a:cs typeface="Cambria Math"/>
              </a:rPr>
              <a:t>in	</a:t>
            </a:r>
            <a:r>
              <a:rPr sz="1300" spc="90" dirty="0">
                <a:latin typeface="Cambria Math"/>
                <a:cs typeface="Cambria Math"/>
              </a:rPr>
              <a:t>out	</a:t>
            </a:r>
            <a:r>
              <a:rPr sz="1300" spc="85" dirty="0">
                <a:latin typeface="Cambria Math"/>
                <a:cs typeface="Cambria Math"/>
              </a:rPr>
              <a:t>in	</a:t>
            </a:r>
            <a:r>
              <a:rPr sz="1300" spc="90" dirty="0">
                <a:latin typeface="Cambria Math"/>
                <a:cs typeface="Cambria Math"/>
              </a:rPr>
              <a:t>out</a:t>
            </a:r>
            <a:endParaRPr sz="1300">
              <a:latin typeface="Cambria Math"/>
              <a:cs typeface="Cambria Math"/>
            </a:endParaRPr>
          </a:p>
          <a:p>
            <a:pPr marL="50800">
              <a:lnSpc>
                <a:spcPts val="1480"/>
              </a:lnSpc>
              <a:tabLst>
                <a:tab pos="1318895" algn="l"/>
                <a:tab pos="2268220" algn="l"/>
                <a:tab pos="4040504" algn="l"/>
                <a:tab pos="4740275" algn="l"/>
              </a:tabLst>
            </a:pPr>
            <a:r>
              <a:rPr sz="1800" spc="-10" dirty="0">
                <a:latin typeface="Calibri"/>
                <a:cs typeface="Calibri"/>
              </a:rPr>
              <a:t>Example: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𝑘</a:t>
            </a:r>
            <a:r>
              <a:rPr sz="1950" spc="15" baseline="-17094" dirty="0">
                <a:latin typeface="Cambria Math"/>
                <a:cs typeface="Cambria Math"/>
              </a:rPr>
              <a:t>𝐶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𝑘</a:t>
            </a:r>
            <a:r>
              <a:rPr sz="1950" spc="15" baseline="-17094" dirty="0">
                <a:latin typeface="Cambria Math"/>
                <a:cs typeface="Cambria Math"/>
              </a:rPr>
              <a:t>𝐶	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10" dirty="0">
                <a:latin typeface="Cambria Math"/>
                <a:cs typeface="Cambria Math"/>
              </a:rPr>
              <a:t>𝑘</a:t>
            </a:r>
            <a:r>
              <a:rPr sz="1950" spc="15" baseline="-14957" dirty="0">
                <a:latin typeface="Cambria Math"/>
                <a:cs typeface="Cambria Math"/>
              </a:rPr>
              <a:t>𝐶 </a:t>
            </a:r>
            <a:r>
              <a:rPr sz="1950" spc="254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𝑘</a:t>
            </a:r>
            <a:r>
              <a:rPr sz="1950" spc="15" baseline="-17094" dirty="0">
                <a:latin typeface="Cambria Math"/>
                <a:cs typeface="Cambria Math"/>
              </a:rPr>
              <a:t>𝐶	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𝑘</a:t>
            </a:r>
            <a:r>
              <a:rPr sz="1950" spc="15" baseline="-17094" dirty="0">
                <a:latin typeface="Cambria Math"/>
                <a:cs typeface="Cambria Math"/>
              </a:rPr>
              <a:t>𝐶	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430"/>
              </a:spcBef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Source</a:t>
            </a:r>
            <a:r>
              <a:rPr sz="1800" spc="-10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node with </a:t>
            </a:r>
            <a:r>
              <a:rPr sz="1800" spc="85" dirty="0">
                <a:latin typeface="Cambria Math"/>
                <a:cs typeface="Cambria Math"/>
              </a:rPr>
              <a:t>𝑘</a:t>
            </a:r>
            <a:r>
              <a:rPr sz="1950" spc="127" baseline="27777" dirty="0">
                <a:latin typeface="Cambria Math"/>
                <a:cs typeface="Cambria Math"/>
              </a:rPr>
              <a:t>in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alibri"/>
                <a:cs typeface="Calibri"/>
              </a:rPr>
              <a:t>; </a:t>
            </a:r>
            <a:r>
              <a:rPr sz="1800" spc="-5" dirty="0">
                <a:solidFill>
                  <a:srgbClr val="800000"/>
                </a:solidFill>
                <a:latin typeface="Calibri"/>
                <a:cs typeface="Calibri"/>
              </a:rPr>
              <a:t>Sink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node with </a:t>
            </a:r>
            <a:r>
              <a:rPr sz="1800" spc="90" dirty="0">
                <a:latin typeface="Cambria Math"/>
                <a:cs typeface="Cambria Math"/>
              </a:rPr>
              <a:t>𝑘</a:t>
            </a:r>
            <a:r>
              <a:rPr sz="1950" spc="135" baseline="27777" dirty="0">
                <a:latin typeface="Cambria Math"/>
                <a:cs typeface="Cambria Math"/>
              </a:rPr>
              <a:t>out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0311" y="5442203"/>
            <a:ext cx="8648700" cy="94615"/>
          </a:xfrm>
          <a:custGeom>
            <a:avLst/>
            <a:gdLst/>
            <a:ahLst/>
            <a:cxnLst/>
            <a:rect l="l" t="t" r="r" b="b"/>
            <a:pathLst>
              <a:path w="8648700" h="94614">
                <a:moveTo>
                  <a:pt x="0" y="94488"/>
                </a:moveTo>
                <a:lnTo>
                  <a:pt x="8648700" y="94488"/>
                </a:lnTo>
                <a:lnTo>
                  <a:pt x="8648700" y="0"/>
                </a:lnTo>
                <a:lnTo>
                  <a:pt x="0" y="0"/>
                </a:lnTo>
                <a:lnTo>
                  <a:pt x="0" y="9448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8219" y="3695700"/>
            <a:ext cx="156972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9551" y="4029455"/>
            <a:ext cx="155448" cy="1569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787" y="4556759"/>
            <a:ext cx="155448" cy="155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2200" y="3768852"/>
            <a:ext cx="156972" cy="1554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09900" y="4504944"/>
            <a:ext cx="155448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83535" y="5012435"/>
            <a:ext cx="156972" cy="1554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431" y="3847338"/>
            <a:ext cx="378460" cy="741680"/>
          </a:xfrm>
          <a:custGeom>
            <a:avLst/>
            <a:gdLst/>
            <a:ahLst/>
            <a:cxnLst/>
            <a:rect l="l" t="t" r="r" b="b"/>
            <a:pathLst>
              <a:path w="378459" h="741679">
                <a:moveTo>
                  <a:pt x="346492" y="46162"/>
                </a:moveTo>
                <a:lnTo>
                  <a:pt x="325150" y="60489"/>
                </a:lnTo>
                <a:lnTo>
                  <a:pt x="0" y="730072"/>
                </a:lnTo>
                <a:lnTo>
                  <a:pt x="23317" y="741387"/>
                </a:lnTo>
                <a:lnTo>
                  <a:pt x="348445" y="71813"/>
                </a:lnTo>
                <a:lnTo>
                  <a:pt x="346492" y="46162"/>
                </a:lnTo>
                <a:close/>
              </a:path>
              <a:path w="378459" h="741679">
                <a:moveTo>
                  <a:pt x="370284" y="17399"/>
                </a:moveTo>
                <a:lnTo>
                  <a:pt x="346075" y="17399"/>
                </a:lnTo>
                <a:lnTo>
                  <a:pt x="369379" y="28701"/>
                </a:lnTo>
                <a:lnTo>
                  <a:pt x="348445" y="71813"/>
                </a:lnTo>
                <a:lnTo>
                  <a:pt x="352183" y="120904"/>
                </a:lnTo>
                <a:lnTo>
                  <a:pt x="358406" y="126237"/>
                </a:lnTo>
                <a:lnTo>
                  <a:pt x="372681" y="125222"/>
                </a:lnTo>
                <a:lnTo>
                  <a:pt x="378015" y="118999"/>
                </a:lnTo>
                <a:lnTo>
                  <a:pt x="370284" y="17399"/>
                </a:lnTo>
                <a:close/>
              </a:path>
              <a:path w="378459" h="741679">
                <a:moveTo>
                  <a:pt x="368960" y="0"/>
                </a:moveTo>
                <a:lnTo>
                  <a:pt x="269836" y="66420"/>
                </a:lnTo>
                <a:lnTo>
                  <a:pt x="268249" y="74422"/>
                </a:lnTo>
                <a:lnTo>
                  <a:pt x="276212" y="86360"/>
                </a:lnTo>
                <a:lnTo>
                  <a:pt x="284264" y="87884"/>
                </a:lnTo>
                <a:lnTo>
                  <a:pt x="325150" y="60489"/>
                </a:lnTo>
                <a:lnTo>
                  <a:pt x="346075" y="17399"/>
                </a:lnTo>
                <a:lnTo>
                  <a:pt x="370284" y="17399"/>
                </a:lnTo>
                <a:lnTo>
                  <a:pt x="368960" y="0"/>
                </a:lnTo>
                <a:close/>
              </a:path>
              <a:path w="378459" h="741679">
                <a:moveTo>
                  <a:pt x="359691" y="24003"/>
                </a:moveTo>
                <a:lnTo>
                  <a:pt x="344805" y="24003"/>
                </a:lnTo>
                <a:lnTo>
                  <a:pt x="364934" y="33781"/>
                </a:lnTo>
                <a:lnTo>
                  <a:pt x="346492" y="46162"/>
                </a:lnTo>
                <a:lnTo>
                  <a:pt x="348445" y="71813"/>
                </a:lnTo>
                <a:lnTo>
                  <a:pt x="369379" y="28701"/>
                </a:lnTo>
                <a:lnTo>
                  <a:pt x="359691" y="24003"/>
                </a:lnTo>
                <a:close/>
              </a:path>
              <a:path w="378459" h="741679">
                <a:moveTo>
                  <a:pt x="346075" y="17399"/>
                </a:moveTo>
                <a:lnTo>
                  <a:pt x="325150" y="60489"/>
                </a:lnTo>
                <a:lnTo>
                  <a:pt x="346492" y="46162"/>
                </a:lnTo>
                <a:lnTo>
                  <a:pt x="344805" y="24003"/>
                </a:lnTo>
                <a:lnTo>
                  <a:pt x="359691" y="24003"/>
                </a:lnTo>
                <a:lnTo>
                  <a:pt x="346075" y="17399"/>
                </a:lnTo>
                <a:close/>
              </a:path>
              <a:path w="378459" h="741679">
                <a:moveTo>
                  <a:pt x="344805" y="24003"/>
                </a:moveTo>
                <a:lnTo>
                  <a:pt x="346492" y="46162"/>
                </a:lnTo>
                <a:lnTo>
                  <a:pt x="364934" y="33781"/>
                </a:lnTo>
                <a:lnTo>
                  <a:pt x="344805" y="24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29995" y="3813683"/>
            <a:ext cx="630555" cy="306705"/>
          </a:xfrm>
          <a:custGeom>
            <a:avLst/>
            <a:gdLst/>
            <a:ahLst/>
            <a:cxnLst/>
            <a:rect l="l" t="t" r="r" b="b"/>
            <a:pathLst>
              <a:path w="630555" h="306704">
                <a:moveTo>
                  <a:pt x="72560" y="30862"/>
                </a:moveTo>
                <a:lnTo>
                  <a:pt x="46877" y="33522"/>
                </a:lnTo>
                <a:lnTo>
                  <a:pt x="61700" y="54397"/>
                </a:lnTo>
                <a:lnTo>
                  <a:pt x="619556" y="306705"/>
                </a:lnTo>
                <a:lnTo>
                  <a:pt x="630224" y="283083"/>
                </a:lnTo>
                <a:lnTo>
                  <a:pt x="72560" y="30862"/>
                </a:lnTo>
                <a:close/>
              </a:path>
              <a:path w="630555" h="306704">
                <a:moveTo>
                  <a:pt x="118706" y="0"/>
                </a:moveTo>
                <a:lnTo>
                  <a:pt x="0" y="12319"/>
                </a:lnTo>
                <a:lnTo>
                  <a:pt x="69138" y="109601"/>
                </a:lnTo>
                <a:lnTo>
                  <a:pt x="77228" y="110871"/>
                </a:lnTo>
                <a:lnTo>
                  <a:pt x="83058" y="106807"/>
                </a:lnTo>
                <a:lnTo>
                  <a:pt x="88887" y="102616"/>
                </a:lnTo>
                <a:lnTo>
                  <a:pt x="90258" y="94615"/>
                </a:lnTo>
                <a:lnTo>
                  <a:pt x="61700" y="54397"/>
                </a:lnTo>
                <a:lnTo>
                  <a:pt x="18084" y="34671"/>
                </a:lnTo>
                <a:lnTo>
                  <a:pt x="28752" y="11049"/>
                </a:lnTo>
                <a:lnTo>
                  <a:pt x="125674" y="11049"/>
                </a:lnTo>
                <a:lnTo>
                  <a:pt x="125069" y="5207"/>
                </a:lnTo>
                <a:lnTo>
                  <a:pt x="118706" y="0"/>
                </a:lnTo>
                <a:close/>
              </a:path>
              <a:path w="630555" h="306704">
                <a:moveTo>
                  <a:pt x="28752" y="11049"/>
                </a:moveTo>
                <a:lnTo>
                  <a:pt x="18084" y="34671"/>
                </a:lnTo>
                <a:lnTo>
                  <a:pt x="61700" y="54397"/>
                </a:lnTo>
                <a:lnTo>
                  <a:pt x="48504" y="35814"/>
                </a:lnTo>
                <a:lnTo>
                  <a:pt x="24752" y="35814"/>
                </a:lnTo>
                <a:lnTo>
                  <a:pt x="33985" y="15367"/>
                </a:lnTo>
                <a:lnTo>
                  <a:pt x="38299" y="15367"/>
                </a:lnTo>
                <a:lnTo>
                  <a:pt x="28752" y="11049"/>
                </a:lnTo>
                <a:close/>
              </a:path>
              <a:path w="630555" h="306704">
                <a:moveTo>
                  <a:pt x="33985" y="15367"/>
                </a:moveTo>
                <a:lnTo>
                  <a:pt x="24752" y="35814"/>
                </a:lnTo>
                <a:lnTo>
                  <a:pt x="46877" y="33522"/>
                </a:lnTo>
                <a:lnTo>
                  <a:pt x="33985" y="15367"/>
                </a:lnTo>
                <a:close/>
              </a:path>
              <a:path w="630555" h="306704">
                <a:moveTo>
                  <a:pt x="46877" y="33522"/>
                </a:moveTo>
                <a:lnTo>
                  <a:pt x="24752" y="35814"/>
                </a:lnTo>
                <a:lnTo>
                  <a:pt x="48504" y="35814"/>
                </a:lnTo>
                <a:lnTo>
                  <a:pt x="46877" y="33522"/>
                </a:lnTo>
                <a:close/>
              </a:path>
              <a:path w="630555" h="306704">
                <a:moveTo>
                  <a:pt x="38299" y="15367"/>
                </a:moveTo>
                <a:lnTo>
                  <a:pt x="33985" y="15367"/>
                </a:lnTo>
                <a:lnTo>
                  <a:pt x="46877" y="33522"/>
                </a:lnTo>
                <a:lnTo>
                  <a:pt x="72560" y="30862"/>
                </a:lnTo>
                <a:lnTo>
                  <a:pt x="38299" y="15367"/>
                </a:lnTo>
                <a:close/>
              </a:path>
              <a:path w="630555" h="306704">
                <a:moveTo>
                  <a:pt x="125674" y="11049"/>
                </a:moveTo>
                <a:lnTo>
                  <a:pt x="28752" y="11049"/>
                </a:lnTo>
                <a:lnTo>
                  <a:pt x="72560" y="30862"/>
                </a:lnTo>
                <a:lnTo>
                  <a:pt x="121373" y="25781"/>
                </a:lnTo>
                <a:lnTo>
                  <a:pt x="126542" y="19431"/>
                </a:lnTo>
                <a:lnTo>
                  <a:pt x="125674" y="11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6015" y="4149597"/>
            <a:ext cx="1039494" cy="498475"/>
          </a:xfrm>
          <a:custGeom>
            <a:avLst/>
            <a:gdLst/>
            <a:ahLst/>
            <a:cxnLst/>
            <a:rect l="l" t="t" r="r" b="b"/>
            <a:pathLst>
              <a:path w="1039494" h="498475">
                <a:moveTo>
                  <a:pt x="967208" y="30647"/>
                </a:moveTo>
                <a:lnTo>
                  <a:pt x="0" y="474535"/>
                </a:lnTo>
                <a:lnTo>
                  <a:pt x="10807" y="498081"/>
                </a:lnTo>
                <a:lnTo>
                  <a:pt x="978011" y="54140"/>
                </a:lnTo>
                <a:lnTo>
                  <a:pt x="992767" y="33149"/>
                </a:lnTo>
                <a:lnTo>
                  <a:pt x="967208" y="30647"/>
                </a:lnTo>
                <a:close/>
              </a:path>
              <a:path w="1039494" h="498475">
                <a:moveTo>
                  <a:pt x="1029059" y="10667"/>
                </a:moveTo>
                <a:lnTo>
                  <a:pt x="1010742" y="10667"/>
                </a:lnTo>
                <a:lnTo>
                  <a:pt x="1021537" y="34162"/>
                </a:lnTo>
                <a:lnTo>
                  <a:pt x="978011" y="54140"/>
                </a:lnTo>
                <a:lnTo>
                  <a:pt x="953846" y="88518"/>
                </a:lnTo>
                <a:lnTo>
                  <a:pt x="949655" y="94360"/>
                </a:lnTo>
                <a:lnTo>
                  <a:pt x="951052" y="102488"/>
                </a:lnTo>
                <a:lnTo>
                  <a:pt x="962863" y="110743"/>
                </a:lnTo>
                <a:lnTo>
                  <a:pt x="970864" y="109346"/>
                </a:lnTo>
                <a:lnTo>
                  <a:pt x="975055" y="103504"/>
                </a:lnTo>
                <a:lnTo>
                  <a:pt x="1039444" y="11683"/>
                </a:lnTo>
                <a:lnTo>
                  <a:pt x="1029059" y="10667"/>
                </a:lnTo>
                <a:close/>
              </a:path>
              <a:path w="1039494" h="498475">
                <a:moveTo>
                  <a:pt x="992767" y="33149"/>
                </a:moveTo>
                <a:lnTo>
                  <a:pt x="978011" y="54140"/>
                </a:lnTo>
                <a:lnTo>
                  <a:pt x="1019046" y="35305"/>
                </a:lnTo>
                <a:lnTo>
                  <a:pt x="1014806" y="35305"/>
                </a:lnTo>
                <a:lnTo>
                  <a:pt x="992767" y="33149"/>
                </a:lnTo>
                <a:close/>
              </a:path>
              <a:path w="1039494" h="498475">
                <a:moveTo>
                  <a:pt x="1005535" y="14985"/>
                </a:moveTo>
                <a:lnTo>
                  <a:pt x="992767" y="33149"/>
                </a:lnTo>
                <a:lnTo>
                  <a:pt x="1014806" y="35305"/>
                </a:lnTo>
                <a:lnTo>
                  <a:pt x="1005535" y="14985"/>
                </a:lnTo>
                <a:close/>
              </a:path>
              <a:path w="1039494" h="498475">
                <a:moveTo>
                  <a:pt x="1012726" y="14985"/>
                </a:moveTo>
                <a:lnTo>
                  <a:pt x="1005535" y="14985"/>
                </a:lnTo>
                <a:lnTo>
                  <a:pt x="1014806" y="35305"/>
                </a:lnTo>
                <a:lnTo>
                  <a:pt x="1019046" y="35305"/>
                </a:lnTo>
                <a:lnTo>
                  <a:pt x="1021537" y="34162"/>
                </a:lnTo>
                <a:lnTo>
                  <a:pt x="1012726" y="14985"/>
                </a:lnTo>
                <a:close/>
              </a:path>
              <a:path w="1039494" h="498475">
                <a:moveTo>
                  <a:pt x="1010742" y="10667"/>
                </a:moveTo>
                <a:lnTo>
                  <a:pt x="967208" y="30647"/>
                </a:lnTo>
                <a:lnTo>
                  <a:pt x="992767" y="33149"/>
                </a:lnTo>
                <a:lnTo>
                  <a:pt x="1005535" y="14985"/>
                </a:lnTo>
                <a:lnTo>
                  <a:pt x="1012726" y="14985"/>
                </a:lnTo>
                <a:lnTo>
                  <a:pt x="1010742" y="10667"/>
                </a:lnTo>
                <a:close/>
              </a:path>
              <a:path w="1039494" h="498475">
                <a:moveTo>
                  <a:pt x="920699" y="0"/>
                </a:moveTo>
                <a:lnTo>
                  <a:pt x="914349" y="5206"/>
                </a:lnTo>
                <a:lnTo>
                  <a:pt x="913714" y="12318"/>
                </a:lnTo>
                <a:lnTo>
                  <a:pt x="912952" y="19430"/>
                </a:lnTo>
                <a:lnTo>
                  <a:pt x="918159" y="25780"/>
                </a:lnTo>
                <a:lnTo>
                  <a:pt x="967208" y="30647"/>
                </a:lnTo>
                <a:lnTo>
                  <a:pt x="1010742" y="10667"/>
                </a:lnTo>
                <a:lnTo>
                  <a:pt x="1029059" y="10667"/>
                </a:lnTo>
                <a:lnTo>
                  <a:pt x="920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01189" y="3887215"/>
            <a:ext cx="494030" cy="236220"/>
          </a:xfrm>
          <a:custGeom>
            <a:avLst/>
            <a:gdLst/>
            <a:ahLst/>
            <a:cxnLst/>
            <a:rect l="l" t="t" r="r" b="b"/>
            <a:pathLst>
              <a:path w="494030" h="236220">
                <a:moveTo>
                  <a:pt x="79121" y="124078"/>
                </a:moveTo>
                <a:lnTo>
                  <a:pt x="70993" y="125348"/>
                </a:lnTo>
                <a:lnTo>
                  <a:pt x="66802" y="131063"/>
                </a:lnTo>
                <a:lnTo>
                  <a:pt x="0" y="221106"/>
                </a:lnTo>
                <a:lnTo>
                  <a:pt x="118364" y="235838"/>
                </a:lnTo>
                <a:lnTo>
                  <a:pt x="124841" y="230758"/>
                </a:lnTo>
                <a:lnTo>
                  <a:pt x="125834" y="222884"/>
                </a:lnTo>
                <a:lnTo>
                  <a:pt x="28702" y="222884"/>
                </a:lnTo>
                <a:lnTo>
                  <a:pt x="18415" y="199135"/>
                </a:lnTo>
                <a:lnTo>
                  <a:pt x="62565" y="180226"/>
                </a:lnTo>
                <a:lnTo>
                  <a:pt x="87630" y="146430"/>
                </a:lnTo>
                <a:lnTo>
                  <a:pt x="91821" y="140715"/>
                </a:lnTo>
                <a:lnTo>
                  <a:pt x="90678" y="132587"/>
                </a:lnTo>
                <a:lnTo>
                  <a:pt x="84836" y="128396"/>
                </a:lnTo>
                <a:lnTo>
                  <a:pt x="79121" y="124078"/>
                </a:lnTo>
                <a:close/>
              </a:path>
              <a:path w="494030" h="236220">
                <a:moveTo>
                  <a:pt x="62565" y="180226"/>
                </a:moveTo>
                <a:lnTo>
                  <a:pt x="18415" y="199135"/>
                </a:lnTo>
                <a:lnTo>
                  <a:pt x="28702" y="222884"/>
                </a:lnTo>
                <a:lnTo>
                  <a:pt x="38490" y="218693"/>
                </a:lnTo>
                <a:lnTo>
                  <a:pt x="34036" y="218693"/>
                </a:lnTo>
                <a:lnTo>
                  <a:pt x="25146" y="198119"/>
                </a:lnTo>
                <a:lnTo>
                  <a:pt x="49294" y="198119"/>
                </a:lnTo>
                <a:lnTo>
                  <a:pt x="62565" y="180226"/>
                </a:lnTo>
                <a:close/>
              </a:path>
              <a:path w="494030" h="236220">
                <a:moveTo>
                  <a:pt x="72655" y="204066"/>
                </a:moveTo>
                <a:lnTo>
                  <a:pt x="28702" y="222884"/>
                </a:lnTo>
                <a:lnTo>
                  <a:pt x="125834" y="222884"/>
                </a:lnTo>
                <a:lnTo>
                  <a:pt x="126618" y="216661"/>
                </a:lnTo>
                <a:lnTo>
                  <a:pt x="121539" y="210184"/>
                </a:lnTo>
                <a:lnTo>
                  <a:pt x="72655" y="204066"/>
                </a:lnTo>
                <a:close/>
              </a:path>
              <a:path w="494030" h="236220">
                <a:moveTo>
                  <a:pt x="25146" y="198119"/>
                </a:moveTo>
                <a:lnTo>
                  <a:pt x="34036" y="218693"/>
                </a:lnTo>
                <a:lnTo>
                  <a:pt x="47243" y="200885"/>
                </a:lnTo>
                <a:lnTo>
                  <a:pt x="25146" y="198119"/>
                </a:lnTo>
                <a:close/>
              </a:path>
              <a:path w="494030" h="236220">
                <a:moveTo>
                  <a:pt x="47243" y="200885"/>
                </a:moveTo>
                <a:lnTo>
                  <a:pt x="34036" y="218693"/>
                </a:lnTo>
                <a:lnTo>
                  <a:pt x="38490" y="218693"/>
                </a:lnTo>
                <a:lnTo>
                  <a:pt x="72655" y="204066"/>
                </a:lnTo>
                <a:lnTo>
                  <a:pt x="47243" y="200885"/>
                </a:lnTo>
                <a:close/>
              </a:path>
              <a:path w="494030" h="236220">
                <a:moveTo>
                  <a:pt x="483362" y="0"/>
                </a:moveTo>
                <a:lnTo>
                  <a:pt x="62565" y="180226"/>
                </a:lnTo>
                <a:lnTo>
                  <a:pt x="47243" y="200885"/>
                </a:lnTo>
                <a:lnTo>
                  <a:pt x="72655" y="204066"/>
                </a:lnTo>
                <a:lnTo>
                  <a:pt x="493522" y="23875"/>
                </a:lnTo>
                <a:lnTo>
                  <a:pt x="483362" y="0"/>
                </a:lnTo>
                <a:close/>
              </a:path>
              <a:path w="494030" h="236220">
                <a:moveTo>
                  <a:pt x="49294" y="198119"/>
                </a:moveTo>
                <a:lnTo>
                  <a:pt x="25146" y="198119"/>
                </a:lnTo>
                <a:lnTo>
                  <a:pt x="47243" y="200885"/>
                </a:lnTo>
                <a:lnTo>
                  <a:pt x="49294" y="198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94026" y="3899153"/>
            <a:ext cx="553720" cy="640715"/>
          </a:xfrm>
          <a:custGeom>
            <a:avLst/>
            <a:gdLst/>
            <a:ahLst/>
            <a:cxnLst/>
            <a:rect l="l" t="t" r="r" b="b"/>
            <a:pathLst>
              <a:path w="553719" h="640714">
                <a:moveTo>
                  <a:pt x="33483" y="39003"/>
                </a:moveTo>
                <a:lnTo>
                  <a:pt x="38134" y="64290"/>
                </a:lnTo>
                <a:lnTo>
                  <a:pt x="533781" y="640346"/>
                </a:lnTo>
                <a:lnTo>
                  <a:pt x="553466" y="623455"/>
                </a:lnTo>
                <a:lnTo>
                  <a:pt x="57812" y="47391"/>
                </a:lnTo>
                <a:lnTo>
                  <a:pt x="33483" y="39003"/>
                </a:lnTo>
                <a:close/>
              </a:path>
              <a:path w="553719" h="640714">
                <a:moveTo>
                  <a:pt x="0" y="0"/>
                </a:moveTo>
                <a:lnTo>
                  <a:pt x="20319" y="110236"/>
                </a:lnTo>
                <a:lnTo>
                  <a:pt x="21590" y="117348"/>
                </a:lnTo>
                <a:lnTo>
                  <a:pt x="28321" y="121920"/>
                </a:lnTo>
                <a:lnTo>
                  <a:pt x="42418" y="119380"/>
                </a:lnTo>
                <a:lnTo>
                  <a:pt x="47117" y="112649"/>
                </a:lnTo>
                <a:lnTo>
                  <a:pt x="45719" y="105537"/>
                </a:lnTo>
                <a:lnTo>
                  <a:pt x="38134" y="64290"/>
                </a:lnTo>
                <a:lnTo>
                  <a:pt x="6857" y="27940"/>
                </a:lnTo>
                <a:lnTo>
                  <a:pt x="26543" y="11049"/>
                </a:lnTo>
                <a:lnTo>
                  <a:pt x="32034" y="11049"/>
                </a:lnTo>
                <a:lnTo>
                  <a:pt x="0" y="0"/>
                </a:lnTo>
                <a:close/>
              </a:path>
              <a:path w="553719" h="640714">
                <a:moveTo>
                  <a:pt x="26543" y="11049"/>
                </a:moveTo>
                <a:lnTo>
                  <a:pt x="6857" y="27940"/>
                </a:lnTo>
                <a:lnTo>
                  <a:pt x="38134" y="64290"/>
                </a:lnTo>
                <a:lnTo>
                  <a:pt x="33483" y="39003"/>
                </a:lnTo>
                <a:lnTo>
                  <a:pt x="12446" y="31750"/>
                </a:lnTo>
                <a:lnTo>
                  <a:pt x="29463" y="17145"/>
                </a:lnTo>
                <a:lnTo>
                  <a:pt x="31788" y="17145"/>
                </a:lnTo>
                <a:lnTo>
                  <a:pt x="26543" y="11049"/>
                </a:lnTo>
                <a:close/>
              </a:path>
              <a:path w="553719" h="640714">
                <a:moveTo>
                  <a:pt x="32034" y="11049"/>
                </a:moveTo>
                <a:lnTo>
                  <a:pt x="26543" y="11049"/>
                </a:lnTo>
                <a:lnTo>
                  <a:pt x="57812" y="47391"/>
                </a:lnTo>
                <a:lnTo>
                  <a:pt x="104267" y="63373"/>
                </a:lnTo>
                <a:lnTo>
                  <a:pt x="111760" y="59817"/>
                </a:lnTo>
                <a:lnTo>
                  <a:pt x="114046" y="53086"/>
                </a:lnTo>
                <a:lnTo>
                  <a:pt x="116331" y="46228"/>
                </a:lnTo>
                <a:lnTo>
                  <a:pt x="112775" y="38862"/>
                </a:lnTo>
                <a:lnTo>
                  <a:pt x="32034" y="11049"/>
                </a:lnTo>
                <a:close/>
              </a:path>
              <a:path w="553719" h="640714">
                <a:moveTo>
                  <a:pt x="31788" y="17145"/>
                </a:moveTo>
                <a:lnTo>
                  <a:pt x="29463" y="17145"/>
                </a:lnTo>
                <a:lnTo>
                  <a:pt x="33483" y="39003"/>
                </a:lnTo>
                <a:lnTo>
                  <a:pt x="57812" y="47391"/>
                </a:lnTo>
                <a:lnTo>
                  <a:pt x="31788" y="17145"/>
                </a:lnTo>
                <a:close/>
              </a:path>
              <a:path w="553719" h="640714">
                <a:moveTo>
                  <a:pt x="29463" y="17145"/>
                </a:moveTo>
                <a:lnTo>
                  <a:pt x="12446" y="31750"/>
                </a:lnTo>
                <a:lnTo>
                  <a:pt x="33483" y="39003"/>
                </a:lnTo>
                <a:lnTo>
                  <a:pt x="29463" y="1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07488" y="4635207"/>
            <a:ext cx="530225" cy="414655"/>
          </a:xfrm>
          <a:custGeom>
            <a:avLst/>
            <a:gdLst/>
            <a:ahLst/>
            <a:cxnLst/>
            <a:rect l="l" t="t" r="r" b="b"/>
            <a:pathLst>
              <a:path w="530225" h="414654">
                <a:moveTo>
                  <a:pt x="489382" y="31452"/>
                </a:moveTo>
                <a:lnTo>
                  <a:pt x="463896" y="34797"/>
                </a:lnTo>
                <a:lnTo>
                  <a:pt x="0" y="393750"/>
                </a:lnTo>
                <a:lnTo>
                  <a:pt x="15748" y="414235"/>
                </a:lnTo>
                <a:lnTo>
                  <a:pt x="479711" y="55333"/>
                </a:lnTo>
                <a:lnTo>
                  <a:pt x="489382" y="31452"/>
                </a:lnTo>
                <a:close/>
              </a:path>
              <a:path w="530225" h="414654">
                <a:moveTo>
                  <a:pt x="527754" y="5486"/>
                </a:moveTo>
                <a:lnTo>
                  <a:pt x="501776" y="5486"/>
                </a:lnTo>
                <a:lnTo>
                  <a:pt x="517651" y="25984"/>
                </a:lnTo>
                <a:lnTo>
                  <a:pt x="479711" y="55333"/>
                </a:lnTo>
                <a:lnTo>
                  <a:pt x="463931" y="94297"/>
                </a:lnTo>
                <a:lnTo>
                  <a:pt x="461263" y="100926"/>
                </a:lnTo>
                <a:lnTo>
                  <a:pt x="464438" y="108483"/>
                </a:lnTo>
                <a:lnTo>
                  <a:pt x="477774" y="113842"/>
                </a:lnTo>
                <a:lnTo>
                  <a:pt x="485267" y="110642"/>
                </a:lnTo>
                <a:lnTo>
                  <a:pt x="527754" y="5486"/>
                </a:lnTo>
                <a:close/>
              </a:path>
              <a:path w="530225" h="414654">
                <a:moveTo>
                  <a:pt x="505957" y="10883"/>
                </a:moveTo>
                <a:lnTo>
                  <a:pt x="497713" y="10883"/>
                </a:lnTo>
                <a:lnTo>
                  <a:pt x="511301" y="28575"/>
                </a:lnTo>
                <a:lnTo>
                  <a:pt x="489382" y="31452"/>
                </a:lnTo>
                <a:lnTo>
                  <a:pt x="479711" y="55333"/>
                </a:lnTo>
                <a:lnTo>
                  <a:pt x="517651" y="25984"/>
                </a:lnTo>
                <a:lnTo>
                  <a:pt x="505957" y="10883"/>
                </a:lnTo>
                <a:close/>
              </a:path>
              <a:path w="530225" h="414654">
                <a:moveTo>
                  <a:pt x="529970" y="0"/>
                </a:moveTo>
                <a:lnTo>
                  <a:pt x="411734" y="15519"/>
                </a:lnTo>
                <a:lnTo>
                  <a:pt x="406654" y="22034"/>
                </a:lnTo>
                <a:lnTo>
                  <a:pt x="407669" y="29121"/>
                </a:lnTo>
                <a:lnTo>
                  <a:pt x="408559" y="36220"/>
                </a:lnTo>
                <a:lnTo>
                  <a:pt x="415036" y="41211"/>
                </a:lnTo>
                <a:lnTo>
                  <a:pt x="463896" y="34797"/>
                </a:lnTo>
                <a:lnTo>
                  <a:pt x="501776" y="5486"/>
                </a:lnTo>
                <a:lnTo>
                  <a:pt x="527754" y="5486"/>
                </a:lnTo>
                <a:lnTo>
                  <a:pt x="529970" y="0"/>
                </a:lnTo>
                <a:close/>
              </a:path>
              <a:path w="530225" h="414654">
                <a:moveTo>
                  <a:pt x="501776" y="5486"/>
                </a:moveTo>
                <a:lnTo>
                  <a:pt x="463896" y="34797"/>
                </a:lnTo>
                <a:lnTo>
                  <a:pt x="489382" y="31452"/>
                </a:lnTo>
                <a:lnTo>
                  <a:pt x="497713" y="10883"/>
                </a:lnTo>
                <a:lnTo>
                  <a:pt x="505957" y="10883"/>
                </a:lnTo>
                <a:lnTo>
                  <a:pt x="501776" y="5486"/>
                </a:lnTo>
                <a:close/>
              </a:path>
              <a:path w="530225" h="414654">
                <a:moveTo>
                  <a:pt x="497713" y="10883"/>
                </a:moveTo>
                <a:lnTo>
                  <a:pt x="489382" y="31452"/>
                </a:lnTo>
                <a:lnTo>
                  <a:pt x="511301" y="28575"/>
                </a:lnTo>
                <a:lnTo>
                  <a:pt x="497713" y="10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4876" y="4578096"/>
            <a:ext cx="156972" cy="1554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00479" y="4697031"/>
            <a:ext cx="611505" cy="345440"/>
          </a:xfrm>
          <a:custGeom>
            <a:avLst/>
            <a:gdLst/>
            <a:ahLst/>
            <a:cxnLst/>
            <a:rect l="l" t="t" r="r" b="b"/>
            <a:pathLst>
              <a:path w="611505" h="345439">
                <a:moveTo>
                  <a:pt x="540375" y="317995"/>
                </a:moveTo>
                <a:lnTo>
                  <a:pt x="491108" y="319366"/>
                </a:lnTo>
                <a:lnTo>
                  <a:pt x="485520" y="325335"/>
                </a:lnTo>
                <a:lnTo>
                  <a:pt x="485647" y="332485"/>
                </a:lnTo>
                <a:lnTo>
                  <a:pt x="485901" y="339636"/>
                </a:lnTo>
                <a:lnTo>
                  <a:pt x="491870" y="345274"/>
                </a:lnTo>
                <a:lnTo>
                  <a:pt x="611123" y="341934"/>
                </a:lnTo>
                <a:lnTo>
                  <a:pt x="610542" y="340969"/>
                </a:lnTo>
                <a:lnTo>
                  <a:pt x="582421" y="340969"/>
                </a:lnTo>
                <a:lnTo>
                  <a:pt x="540375" y="317995"/>
                </a:lnTo>
                <a:close/>
              </a:path>
              <a:path w="611505" h="345439">
                <a:moveTo>
                  <a:pt x="566002" y="317281"/>
                </a:moveTo>
                <a:lnTo>
                  <a:pt x="540375" y="317995"/>
                </a:lnTo>
                <a:lnTo>
                  <a:pt x="582421" y="340969"/>
                </a:lnTo>
                <a:lnTo>
                  <a:pt x="584954" y="336295"/>
                </a:lnTo>
                <a:lnTo>
                  <a:pt x="577469" y="336295"/>
                </a:lnTo>
                <a:lnTo>
                  <a:pt x="566002" y="317281"/>
                </a:lnTo>
                <a:close/>
              </a:path>
              <a:path w="611505" h="345439">
                <a:moveTo>
                  <a:pt x="541527" y="237756"/>
                </a:moveTo>
                <a:lnTo>
                  <a:pt x="529335" y="245148"/>
                </a:lnTo>
                <a:lnTo>
                  <a:pt x="527303" y="253110"/>
                </a:lnTo>
                <a:lnTo>
                  <a:pt x="552733" y="295278"/>
                </a:lnTo>
                <a:lnTo>
                  <a:pt x="594740" y="318236"/>
                </a:lnTo>
                <a:lnTo>
                  <a:pt x="582421" y="340969"/>
                </a:lnTo>
                <a:lnTo>
                  <a:pt x="610542" y="340969"/>
                </a:lnTo>
                <a:lnTo>
                  <a:pt x="549528" y="239737"/>
                </a:lnTo>
                <a:lnTo>
                  <a:pt x="541527" y="237756"/>
                </a:lnTo>
                <a:close/>
              </a:path>
              <a:path w="611505" h="345439">
                <a:moveTo>
                  <a:pt x="588263" y="316661"/>
                </a:moveTo>
                <a:lnTo>
                  <a:pt x="566002" y="317281"/>
                </a:lnTo>
                <a:lnTo>
                  <a:pt x="577469" y="336295"/>
                </a:lnTo>
                <a:lnTo>
                  <a:pt x="588263" y="316661"/>
                </a:lnTo>
                <a:close/>
              </a:path>
              <a:path w="611505" h="345439">
                <a:moveTo>
                  <a:pt x="591859" y="316661"/>
                </a:moveTo>
                <a:lnTo>
                  <a:pt x="588263" y="316661"/>
                </a:lnTo>
                <a:lnTo>
                  <a:pt x="577469" y="336295"/>
                </a:lnTo>
                <a:lnTo>
                  <a:pt x="584954" y="336295"/>
                </a:lnTo>
                <a:lnTo>
                  <a:pt x="594740" y="318236"/>
                </a:lnTo>
                <a:lnTo>
                  <a:pt x="591859" y="316661"/>
                </a:lnTo>
                <a:close/>
              </a:path>
              <a:path w="611505" h="345439">
                <a:moveTo>
                  <a:pt x="12445" y="0"/>
                </a:moveTo>
                <a:lnTo>
                  <a:pt x="0" y="22732"/>
                </a:lnTo>
                <a:lnTo>
                  <a:pt x="540375" y="317995"/>
                </a:lnTo>
                <a:lnTo>
                  <a:pt x="566002" y="317281"/>
                </a:lnTo>
                <a:lnTo>
                  <a:pt x="552733" y="295278"/>
                </a:lnTo>
                <a:lnTo>
                  <a:pt x="12445" y="0"/>
                </a:lnTo>
                <a:close/>
              </a:path>
              <a:path w="611505" h="345439">
                <a:moveTo>
                  <a:pt x="552733" y="295278"/>
                </a:moveTo>
                <a:lnTo>
                  <a:pt x="566002" y="317281"/>
                </a:lnTo>
                <a:lnTo>
                  <a:pt x="588263" y="316661"/>
                </a:lnTo>
                <a:lnTo>
                  <a:pt x="591859" y="316661"/>
                </a:lnTo>
                <a:lnTo>
                  <a:pt x="552733" y="295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9701" y="4691888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85138" y="4557471"/>
            <a:ext cx="144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66797" y="5000650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3846" y="3665346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59457" y="3853053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81504" y="3591814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7401" y="4462373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75102" y="186702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068573" y="103758"/>
            <a:ext cx="300990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Node</a:t>
            </a:r>
            <a:r>
              <a:rPr spc="-95" dirty="0"/>
              <a:t> </a:t>
            </a:r>
            <a:r>
              <a:rPr spc="-10" dirty="0"/>
              <a:t>Degrees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34441" y="674065"/>
            <a:ext cx="1897380" cy="6534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b="1" spc="-5" dirty="0">
                <a:latin typeface="Calibri"/>
                <a:cs typeface="Calibri"/>
              </a:rPr>
              <a:t>Undirected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  <a:p>
            <a:pPr marL="506730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0959" y="3048762"/>
            <a:ext cx="1619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Directed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447284" y="2469388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228848" y="1840484"/>
            <a:ext cx="456374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total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 edges </a:t>
            </a:r>
            <a:r>
              <a:rPr sz="1800" dirty="0">
                <a:latin typeface="Cambria Math"/>
                <a:cs typeface="Cambria Math"/>
              </a:rPr>
              <a:t>𝐿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expressed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17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718809" y="2646426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84750" y="2294382"/>
            <a:ext cx="1193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 = </a:t>
            </a:r>
            <a:r>
              <a:rPr sz="2700" baseline="-37037" dirty="0">
                <a:latin typeface="Cambria Math"/>
                <a:cs typeface="Cambria Math"/>
              </a:rPr>
              <a:t>2 </a:t>
            </a:r>
            <a:r>
              <a:rPr sz="1800" spc="1825" dirty="0">
                <a:latin typeface="Cambria Math"/>
                <a:cs typeface="Cambria Math"/>
              </a:rPr>
              <a:t>෍  </a:t>
            </a:r>
            <a:r>
              <a:rPr sz="1800" spc="-114" dirty="0">
                <a:latin typeface="Cambria Math"/>
                <a:cs typeface="Cambria Math"/>
              </a:rPr>
              <a:t>𝑘</a:t>
            </a:r>
            <a:r>
              <a:rPr sz="1950" spc="-172" baseline="-14957" dirty="0"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254" y="103758"/>
            <a:ext cx="355346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Bit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15" dirty="0"/>
              <a:t>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6957" y="533714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40" y="1071117"/>
            <a:ext cx="5963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Four </a:t>
            </a:r>
            <a:r>
              <a:rPr sz="1800" spc="-25" dirty="0">
                <a:latin typeface="Calibri"/>
                <a:cs typeface="Calibri"/>
              </a:rPr>
              <a:t>key </a:t>
            </a:r>
            <a:r>
              <a:rPr sz="1800" spc="-5" dirty="0">
                <a:latin typeface="Calibri"/>
                <a:cs typeface="Calibri"/>
              </a:rPr>
              <a:t>quantities </a:t>
            </a:r>
            <a:r>
              <a:rPr sz="1800" spc="-15" dirty="0">
                <a:latin typeface="Calibri"/>
                <a:cs typeface="Calibri"/>
              </a:rPr>
              <a:t>characterize </a:t>
            </a:r>
            <a:r>
              <a:rPr sz="1800" dirty="0">
                <a:latin typeface="Calibri"/>
                <a:cs typeface="Calibri"/>
              </a:rPr>
              <a:t>a sample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mbria Math"/>
                <a:cs typeface="Cambria Math"/>
              </a:rPr>
              <a:t>𝑁 </a:t>
            </a:r>
            <a:r>
              <a:rPr sz="1800" spc="-5" dirty="0">
                <a:latin typeface="Calibri"/>
                <a:cs typeface="Calibri"/>
              </a:rPr>
              <a:t>values </a:t>
            </a:r>
            <a:r>
              <a:rPr sz="1800" spc="20" dirty="0">
                <a:latin typeface="Cambria Math"/>
                <a:cs typeface="Cambria Math"/>
              </a:rPr>
              <a:t>𝑥</a:t>
            </a:r>
            <a:r>
              <a:rPr sz="1950" spc="30" baseline="-14957" dirty="0">
                <a:latin typeface="Cambria Math"/>
                <a:cs typeface="Cambria Math"/>
              </a:rPr>
              <a:t>1</a:t>
            </a:r>
            <a:r>
              <a:rPr sz="1800" spc="20" dirty="0">
                <a:latin typeface="Cambria Math"/>
                <a:cs typeface="Cambria Math"/>
              </a:rPr>
              <a:t>, </a:t>
            </a:r>
            <a:r>
              <a:rPr sz="1800" dirty="0">
                <a:latin typeface="Cambria Math"/>
                <a:cs typeface="Cambria Math"/>
              </a:rPr>
              <a:t>… ,</a:t>
            </a:r>
            <a:r>
              <a:rPr sz="1800" spc="-14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𝑥</a:t>
            </a:r>
            <a:r>
              <a:rPr sz="1950" spc="60" baseline="-14957" dirty="0">
                <a:latin typeface="Cambria Math"/>
                <a:cs typeface="Cambria Math"/>
              </a:rPr>
              <a:t>𝑁</a:t>
            </a:r>
            <a:r>
              <a:rPr sz="1800" spc="4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892934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average: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717114"/>
            <a:ext cx="2457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5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libri"/>
                <a:cs typeface="Calibri"/>
              </a:rPr>
              <a:t>-th </a:t>
            </a: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moment: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813429"/>
            <a:ext cx="2556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Sample </a:t>
            </a:r>
            <a:r>
              <a:rPr sz="1800" spc="-10" dirty="0">
                <a:latin typeface="Calibri"/>
                <a:cs typeface="Calibri"/>
              </a:rPr>
              <a:t>standard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deviation: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912563"/>
            <a:ext cx="189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Sample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6830" y="3918965"/>
            <a:ext cx="1244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5" dirty="0">
                <a:latin typeface="Cambria Math"/>
                <a:cs typeface="Cambria Math"/>
              </a:rPr>
              <a:t>𝑥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84853" y="3560826"/>
            <a:ext cx="1847850" cy="849630"/>
          </a:xfrm>
          <a:custGeom>
            <a:avLst/>
            <a:gdLst/>
            <a:ahLst/>
            <a:cxnLst/>
            <a:rect l="l" t="t" r="r" b="b"/>
            <a:pathLst>
              <a:path w="1847850" h="849629">
                <a:moveTo>
                  <a:pt x="1724025" y="0"/>
                </a:moveTo>
                <a:lnTo>
                  <a:pt x="1716405" y="7619"/>
                </a:lnTo>
                <a:lnTo>
                  <a:pt x="1740955" y="44007"/>
                </a:lnTo>
                <a:lnTo>
                  <a:pt x="1762410" y="85931"/>
                </a:lnTo>
                <a:lnTo>
                  <a:pt x="1780770" y="133403"/>
                </a:lnTo>
                <a:lnTo>
                  <a:pt x="1796034" y="186436"/>
                </a:lnTo>
                <a:lnTo>
                  <a:pt x="1805847" y="231606"/>
                </a:lnTo>
                <a:lnTo>
                  <a:pt x="1813490" y="277959"/>
                </a:lnTo>
                <a:lnTo>
                  <a:pt x="1818958" y="325488"/>
                </a:lnTo>
                <a:lnTo>
                  <a:pt x="1822242" y="374188"/>
                </a:lnTo>
                <a:lnTo>
                  <a:pt x="1823336" y="424180"/>
                </a:lnTo>
                <a:lnTo>
                  <a:pt x="1822242" y="472850"/>
                </a:lnTo>
                <a:lnTo>
                  <a:pt x="1818958" y="520940"/>
                </a:lnTo>
                <a:lnTo>
                  <a:pt x="1813490" y="568317"/>
                </a:lnTo>
                <a:lnTo>
                  <a:pt x="1805847" y="614975"/>
                </a:lnTo>
                <a:lnTo>
                  <a:pt x="1796034" y="660908"/>
                </a:lnTo>
                <a:lnTo>
                  <a:pt x="1780770" y="714960"/>
                </a:lnTo>
                <a:lnTo>
                  <a:pt x="1762410" y="763190"/>
                </a:lnTo>
                <a:lnTo>
                  <a:pt x="1740955" y="805586"/>
                </a:lnTo>
                <a:lnTo>
                  <a:pt x="1716405" y="842137"/>
                </a:lnTo>
                <a:lnTo>
                  <a:pt x="1724025" y="849630"/>
                </a:lnTo>
                <a:lnTo>
                  <a:pt x="1750937" y="813746"/>
                </a:lnTo>
                <a:lnTo>
                  <a:pt x="1774920" y="771636"/>
                </a:lnTo>
                <a:lnTo>
                  <a:pt x="1795998" y="723310"/>
                </a:lnTo>
                <a:lnTo>
                  <a:pt x="1814195" y="668782"/>
                </a:lnTo>
                <a:lnTo>
                  <a:pt x="1826203" y="622117"/>
                </a:lnTo>
                <a:lnTo>
                  <a:pt x="1835553" y="574324"/>
                </a:lnTo>
                <a:lnTo>
                  <a:pt x="1842239" y="525404"/>
                </a:lnTo>
                <a:lnTo>
                  <a:pt x="1846255" y="475355"/>
                </a:lnTo>
                <a:lnTo>
                  <a:pt x="1847592" y="424053"/>
                </a:lnTo>
                <a:lnTo>
                  <a:pt x="1846255" y="372059"/>
                </a:lnTo>
                <a:lnTo>
                  <a:pt x="1842239" y="321462"/>
                </a:lnTo>
                <a:lnTo>
                  <a:pt x="1835553" y="272389"/>
                </a:lnTo>
                <a:lnTo>
                  <a:pt x="1826203" y="224840"/>
                </a:lnTo>
                <a:lnTo>
                  <a:pt x="1814195" y="178816"/>
                </a:lnTo>
                <a:lnTo>
                  <a:pt x="1795998" y="125212"/>
                </a:lnTo>
                <a:lnTo>
                  <a:pt x="1774920" y="77549"/>
                </a:lnTo>
                <a:lnTo>
                  <a:pt x="1750937" y="35815"/>
                </a:lnTo>
                <a:lnTo>
                  <a:pt x="1724025" y="0"/>
                </a:lnTo>
                <a:close/>
              </a:path>
              <a:path w="1847850" h="849629">
                <a:moveTo>
                  <a:pt x="123571" y="0"/>
                </a:moveTo>
                <a:lnTo>
                  <a:pt x="96641" y="35815"/>
                </a:lnTo>
                <a:lnTo>
                  <a:pt x="72628" y="77549"/>
                </a:lnTo>
                <a:lnTo>
                  <a:pt x="51544" y="125212"/>
                </a:lnTo>
                <a:lnTo>
                  <a:pt x="33400" y="178816"/>
                </a:lnTo>
                <a:lnTo>
                  <a:pt x="21392" y="224840"/>
                </a:lnTo>
                <a:lnTo>
                  <a:pt x="12042" y="272389"/>
                </a:lnTo>
                <a:lnTo>
                  <a:pt x="5356" y="321462"/>
                </a:lnTo>
                <a:lnTo>
                  <a:pt x="1340" y="372059"/>
                </a:lnTo>
                <a:lnTo>
                  <a:pt x="0" y="424180"/>
                </a:lnTo>
                <a:lnTo>
                  <a:pt x="1340" y="475355"/>
                </a:lnTo>
                <a:lnTo>
                  <a:pt x="5356" y="525404"/>
                </a:lnTo>
                <a:lnTo>
                  <a:pt x="12042" y="574324"/>
                </a:lnTo>
                <a:lnTo>
                  <a:pt x="21392" y="622117"/>
                </a:lnTo>
                <a:lnTo>
                  <a:pt x="33400" y="668782"/>
                </a:lnTo>
                <a:lnTo>
                  <a:pt x="51544" y="723310"/>
                </a:lnTo>
                <a:lnTo>
                  <a:pt x="72628" y="771636"/>
                </a:lnTo>
                <a:lnTo>
                  <a:pt x="96641" y="813746"/>
                </a:lnTo>
                <a:lnTo>
                  <a:pt x="123571" y="849630"/>
                </a:lnTo>
                <a:lnTo>
                  <a:pt x="131063" y="842137"/>
                </a:lnTo>
                <a:lnTo>
                  <a:pt x="106515" y="805586"/>
                </a:lnTo>
                <a:lnTo>
                  <a:pt x="85074" y="763190"/>
                </a:lnTo>
                <a:lnTo>
                  <a:pt x="66752" y="714960"/>
                </a:lnTo>
                <a:lnTo>
                  <a:pt x="51562" y="660908"/>
                </a:lnTo>
                <a:lnTo>
                  <a:pt x="41699" y="614975"/>
                </a:lnTo>
                <a:lnTo>
                  <a:pt x="34050" y="568317"/>
                </a:lnTo>
                <a:lnTo>
                  <a:pt x="28601" y="520940"/>
                </a:lnTo>
                <a:lnTo>
                  <a:pt x="25341" y="472850"/>
                </a:lnTo>
                <a:lnTo>
                  <a:pt x="24257" y="424053"/>
                </a:lnTo>
                <a:lnTo>
                  <a:pt x="25341" y="374188"/>
                </a:lnTo>
                <a:lnTo>
                  <a:pt x="28601" y="325488"/>
                </a:lnTo>
                <a:lnTo>
                  <a:pt x="34050" y="277959"/>
                </a:lnTo>
                <a:lnTo>
                  <a:pt x="41699" y="231606"/>
                </a:lnTo>
                <a:lnTo>
                  <a:pt x="51562" y="186436"/>
                </a:lnTo>
                <a:lnTo>
                  <a:pt x="66805" y="133403"/>
                </a:lnTo>
                <a:lnTo>
                  <a:pt x="85121" y="85931"/>
                </a:lnTo>
                <a:lnTo>
                  <a:pt x="106533" y="44007"/>
                </a:lnTo>
                <a:lnTo>
                  <a:pt x="131063" y="7619"/>
                </a:lnTo>
                <a:lnTo>
                  <a:pt x="123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4300" y="398551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12234" y="3963161"/>
            <a:ext cx="19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3215" y="4162805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0" dirty="0">
                <a:latin typeface="Cambria Math"/>
                <a:cs typeface="Cambria Math"/>
              </a:rPr>
              <a:t>𝑖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9415" y="3530345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56429" y="3880611"/>
            <a:ext cx="911225" cy="212090"/>
          </a:xfrm>
          <a:custGeom>
            <a:avLst/>
            <a:gdLst/>
            <a:ahLst/>
            <a:cxnLst/>
            <a:rect l="l" t="t" r="r" b="b"/>
            <a:pathLst>
              <a:path w="911225" h="212089">
                <a:moveTo>
                  <a:pt x="843661" y="0"/>
                </a:moveTo>
                <a:lnTo>
                  <a:pt x="840613" y="8508"/>
                </a:lnTo>
                <a:lnTo>
                  <a:pt x="852898" y="13819"/>
                </a:lnTo>
                <a:lnTo>
                  <a:pt x="863457" y="21177"/>
                </a:lnTo>
                <a:lnTo>
                  <a:pt x="884848" y="55322"/>
                </a:lnTo>
                <a:lnTo>
                  <a:pt x="891921" y="104775"/>
                </a:lnTo>
                <a:lnTo>
                  <a:pt x="891135" y="123443"/>
                </a:lnTo>
                <a:lnTo>
                  <a:pt x="879348" y="169163"/>
                </a:lnTo>
                <a:lnTo>
                  <a:pt x="853041" y="197738"/>
                </a:lnTo>
                <a:lnTo>
                  <a:pt x="840994" y="203073"/>
                </a:lnTo>
                <a:lnTo>
                  <a:pt x="843661" y="211709"/>
                </a:lnTo>
                <a:lnTo>
                  <a:pt x="884130" y="187706"/>
                </a:lnTo>
                <a:lnTo>
                  <a:pt x="906859" y="143287"/>
                </a:lnTo>
                <a:lnTo>
                  <a:pt x="911225" y="105918"/>
                </a:lnTo>
                <a:lnTo>
                  <a:pt x="910129" y="86483"/>
                </a:lnTo>
                <a:lnTo>
                  <a:pt x="893699" y="37083"/>
                </a:lnTo>
                <a:lnTo>
                  <a:pt x="859016" y="5526"/>
                </a:lnTo>
                <a:lnTo>
                  <a:pt x="843661" y="0"/>
                </a:lnTo>
                <a:close/>
              </a:path>
              <a:path w="911225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7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40707" y="3918965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12690" y="3881628"/>
            <a:ext cx="266700" cy="208915"/>
          </a:xfrm>
          <a:custGeom>
            <a:avLst/>
            <a:gdLst/>
            <a:ahLst/>
            <a:cxnLst/>
            <a:rect l="l" t="t" r="r" b="b"/>
            <a:pathLst>
              <a:path w="266700" h="208914">
                <a:moveTo>
                  <a:pt x="221614" y="0"/>
                </a:moveTo>
                <a:lnTo>
                  <a:pt x="209676" y="3937"/>
                </a:lnTo>
                <a:lnTo>
                  <a:pt x="245490" y="104267"/>
                </a:lnTo>
                <a:lnTo>
                  <a:pt x="209676" y="204597"/>
                </a:lnTo>
                <a:lnTo>
                  <a:pt x="221614" y="208788"/>
                </a:lnTo>
                <a:lnTo>
                  <a:pt x="266192" y="108458"/>
                </a:lnTo>
                <a:lnTo>
                  <a:pt x="266192" y="100203"/>
                </a:lnTo>
                <a:lnTo>
                  <a:pt x="221614" y="0"/>
                </a:lnTo>
                <a:close/>
              </a:path>
              <a:path w="266700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8"/>
                </a:lnTo>
                <a:lnTo>
                  <a:pt x="56387" y="204724"/>
                </a:lnTo>
                <a:lnTo>
                  <a:pt x="20574" y="104394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02558" y="3810761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0200" algn="l"/>
                <a:tab pos="744855" algn="l"/>
                <a:tab pos="1878964" algn="l"/>
              </a:tabLst>
            </a:pPr>
            <a:r>
              <a:rPr sz="1800" dirty="0">
                <a:latin typeface="Cambria Math"/>
                <a:cs typeface="Cambria Math"/>
              </a:rPr>
              <a:t>𝜎	=	</a:t>
            </a:r>
            <a:r>
              <a:rPr sz="2700" baseline="41666" dirty="0">
                <a:latin typeface="Cambria Math"/>
                <a:cs typeface="Cambria Math"/>
              </a:rPr>
              <a:t>1 </a:t>
            </a:r>
            <a:r>
              <a:rPr sz="1800" spc="1825" dirty="0">
                <a:latin typeface="Cambria Math"/>
                <a:cs typeface="Cambria Math"/>
              </a:rPr>
              <a:t>෍</a:t>
            </a:r>
            <a:r>
              <a:rPr sz="1800" spc="4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 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	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5528" y="3787902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3084" y="3432809"/>
            <a:ext cx="302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1</a:t>
            </a:r>
            <a:r>
              <a:rPr sz="1300" spc="5" dirty="0">
                <a:latin typeface="Cambria Math"/>
                <a:cs typeface="Cambria Math"/>
              </a:rPr>
              <a:t>/</a:t>
            </a: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41676" y="1958720"/>
            <a:ext cx="266700" cy="208915"/>
          </a:xfrm>
          <a:custGeom>
            <a:avLst/>
            <a:gdLst/>
            <a:ahLst/>
            <a:cxnLst/>
            <a:rect l="l" t="t" r="r" b="b"/>
            <a:pathLst>
              <a:path w="266700" h="208914">
                <a:moveTo>
                  <a:pt x="221742" y="0"/>
                </a:moveTo>
                <a:lnTo>
                  <a:pt x="209804" y="4063"/>
                </a:lnTo>
                <a:lnTo>
                  <a:pt x="245618" y="104393"/>
                </a:lnTo>
                <a:lnTo>
                  <a:pt x="209804" y="204596"/>
                </a:lnTo>
                <a:lnTo>
                  <a:pt x="221742" y="208914"/>
                </a:lnTo>
                <a:lnTo>
                  <a:pt x="266192" y="108584"/>
                </a:lnTo>
                <a:lnTo>
                  <a:pt x="266192" y="100329"/>
                </a:lnTo>
                <a:lnTo>
                  <a:pt x="221742" y="0"/>
                </a:lnTo>
                <a:close/>
              </a:path>
              <a:path w="266700" h="208914">
                <a:moveTo>
                  <a:pt x="44577" y="0"/>
                </a:moveTo>
                <a:lnTo>
                  <a:pt x="0" y="100456"/>
                </a:lnTo>
                <a:lnTo>
                  <a:pt x="0" y="108712"/>
                </a:lnTo>
                <a:lnTo>
                  <a:pt x="44577" y="208914"/>
                </a:lnTo>
                <a:lnTo>
                  <a:pt x="56387" y="204850"/>
                </a:lnTo>
                <a:lnTo>
                  <a:pt x="20574" y="104520"/>
                </a:lnTo>
                <a:lnTo>
                  <a:pt x="56387" y="4317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9145" y="2062607"/>
            <a:ext cx="1618615" cy="0"/>
          </a:xfrm>
          <a:custGeom>
            <a:avLst/>
            <a:gdLst/>
            <a:ahLst/>
            <a:cxnLst/>
            <a:rect l="l" t="t" r="r" b="b"/>
            <a:pathLst>
              <a:path w="1618614">
                <a:moveTo>
                  <a:pt x="0" y="0"/>
                </a:moveTo>
                <a:lnTo>
                  <a:pt x="161848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37861" y="206260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29329" y="2039873"/>
            <a:ext cx="1389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8405" algn="l"/>
              </a:tabLst>
            </a:pPr>
            <a:r>
              <a:rPr sz="1800" dirty="0">
                <a:latin typeface="Cambria Math"/>
                <a:cs typeface="Cambria Math"/>
              </a:rPr>
              <a:t>𝑁	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47030" y="2239518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0" dirty="0">
                <a:latin typeface="Cambria Math"/>
                <a:cs typeface="Cambria Math"/>
              </a:rPr>
              <a:t>𝑖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3230" y="1607057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72283" y="1713738"/>
            <a:ext cx="317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1785" algn="l"/>
              </a:tabLst>
            </a:pPr>
            <a:r>
              <a:rPr sz="2700" baseline="-41666" dirty="0">
                <a:latin typeface="Cambria Math"/>
                <a:cs typeface="Cambria Math"/>
              </a:rPr>
              <a:t>𝑥	= </a:t>
            </a:r>
            <a:r>
              <a:rPr sz="1800" spc="-5" dirty="0">
                <a:latin typeface="Cambria Math"/>
                <a:cs typeface="Cambria Math"/>
              </a:rPr>
              <a:t>𝑥</a:t>
            </a:r>
            <a:r>
              <a:rPr sz="1950" spc="-7" baseline="-14957" dirty="0">
                <a:latin typeface="Cambria Math"/>
                <a:cs typeface="Cambria Math"/>
              </a:rPr>
              <a:t>1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15" dirty="0">
                <a:latin typeface="Cambria Math"/>
                <a:cs typeface="Cambria Math"/>
              </a:rPr>
              <a:t>𝑥</a:t>
            </a:r>
            <a:r>
              <a:rPr sz="1950" spc="22" baseline="-14957" dirty="0">
                <a:latin typeface="Cambria Math"/>
                <a:cs typeface="Cambria Math"/>
              </a:rPr>
              <a:t>2 </a:t>
            </a:r>
            <a:r>
              <a:rPr sz="1800" spc="50" dirty="0">
                <a:latin typeface="Cambria Math"/>
                <a:cs typeface="Cambria Math"/>
              </a:rPr>
              <a:t>+∙∙∙ </a:t>
            </a:r>
            <a:r>
              <a:rPr sz="1800" spc="15" dirty="0">
                <a:latin typeface="Cambria Math"/>
                <a:cs typeface="Cambria Math"/>
              </a:rPr>
              <a:t>+𝑥</a:t>
            </a:r>
            <a:r>
              <a:rPr sz="1950" spc="22" baseline="-14957" dirty="0">
                <a:latin typeface="Cambria Math"/>
                <a:cs typeface="Cambria Math"/>
              </a:rPr>
              <a:t>𝑁 </a:t>
            </a:r>
            <a:r>
              <a:rPr sz="2700" baseline="-41666" dirty="0">
                <a:latin typeface="Cambria Math"/>
                <a:cs typeface="Cambria Math"/>
              </a:rPr>
              <a:t>= </a:t>
            </a:r>
            <a:r>
              <a:rPr sz="1800" dirty="0">
                <a:latin typeface="Cambria Math"/>
                <a:cs typeface="Cambria Math"/>
              </a:rPr>
              <a:t>1 </a:t>
            </a:r>
            <a:r>
              <a:rPr sz="2700" spc="2737" baseline="-41666" dirty="0">
                <a:latin typeface="Cambria Math"/>
                <a:cs typeface="Cambria Math"/>
              </a:rPr>
              <a:t>෍  </a:t>
            </a:r>
            <a:r>
              <a:rPr sz="2700" spc="-719" baseline="-41666" dirty="0">
                <a:latin typeface="Cambria Math"/>
                <a:cs typeface="Cambria Math"/>
              </a:rPr>
              <a:t>𝑥</a:t>
            </a:r>
            <a:endParaRPr sz="2700" baseline="-41666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96610" y="1995677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84017" y="2791967"/>
            <a:ext cx="393065" cy="208915"/>
          </a:xfrm>
          <a:custGeom>
            <a:avLst/>
            <a:gdLst/>
            <a:ahLst/>
            <a:cxnLst/>
            <a:rect l="l" t="t" r="r" b="b"/>
            <a:pathLst>
              <a:path w="393064" h="208914">
                <a:moveTo>
                  <a:pt x="348106" y="0"/>
                </a:moveTo>
                <a:lnTo>
                  <a:pt x="336169" y="3937"/>
                </a:lnTo>
                <a:lnTo>
                  <a:pt x="372109" y="104267"/>
                </a:lnTo>
                <a:lnTo>
                  <a:pt x="336169" y="204596"/>
                </a:lnTo>
                <a:lnTo>
                  <a:pt x="348106" y="208787"/>
                </a:lnTo>
                <a:lnTo>
                  <a:pt x="392683" y="108457"/>
                </a:lnTo>
                <a:lnTo>
                  <a:pt x="392683" y="100202"/>
                </a:lnTo>
                <a:lnTo>
                  <a:pt x="348106" y="0"/>
                </a:lnTo>
                <a:close/>
              </a:path>
              <a:path w="393064" h="208914">
                <a:moveTo>
                  <a:pt x="44576" y="0"/>
                </a:moveTo>
                <a:lnTo>
                  <a:pt x="0" y="100330"/>
                </a:lnTo>
                <a:lnTo>
                  <a:pt x="0" y="108584"/>
                </a:lnTo>
                <a:lnTo>
                  <a:pt x="44576" y="208787"/>
                </a:lnTo>
                <a:lnTo>
                  <a:pt x="56387" y="204850"/>
                </a:lnTo>
                <a:lnTo>
                  <a:pt x="20574" y="104393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214751" y="2636901"/>
            <a:ext cx="32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65" baseline="-20061" dirty="0">
                <a:latin typeface="Cambria Math"/>
                <a:cs typeface="Cambria Math"/>
              </a:rPr>
              <a:t>𝑥</a:t>
            </a:r>
            <a:r>
              <a:rPr sz="1300" spc="110" dirty="0">
                <a:latin typeface="Cambria Math"/>
                <a:cs typeface="Cambria Math"/>
              </a:rPr>
              <a:t>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30292" y="2873120"/>
            <a:ext cx="19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15563" y="2598801"/>
            <a:ext cx="2226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20115" algn="l"/>
                <a:tab pos="1816735" algn="l"/>
              </a:tabLst>
            </a:pPr>
            <a:r>
              <a:rPr sz="2700" baseline="-29320" dirty="0">
                <a:latin typeface="Cambria Math"/>
                <a:cs typeface="Cambria Math"/>
              </a:rPr>
              <a:t>=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sz="1800" u="heavy" spc="22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300" u="heavy" spc="4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	2	</a:t>
            </a:r>
            <a:r>
              <a:rPr sz="1300" u="heavy" spc="4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𝑁</a:t>
            </a:r>
            <a:r>
              <a:rPr sz="1300" spc="165" dirty="0">
                <a:latin typeface="Cambria Math"/>
                <a:cs typeface="Cambria Math"/>
              </a:rPr>
              <a:t> </a:t>
            </a:r>
            <a:r>
              <a:rPr sz="2700" baseline="-29320" dirty="0">
                <a:latin typeface="Cambria Math"/>
                <a:cs typeface="Cambria Math"/>
              </a:rPr>
              <a:t>=</a:t>
            </a:r>
            <a:endParaRPr sz="2700" baseline="-2932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67527" y="289585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37813" y="2495169"/>
            <a:ext cx="223647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505"/>
              </a:spcBef>
              <a:tabLst>
                <a:tab pos="2002789" algn="l"/>
              </a:tabLst>
            </a:pPr>
            <a:r>
              <a:rPr sz="1800" spc="110" dirty="0">
                <a:latin typeface="Cambria Math"/>
                <a:cs typeface="Cambria Math"/>
              </a:rPr>
              <a:t>𝑥</a:t>
            </a:r>
            <a:r>
              <a:rPr sz="1950" spc="284" baseline="29914" dirty="0">
                <a:latin typeface="Cambria Math"/>
                <a:cs typeface="Cambria Math"/>
              </a:rPr>
              <a:t>𝑛</a:t>
            </a:r>
            <a:r>
              <a:rPr sz="1950" baseline="29914" dirty="0">
                <a:latin typeface="Cambria Math"/>
                <a:cs typeface="Cambria Math"/>
              </a:rPr>
              <a:t> </a:t>
            </a:r>
            <a:r>
              <a:rPr sz="1950" spc="-135" baseline="299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110" dirty="0">
                <a:latin typeface="Cambria Math"/>
                <a:cs typeface="Cambria Math"/>
              </a:rPr>
              <a:t>𝑥</a:t>
            </a:r>
            <a:r>
              <a:rPr sz="1950" spc="284" baseline="29914" dirty="0">
                <a:latin typeface="Cambria Math"/>
                <a:cs typeface="Cambria Math"/>
              </a:rPr>
              <a:t>𝑛</a:t>
            </a:r>
            <a:r>
              <a:rPr sz="1950" baseline="29914" dirty="0">
                <a:latin typeface="Cambria Math"/>
                <a:cs typeface="Cambria Math"/>
              </a:rPr>
              <a:t> </a:t>
            </a:r>
            <a:r>
              <a:rPr sz="1950" spc="-135" baseline="29914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+</a:t>
            </a:r>
            <a:r>
              <a:rPr sz="1800" spc="55" dirty="0">
                <a:latin typeface="Cambria Math"/>
                <a:cs typeface="Cambria Math"/>
              </a:rPr>
              <a:t>∙</a:t>
            </a:r>
            <a:r>
              <a:rPr sz="1800" spc="65" dirty="0">
                <a:latin typeface="Cambria Math"/>
                <a:cs typeface="Cambria Math"/>
              </a:rPr>
              <a:t>∙</a:t>
            </a:r>
            <a:r>
              <a:rPr sz="1800" spc="60" dirty="0">
                <a:latin typeface="Cambria Math"/>
                <a:cs typeface="Cambria Math"/>
              </a:rPr>
              <a:t>∙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+</a:t>
            </a:r>
            <a:r>
              <a:rPr sz="1800" spc="110" dirty="0">
                <a:latin typeface="Cambria Math"/>
                <a:cs typeface="Cambria Math"/>
              </a:rPr>
              <a:t>𝑥</a:t>
            </a:r>
            <a:r>
              <a:rPr sz="1950" spc="284" baseline="29914" dirty="0">
                <a:latin typeface="Cambria Math"/>
                <a:cs typeface="Cambria Math"/>
              </a:rPr>
              <a:t>𝑛</a:t>
            </a:r>
            <a:r>
              <a:rPr sz="1950" baseline="29914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R="30480" algn="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76950" y="3072460"/>
            <a:ext cx="30861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0" dirty="0">
                <a:latin typeface="Cambria Math"/>
                <a:cs typeface="Cambria Math"/>
              </a:rPr>
              <a:t>𝑖</a:t>
            </a:r>
            <a:r>
              <a:rPr sz="1300" spc="-15" dirty="0">
                <a:latin typeface="Cambria Math"/>
                <a:cs typeface="Cambria Math"/>
              </a:rPr>
              <a:t>=</a:t>
            </a:r>
            <a:r>
              <a:rPr sz="1300" spc="45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53150" y="2440305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28054" y="2839592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40882" y="272072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825" dirty="0">
                <a:latin typeface="Cambria Math"/>
                <a:cs typeface="Cambria Math"/>
              </a:rPr>
              <a:t>෍  </a:t>
            </a:r>
            <a:r>
              <a:rPr sz="1800" spc="-55" dirty="0">
                <a:latin typeface="Cambria Math"/>
                <a:cs typeface="Cambria Math"/>
              </a:rPr>
              <a:t>𝑥</a:t>
            </a:r>
            <a:r>
              <a:rPr sz="1950" spc="-82" baseline="32051" dirty="0">
                <a:latin typeface="Cambria Math"/>
                <a:cs typeface="Cambria Math"/>
              </a:rPr>
              <a:t>𝑛</a:t>
            </a:r>
            <a:endParaRPr sz="1950" baseline="32051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31135" y="5001259"/>
            <a:ext cx="1244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5" dirty="0">
                <a:latin typeface="Cambria Math"/>
                <a:cs typeface="Cambria Math"/>
              </a:rPr>
              <a:t>𝑥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12263" y="4893055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800" algn="l"/>
              </a:tabLst>
            </a:pPr>
            <a:r>
              <a:rPr sz="1800" dirty="0">
                <a:latin typeface="Cambria Math"/>
                <a:cs typeface="Cambria Math"/>
              </a:rPr>
              <a:t>𝑝	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153282" y="5067528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141091" y="4667503"/>
            <a:ext cx="19304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62071" y="5245100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0" dirty="0">
                <a:latin typeface="Cambria Math"/>
                <a:cs typeface="Cambria Math"/>
              </a:rPr>
              <a:t>𝑖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8271" y="4612640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53865" y="5001259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51403" y="4893055"/>
            <a:ext cx="1097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25" dirty="0">
                <a:latin typeface="Cambria Math"/>
                <a:cs typeface="Cambria Math"/>
              </a:rPr>
              <a:t>෍</a:t>
            </a:r>
            <a:r>
              <a:rPr sz="1800" spc="-145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𝛿(𝑥,</a:t>
            </a:r>
            <a:r>
              <a:rPr sz="1800" spc="-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800" spc="-59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39966" y="5260644"/>
            <a:ext cx="1244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5" dirty="0">
                <a:latin typeface="Cambria Math"/>
                <a:cs typeface="Cambria Math"/>
              </a:rPr>
              <a:t>𝑥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17373" y="4912563"/>
            <a:ext cx="277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spc="5" dirty="0">
                <a:latin typeface="Cambria Math"/>
                <a:cs typeface="Cambria Math"/>
              </a:rPr>
              <a:t>𝑝</a:t>
            </a:r>
            <a:r>
              <a:rPr sz="1950" spc="7" baseline="-14957" dirty="0">
                <a:latin typeface="Cambria Math"/>
                <a:cs typeface="Cambria Math"/>
              </a:rPr>
              <a:t>𝑥 </a:t>
            </a:r>
            <a:r>
              <a:rPr sz="1800" spc="-15" dirty="0">
                <a:latin typeface="Calibri"/>
                <a:cs typeface="Calibri"/>
              </a:rPr>
              <a:t>follows </a:t>
            </a:r>
            <a:r>
              <a:rPr sz="2700" spc="2737" baseline="1543" dirty="0">
                <a:latin typeface="Cambria Math"/>
                <a:cs typeface="Cambria Math"/>
              </a:rPr>
              <a:t>෍</a:t>
            </a:r>
            <a:r>
              <a:rPr sz="2700" spc="-112" baseline="1543" dirty="0">
                <a:latin typeface="Cambria Math"/>
                <a:cs typeface="Cambria Math"/>
              </a:rPr>
              <a:t> </a:t>
            </a:r>
            <a:r>
              <a:rPr sz="2700" spc="7" baseline="1543" dirty="0">
                <a:latin typeface="Cambria Math"/>
                <a:cs typeface="Cambria Math"/>
              </a:rPr>
              <a:t>𝑝</a:t>
            </a:r>
            <a:r>
              <a:rPr sz="1950" spc="7" baseline="-14957" dirty="0">
                <a:latin typeface="Cambria Math"/>
                <a:cs typeface="Cambria Math"/>
              </a:rPr>
              <a:t>𝑥 </a:t>
            </a:r>
            <a:r>
              <a:rPr sz="2700" baseline="1543" dirty="0">
                <a:latin typeface="Cambria Math"/>
                <a:cs typeface="Cambria Math"/>
              </a:rPr>
              <a:t>= </a:t>
            </a:r>
            <a:r>
              <a:rPr sz="2700" spc="-1439" baseline="1543" dirty="0">
                <a:latin typeface="Cambria Math"/>
                <a:cs typeface="Cambria Math"/>
              </a:rPr>
              <a:t>1</a:t>
            </a:r>
            <a:endParaRPr sz="2700" baseline="1543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247" y="2115438"/>
            <a:ext cx="3959860" cy="708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𝑁 </a:t>
            </a:r>
            <a:r>
              <a:rPr sz="1600" spc="-5" dirty="0">
                <a:latin typeface="Arial"/>
                <a:cs typeface="Arial"/>
              </a:rPr>
              <a:t>– the number of vertices in the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600" spc="-5" dirty="0">
                <a:latin typeface="Cambria Math"/>
                <a:cs typeface="Cambria Math"/>
              </a:rPr>
              <a:t>𝐿 </a:t>
            </a:r>
            <a:r>
              <a:rPr sz="1600" spc="-5" dirty="0">
                <a:latin typeface="Arial"/>
                <a:cs typeface="Arial"/>
              </a:rPr>
              <a:t>– the number of edges </a:t>
            </a:r>
            <a:r>
              <a:rPr sz="1600" dirty="0">
                <a:latin typeface="Arial"/>
                <a:cs typeface="Arial"/>
              </a:rPr>
              <a:t>(links) </a:t>
            </a:r>
            <a:r>
              <a:rPr sz="1600" spc="-5" dirty="0">
                <a:latin typeface="Arial"/>
                <a:cs typeface="Arial"/>
              </a:rPr>
              <a:t>in the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00" y="2915411"/>
            <a:ext cx="8648700" cy="94615"/>
          </a:xfrm>
          <a:custGeom>
            <a:avLst/>
            <a:gdLst/>
            <a:ahLst/>
            <a:cxnLst/>
            <a:rect l="l" t="t" r="r" b="b"/>
            <a:pathLst>
              <a:path w="8648700" h="94614">
                <a:moveTo>
                  <a:pt x="0" y="94487"/>
                </a:moveTo>
                <a:lnTo>
                  <a:pt x="8648700" y="94487"/>
                </a:lnTo>
                <a:lnTo>
                  <a:pt x="8648700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6132" y="3485388"/>
            <a:ext cx="155448" cy="155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5939" y="3819144"/>
            <a:ext cx="155448" cy="156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176" y="4346447"/>
            <a:ext cx="155447" cy="155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20111" y="3558540"/>
            <a:ext cx="155448" cy="155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66288" y="4294632"/>
            <a:ext cx="156972" cy="1554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1448" y="4802123"/>
            <a:ext cx="155448" cy="1554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819" y="3637026"/>
            <a:ext cx="378460" cy="741680"/>
          </a:xfrm>
          <a:custGeom>
            <a:avLst/>
            <a:gdLst/>
            <a:ahLst/>
            <a:cxnLst/>
            <a:rect l="l" t="t" r="r" b="b"/>
            <a:pathLst>
              <a:path w="378459" h="741679">
                <a:moveTo>
                  <a:pt x="346492" y="46162"/>
                </a:moveTo>
                <a:lnTo>
                  <a:pt x="325152" y="60488"/>
                </a:lnTo>
                <a:lnTo>
                  <a:pt x="0" y="730123"/>
                </a:lnTo>
                <a:lnTo>
                  <a:pt x="23317" y="741426"/>
                </a:lnTo>
                <a:lnTo>
                  <a:pt x="348445" y="71815"/>
                </a:lnTo>
                <a:lnTo>
                  <a:pt x="346492" y="46162"/>
                </a:lnTo>
                <a:close/>
              </a:path>
              <a:path w="378459" h="741679">
                <a:moveTo>
                  <a:pt x="370284" y="17399"/>
                </a:moveTo>
                <a:lnTo>
                  <a:pt x="346074" y="17399"/>
                </a:lnTo>
                <a:lnTo>
                  <a:pt x="369379" y="28701"/>
                </a:lnTo>
                <a:lnTo>
                  <a:pt x="348445" y="71815"/>
                </a:lnTo>
                <a:lnTo>
                  <a:pt x="352183" y="120904"/>
                </a:lnTo>
                <a:lnTo>
                  <a:pt x="358406" y="126237"/>
                </a:lnTo>
                <a:lnTo>
                  <a:pt x="372681" y="125222"/>
                </a:lnTo>
                <a:lnTo>
                  <a:pt x="378015" y="118999"/>
                </a:lnTo>
                <a:lnTo>
                  <a:pt x="370284" y="17399"/>
                </a:lnTo>
                <a:close/>
              </a:path>
              <a:path w="378459" h="741679">
                <a:moveTo>
                  <a:pt x="368960" y="0"/>
                </a:moveTo>
                <a:lnTo>
                  <a:pt x="269836" y="66421"/>
                </a:lnTo>
                <a:lnTo>
                  <a:pt x="268249" y="74422"/>
                </a:lnTo>
                <a:lnTo>
                  <a:pt x="276212" y="86360"/>
                </a:lnTo>
                <a:lnTo>
                  <a:pt x="284264" y="87884"/>
                </a:lnTo>
                <a:lnTo>
                  <a:pt x="325152" y="60488"/>
                </a:lnTo>
                <a:lnTo>
                  <a:pt x="346074" y="17399"/>
                </a:lnTo>
                <a:lnTo>
                  <a:pt x="370284" y="17399"/>
                </a:lnTo>
                <a:lnTo>
                  <a:pt x="368960" y="0"/>
                </a:lnTo>
                <a:close/>
              </a:path>
              <a:path w="378459" h="741679">
                <a:moveTo>
                  <a:pt x="359691" y="24003"/>
                </a:moveTo>
                <a:lnTo>
                  <a:pt x="344805" y="24003"/>
                </a:lnTo>
                <a:lnTo>
                  <a:pt x="364934" y="33781"/>
                </a:lnTo>
                <a:lnTo>
                  <a:pt x="346492" y="46162"/>
                </a:lnTo>
                <a:lnTo>
                  <a:pt x="348445" y="71815"/>
                </a:lnTo>
                <a:lnTo>
                  <a:pt x="369379" y="28701"/>
                </a:lnTo>
                <a:lnTo>
                  <a:pt x="359691" y="24003"/>
                </a:lnTo>
                <a:close/>
              </a:path>
              <a:path w="378459" h="741679">
                <a:moveTo>
                  <a:pt x="346074" y="17399"/>
                </a:moveTo>
                <a:lnTo>
                  <a:pt x="325152" y="60488"/>
                </a:lnTo>
                <a:lnTo>
                  <a:pt x="346492" y="46162"/>
                </a:lnTo>
                <a:lnTo>
                  <a:pt x="344805" y="24003"/>
                </a:lnTo>
                <a:lnTo>
                  <a:pt x="359691" y="24003"/>
                </a:lnTo>
                <a:lnTo>
                  <a:pt x="346074" y="17399"/>
                </a:lnTo>
                <a:close/>
              </a:path>
              <a:path w="378459" h="741679">
                <a:moveTo>
                  <a:pt x="344805" y="24003"/>
                </a:moveTo>
                <a:lnTo>
                  <a:pt x="346492" y="46162"/>
                </a:lnTo>
                <a:lnTo>
                  <a:pt x="364934" y="33781"/>
                </a:lnTo>
                <a:lnTo>
                  <a:pt x="344805" y="24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1100" y="3603878"/>
            <a:ext cx="630555" cy="306705"/>
          </a:xfrm>
          <a:custGeom>
            <a:avLst/>
            <a:gdLst/>
            <a:ahLst/>
            <a:cxnLst/>
            <a:rect l="l" t="t" r="r" b="b"/>
            <a:pathLst>
              <a:path w="630555" h="306704">
                <a:moveTo>
                  <a:pt x="557891" y="275945"/>
                </a:moveTo>
                <a:lnTo>
                  <a:pt x="516000" y="280289"/>
                </a:lnTo>
                <a:lnTo>
                  <a:pt x="508888" y="280924"/>
                </a:lnTo>
                <a:lnTo>
                  <a:pt x="503681" y="287401"/>
                </a:lnTo>
                <a:lnTo>
                  <a:pt x="505206" y="301625"/>
                </a:lnTo>
                <a:lnTo>
                  <a:pt x="511556" y="306705"/>
                </a:lnTo>
                <a:lnTo>
                  <a:pt x="518668" y="306070"/>
                </a:lnTo>
                <a:lnTo>
                  <a:pt x="618053" y="295656"/>
                </a:lnTo>
                <a:lnTo>
                  <a:pt x="601472" y="295656"/>
                </a:lnTo>
                <a:lnTo>
                  <a:pt x="557891" y="275945"/>
                </a:lnTo>
                <a:close/>
              </a:path>
              <a:path w="630555" h="306704">
                <a:moveTo>
                  <a:pt x="583415" y="273298"/>
                </a:moveTo>
                <a:lnTo>
                  <a:pt x="557891" y="275945"/>
                </a:lnTo>
                <a:lnTo>
                  <a:pt x="601472" y="295656"/>
                </a:lnTo>
                <a:lnTo>
                  <a:pt x="603422" y="291338"/>
                </a:lnTo>
                <a:lnTo>
                  <a:pt x="596264" y="291338"/>
                </a:lnTo>
                <a:lnTo>
                  <a:pt x="583415" y="273298"/>
                </a:lnTo>
                <a:close/>
              </a:path>
              <a:path w="630555" h="306704">
                <a:moveTo>
                  <a:pt x="552957" y="195834"/>
                </a:moveTo>
                <a:lnTo>
                  <a:pt x="547116" y="199898"/>
                </a:lnTo>
                <a:lnTo>
                  <a:pt x="541274" y="204089"/>
                </a:lnTo>
                <a:lnTo>
                  <a:pt x="540004" y="212217"/>
                </a:lnTo>
                <a:lnTo>
                  <a:pt x="544068" y="218059"/>
                </a:lnTo>
                <a:lnTo>
                  <a:pt x="568434" y="252266"/>
                </a:lnTo>
                <a:lnTo>
                  <a:pt x="612139" y="272034"/>
                </a:lnTo>
                <a:lnTo>
                  <a:pt x="601472" y="295656"/>
                </a:lnTo>
                <a:lnTo>
                  <a:pt x="618053" y="295656"/>
                </a:lnTo>
                <a:lnTo>
                  <a:pt x="630174" y="294386"/>
                </a:lnTo>
                <a:lnTo>
                  <a:pt x="565276" y="202946"/>
                </a:lnTo>
                <a:lnTo>
                  <a:pt x="561086" y="197231"/>
                </a:lnTo>
                <a:lnTo>
                  <a:pt x="552957" y="195834"/>
                </a:lnTo>
                <a:close/>
              </a:path>
              <a:path w="630555" h="306704">
                <a:moveTo>
                  <a:pt x="605408" y="271018"/>
                </a:moveTo>
                <a:lnTo>
                  <a:pt x="583415" y="273298"/>
                </a:lnTo>
                <a:lnTo>
                  <a:pt x="596264" y="291338"/>
                </a:lnTo>
                <a:lnTo>
                  <a:pt x="605408" y="271018"/>
                </a:lnTo>
                <a:close/>
              </a:path>
              <a:path w="630555" h="306704">
                <a:moveTo>
                  <a:pt x="609893" y="271018"/>
                </a:moveTo>
                <a:lnTo>
                  <a:pt x="605408" y="271018"/>
                </a:lnTo>
                <a:lnTo>
                  <a:pt x="596264" y="291338"/>
                </a:lnTo>
                <a:lnTo>
                  <a:pt x="603422" y="291338"/>
                </a:lnTo>
                <a:lnTo>
                  <a:pt x="612139" y="272034"/>
                </a:lnTo>
                <a:lnTo>
                  <a:pt x="609893" y="271018"/>
                </a:lnTo>
                <a:close/>
              </a:path>
              <a:path w="630555" h="306704">
                <a:moveTo>
                  <a:pt x="10668" y="0"/>
                </a:moveTo>
                <a:lnTo>
                  <a:pt x="0" y="23622"/>
                </a:lnTo>
                <a:lnTo>
                  <a:pt x="557891" y="275945"/>
                </a:lnTo>
                <a:lnTo>
                  <a:pt x="583415" y="273298"/>
                </a:lnTo>
                <a:lnTo>
                  <a:pt x="568434" y="252266"/>
                </a:lnTo>
                <a:lnTo>
                  <a:pt x="10668" y="0"/>
                </a:lnTo>
                <a:close/>
              </a:path>
              <a:path w="630555" h="306704">
                <a:moveTo>
                  <a:pt x="568434" y="252266"/>
                </a:moveTo>
                <a:lnTo>
                  <a:pt x="583415" y="273298"/>
                </a:lnTo>
                <a:lnTo>
                  <a:pt x="605408" y="271018"/>
                </a:lnTo>
                <a:lnTo>
                  <a:pt x="609893" y="271018"/>
                </a:lnTo>
                <a:lnTo>
                  <a:pt x="568434" y="252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403" y="3939285"/>
            <a:ext cx="1039494" cy="498475"/>
          </a:xfrm>
          <a:custGeom>
            <a:avLst/>
            <a:gdLst/>
            <a:ahLst/>
            <a:cxnLst/>
            <a:rect l="l" t="t" r="r" b="b"/>
            <a:pathLst>
              <a:path w="1039494" h="498475">
                <a:moveTo>
                  <a:pt x="967212" y="30647"/>
                </a:moveTo>
                <a:lnTo>
                  <a:pt x="0" y="474598"/>
                </a:lnTo>
                <a:lnTo>
                  <a:pt x="10807" y="498094"/>
                </a:lnTo>
                <a:lnTo>
                  <a:pt x="978011" y="54141"/>
                </a:lnTo>
                <a:lnTo>
                  <a:pt x="992767" y="33149"/>
                </a:lnTo>
                <a:lnTo>
                  <a:pt x="967212" y="30647"/>
                </a:lnTo>
                <a:close/>
              </a:path>
              <a:path w="1039494" h="498475">
                <a:moveTo>
                  <a:pt x="1029059" y="10668"/>
                </a:moveTo>
                <a:lnTo>
                  <a:pt x="1010742" y="10668"/>
                </a:lnTo>
                <a:lnTo>
                  <a:pt x="1021537" y="34162"/>
                </a:lnTo>
                <a:lnTo>
                  <a:pt x="978011" y="54141"/>
                </a:lnTo>
                <a:lnTo>
                  <a:pt x="953846" y="88518"/>
                </a:lnTo>
                <a:lnTo>
                  <a:pt x="949655" y="94361"/>
                </a:lnTo>
                <a:lnTo>
                  <a:pt x="951052" y="102488"/>
                </a:lnTo>
                <a:lnTo>
                  <a:pt x="962863" y="110743"/>
                </a:lnTo>
                <a:lnTo>
                  <a:pt x="970864" y="109346"/>
                </a:lnTo>
                <a:lnTo>
                  <a:pt x="975055" y="103505"/>
                </a:lnTo>
                <a:lnTo>
                  <a:pt x="1039444" y="11683"/>
                </a:lnTo>
                <a:lnTo>
                  <a:pt x="1029059" y="10668"/>
                </a:lnTo>
                <a:close/>
              </a:path>
              <a:path w="1039494" h="498475">
                <a:moveTo>
                  <a:pt x="992767" y="33149"/>
                </a:moveTo>
                <a:lnTo>
                  <a:pt x="978011" y="54141"/>
                </a:lnTo>
                <a:lnTo>
                  <a:pt x="1019047" y="35306"/>
                </a:lnTo>
                <a:lnTo>
                  <a:pt x="1014806" y="35306"/>
                </a:lnTo>
                <a:lnTo>
                  <a:pt x="992767" y="33149"/>
                </a:lnTo>
                <a:close/>
              </a:path>
              <a:path w="1039494" h="498475">
                <a:moveTo>
                  <a:pt x="1005535" y="14986"/>
                </a:moveTo>
                <a:lnTo>
                  <a:pt x="992767" y="33149"/>
                </a:lnTo>
                <a:lnTo>
                  <a:pt x="1014806" y="35306"/>
                </a:lnTo>
                <a:lnTo>
                  <a:pt x="1005535" y="14986"/>
                </a:lnTo>
                <a:close/>
              </a:path>
              <a:path w="1039494" h="498475">
                <a:moveTo>
                  <a:pt x="1012726" y="14986"/>
                </a:moveTo>
                <a:lnTo>
                  <a:pt x="1005535" y="14986"/>
                </a:lnTo>
                <a:lnTo>
                  <a:pt x="1014806" y="35306"/>
                </a:lnTo>
                <a:lnTo>
                  <a:pt x="1019047" y="35306"/>
                </a:lnTo>
                <a:lnTo>
                  <a:pt x="1021537" y="34162"/>
                </a:lnTo>
                <a:lnTo>
                  <a:pt x="1012726" y="14986"/>
                </a:lnTo>
                <a:close/>
              </a:path>
              <a:path w="1039494" h="498475">
                <a:moveTo>
                  <a:pt x="1010742" y="10668"/>
                </a:moveTo>
                <a:lnTo>
                  <a:pt x="967212" y="30647"/>
                </a:lnTo>
                <a:lnTo>
                  <a:pt x="992767" y="33149"/>
                </a:lnTo>
                <a:lnTo>
                  <a:pt x="1005535" y="14986"/>
                </a:lnTo>
                <a:lnTo>
                  <a:pt x="1012726" y="14986"/>
                </a:lnTo>
                <a:lnTo>
                  <a:pt x="1010742" y="10668"/>
                </a:lnTo>
                <a:close/>
              </a:path>
              <a:path w="1039494" h="498475">
                <a:moveTo>
                  <a:pt x="920699" y="0"/>
                </a:moveTo>
                <a:lnTo>
                  <a:pt x="914349" y="5206"/>
                </a:lnTo>
                <a:lnTo>
                  <a:pt x="913714" y="12318"/>
                </a:lnTo>
                <a:lnTo>
                  <a:pt x="912952" y="19431"/>
                </a:lnTo>
                <a:lnTo>
                  <a:pt x="918159" y="25781"/>
                </a:lnTo>
                <a:lnTo>
                  <a:pt x="967212" y="30647"/>
                </a:lnTo>
                <a:lnTo>
                  <a:pt x="1010742" y="10668"/>
                </a:lnTo>
                <a:lnTo>
                  <a:pt x="1029059" y="10668"/>
                </a:lnTo>
                <a:lnTo>
                  <a:pt x="920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7577" y="3676903"/>
            <a:ext cx="494030" cy="236220"/>
          </a:xfrm>
          <a:custGeom>
            <a:avLst/>
            <a:gdLst/>
            <a:ahLst/>
            <a:cxnLst/>
            <a:rect l="l" t="t" r="r" b="b"/>
            <a:pathLst>
              <a:path w="494030" h="236220">
                <a:moveTo>
                  <a:pt x="79121" y="124079"/>
                </a:moveTo>
                <a:lnTo>
                  <a:pt x="70993" y="125349"/>
                </a:lnTo>
                <a:lnTo>
                  <a:pt x="66802" y="131064"/>
                </a:lnTo>
                <a:lnTo>
                  <a:pt x="0" y="221107"/>
                </a:lnTo>
                <a:lnTo>
                  <a:pt x="118364" y="235839"/>
                </a:lnTo>
                <a:lnTo>
                  <a:pt x="124841" y="230759"/>
                </a:lnTo>
                <a:lnTo>
                  <a:pt x="125834" y="222885"/>
                </a:lnTo>
                <a:lnTo>
                  <a:pt x="28702" y="222885"/>
                </a:lnTo>
                <a:lnTo>
                  <a:pt x="18415" y="199136"/>
                </a:lnTo>
                <a:lnTo>
                  <a:pt x="62565" y="180226"/>
                </a:lnTo>
                <a:lnTo>
                  <a:pt x="87630" y="146431"/>
                </a:lnTo>
                <a:lnTo>
                  <a:pt x="91821" y="140716"/>
                </a:lnTo>
                <a:lnTo>
                  <a:pt x="90678" y="132588"/>
                </a:lnTo>
                <a:lnTo>
                  <a:pt x="84836" y="128397"/>
                </a:lnTo>
                <a:lnTo>
                  <a:pt x="79121" y="124079"/>
                </a:lnTo>
                <a:close/>
              </a:path>
              <a:path w="494030" h="236220">
                <a:moveTo>
                  <a:pt x="62565" y="180226"/>
                </a:moveTo>
                <a:lnTo>
                  <a:pt x="18415" y="199136"/>
                </a:lnTo>
                <a:lnTo>
                  <a:pt x="28702" y="222885"/>
                </a:lnTo>
                <a:lnTo>
                  <a:pt x="38490" y="218694"/>
                </a:lnTo>
                <a:lnTo>
                  <a:pt x="34036" y="218694"/>
                </a:lnTo>
                <a:lnTo>
                  <a:pt x="25146" y="198120"/>
                </a:lnTo>
                <a:lnTo>
                  <a:pt x="49294" y="198120"/>
                </a:lnTo>
                <a:lnTo>
                  <a:pt x="62565" y="180226"/>
                </a:lnTo>
                <a:close/>
              </a:path>
              <a:path w="494030" h="236220">
                <a:moveTo>
                  <a:pt x="72655" y="204066"/>
                </a:moveTo>
                <a:lnTo>
                  <a:pt x="28702" y="222885"/>
                </a:lnTo>
                <a:lnTo>
                  <a:pt x="125834" y="222885"/>
                </a:lnTo>
                <a:lnTo>
                  <a:pt x="126619" y="216662"/>
                </a:lnTo>
                <a:lnTo>
                  <a:pt x="121539" y="210185"/>
                </a:lnTo>
                <a:lnTo>
                  <a:pt x="72655" y="204066"/>
                </a:lnTo>
                <a:close/>
              </a:path>
              <a:path w="494030" h="236220">
                <a:moveTo>
                  <a:pt x="25146" y="198120"/>
                </a:moveTo>
                <a:lnTo>
                  <a:pt x="34036" y="218694"/>
                </a:lnTo>
                <a:lnTo>
                  <a:pt x="47243" y="200885"/>
                </a:lnTo>
                <a:lnTo>
                  <a:pt x="25146" y="198120"/>
                </a:lnTo>
                <a:close/>
              </a:path>
              <a:path w="494030" h="236220">
                <a:moveTo>
                  <a:pt x="47243" y="200885"/>
                </a:moveTo>
                <a:lnTo>
                  <a:pt x="34036" y="218694"/>
                </a:lnTo>
                <a:lnTo>
                  <a:pt x="38490" y="218694"/>
                </a:lnTo>
                <a:lnTo>
                  <a:pt x="72655" y="204066"/>
                </a:lnTo>
                <a:lnTo>
                  <a:pt x="47243" y="200885"/>
                </a:lnTo>
                <a:close/>
              </a:path>
              <a:path w="494030" h="236220">
                <a:moveTo>
                  <a:pt x="483362" y="0"/>
                </a:moveTo>
                <a:lnTo>
                  <a:pt x="62565" y="180226"/>
                </a:lnTo>
                <a:lnTo>
                  <a:pt x="47243" y="200885"/>
                </a:lnTo>
                <a:lnTo>
                  <a:pt x="72655" y="204066"/>
                </a:lnTo>
                <a:lnTo>
                  <a:pt x="493522" y="23876"/>
                </a:lnTo>
                <a:lnTo>
                  <a:pt x="483362" y="0"/>
                </a:lnTo>
                <a:close/>
              </a:path>
              <a:path w="494030" h="236220">
                <a:moveTo>
                  <a:pt x="49294" y="198120"/>
                </a:moveTo>
                <a:lnTo>
                  <a:pt x="25146" y="198120"/>
                </a:lnTo>
                <a:lnTo>
                  <a:pt x="47243" y="200885"/>
                </a:lnTo>
                <a:lnTo>
                  <a:pt x="49294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50414" y="3688841"/>
            <a:ext cx="553720" cy="640715"/>
          </a:xfrm>
          <a:custGeom>
            <a:avLst/>
            <a:gdLst/>
            <a:ahLst/>
            <a:cxnLst/>
            <a:rect l="l" t="t" r="r" b="b"/>
            <a:pathLst>
              <a:path w="553719" h="640714">
                <a:moveTo>
                  <a:pt x="33483" y="39003"/>
                </a:moveTo>
                <a:lnTo>
                  <a:pt x="38134" y="64289"/>
                </a:lnTo>
                <a:lnTo>
                  <a:pt x="533781" y="640333"/>
                </a:lnTo>
                <a:lnTo>
                  <a:pt x="553466" y="623442"/>
                </a:lnTo>
                <a:lnTo>
                  <a:pt x="57813" y="47391"/>
                </a:lnTo>
                <a:lnTo>
                  <a:pt x="33483" y="39003"/>
                </a:lnTo>
                <a:close/>
              </a:path>
              <a:path w="553719" h="640714">
                <a:moveTo>
                  <a:pt x="0" y="0"/>
                </a:moveTo>
                <a:lnTo>
                  <a:pt x="20319" y="110235"/>
                </a:lnTo>
                <a:lnTo>
                  <a:pt x="21590" y="117347"/>
                </a:lnTo>
                <a:lnTo>
                  <a:pt x="28321" y="121919"/>
                </a:lnTo>
                <a:lnTo>
                  <a:pt x="42418" y="119379"/>
                </a:lnTo>
                <a:lnTo>
                  <a:pt x="47117" y="112648"/>
                </a:lnTo>
                <a:lnTo>
                  <a:pt x="45719" y="105536"/>
                </a:lnTo>
                <a:lnTo>
                  <a:pt x="38134" y="64289"/>
                </a:lnTo>
                <a:lnTo>
                  <a:pt x="6858" y="27939"/>
                </a:lnTo>
                <a:lnTo>
                  <a:pt x="26543" y="11048"/>
                </a:lnTo>
                <a:lnTo>
                  <a:pt x="32034" y="11048"/>
                </a:lnTo>
                <a:lnTo>
                  <a:pt x="0" y="0"/>
                </a:lnTo>
                <a:close/>
              </a:path>
              <a:path w="553719" h="640714">
                <a:moveTo>
                  <a:pt x="26543" y="11048"/>
                </a:moveTo>
                <a:lnTo>
                  <a:pt x="6858" y="27939"/>
                </a:lnTo>
                <a:lnTo>
                  <a:pt x="38134" y="64289"/>
                </a:lnTo>
                <a:lnTo>
                  <a:pt x="33483" y="39003"/>
                </a:lnTo>
                <a:lnTo>
                  <a:pt x="12446" y="31749"/>
                </a:lnTo>
                <a:lnTo>
                  <a:pt x="29463" y="17144"/>
                </a:lnTo>
                <a:lnTo>
                  <a:pt x="31788" y="17144"/>
                </a:lnTo>
                <a:lnTo>
                  <a:pt x="26543" y="11048"/>
                </a:lnTo>
                <a:close/>
              </a:path>
              <a:path w="553719" h="640714">
                <a:moveTo>
                  <a:pt x="32034" y="11048"/>
                </a:moveTo>
                <a:lnTo>
                  <a:pt x="26543" y="11048"/>
                </a:lnTo>
                <a:lnTo>
                  <a:pt x="57813" y="47391"/>
                </a:lnTo>
                <a:lnTo>
                  <a:pt x="104267" y="63372"/>
                </a:lnTo>
                <a:lnTo>
                  <a:pt x="111760" y="59816"/>
                </a:lnTo>
                <a:lnTo>
                  <a:pt x="114046" y="53085"/>
                </a:lnTo>
                <a:lnTo>
                  <a:pt x="116331" y="46227"/>
                </a:lnTo>
                <a:lnTo>
                  <a:pt x="112775" y="38861"/>
                </a:lnTo>
                <a:lnTo>
                  <a:pt x="32034" y="11048"/>
                </a:lnTo>
                <a:close/>
              </a:path>
              <a:path w="553719" h="640714">
                <a:moveTo>
                  <a:pt x="31788" y="17144"/>
                </a:moveTo>
                <a:lnTo>
                  <a:pt x="29463" y="17144"/>
                </a:lnTo>
                <a:lnTo>
                  <a:pt x="33483" y="39003"/>
                </a:lnTo>
                <a:lnTo>
                  <a:pt x="57813" y="47391"/>
                </a:lnTo>
                <a:lnTo>
                  <a:pt x="31788" y="17144"/>
                </a:lnTo>
                <a:close/>
              </a:path>
              <a:path w="553719" h="640714">
                <a:moveTo>
                  <a:pt x="29463" y="17144"/>
                </a:moveTo>
                <a:lnTo>
                  <a:pt x="12446" y="31749"/>
                </a:lnTo>
                <a:lnTo>
                  <a:pt x="33483" y="39003"/>
                </a:lnTo>
                <a:lnTo>
                  <a:pt x="29463" y="1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3876" y="4424934"/>
            <a:ext cx="530225" cy="414655"/>
          </a:xfrm>
          <a:custGeom>
            <a:avLst/>
            <a:gdLst/>
            <a:ahLst/>
            <a:cxnLst/>
            <a:rect l="l" t="t" r="r" b="b"/>
            <a:pathLst>
              <a:path w="530225" h="414654">
                <a:moveTo>
                  <a:pt x="489366" y="31416"/>
                </a:moveTo>
                <a:lnTo>
                  <a:pt x="463914" y="34757"/>
                </a:lnTo>
                <a:lnTo>
                  <a:pt x="0" y="393712"/>
                </a:lnTo>
                <a:lnTo>
                  <a:pt x="15748" y="414197"/>
                </a:lnTo>
                <a:lnTo>
                  <a:pt x="479697" y="55306"/>
                </a:lnTo>
                <a:lnTo>
                  <a:pt x="489366" y="31416"/>
                </a:lnTo>
                <a:close/>
              </a:path>
              <a:path w="530225" h="414654">
                <a:moveTo>
                  <a:pt x="527763" y="5460"/>
                </a:moveTo>
                <a:lnTo>
                  <a:pt x="501776" y="5460"/>
                </a:lnTo>
                <a:lnTo>
                  <a:pt x="517651" y="25946"/>
                </a:lnTo>
                <a:lnTo>
                  <a:pt x="479697" y="55306"/>
                </a:lnTo>
                <a:lnTo>
                  <a:pt x="463931" y="94259"/>
                </a:lnTo>
                <a:lnTo>
                  <a:pt x="461263" y="100888"/>
                </a:lnTo>
                <a:lnTo>
                  <a:pt x="464438" y="108445"/>
                </a:lnTo>
                <a:lnTo>
                  <a:pt x="477774" y="113804"/>
                </a:lnTo>
                <a:lnTo>
                  <a:pt x="485267" y="110604"/>
                </a:lnTo>
                <a:lnTo>
                  <a:pt x="527763" y="5460"/>
                </a:lnTo>
                <a:close/>
              </a:path>
              <a:path w="530225" h="414654">
                <a:moveTo>
                  <a:pt x="505910" y="10794"/>
                </a:moveTo>
                <a:lnTo>
                  <a:pt x="497713" y="10794"/>
                </a:lnTo>
                <a:lnTo>
                  <a:pt x="511301" y="28536"/>
                </a:lnTo>
                <a:lnTo>
                  <a:pt x="489366" y="31416"/>
                </a:lnTo>
                <a:lnTo>
                  <a:pt x="479697" y="55306"/>
                </a:lnTo>
                <a:lnTo>
                  <a:pt x="517651" y="25946"/>
                </a:lnTo>
                <a:lnTo>
                  <a:pt x="505910" y="10794"/>
                </a:lnTo>
                <a:close/>
              </a:path>
              <a:path w="530225" h="414654">
                <a:moveTo>
                  <a:pt x="529971" y="0"/>
                </a:moveTo>
                <a:lnTo>
                  <a:pt x="411734" y="15493"/>
                </a:lnTo>
                <a:lnTo>
                  <a:pt x="406654" y="21996"/>
                </a:lnTo>
                <a:lnTo>
                  <a:pt x="407669" y="29082"/>
                </a:lnTo>
                <a:lnTo>
                  <a:pt x="408559" y="36182"/>
                </a:lnTo>
                <a:lnTo>
                  <a:pt x="415036" y="41173"/>
                </a:lnTo>
                <a:lnTo>
                  <a:pt x="463914" y="34757"/>
                </a:lnTo>
                <a:lnTo>
                  <a:pt x="501776" y="5460"/>
                </a:lnTo>
                <a:lnTo>
                  <a:pt x="527763" y="5460"/>
                </a:lnTo>
                <a:lnTo>
                  <a:pt x="529971" y="0"/>
                </a:lnTo>
                <a:close/>
              </a:path>
              <a:path w="530225" h="414654">
                <a:moveTo>
                  <a:pt x="501776" y="5460"/>
                </a:moveTo>
                <a:lnTo>
                  <a:pt x="463914" y="34757"/>
                </a:lnTo>
                <a:lnTo>
                  <a:pt x="489366" y="31416"/>
                </a:lnTo>
                <a:lnTo>
                  <a:pt x="497713" y="10794"/>
                </a:lnTo>
                <a:lnTo>
                  <a:pt x="505910" y="10794"/>
                </a:lnTo>
                <a:lnTo>
                  <a:pt x="501776" y="5460"/>
                </a:lnTo>
                <a:close/>
              </a:path>
              <a:path w="530225" h="414654">
                <a:moveTo>
                  <a:pt x="497713" y="10794"/>
                </a:moveTo>
                <a:lnTo>
                  <a:pt x="489366" y="31416"/>
                </a:lnTo>
                <a:lnTo>
                  <a:pt x="511301" y="28536"/>
                </a:lnTo>
                <a:lnTo>
                  <a:pt x="497713" y="10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6394" y="4481576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3566" y="4790338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8145" y="3381502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84170" y="4252086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2480" y="772668"/>
            <a:ext cx="156972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9344" y="845819"/>
            <a:ext cx="155448" cy="155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2783" y="925067"/>
            <a:ext cx="155448" cy="155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0308" y="1363980"/>
            <a:ext cx="155447" cy="1569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6191" y="1290827"/>
            <a:ext cx="155448" cy="1569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9092" y="1693164"/>
            <a:ext cx="155448" cy="1554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20923" y="1417319"/>
            <a:ext cx="155448" cy="1569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31135" y="2037588"/>
            <a:ext cx="155448" cy="1554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6416" y="2342388"/>
            <a:ext cx="155448" cy="155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84604" y="2488692"/>
            <a:ext cx="155448" cy="1569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144" y="1891283"/>
            <a:ext cx="156972" cy="1554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4355" y="2110739"/>
            <a:ext cx="156972" cy="1569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8303" y="2488692"/>
            <a:ext cx="156972" cy="1569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5641" y="851153"/>
            <a:ext cx="669925" cy="73660"/>
          </a:xfrm>
          <a:custGeom>
            <a:avLst/>
            <a:gdLst/>
            <a:ahLst/>
            <a:cxnLst/>
            <a:rect l="l" t="t" r="r" b="b"/>
            <a:pathLst>
              <a:path w="669925" h="73659">
                <a:moveTo>
                  <a:pt x="0" y="0"/>
                </a:moveTo>
                <a:lnTo>
                  <a:pt x="669417" y="7340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60982" y="924305"/>
            <a:ext cx="706755" cy="79375"/>
          </a:xfrm>
          <a:custGeom>
            <a:avLst/>
            <a:gdLst/>
            <a:ahLst/>
            <a:cxnLst/>
            <a:rect l="l" t="t" r="r" b="b"/>
            <a:pathLst>
              <a:path w="706755" h="79375">
                <a:moveTo>
                  <a:pt x="0" y="0"/>
                </a:moveTo>
                <a:lnTo>
                  <a:pt x="706247" y="7899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1946" y="1369313"/>
            <a:ext cx="449580" cy="73660"/>
          </a:xfrm>
          <a:custGeom>
            <a:avLst/>
            <a:gdLst/>
            <a:ahLst/>
            <a:cxnLst/>
            <a:rect l="l" t="t" r="r" b="b"/>
            <a:pathLst>
              <a:path w="449580" h="73659">
                <a:moveTo>
                  <a:pt x="0" y="73406"/>
                </a:moveTo>
                <a:lnTo>
                  <a:pt x="44907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6494" y="1421130"/>
            <a:ext cx="239395" cy="297815"/>
          </a:xfrm>
          <a:custGeom>
            <a:avLst/>
            <a:gdLst/>
            <a:ahLst/>
            <a:cxnLst/>
            <a:rect l="l" t="t" r="r" b="b"/>
            <a:pathLst>
              <a:path w="239394" h="297814">
                <a:moveTo>
                  <a:pt x="0" y="0"/>
                </a:moveTo>
                <a:lnTo>
                  <a:pt x="239394" y="29768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09394" y="1823466"/>
            <a:ext cx="248920" cy="241300"/>
          </a:xfrm>
          <a:custGeom>
            <a:avLst/>
            <a:gdLst/>
            <a:ahLst/>
            <a:cxnLst/>
            <a:rect l="l" t="t" r="r" b="b"/>
            <a:pathLst>
              <a:path w="248919" h="241300">
                <a:moveTo>
                  <a:pt x="0" y="0"/>
                </a:moveTo>
                <a:lnTo>
                  <a:pt x="248412" y="24117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09394" y="1497330"/>
            <a:ext cx="816610" cy="222885"/>
          </a:xfrm>
          <a:custGeom>
            <a:avLst/>
            <a:gdLst/>
            <a:ahLst/>
            <a:cxnLst/>
            <a:rect l="l" t="t" r="r" b="b"/>
            <a:pathLst>
              <a:path w="816610" h="222885">
                <a:moveTo>
                  <a:pt x="0" y="222631"/>
                </a:moveTo>
                <a:lnTo>
                  <a:pt x="81661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1438" y="1549146"/>
            <a:ext cx="485775" cy="516255"/>
          </a:xfrm>
          <a:custGeom>
            <a:avLst/>
            <a:gdLst/>
            <a:ahLst/>
            <a:cxnLst/>
            <a:rect l="l" t="t" r="r" b="b"/>
            <a:pathLst>
              <a:path w="485775" h="516255">
                <a:moveTo>
                  <a:pt x="485775" y="0"/>
                </a:moveTo>
                <a:lnTo>
                  <a:pt x="0" y="51574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1438" y="2167889"/>
            <a:ext cx="231140" cy="201295"/>
          </a:xfrm>
          <a:custGeom>
            <a:avLst/>
            <a:gdLst/>
            <a:ahLst/>
            <a:cxnLst/>
            <a:rect l="l" t="t" r="r" b="b"/>
            <a:pathLst>
              <a:path w="231139" h="201294">
                <a:moveTo>
                  <a:pt x="0" y="0"/>
                </a:moveTo>
                <a:lnTo>
                  <a:pt x="231012" y="20091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36242" y="2420873"/>
            <a:ext cx="635635" cy="147320"/>
          </a:xfrm>
          <a:custGeom>
            <a:avLst/>
            <a:gdLst/>
            <a:ahLst/>
            <a:cxnLst/>
            <a:rect l="l" t="t" r="r" b="b"/>
            <a:pathLst>
              <a:path w="635635" h="147319">
                <a:moveTo>
                  <a:pt x="0" y="146812"/>
                </a:moveTo>
                <a:lnTo>
                  <a:pt x="635253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14905" y="2167889"/>
            <a:ext cx="343535" cy="347980"/>
          </a:xfrm>
          <a:custGeom>
            <a:avLst/>
            <a:gdLst/>
            <a:ahLst/>
            <a:cxnLst/>
            <a:rect l="l" t="t" r="r" b="b"/>
            <a:pathLst>
              <a:path w="343535" h="347980">
                <a:moveTo>
                  <a:pt x="343407" y="0"/>
                </a:moveTo>
                <a:lnTo>
                  <a:pt x="0" y="34785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54658" y="2241042"/>
            <a:ext cx="355600" cy="274955"/>
          </a:xfrm>
          <a:custGeom>
            <a:avLst/>
            <a:gdLst/>
            <a:ahLst/>
            <a:cxnLst/>
            <a:rect l="l" t="t" r="r" b="b"/>
            <a:pathLst>
              <a:path w="355600" h="274955">
                <a:moveTo>
                  <a:pt x="0" y="0"/>
                </a:moveTo>
                <a:lnTo>
                  <a:pt x="355599" y="27444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9630" y="2042922"/>
            <a:ext cx="137160" cy="452120"/>
          </a:xfrm>
          <a:custGeom>
            <a:avLst/>
            <a:gdLst/>
            <a:ahLst/>
            <a:cxnLst/>
            <a:rect l="l" t="t" r="r" b="b"/>
            <a:pathLst>
              <a:path w="137159" h="452119">
                <a:moveTo>
                  <a:pt x="137007" y="451611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7227" y="1714500"/>
            <a:ext cx="156972" cy="1554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20923" y="2567939"/>
            <a:ext cx="155448" cy="1569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87267" y="2110739"/>
            <a:ext cx="155448" cy="1569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9054" y="1844801"/>
            <a:ext cx="215900" cy="293370"/>
          </a:xfrm>
          <a:custGeom>
            <a:avLst/>
            <a:gdLst/>
            <a:ahLst/>
            <a:cxnLst/>
            <a:rect l="l" t="t" r="r" b="b"/>
            <a:pathLst>
              <a:path w="215900" h="293369">
                <a:moveTo>
                  <a:pt x="0" y="0"/>
                </a:moveTo>
                <a:lnTo>
                  <a:pt x="215392" y="29311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51226" y="2241042"/>
            <a:ext cx="362585" cy="353695"/>
          </a:xfrm>
          <a:custGeom>
            <a:avLst/>
            <a:gdLst/>
            <a:ahLst/>
            <a:cxnLst/>
            <a:rect l="l" t="t" r="r" b="b"/>
            <a:pathLst>
              <a:path w="362585" h="353694">
                <a:moveTo>
                  <a:pt x="362203" y="0"/>
                </a:moveTo>
                <a:lnTo>
                  <a:pt x="0" y="35331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46505" y="1499108"/>
            <a:ext cx="85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𝒋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66925" y="1993138"/>
            <a:ext cx="82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𝒊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2891789" y="103758"/>
            <a:ext cx="336042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Average</a:t>
            </a:r>
            <a:r>
              <a:rPr spc="-85" dirty="0"/>
              <a:t> </a:t>
            </a:r>
            <a:r>
              <a:rPr spc="-15" dirty="0"/>
              <a:t>Degree</a:t>
            </a:r>
          </a:p>
        </p:txBody>
      </p:sp>
      <p:sp>
        <p:nvSpPr>
          <p:cNvPr id="53" name="object 53"/>
          <p:cNvSpPr/>
          <p:nvPr/>
        </p:nvSpPr>
        <p:spPr>
          <a:xfrm>
            <a:off x="4738496" y="1312291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5">
                <a:moveTo>
                  <a:pt x="224662" y="0"/>
                </a:moveTo>
                <a:lnTo>
                  <a:pt x="212725" y="4063"/>
                </a:lnTo>
                <a:lnTo>
                  <a:pt x="248538" y="104394"/>
                </a:lnTo>
                <a:lnTo>
                  <a:pt x="212725" y="204597"/>
                </a:lnTo>
                <a:lnTo>
                  <a:pt x="224662" y="208914"/>
                </a:lnTo>
                <a:lnTo>
                  <a:pt x="269239" y="108458"/>
                </a:lnTo>
                <a:lnTo>
                  <a:pt x="269239" y="100203"/>
                </a:lnTo>
                <a:lnTo>
                  <a:pt x="224662" y="0"/>
                </a:lnTo>
                <a:close/>
              </a:path>
              <a:path w="269239" h="208915">
                <a:moveTo>
                  <a:pt x="44450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450" y="208914"/>
                </a:lnTo>
                <a:lnTo>
                  <a:pt x="56387" y="204850"/>
                </a:lnTo>
                <a:lnTo>
                  <a:pt x="20447" y="104521"/>
                </a:lnTo>
                <a:lnTo>
                  <a:pt x="56387" y="4318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18886" y="1416177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306948" y="1393316"/>
            <a:ext cx="19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27928" y="1592961"/>
            <a:ext cx="3098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10" dirty="0">
                <a:latin typeface="Cambria Math"/>
                <a:cs typeface="Cambria Math"/>
              </a:rPr>
              <a:t>𝑖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04128" y="960247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85128" y="1349120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68922" y="1416177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769484" y="1240612"/>
            <a:ext cx="1887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4960" algn="l"/>
                <a:tab pos="1365250" algn="l"/>
              </a:tabLst>
            </a:pPr>
            <a:r>
              <a:rPr sz="1800" dirty="0">
                <a:latin typeface="Cambria Math"/>
                <a:cs typeface="Cambria Math"/>
              </a:rPr>
              <a:t>𝑘	=  </a:t>
            </a:r>
            <a:r>
              <a:rPr sz="2700" baseline="41666" dirty="0">
                <a:latin typeface="Cambria Math"/>
                <a:cs typeface="Cambria Math"/>
              </a:rPr>
              <a:t>1</a:t>
            </a:r>
            <a:r>
              <a:rPr sz="2700" spc="-44" baseline="41666" dirty="0">
                <a:latin typeface="Cambria Math"/>
                <a:cs typeface="Cambria Math"/>
              </a:rPr>
              <a:t> </a:t>
            </a:r>
            <a:r>
              <a:rPr sz="1800" spc="1825" dirty="0">
                <a:latin typeface="Cambria Math"/>
                <a:cs typeface="Cambria Math"/>
              </a:rPr>
              <a:t>෍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𝑘	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2700" spc="-7" baseline="41666" dirty="0">
                <a:latin typeface="Cambria Math"/>
                <a:cs typeface="Cambria Math"/>
              </a:rPr>
              <a:t>2𝐿</a:t>
            </a:r>
            <a:endParaRPr sz="2700" baseline="41666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98514" y="1393316"/>
            <a:ext cx="19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786885" y="3523869"/>
            <a:ext cx="441325" cy="273685"/>
          </a:xfrm>
          <a:custGeom>
            <a:avLst/>
            <a:gdLst/>
            <a:ahLst/>
            <a:cxnLst/>
            <a:rect l="l" t="t" r="r" b="b"/>
            <a:pathLst>
              <a:path w="441325" h="273685">
                <a:moveTo>
                  <a:pt x="44576" y="126"/>
                </a:moveTo>
                <a:lnTo>
                  <a:pt x="0" y="132714"/>
                </a:lnTo>
                <a:lnTo>
                  <a:pt x="0" y="140969"/>
                </a:lnTo>
                <a:lnTo>
                  <a:pt x="44576" y="273557"/>
                </a:lnTo>
                <a:lnTo>
                  <a:pt x="56387" y="269620"/>
                </a:lnTo>
                <a:lnTo>
                  <a:pt x="20574" y="136905"/>
                </a:lnTo>
                <a:lnTo>
                  <a:pt x="56387" y="4063"/>
                </a:lnTo>
                <a:lnTo>
                  <a:pt x="44576" y="126"/>
                </a:lnTo>
                <a:close/>
              </a:path>
              <a:path w="441325" h="273685">
                <a:moveTo>
                  <a:pt x="396748" y="0"/>
                </a:moveTo>
                <a:lnTo>
                  <a:pt x="384937" y="3936"/>
                </a:lnTo>
                <a:lnTo>
                  <a:pt x="420750" y="136905"/>
                </a:lnTo>
                <a:lnTo>
                  <a:pt x="384937" y="269620"/>
                </a:lnTo>
                <a:lnTo>
                  <a:pt x="396748" y="273557"/>
                </a:lnTo>
                <a:lnTo>
                  <a:pt x="441325" y="140969"/>
                </a:lnTo>
                <a:lnTo>
                  <a:pt x="441325" y="132714"/>
                </a:lnTo>
                <a:lnTo>
                  <a:pt x="39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817620" y="3401948"/>
            <a:ext cx="37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12" baseline="-20061" dirty="0">
                <a:latin typeface="Cambria Math"/>
                <a:cs typeface="Cambria Math"/>
              </a:rPr>
              <a:t>𝑘</a:t>
            </a:r>
            <a:r>
              <a:rPr sz="1300" spc="75" dirty="0">
                <a:latin typeface="Cambria Math"/>
                <a:cs typeface="Cambria Math"/>
              </a:rPr>
              <a:t>in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539488" y="366052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550409" y="3311474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27550" y="3638169"/>
            <a:ext cx="19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48529" y="3837813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0" dirty="0">
                <a:latin typeface="Cambria Math"/>
                <a:cs typeface="Cambria Math"/>
              </a:rPr>
              <a:t>𝑖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24729" y="3205099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05729" y="3603116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216397" y="3453764"/>
            <a:ext cx="1866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85" dirty="0">
                <a:latin typeface="Cambria Math"/>
                <a:cs typeface="Cambria Math"/>
              </a:rPr>
              <a:t>in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92853" y="3485769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1141730" algn="l"/>
              </a:tabLst>
            </a:pPr>
            <a:r>
              <a:rPr sz="1800" dirty="0">
                <a:latin typeface="Cambria Math"/>
                <a:cs typeface="Cambria Math"/>
              </a:rPr>
              <a:t>=	</a:t>
            </a:r>
            <a:r>
              <a:rPr sz="1800" spc="1825" dirty="0">
                <a:latin typeface="Cambria Math"/>
                <a:cs typeface="Cambria Math"/>
              </a:rPr>
              <a:t>෍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𝑘	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952490" y="3556634"/>
            <a:ext cx="553085" cy="208915"/>
          </a:xfrm>
          <a:custGeom>
            <a:avLst/>
            <a:gdLst/>
            <a:ahLst/>
            <a:cxnLst/>
            <a:rect l="l" t="t" r="r" b="b"/>
            <a:pathLst>
              <a:path w="553084" h="208914">
                <a:moveTo>
                  <a:pt x="508126" y="0"/>
                </a:moveTo>
                <a:lnTo>
                  <a:pt x="496188" y="3937"/>
                </a:lnTo>
                <a:lnTo>
                  <a:pt x="532002" y="104393"/>
                </a:lnTo>
                <a:lnTo>
                  <a:pt x="496188" y="204596"/>
                </a:lnTo>
                <a:lnTo>
                  <a:pt x="508126" y="208787"/>
                </a:lnTo>
                <a:lnTo>
                  <a:pt x="552704" y="108457"/>
                </a:lnTo>
                <a:lnTo>
                  <a:pt x="552704" y="100202"/>
                </a:lnTo>
                <a:lnTo>
                  <a:pt x="508126" y="0"/>
                </a:lnTo>
                <a:close/>
              </a:path>
              <a:path w="553084" h="208914">
                <a:moveTo>
                  <a:pt x="44576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576" y="208787"/>
                </a:lnTo>
                <a:lnTo>
                  <a:pt x="56387" y="204850"/>
                </a:lnTo>
                <a:lnTo>
                  <a:pt x="20574" y="104393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983478" y="3401948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135" baseline="-20061" dirty="0">
                <a:latin typeface="Cambria Math"/>
                <a:cs typeface="Cambria Math"/>
              </a:rPr>
              <a:t>𝑘</a:t>
            </a:r>
            <a:r>
              <a:rPr sz="1300" spc="90" dirty="0">
                <a:latin typeface="Cambria Math"/>
                <a:cs typeface="Cambria Math"/>
              </a:rPr>
              <a:t>out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816343" y="366052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6827646" y="3311474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804786" y="3638169"/>
            <a:ext cx="19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025767" y="3837813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0" dirty="0">
                <a:latin typeface="Cambria Math"/>
                <a:cs typeface="Cambria Math"/>
              </a:rPr>
              <a:t>𝑖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101967" y="3205099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70091" y="3485769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1800" dirty="0">
                <a:latin typeface="Cambria Math"/>
                <a:cs typeface="Cambria Math"/>
              </a:rPr>
              <a:t>=	</a:t>
            </a:r>
            <a:r>
              <a:rPr sz="1800" spc="1825" dirty="0">
                <a:latin typeface="Cambria Math"/>
                <a:cs typeface="Cambria Math"/>
              </a:rPr>
              <a:t>෍  </a:t>
            </a:r>
            <a:r>
              <a:rPr sz="1800" spc="-30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482967" y="3453764"/>
            <a:ext cx="306070" cy="377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">
              <a:lnSpc>
                <a:spcPts val="1375"/>
              </a:lnSpc>
              <a:spcBef>
                <a:spcPts val="120"/>
              </a:spcBef>
            </a:pPr>
            <a:r>
              <a:rPr sz="1300" spc="100" dirty="0">
                <a:latin typeface="Cambria Math"/>
                <a:cs typeface="Cambria Math"/>
              </a:rPr>
              <a:t>o</a:t>
            </a:r>
            <a:r>
              <a:rPr sz="1300" spc="95" dirty="0">
                <a:latin typeface="Cambria Math"/>
                <a:cs typeface="Cambria Math"/>
              </a:rPr>
              <a:t>u</a:t>
            </a:r>
            <a:r>
              <a:rPr sz="1300" spc="75" dirty="0">
                <a:latin typeface="Cambria Math"/>
                <a:cs typeface="Cambria Math"/>
              </a:rPr>
              <a:t>t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ts val="1375"/>
              </a:lnSpc>
            </a:pPr>
            <a:r>
              <a:rPr sz="1300" spc="5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573651" y="4506861"/>
            <a:ext cx="443230" cy="273685"/>
          </a:xfrm>
          <a:custGeom>
            <a:avLst/>
            <a:gdLst/>
            <a:ahLst/>
            <a:cxnLst/>
            <a:rect l="l" t="t" r="r" b="b"/>
            <a:pathLst>
              <a:path w="443229" h="273685">
                <a:moveTo>
                  <a:pt x="44450" y="101"/>
                </a:moveTo>
                <a:lnTo>
                  <a:pt x="0" y="132715"/>
                </a:lnTo>
                <a:lnTo>
                  <a:pt x="0" y="140970"/>
                </a:lnTo>
                <a:lnTo>
                  <a:pt x="44450" y="273583"/>
                </a:lnTo>
                <a:lnTo>
                  <a:pt x="56387" y="269557"/>
                </a:lnTo>
                <a:lnTo>
                  <a:pt x="20447" y="136842"/>
                </a:lnTo>
                <a:lnTo>
                  <a:pt x="56387" y="4013"/>
                </a:lnTo>
                <a:lnTo>
                  <a:pt x="44450" y="101"/>
                </a:lnTo>
                <a:close/>
              </a:path>
              <a:path w="443229" h="273685">
                <a:moveTo>
                  <a:pt x="398272" y="0"/>
                </a:moveTo>
                <a:lnTo>
                  <a:pt x="386461" y="3898"/>
                </a:lnTo>
                <a:lnTo>
                  <a:pt x="422275" y="136842"/>
                </a:lnTo>
                <a:lnTo>
                  <a:pt x="386461" y="269557"/>
                </a:lnTo>
                <a:lnTo>
                  <a:pt x="398272" y="273583"/>
                </a:lnTo>
                <a:lnTo>
                  <a:pt x="442849" y="140970"/>
                </a:lnTo>
                <a:lnTo>
                  <a:pt x="442849" y="132715"/>
                </a:lnTo>
                <a:lnTo>
                  <a:pt x="398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41746" y="4539564"/>
            <a:ext cx="551180" cy="208915"/>
          </a:xfrm>
          <a:custGeom>
            <a:avLst/>
            <a:gdLst/>
            <a:ahLst/>
            <a:cxnLst/>
            <a:rect l="l" t="t" r="r" b="b"/>
            <a:pathLst>
              <a:path w="551179" h="208914">
                <a:moveTo>
                  <a:pt x="506602" y="0"/>
                </a:moveTo>
                <a:lnTo>
                  <a:pt x="494664" y="4025"/>
                </a:lnTo>
                <a:lnTo>
                  <a:pt x="530478" y="104368"/>
                </a:lnTo>
                <a:lnTo>
                  <a:pt x="494664" y="204609"/>
                </a:lnTo>
                <a:lnTo>
                  <a:pt x="506602" y="208851"/>
                </a:lnTo>
                <a:lnTo>
                  <a:pt x="551179" y="108496"/>
                </a:lnTo>
                <a:lnTo>
                  <a:pt x="551179" y="100241"/>
                </a:lnTo>
                <a:lnTo>
                  <a:pt x="506602" y="0"/>
                </a:lnTo>
                <a:close/>
              </a:path>
              <a:path w="551179" h="208914">
                <a:moveTo>
                  <a:pt x="44450" y="0"/>
                </a:moveTo>
                <a:lnTo>
                  <a:pt x="0" y="100355"/>
                </a:lnTo>
                <a:lnTo>
                  <a:pt x="0" y="108610"/>
                </a:lnTo>
                <a:lnTo>
                  <a:pt x="44450" y="208851"/>
                </a:lnTo>
                <a:lnTo>
                  <a:pt x="56387" y="204825"/>
                </a:lnTo>
                <a:lnTo>
                  <a:pt x="20447" y="104482"/>
                </a:lnTo>
                <a:lnTo>
                  <a:pt x="56387" y="424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4604639" y="4384954"/>
            <a:ext cx="1250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7045" algn="l"/>
                <a:tab pos="805815" algn="l"/>
              </a:tabLst>
            </a:pPr>
            <a:r>
              <a:rPr sz="2700" spc="127" baseline="-20061" dirty="0">
                <a:latin typeface="Cambria Math"/>
                <a:cs typeface="Cambria Math"/>
              </a:rPr>
              <a:t>𝑘</a:t>
            </a:r>
            <a:r>
              <a:rPr sz="1300" spc="85" dirty="0">
                <a:latin typeface="Cambria Math"/>
                <a:cs typeface="Cambria Math"/>
              </a:rPr>
              <a:t>in	</a:t>
            </a:r>
            <a:r>
              <a:rPr sz="2700" baseline="-20061" dirty="0">
                <a:latin typeface="Cambria Math"/>
                <a:cs typeface="Cambria Math"/>
              </a:rPr>
              <a:t>≡	</a:t>
            </a:r>
            <a:r>
              <a:rPr sz="2700" spc="127" baseline="-20061" dirty="0">
                <a:latin typeface="Cambria Math"/>
                <a:cs typeface="Cambria Math"/>
              </a:rPr>
              <a:t>𝑘</a:t>
            </a:r>
            <a:r>
              <a:rPr sz="1300" spc="85" dirty="0">
                <a:latin typeface="Cambria Math"/>
                <a:cs typeface="Cambria Math"/>
              </a:rPr>
              <a:t>out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218046" y="4539564"/>
            <a:ext cx="269240" cy="208915"/>
          </a:xfrm>
          <a:custGeom>
            <a:avLst/>
            <a:gdLst/>
            <a:ahLst/>
            <a:cxnLst/>
            <a:rect l="l" t="t" r="r" b="b"/>
            <a:pathLst>
              <a:path w="269239" h="208914">
                <a:moveTo>
                  <a:pt x="224662" y="0"/>
                </a:moveTo>
                <a:lnTo>
                  <a:pt x="212725" y="4025"/>
                </a:lnTo>
                <a:lnTo>
                  <a:pt x="248538" y="104368"/>
                </a:lnTo>
                <a:lnTo>
                  <a:pt x="212725" y="204609"/>
                </a:lnTo>
                <a:lnTo>
                  <a:pt x="224662" y="208851"/>
                </a:lnTo>
                <a:lnTo>
                  <a:pt x="269239" y="108496"/>
                </a:lnTo>
                <a:lnTo>
                  <a:pt x="269239" y="100241"/>
                </a:lnTo>
                <a:lnTo>
                  <a:pt x="224662" y="0"/>
                </a:lnTo>
                <a:close/>
              </a:path>
              <a:path w="269239" h="208914">
                <a:moveTo>
                  <a:pt x="44450" y="0"/>
                </a:moveTo>
                <a:lnTo>
                  <a:pt x="0" y="100355"/>
                </a:lnTo>
                <a:lnTo>
                  <a:pt x="0" y="108610"/>
                </a:lnTo>
                <a:lnTo>
                  <a:pt x="44450" y="208851"/>
                </a:lnTo>
                <a:lnTo>
                  <a:pt x="56387" y="204825"/>
                </a:lnTo>
                <a:lnTo>
                  <a:pt x="20447" y="104482"/>
                </a:lnTo>
                <a:lnTo>
                  <a:pt x="56387" y="424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98436" y="4643475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>
                <a:moveTo>
                  <a:pt x="0" y="0"/>
                </a:moveTo>
                <a:lnTo>
                  <a:pt x="17221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809613" y="4295038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5932296" y="4468469"/>
            <a:ext cx="1073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631825" algn="l"/>
              </a:tabLst>
            </a:pPr>
            <a:r>
              <a:rPr sz="1800" dirty="0">
                <a:latin typeface="Cambria Math"/>
                <a:cs typeface="Cambria Math"/>
              </a:rPr>
              <a:t>≡	𝑘	≡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2700" baseline="-37037" dirty="0">
                <a:latin typeface="Cambria Math"/>
                <a:cs typeface="Cambria Math"/>
              </a:rPr>
              <a:t>𝑁</a:t>
            </a:r>
            <a:endParaRPr sz="2700" baseline="-37037">
              <a:latin typeface="Cambria Math"/>
              <a:cs typeface="Cambria Math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5595" y="339978"/>
            <a:ext cx="1897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Undirected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23163" y="3031058"/>
            <a:ext cx="1619885" cy="8204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Directed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Graph</a:t>
            </a:r>
            <a:endParaRPr sz="2000">
              <a:latin typeface="Calibri"/>
              <a:cs typeface="Calibri"/>
            </a:endParaRPr>
          </a:p>
          <a:p>
            <a:pPr marL="499745">
              <a:lnSpc>
                <a:spcPct val="100000"/>
              </a:lnSpc>
              <a:spcBef>
                <a:spcPts val="930"/>
              </a:spcBef>
            </a:pPr>
            <a:r>
              <a:rPr sz="1200" b="1" spc="-5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1405255">
              <a:lnSpc>
                <a:spcPct val="100000"/>
              </a:lnSpc>
              <a:spcBef>
                <a:spcPts val="40"/>
              </a:spcBef>
            </a:pPr>
            <a:r>
              <a:rPr sz="1200" b="1" spc="-5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120" y="103758"/>
            <a:ext cx="491998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Average </a:t>
            </a:r>
            <a:r>
              <a:rPr spc="-15" dirty="0"/>
              <a:t>Degree</a:t>
            </a:r>
            <a:r>
              <a:rPr spc="-5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123681" y="817625"/>
            <a:ext cx="1020444" cy="499109"/>
          </a:xfrm>
          <a:custGeom>
            <a:avLst/>
            <a:gdLst/>
            <a:ahLst/>
            <a:cxnLst/>
            <a:rect l="l" t="t" r="r" b="b"/>
            <a:pathLst>
              <a:path w="1020445" h="499109">
                <a:moveTo>
                  <a:pt x="0" y="499110"/>
                </a:moveTo>
                <a:lnTo>
                  <a:pt x="1020330" y="499110"/>
                </a:lnTo>
                <a:lnTo>
                  <a:pt x="1020330" y="0"/>
                </a:lnTo>
                <a:lnTo>
                  <a:pt x="0" y="0"/>
                </a:lnTo>
                <a:lnTo>
                  <a:pt x="0" y="49911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54836"/>
            <a:ext cx="9144012" cy="3984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6271" y="899922"/>
            <a:ext cx="216026" cy="16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-6350" y="811276"/>
          <a:ext cx="9143998" cy="4521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9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𝑳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𝒌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Internet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Routers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connections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192,244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609,066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6.33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WWW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Webpages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URL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links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325,729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1,497,134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4.60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Grid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66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plants,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transformers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Cables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4,941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6,594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2.67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Mobile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Phone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Calls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Subscribers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Calls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36,595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91,826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2.51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addresses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57,194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103,731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marR="48323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Science  Co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lla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Scientists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Co-authorship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23,133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93,439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8.08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Actor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Actors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Co-acting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702,388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29,397,908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83.71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Citation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Papers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Citations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449,673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4,689,479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10.43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E. Coli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Metabolism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Metabolites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Chemical reactions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1,039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5,802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5.58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Protein Interactions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Proteins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Binding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interactions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2,018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2,930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2.90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591" y="955099"/>
            <a:ext cx="2821940" cy="135001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b="1" spc="-5" dirty="0">
                <a:latin typeface="Arial"/>
                <a:cs typeface="Arial"/>
              </a:rPr>
              <a:t>Degree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distribution</a:t>
            </a:r>
            <a:endParaRPr sz="2400">
              <a:latin typeface="Arial"/>
              <a:cs typeface="Arial"/>
            </a:endParaRPr>
          </a:p>
          <a:p>
            <a:pPr marL="12700" marR="748030" algn="just">
              <a:lnSpc>
                <a:spcPct val="120100"/>
              </a:lnSpc>
              <a:spcBef>
                <a:spcPts val="20"/>
              </a:spcBef>
            </a:pPr>
            <a:r>
              <a:rPr sz="1600" spc="15" dirty="0">
                <a:latin typeface="Cambria Math"/>
                <a:cs typeface="Cambria Math"/>
              </a:rPr>
              <a:t>𝑃(𝑘)</a:t>
            </a:r>
            <a:r>
              <a:rPr sz="1600" spc="15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probability that a  randomly chosen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node  has degree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𝑘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191" y="3499484"/>
            <a:ext cx="2698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𝑵</a:t>
            </a:r>
            <a:r>
              <a:rPr sz="1725" baseline="-14492" dirty="0">
                <a:latin typeface="Cambria Math"/>
                <a:cs typeface="Cambria Math"/>
              </a:rPr>
              <a:t>𝒌 </a:t>
            </a:r>
            <a:r>
              <a:rPr sz="1600" b="1" spc="-5" dirty="0">
                <a:latin typeface="Arial"/>
                <a:cs typeface="Arial"/>
              </a:rPr>
              <a:t>= # nodes </a:t>
            </a:r>
            <a:r>
              <a:rPr sz="1600" b="1" spc="5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degree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𝒌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1900" y="903732"/>
            <a:ext cx="5283708" cy="421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0597" y="103758"/>
            <a:ext cx="416560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Degree</a:t>
            </a:r>
            <a:r>
              <a:rPr spc="-8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6" name="object 6"/>
          <p:cNvSpPr/>
          <p:nvPr/>
        </p:nvSpPr>
        <p:spPr>
          <a:xfrm>
            <a:off x="769340" y="4174363"/>
            <a:ext cx="281940" cy="212090"/>
          </a:xfrm>
          <a:custGeom>
            <a:avLst/>
            <a:gdLst/>
            <a:ahLst/>
            <a:cxnLst/>
            <a:rect l="l" t="t" r="r" b="b"/>
            <a:pathLst>
              <a:path w="281940" h="212089">
                <a:moveTo>
                  <a:pt x="214236" y="0"/>
                </a:moveTo>
                <a:lnTo>
                  <a:pt x="211213" y="8636"/>
                </a:lnTo>
                <a:lnTo>
                  <a:pt x="223472" y="13946"/>
                </a:lnTo>
                <a:lnTo>
                  <a:pt x="234014" y="21304"/>
                </a:lnTo>
                <a:lnTo>
                  <a:pt x="255423" y="55429"/>
                </a:lnTo>
                <a:lnTo>
                  <a:pt x="262458" y="104775"/>
                </a:lnTo>
                <a:lnTo>
                  <a:pt x="261672" y="123445"/>
                </a:lnTo>
                <a:lnTo>
                  <a:pt x="249897" y="169290"/>
                </a:lnTo>
                <a:lnTo>
                  <a:pt x="223619" y="197865"/>
                </a:lnTo>
                <a:lnTo>
                  <a:pt x="211556" y="203200"/>
                </a:lnTo>
                <a:lnTo>
                  <a:pt x="214236" y="211709"/>
                </a:lnTo>
                <a:lnTo>
                  <a:pt x="254689" y="187706"/>
                </a:lnTo>
                <a:lnTo>
                  <a:pt x="277409" y="143335"/>
                </a:lnTo>
                <a:lnTo>
                  <a:pt x="281762" y="105918"/>
                </a:lnTo>
                <a:lnTo>
                  <a:pt x="280671" y="86536"/>
                </a:lnTo>
                <a:lnTo>
                  <a:pt x="264299" y="37084"/>
                </a:lnTo>
                <a:lnTo>
                  <a:pt x="229588" y="5544"/>
                </a:lnTo>
                <a:lnTo>
                  <a:pt x="214236" y="0"/>
                </a:lnTo>
                <a:close/>
              </a:path>
              <a:path w="281940" h="212089">
                <a:moveTo>
                  <a:pt x="67525" y="0"/>
                </a:moveTo>
                <a:lnTo>
                  <a:pt x="27142" y="24110"/>
                </a:lnTo>
                <a:lnTo>
                  <a:pt x="4364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28" y="206184"/>
                </a:lnTo>
                <a:lnTo>
                  <a:pt x="67525" y="211709"/>
                </a:lnTo>
                <a:lnTo>
                  <a:pt x="70205" y="203200"/>
                </a:lnTo>
                <a:lnTo>
                  <a:pt x="58137" y="197866"/>
                </a:lnTo>
                <a:lnTo>
                  <a:pt x="47725" y="190436"/>
                </a:lnTo>
                <a:lnTo>
                  <a:pt x="26370" y="155692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64" y="42164"/>
                </a:lnTo>
                <a:lnTo>
                  <a:pt x="58324" y="13946"/>
                </a:lnTo>
                <a:lnTo>
                  <a:pt x="70535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8670" y="4104513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3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9567" y="4279265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95451" y="3930777"/>
            <a:ext cx="56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41666" dirty="0">
                <a:latin typeface="Cambria Math"/>
                <a:cs typeface="Cambria Math"/>
              </a:rPr>
              <a:t>=</a:t>
            </a:r>
            <a:r>
              <a:rPr sz="2700" spc="82" baseline="-41666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𝑁</a:t>
            </a:r>
            <a:r>
              <a:rPr sz="1950" spc="-60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02841" y="4256938"/>
            <a:ext cx="19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𝑁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91981" y="537524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7366634" cy="355663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Bridges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Konigsberg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Networks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Degree, </a:t>
            </a:r>
            <a:r>
              <a:rPr sz="2800" spc="-30" dirty="0">
                <a:latin typeface="Calibri"/>
                <a:cs typeface="Calibri"/>
              </a:rPr>
              <a:t>Average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Degree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Adjacency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Sparse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Weighted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840" y="850391"/>
            <a:ext cx="4040124" cy="396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231" y="1228344"/>
            <a:ext cx="299085" cy="182880"/>
          </a:xfrm>
          <a:custGeom>
            <a:avLst/>
            <a:gdLst/>
            <a:ahLst/>
            <a:cxnLst/>
            <a:rect l="l" t="t" r="r" b="b"/>
            <a:pathLst>
              <a:path w="299084" h="182880">
                <a:moveTo>
                  <a:pt x="0" y="182879"/>
                </a:moveTo>
                <a:lnTo>
                  <a:pt x="298703" y="182879"/>
                </a:lnTo>
                <a:lnTo>
                  <a:pt x="298703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3231" y="1228344"/>
            <a:ext cx="299085" cy="182880"/>
          </a:xfrm>
          <a:custGeom>
            <a:avLst/>
            <a:gdLst/>
            <a:ahLst/>
            <a:cxnLst/>
            <a:rect l="l" t="t" r="r" b="b"/>
            <a:pathLst>
              <a:path w="299084" h="182880">
                <a:moveTo>
                  <a:pt x="0" y="182879"/>
                </a:moveTo>
                <a:lnTo>
                  <a:pt x="298703" y="182879"/>
                </a:lnTo>
                <a:lnTo>
                  <a:pt x="298703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1832" y="103758"/>
            <a:ext cx="572135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Degree </a:t>
            </a:r>
            <a:r>
              <a:rPr spc="-5" dirty="0"/>
              <a:t>Distribution</a:t>
            </a:r>
            <a:r>
              <a:rPr spc="-6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6" name="object 6"/>
          <p:cNvSpPr/>
          <p:nvPr/>
        </p:nvSpPr>
        <p:spPr>
          <a:xfrm>
            <a:off x="4840223" y="725446"/>
            <a:ext cx="3520457" cy="2161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40223" y="725423"/>
            <a:ext cx="169545" cy="342900"/>
          </a:xfrm>
          <a:custGeom>
            <a:avLst/>
            <a:gdLst/>
            <a:ahLst/>
            <a:cxnLst/>
            <a:rect l="l" t="t" r="r" b="b"/>
            <a:pathLst>
              <a:path w="169545" h="342900">
                <a:moveTo>
                  <a:pt x="0" y="342900"/>
                </a:moveTo>
                <a:lnTo>
                  <a:pt x="169163" y="342900"/>
                </a:lnTo>
                <a:lnTo>
                  <a:pt x="16916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0223" y="725423"/>
            <a:ext cx="169545" cy="342900"/>
          </a:xfrm>
          <a:custGeom>
            <a:avLst/>
            <a:gdLst/>
            <a:ahLst/>
            <a:cxnLst/>
            <a:rect l="l" t="t" r="r" b="b"/>
            <a:pathLst>
              <a:path w="169545" h="342900">
                <a:moveTo>
                  <a:pt x="0" y="342900"/>
                </a:moveTo>
                <a:lnTo>
                  <a:pt x="169163" y="342900"/>
                </a:lnTo>
                <a:lnTo>
                  <a:pt x="169163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0840" y="2963563"/>
            <a:ext cx="2664661" cy="2497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4500" y="2974848"/>
            <a:ext cx="315595" cy="280670"/>
          </a:xfrm>
          <a:custGeom>
            <a:avLst/>
            <a:gdLst/>
            <a:ahLst/>
            <a:cxnLst/>
            <a:rect l="l" t="t" r="r" b="b"/>
            <a:pathLst>
              <a:path w="315595" h="280670">
                <a:moveTo>
                  <a:pt x="0" y="280415"/>
                </a:moveTo>
                <a:lnTo>
                  <a:pt x="315467" y="280415"/>
                </a:lnTo>
                <a:lnTo>
                  <a:pt x="315467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4500" y="2974848"/>
            <a:ext cx="315595" cy="280670"/>
          </a:xfrm>
          <a:custGeom>
            <a:avLst/>
            <a:gdLst/>
            <a:ahLst/>
            <a:cxnLst/>
            <a:rect l="l" t="t" r="r" b="b"/>
            <a:pathLst>
              <a:path w="315595" h="280670">
                <a:moveTo>
                  <a:pt x="0" y="280415"/>
                </a:moveTo>
                <a:lnTo>
                  <a:pt x="315467" y="280415"/>
                </a:lnTo>
                <a:lnTo>
                  <a:pt x="315467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3520" y="4971999"/>
            <a:ext cx="533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protein interaction network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its degree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832" y="103758"/>
            <a:ext cx="572135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Degree </a:t>
            </a:r>
            <a:r>
              <a:rPr spc="-5" dirty="0"/>
              <a:t>Distribution</a:t>
            </a:r>
            <a:r>
              <a:rPr spc="-6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" y="1003808"/>
            <a:ext cx="8013700" cy="2446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Discrete Representation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: </a:t>
            </a:r>
            <a:r>
              <a:rPr sz="1800" spc="10" dirty="0">
                <a:latin typeface="Cambria Math"/>
                <a:cs typeface="Cambria Math"/>
              </a:rPr>
              <a:t>𝑝</a:t>
            </a:r>
            <a:r>
              <a:rPr sz="1950" spc="15" baseline="-14957" dirty="0">
                <a:latin typeface="Cambria Math"/>
                <a:cs typeface="Cambria Math"/>
              </a:rPr>
              <a:t>𝑘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probability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node has degree </a:t>
            </a:r>
            <a:r>
              <a:rPr sz="1800" spc="25" dirty="0">
                <a:latin typeface="Cambria Math"/>
                <a:cs typeface="Cambria Math"/>
              </a:rPr>
              <a:t>𝑘</a:t>
            </a:r>
            <a:r>
              <a:rPr sz="1800" spc="2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150"/>
              </a:lnSpc>
              <a:spcBef>
                <a:spcPts val="1560"/>
              </a:spcBef>
              <a:tabLst>
                <a:tab pos="2454275" algn="l"/>
              </a:tabLst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Continuum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Description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:	</a:t>
            </a:r>
            <a:r>
              <a:rPr sz="1800" spc="15" dirty="0">
                <a:latin typeface="Cambria Math"/>
                <a:cs typeface="Cambria Math"/>
              </a:rPr>
              <a:t>𝑝(𝑘)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 pdf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degrees,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  <a:p>
            <a:pPr marL="3121660">
              <a:lnSpc>
                <a:spcPts val="1540"/>
              </a:lnSpc>
            </a:pPr>
            <a:r>
              <a:rPr sz="1300" spc="70" dirty="0">
                <a:latin typeface="Cambria Math"/>
                <a:cs typeface="Cambria Math"/>
              </a:rPr>
              <a:t>𝑘</a:t>
            </a:r>
            <a:r>
              <a:rPr sz="1575" spc="104" baseline="-13227" dirty="0">
                <a:latin typeface="Cambria Math"/>
                <a:cs typeface="Cambria Math"/>
              </a:rPr>
              <a:t>2</a:t>
            </a:r>
            <a:endParaRPr sz="1575" baseline="-13227">
              <a:latin typeface="Cambria Math"/>
              <a:cs typeface="Cambria Math"/>
            </a:endParaRPr>
          </a:p>
          <a:p>
            <a:pPr marL="2936875">
              <a:lnSpc>
                <a:spcPts val="2150"/>
              </a:lnSpc>
              <a:tabLst>
                <a:tab pos="3310254" algn="l"/>
              </a:tabLst>
            </a:pPr>
            <a:r>
              <a:rPr sz="1800" spc="405" dirty="0">
                <a:latin typeface="Cambria Math"/>
                <a:cs typeface="Cambria Math"/>
              </a:rPr>
              <a:t>න	</a:t>
            </a:r>
            <a:r>
              <a:rPr sz="1800" spc="10" dirty="0">
                <a:latin typeface="Cambria Math"/>
                <a:cs typeface="Cambria Math"/>
              </a:rPr>
              <a:t>𝑝(𝑘)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75" dirty="0">
                <a:latin typeface="Cambria Math"/>
                <a:cs typeface="Cambria Math"/>
              </a:rPr>
              <a:t>ⅆ𝑘</a:t>
            </a:r>
            <a:endParaRPr sz="1800">
              <a:latin typeface="Cambria Math"/>
              <a:cs typeface="Cambria Math"/>
            </a:endParaRPr>
          </a:p>
          <a:p>
            <a:pPr marL="3037840">
              <a:lnSpc>
                <a:spcPct val="100000"/>
              </a:lnSpc>
              <a:spcBef>
                <a:spcPts val="45"/>
              </a:spcBef>
            </a:pPr>
            <a:r>
              <a:rPr sz="1300" spc="70" dirty="0">
                <a:latin typeface="Cambria Math"/>
                <a:cs typeface="Cambria Math"/>
              </a:rPr>
              <a:t>𝑘</a:t>
            </a:r>
            <a:r>
              <a:rPr sz="1575" spc="104" baseline="-13227" dirty="0">
                <a:latin typeface="Cambria Math"/>
                <a:cs typeface="Cambria Math"/>
              </a:rPr>
              <a:t>1</a:t>
            </a:r>
            <a:endParaRPr sz="1575" baseline="-13227">
              <a:latin typeface="Cambria Math"/>
              <a:cs typeface="Cambria Math"/>
            </a:endParaRPr>
          </a:p>
          <a:p>
            <a:pPr marL="50800" marR="43180">
              <a:lnSpc>
                <a:spcPts val="2150"/>
              </a:lnSpc>
              <a:spcBef>
                <a:spcPts val="910"/>
              </a:spcBef>
            </a:pP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probability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5" dirty="0">
                <a:latin typeface="Calibri"/>
                <a:cs typeface="Calibri"/>
              </a:rPr>
              <a:t>node’s </a:t>
            </a:r>
            <a:r>
              <a:rPr sz="1800" spc="-5" dirty="0">
                <a:latin typeface="Calibri"/>
                <a:cs typeface="Calibri"/>
              </a:rPr>
              <a:t>degree is between </a:t>
            </a:r>
            <a:r>
              <a:rPr sz="1800" spc="-5" dirty="0">
                <a:latin typeface="Cambria Math"/>
                <a:cs typeface="Cambria Math"/>
              </a:rPr>
              <a:t>𝑘</a:t>
            </a:r>
            <a:r>
              <a:rPr sz="1950" spc="-7" baseline="-14957" dirty="0">
                <a:latin typeface="Cambria Math"/>
                <a:cs typeface="Cambria Math"/>
              </a:rPr>
              <a:t>1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30" dirty="0">
                <a:latin typeface="Cambria Math"/>
                <a:cs typeface="Cambria Math"/>
              </a:rPr>
              <a:t>𝑘</a:t>
            </a:r>
            <a:r>
              <a:rPr sz="1950" spc="44" baseline="-14957" dirty="0">
                <a:latin typeface="Cambria Math"/>
                <a:cs typeface="Cambria Math"/>
              </a:rPr>
              <a:t>2</a:t>
            </a:r>
            <a:r>
              <a:rPr sz="1800" spc="30" dirty="0">
                <a:latin typeface="Calibri"/>
                <a:cs typeface="Calibri"/>
              </a:rPr>
              <a:t>.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continuum  </a:t>
            </a:r>
            <a:r>
              <a:rPr sz="1800" spc="-15" dirty="0">
                <a:latin typeface="Calibri"/>
                <a:cs typeface="Calibri"/>
              </a:rPr>
              <a:t>form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approximation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discrete form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20" dirty="0">
                <a:latin typeface="Calibri"/>
                <a:cs typeface="Calibri"/>
              </a:rPr>
              <a:t>offers </a:t>
            </a:r>
            <a:r>
              <a:rPr sz="1800" spc="-10" dirty="0">
                <a:latin typeface="Calibri"/>
                <a:cs typeface="Calibri"/>
              </a:rPr>
              <a:t>more flexibility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" y="3699129"/>
            <a:ext cx="3011805" cy="125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Normalization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condition:</a:t>
            </a:r>
            <a:endParaRPr sz="1800">
              <a:latin typeface="Calibri"/>
              <a:cs typeface="Calibri"/>
            </a:endParaRPr>
          </a:p>
          <a:p>
            <a:pPr marL="2035810">
              <a:lnSpc>
                <a:spcPct val="100000"/>
              </a:lnSpc>
              <a:spcBef>
                <a:spcPts val="990"/>
              </a:spcBef>
            </a:pPr>
            <a:r>
              <a:rPr sz="1300" spc="110" dirty="0">
                <a:latin typeface="Cambria Math"/>
                <a:cs typeface="Cambria Math"/>
              </a:rPr>
              <a:t>∞</a:t>
            </a:r>
            <a:endParaRPr sz="1300">
              <a:latin typeface="Cambria Math"/>
              <a:cs typeface="Cambria Math"/>
            </a:endParaRPr>
          </a:p>
          <a:p>
            <a:pPr marL="1961514">
              <a:lnSpc>
                <a:spcPct val="100000"/>
              </a:lnSpc>
              <a:spcBef>
                <a:spcPts val="625"/>
              </a:spcBef>
            </a:pPr>
            <a:r>
              <a:rPr sz="1800" spc="1825" dirty="0">
                <a:latin typeface="Cambria Math"/>
                <a:cs typeface="Cambria Math"/>
              </a:rPr>
              <a:t>෍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𝑝</a:t>
            </a:r>
            <a:r>
              <a:rPr sz="1950" spc="15" baseline="-14957" dirty="0">
                <a:latin typeface="Cambria Math"/>
                <a:cs typeface="Cambria Math"/>
              </a:rPr>
              <a:t>𝑘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975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950720">
              <a:lnSpc>
                <a:spcPct val="100000"/>
              </a:lnSpc>
              <a:spcBef>
                <a:spcPts val="635"/>
              </a:spcBef>
            </a:pPr>
            <a:r>
              <a:rPr sz="1300" spc="45" dirty="0">
                <a:latin typeface="Cambria Math"/>
                <a:cs typeface="Cambria Math"/>
              </a:rPr>
              <a:t>𝑘=0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9357" y="4176140"/>
            <a:ext cx="1551940" cy="702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6850">
              <a:lnSpc>
                <a:spcPts val="1550"/>
              </a:lnSpc>
              <a:spcBef>
                <a:spcPts val="120"/>
              </a:spcBef>
            </a:pPr>
            <a:r>
              <a:rPr sz="1300" spc="110" dirty="0">
                <a:latin typeface="Cambria Math"/>
                <a:cs typeface="Cambria Math"/>
              </a:rPr>
              <a:t>∞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ts val="2150"/>
              </a:lnSpc>
              <a:tabLst>
                <a:tab pos="350520" algn="l"/>
              </a:tabLst>
            </a:pPr>
            <a:r>
              <a:rPr sz="1800" spc="405" dirty="0">
                <a:latin typeface="Cambria Math"/>
                <a:cs typeface="Cambria Math"/>
              </a:rPr>
              <a:t>න	</a:t>
            </a:r>
            <a:r>
              <a:rPr sz="1800" spc="10" dirty="0">
                <a:latin typeface="Cambria Math"/>
                <a:cs typeface="Cambria Math"/>
              </a:rPr>
              <a:t>𝑝(𝑘) </a:t>
            </a:r>
            <a:r>
              <a:rPr sz="1800" spc="-75" dirty="0">
                <a:latin typeface="Cambria Math"/>
                <a:cs typeface="Cambria Math"/>
              </a:rPr>
              <a:t>ⅆ𝑘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-1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113030">
              <a:lnSpc>
                <a:spcPct val="100000"/>
              </a:lnSpc>
              <a:spcBef>
                <a:spcPts val="45"/>
              </a:spcBef>
            </a:pPr>
            <a:r>
              <a:rPr sz="1300" spc="40" dirty="0"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7366634" cy="355663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Bridges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Konigsberg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Networks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Degree, </a:t>
            </a:r>
            <a:r>
              <a:rPr sz="2800" spc="-30" dirty="0">
                <a:latin typeface="Calibri"/>
                <a:cs typeface="Calibri"/>
              </a:rPr>
              <a:t>Average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Degree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Adjacency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Sparse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Weighted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905" y="4930546"/>
            <a:ext cx="6017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an undirected graph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adjacency matrix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symmetric.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36008" y="1359408"/>
            <a:ext cx="172212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53711" y="2345435"/>
            <a:ext cx="173736" cy="17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4208" y="2122932"/>
            <a:ext cx="172212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3096" y="2040635"/>
            <a:ext cx="172212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10910" y="208953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5259" y="200507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2122" y="2250884"/>
            <a:ext cx="5405120" cy="11353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R="102235" algn="ctr">
              <a:lnSpc>
                <a:spcPct val="100000"/>
              </a:lnSpc>
              <a:spcBef>
                <a:spcPts val="610"/>
              </a:spcBef>
            </a:pPr>
            <a:r>
              <a:rPr sz="1200" b="1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25"/>
              </a:spcBef>
            </a:pPr>
            <a:r>
              <a:rPr sz="2400" spc="-5" dirty="0">
                <a:latin typeface="Cambria Math"/>
                <a:cs typeface="Cambria Math"/>
              </a:rPr>
              <a:t>𝐴</a:t>
            </a:r>
            <a:r>
              <a:rPr sz="2400" spc="-7" baseline="-20833" dirty="0">
                <a:latin typeface="Cambria Math"/>
                <a:cs typeface="Cambria Math"/>
              </a:rPr>
              <a:t>𝑖𝑗 </a:t>
            </a:r>
            <a:r>
              <a:rPr sz="2400" dirty="0">
                <a:latin typeface="Cambria Math"/>
                <a:cs typeface="Cambria Math"/>
              </a:rPr>
              <a:t>= 1 </a:t>
            </a:r>
            <a:r>
              <a:rPr sz="1600" spc="-5" dirty="0">
                <a:latin typeface="Arial"/>
                <a:cs typeface="Arial"/>
              </a:rPr>
              <a:t>if there is a link between node </a:t>
            </a:r>
            <a:r>
              <a:rPr sz="1600" spc="-5" dirty="0">
                <a:latin typeface="Cambria Math"/>
                <a:cs typeface="Cambria Math"/>
              </a:rPr>
              <a:t>𝑖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𝑗</a:t>
            </a:r>
            <a:endParaRPr sz="1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mbria Math"/>
                <a:cs typeface="Cambria Math"/>
              </a:rPr>
              <a:t>𝐴</a:t>
            </a:r>
            <a:r>
              <a:rPr sz="2400" spc="-7" baseline="-20833" dirty="0">
                <a:latin typeface="Cambria Math"/>
                <a:cs typeface="Cambria Math"/>
              </a:rPr>
              <a:t>𝑖𝑗 </a:t>
            </a:r>
            <a:r>
              <a:rPr sz="2400" dirty="0">
                <a:latin typeface="Cambria Math"/>
                <a:cs typeface="Cambria Math"/>
              </a:rPr>
              <a:t>= 0 </a:t>
            </a:r>
            <a:r>
              <a:rPr sz="1600" spc="-5" dirty="0">
                <a:latin typeface="Arial"/>
                <a:cs typeface="Arial"/>
              </a:rPr>
              <a:t>if nodes </a:t>
            </a:r>
            <a:r>
              <a:rPr sz="1600" spc="-5" dirty="0">
                <a:latin typeface="Cambria Math"/>
                <a:cs typeface="Cambria Math"/>
              </a:rPr>
              <a:t>𝑖 </a:t>
            </a:r>
            <a:r>
              <a:rPr sz="1600" spc="-5" dirty="0">
                <a:latin typeface="Arial"/>
                <a:cs typeface="Arial"/>
              </a:rPr>
              <a:t>and </a:t>
            </a:r>
            <a:r>
              <a:rPr sz="1600" spc="-5" dirty="0">
                <a:latin typeface="Cambria Math"/>
                <a:cs typeface="Cambria Math"/>
              </a:rPr>
              <a:t>𝑗 </a:t>
            </a:r>
            <a:r>
              <a:rPr sz="1600" spc="-5" dirty="0">
                <a:latin typeface="Arial"/>
                <a:cs typeface="Arial"/>
              </a:rPr>
              <a:t>are not connected to each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other.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1550" y="1504950"/>
            <a:ext cx="722630" cy="647700"/>
          </a:xfrm>
          <a:custGeom>
            <a:avLst/>
            <a:gdLst/>
            <a:ahLst/>
            <a:cxnLst/>
            <a:rect l="l" t="t" r="r" b="b"/>
            <a:pathLst>
              <a:path w="722629" h="647700">
                <a:moveTo>
                  <a:pt x="0" y="0"/>
                </a:moveTo>
                <a:lnTo>
                  <a:pt x="722122" y="64731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1341" y="1526286"/>
            <a:ext cx="82550" cy="807085"/>
          </a:xfrm>
          <a:custGeom>
            <a:avLst/>
            <a:gdLst/>
            <a:ahLst/>
            <a:cxnLst/>
            <a:rect l="l" t="t" r="r" b="b"/>
            <a:pathLst>
              <a:path w="82550" h="807085">
                <a:moveTo>
                  <a:pt x="82042" y="0"/>
                </a:moveTo>
                <a:lnTo>
                  <a:pt x="0" y="80708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3638" y="2266950"/>
            <a:ext cx="780415" cy="165100"/>
          </a:xfrm>
          <a:custGeom>
            <a:avLst/>
            <a:gdLst/>
            <a:ahLst/>
            <a:cxnLst/>
            <a:rect l="l" t="t" r="r" b="b"/>
            <a:pathLst>
              <a:path w="780414" h="165100">
                <a:moveTo>
                  <a:pt x="0" y="164719"/>
                </a:moveTo>
                <a:lnTo>
                  <a:pt x="78016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1550" y="1504950"/>
            <a:ext cx="1706880" cy="623570"/>
          </a:xfrm>
          <a:custGeom>
            <a:avLst/>
            <a:gdLst/>
            <a:ahLst/>
            <a:cxnLst/>
            <a:rect l="l" t="t" r="r" b="b"/>
            <a:pathLst>
              <a:path w="1706879" h="623569">
                <a:moveTo>
                  <a:pt x="0" y="0"/>
                </a:moveTo>
                <a:lnTo>
                  <a:pt x="1706752" y="62331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727198" y="103758"/>
            <a:ext cx="3694429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Adjacency</a:t>
            </a:r>
            <a:r>
              <a:rPr spc="-110" dirty="0"/>
              <a:t> </a:t>
            </a:r>
            <a:r>
              <a:rPr spc="-5" dirty="0"/>
              <a:t>Matrix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634742" y="3938778"/>
            <a:ext cx="226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figure </a:t>
            </a:r>
            <a:r>
              <a:rPr sz="1800" spc="-5" dirty="0">
                <a:latin typeface="Calibri"/>
                <a:cs typeface="Calibri"/>
              </a:rPr>
              <a:t>above,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71796" y="3688841"/>
            <a:ext cx="1471295" cy="849630"/>
          </a:xfrm>
          <a:custGeom>
            <a:avLst/>
            <a:gdLst/>
            <a:ahLst/>
            <a:cxnLst/>
            <a:rect l="l" t="t" r="r" b="b"/>
            <a:pathLst>
              <a:path w="1471295" h="849629">
                <a:moveTo>
                  <a:pt x="1347596" y="0"/>
                </a:moveTo>
                <a:lnTo>
                  <a:pt x="1339977" y="7619"/>
                </a:lnTo>
                <a:lnTo>
                  <a:pt x="1364527" y="44007"/>
                </a:lnTo>
                <a:lnTo>
                  <a:pt x="1385982" y="85931"/>
                </a:lnTo>
                <a:lnTo>
                  <a:pt x="1404342" y="133403"/>
                </a:lnTo>
                <a:lnTo>
                  <a:pt x="1419605" y="186435"/>
                </a:lnTo>
                <a:lnTo>
                  <a:pt x="1429419" y="231656"/>
                </a:lnTo>
                <a:lnTo>
                  <a:pt x="1437062" y="278022"/>
                </a:lnTo>
                <a:lnTo>
                  <a:pt x="1442530" y="325552"/>
                </a:lnTo>
                <a:lnTo>
                  <a:pt x="1445814" y="374265"/>
                </a:lnTo>
                <a:lnTo>
                  <a:pt x="1446911" y="424179"/>
                </a:lnTo>
                <a:lnTo>
                  <a:pt x="1445814" y="472964"/>
                </a:lnTo>
                <a:lnTo>
                  <a:pt x="1442530" y="521023"/>
                </a:lnTo>
                <a:lnTo>
                  <a:pt x="1437062" y="568362"/>
                </a:lnTo>
                <a:lnTo>
                  <a:pt x="1429419" y="614988"/>
                </a:lnTo>
                <a:lnTo>
                  <a:pt x="1419605" y="660907"/>
                </a:lnTo>
                <a:lnTo>
                  <a:pt x="1404342" y="714955"/>
                </a:lnTo>
                <a:lnTo>
                  <a:pt x="1385982" y="763177"/>
                </a:lnTo>
                <a:lnTo>
                  <a:pt x="1364527" y="805576"/>
                </a:lnTo>
                <a:lnTo>
                  <a:pt x="1339977" y="842149"/>
                </a:lnTo>
                <a:lnTo>
                  <a:pt x="1347596" y="849617"/>
                </a:lnTo>
                <a:lnTo>
                  <a:pt x="1374509" y="813761"/>
                </a:lnTo>
                <a:lnTo>
                  <a:pt x="1398492" y="771698"/>
                </a:lnTo>
                <a:lnTo>
                  <a:pt x="1419570" y="723417"/>
                </a:lnTo>
                <a:lnTo>
                  <a:pt x="1437766" y="668908"/>
                </a:lnTo>
                <a:lnTo>
                  <a:pt x="1449775" y="622243"/>
                </a:lnTo>
                <a:lnTo>
                  <a:pt x="1459125" y="574443"/>
                </a:lnTo>
                <a:lnTo>
                  <a:pt x="1465811" y="525503"/>
                </a:lnTo>
                <a:lnTo>
                  <a:pt x="1469827" y="475417"/>
                </a:lnTo>
                <a:lnTo>
                  <a:pt x="1471167" y="424179"/>
                </a:lnTo>
                <a:lnTo>
                  <a:pt x="1469827" y="372059"/>
                </a:lnTo>
                <a:lnTo>
                  <a:pt x="1465811" y="321462"/>
                </a:lnTo>
                <a:lnTo>
                  <a:pt x="1459125" y="272389"/>
                </a:lnTo>
                <a:lnTo>
                  <a:pt x="1449775" y="224840"/>
                </a:lnTo>
                <a:lnTo>
                  <a:pt x="1437766" y="178815"/>
                </a:lnTo>
                <a:lnTo>
                  <a:pt x="1419570" y="125212"/>
                </a:lnTo>
                <a:lnTo>
                  <a:pt x="1398492" y="77549"/>
                </a:lnTo>
                <a:lnTo>
                  <a:pt x="1374509" y="35815"/>
                </a:lnTo>
                <a:lnTo>
                  <a:pt x="1347596" y="0"/>
                </a:lnTo>
                <a:close/>
              </a:path>
              <a:path w="1471295" h="849629">
                <a:moveTo>
                  <a:pt x="123570" y="0"/>
                </a:moveTo>
                <a:lnTo>
                  <a:pt x="96641" y="35815"/>
                </a:lnTo>
                <a:lnTo>
                  <a:pt x="72628" y="77549"/>
                </a:lnTo>
                <a:lnTo>
                  <a:pt x="51544" y="125212"/>
                </a:lnTo>
                <a:lnTo>
                  <a:pt x="33400" y="178815"/>
                </a:lnTo>
                <a:lnTo>
                  <a:pt x="21392" y="224840"/>
                </a:lnTo>
                <a:lnTo>
                  <a:pt x="12042" y="272389"/>
                </a:lnTo>
                <a:lnTo>
                  <a:pt x="5356" y="321462"/>
                </a:lnTo>
                <a:lnTo>
                  <a:pt x="1340" y="372059"/>
                </a:lnTo>
                <a:lnTo>
                  <a:pt x="0" y="424179"/>
                </a:lnTo>
                <a:lnTo>
                  <a:pt x="1340" y="475417"/>
                </a:lnTo>
                <a:lnTo>
                  <a:pt x="5356" y="525503"/>
                </a:lnTo>
                <a:lnTo>
                  <a:pt x="12042" y="574443"/>
                </a:lnTo>
                <a:lnTo>
                  <a:pt x="21392" y="622243"/>
                </a:lnTo>
                <a:lnTo>
                  <a:pt x="33400" y="668908"/>
                </a:lnTo>
                <a:lnTo>
                  <a:pt x="51544" y="723417"/>
                </a:lnTo>
                <a:lnTo>
                  <a:pt x="72628" y="771698"/>
                </a:lnTo>
                <a:lnTo>
                  <a:pt x="96641" y="813761"/>
                </a:lnTo>
                <a:lnTo>
                  <a:pt x="123570" y="849617"/>
                </a:lnTo>
                <a:lnTo>
                  <a:pt x="131063" y="842149"/>
                </a:lnTo>
                <a:lnTo>
                  <a:pt x="106515" y="805576"/>
                </a:lnTo>
                <a:lnTo>
                  <a:pt x="85074" y="763177"/>
                </a:lnTo>
                <a:lnTo>
                  <a:pt x="66752" y="714955"/>
                </a:lnTo>
                <a:lnTo>
                  <a:pt x="51562" y="660907"/>
                </a:lnTo>
                <a:lnTo>
                  <a:pt x="41699" y="614988"/>
                </a:lnTo>
                <a:lnTo>
                  <a:pt x="34050" y="568362"/>
                </a:lnTo>
                <a:lnTo>
                  <a:pt x="28601" y="521023"/>
                </a:lnTo>
                <a:lnTo>
                  <a:pt x="25341" y="472964"/>
                </a:lnTo>
                <a:lnTo>
                  <a:pt x="24256" y="424179"/>
                </a:lnTo>
                <a:lnTo>
                  <a:pt x="25353" y="374265"/>
                </a:lnTo>
                <a:lnTo>
                  <a:pt x="28637" y="325552"/>
                </a:lnTo>
                <a:lnTo>
                  <a:pt x="34105" y="278022"/>
                </a:lnTo>
                <a:lnTo>
                  <a:pt x="41748" y="231656"/>
                </a:lnTo>
                <a:lnTo>
                  <a:pt x="51562" y="186435"/>
                </a:lnTo>
                <a:lnTo>
                  <a:pt x="66805" y="133403"/>
                </a:lnTo>
                <a:lnTo>
                  <a:pt x="85121" y="85931"/>
                </a:lnTo>
                <a:lnTo>
                  <a:pt x="106533" y="44007"/>
                </a:lnTo>
                <a:lnTo>
                  <a:pt x="131063" y="7619"/>
                </a:lnTo>
                <a:lnTo>
                  <a:pt x="123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97907" y="3566921"/>
            <a:ext cx="1219200" cy="106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0	1	0	1</a:t>
            </a:r>
          </a:p>
          <a:p>
            <a:pPr marL="12700">
              <a:lnSpc>
                <a:spcPts val="1960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1	0	0	1</a:t>
            </a:r>
          </a:p>
          <a:p>
            <a:pPr marL="12700">
              <a:lnSpc>
                <a:spcPts val="1964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0	0	0	1</a:t>
            </a:r>
          </a:p>
          <a:p>
            <a:pPr marL="12700">
              <a:lnSpc>
                <a:spcPts val="2135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1	1	1	0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46251" y="868807"/>
            <a:ext cx="558101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adjacency matrix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graph </a:t>
            </a:r>
            <a:r>
              <a:rPr sz="1800" dirty="0">
                <a:latin typeface="Calibri"/>
                <a:cs typeface="Calibri"/>
              </a:rPr>
              <a:t>in a </a:t>
            </a:r>
            <a:r>
              <a:rPr sz="1800" spc="-5" dirty="0">
                <a:latin typeface="Calibri"/>
                <a:cs typeface="Calibri"/>
              </a:rPr>
              <a:t>matrix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form.</a:t>
            </a:r>
            <a:endParaRPr sz="1800" dirty="0">
              <a:latin typeface="Calibri"/>
              <a:cs typeface="Calibri"/>
            </a:endParaRPr>
          </a:p>
          <a:p>
            <a:pPr marR="1555115" algn="r">
              <a:lnSpc>
                <a:spcPct val="100000"/>
              </a:lnSpc>
              <a:spcBef>
                <a:spcPts val="1420"/>
              </a:spcBef>
            </a:pPr>
            <a:r>
              <a:rPr sz="1200" b="1" spc="-5" dirty="0">
                <a:latin typeface="Arial"/>
                <a:cs typeface="Arial"/>
              </a:rPr>
              <a:t>4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14998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Undirected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Graph: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3523" y="1395983"/>
            <a:ext cx="17373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65903" y="1565910"/>
            <a:ext cx="144780" cy="823594"/>
          </a:xfrm>
          <a:custGeom>
            <a:avLst/>
            <a:gdLst/>
            <a:ahLst/>
            <a:cxnLst/>
            <a:rect l="l" t="t" r="r" b="b"/>
            <a:pathLst>
              <a:path w="144779" h="823594">
                <a:moveTo>
                  <a:pt x="89876" y="51044"/>
                </a:moveTo>
                <a:lnTo>
                  <a:pt x="74748" y="71881"/>
                </a:lnTo>
                <a:lnTo>
                  <a:pt x="0" y="820801"/>
                </a:lnTo>
                <a:lnTo>
                  <a:pt x="25781" y="823340"/>
                </a:lnTo>
                <a:lnTo>
                  <a:pt x="100536" y="74352"/>
                </a:lnTo>
                <a:lnTo>
                  <a:pt x="89876" y="51044"/>
                </a:lnTo>
                <a:close/>
              </a:path>
              <a:path w="144779" h="823594">
                <a:moveTo>
                  <a:pt x="106082" y="24256"/>
                </a:moveTo>
                <a:lnTo>
                  <a:pt x="79501" y="24256"/>
                </a:lnTo>
                <a:lnTo>
                  <a:pt x="105283" y="26797"/>
                </a:lnTo>
                <a:lnTo>
                  <a:pt x="100536" y="74352"/>
                </a:lnTo>
                <a:lnTo>
                  <a:pt x="118224" y="113029"/>
                </a:lnTo>
                <a:lnTo>
                  <a:pt x="121031" y="119252"/>
                </a:lnTo>
                <a:lnTo>
                  <a:pt x="128650" y="122174"/>
                </a:lnTo>
                <a:lnTo>
                  <a:pt x="135255" y="119125"/>
                </a:lnTo>
                <a:lnTo>
                  <a:pt x="141732" y="116204"/>
                </a:lnTo>
                <a:lnTo>
                  <a:pt x="144653" y="108457"/>
                </a:lnTo>
                <a:lnTo>
                  <a:pt x="141605" y="101980"/>
                </a:lnTo>
                <a:lnTo>
                  <a:pt x="106082" y="24256"/>
                </a:lnTo>
                <a:close/>
              </a:path>
              <a:path w="144779" h="823594">
                <a:moveTo>
                  <a:pt x="94996" y="0"/>
                </a:moveTo>
                <a:lnTo>
                  <a:pt x="29083" y="90804"/>
                </a:lnTo>
                <a:lnTo>
                  <a:pt x="24892" y="96519"/>
                </a:lnTo>
                <a:lnTo>
                  <a:pt x="26162" y="104648"/>
                </a:lnTo>
                <a:lnTo>
                  <a:pt x="37846" y="113029"/>
                </a:lnTo>
                <a:lnTo>
                  <a:pt x="45847" y="111760"/>
                </a:lnTo>
                <a:lnTo>
                  <a:pt x="50037" y="105917"/>
                </a:lnTo>
                <a:lnTo>
                  <a:pt x="74748" y="71881"/>
                </a:lnTo>
                <a:lnTo>
                  <a:pt x="79501" y="24256"/>
                </a:lnTo>
                <a:lnTo>
                  <a:pt x="106082" y="24256"/>
                </a:lnTo>
                <a:lnTo>
                  <a:pt x="94996" y="0"/>
                </a:lnTo>
                <a:close/>
              </a:path>
              <a:path w="144779" h="823594">
                <a:moveTo>
                  <a:pt x="104877" y="30861"/>
                </a:moveTo>
                <a:lnTo>
                  <a:pt x="80645" y="30861"/>
                </a:lnTo>
                <a:lnTo>
                  <a:pt x="102870" y="33147"/>
                </a:lnTo>
                <a:lnTo>
                  <a:pt x="89876" y="51044"/>
                </a:lnTo>
                <a:lnTo>
                  <a:pt x="100536" y="74352"/>
                </a:lnTo>
                <a:lnTo>
                  <a:pt x="104877" y="30861"/>
                </a:lnTo>
                <a:close/>
              </a:path>
              <a:path w="144779" h="823594">
                <a:moveTo>
                  <a:pt x="79501" y="24256"/>
                </a:moveTo>
                <a:lnTo>
                  <a:pt x="74748" y="71881"/>
                </a:lnTo>
                <a:lnTo>
                  <a:pt x="89876" y="51044"/>
                </a:lnTo>
                <a:lnTo>
                  <a:pt x="80645" y="30861"/>
                </a:lnTo>
                <a:lnTo>
                  <a:pt x="104877" y="30861"/>
                </a:lnTo>
                <a:lnTo>
                  <a:pt x="105283" y="26797"/>
                </a:lnTo>
                <a:lnTo>
                  <a:pt x="79501" y="24256"/>
                </a:lnTo>
                <a:close/>
              </a:path>
              <a:path w="144779" h="823594">
                <a:moveTo>
                  <a:pt x="80645" y="30861"/>
                </a:moveTo>
                <a:lnTo>
                  <a:pt x="89876" y="51044"/>
                </a:lnTo>
                <a:lnTo>
                  <a:pt x="102870" y="33147"/>
                </a:lnTo>
                <a:lnTo>
                  <a:pt x="80645" y="30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1228" y="2382011"/>
            <a:ext cx="17373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1723" y="2159507"/>
            <a:ext cx="17373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20611" y="2077211"/>
            <a:ext cx="17373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8486" y="2267457"/>
            <a:ext cx="782955" cy="215265"/>
          </a:xfrm>
          <a:custGeom>
            <a:avLst/>
            <a:gdLst/>
            <a:ahLst/>
            <a:cxnLst/>
            <a:rect l="l" t="t" r="r" b="b"/>
            <a:pathLst>
              <a:path w="782954" h="215264">
                <a:moveTo>
                  <a:pt x="708178" y="40146"/>
                </a:moveTo>
                <a:lnTo>
                  <a:pt x="0" y="189737"/>
                </a:lnTo>
                <a:lnTo>
                  <a:pt x="5334" y="215010"/>
                </a:lnTo>
                <a:lnTo>
                  <a:pt x="713437" y="65554"/>
                </a:lnTo>
                <a:lnTo>
                  <a:pt x="732554" y="48223"/>
                </a:lnTo>
                <a:lnTo>
                  <a:pt x="708178" y="40146"/>
                </a:lnTo>
                <a:close/>
              </a:path>
              <a:path w="782954" h="215264">
                <a:moveTo>
                  <a:pt x="760724" y="30225"/>
                </a:moveTo>
                <a:lnTo>
                  <a:pt x="755141" y="30225"/>
                </a:lnTo>
                <a:lnTo>
                  <a:pt x="760476" y="55625"/>
                </a:lnTo>
                <a:lnTo>
                  <a:pt x="713437" y="65554"/>
                </a:lnTo>
                <a:lnTo>
                  <a:pt x="677037" y="98551"/>
                </a:lnTo>
                <a:lnTo>
                  <a:pt x="676655" y="106679"/>
                </a:lnTo>
                <a:lnTo>
                  <a:pt x="686308" y="117347"/>
                </a:lnTo>
                <a:lnTo>
                  <a:pt x="694436" y="117728"/>
                </a:lnTo>
                <a:lnTo>
                  <a:pt x="782954" y="37591"/>
                </a:lnTo>
                <a:lnTo>
                  <a:pt x="760724" y="30225"/>
                </a:lnTo>
                <a:close/>
              </a:path>
              <a:path w="782954" h="215264">
                <a:moveTo>
                  <a:pt x="732554" y="48223"/>
                </a:moveTo>
                <a:lnTo>
                  <a:pt x="713437" y="65554"/>
                </a:lnTo>
                <a:lnTo>
                  <a:pt x="760476" y="55625"/>
                </a:lnTo>
                <a:lnTo>
                  <a:pt x="760395" y="55244"/>
                </a:lnTo>
                <a:lnTo>
                  <a:pt x="753745" y="55244"/>
                </a:lnTo>
                <a:lnTo>
                  <a:pt x="732554" y="48223"/>
                </a:lnTo>
                <a:close/>
              </a:path>
              <a:path w="782954" h="215264">
                <a:moveTo>
                  <a:pt x="749046" y="33274"/>
                </a:moveTo>
                <a:lnTo>
                  <a:pt x="732554" y="48223"/>
                </a:lnTo>
                <a:lnTo>
                  <a:pt x="753745" y="55244"/>
                </a:lnTo>
                <a:lnTo>
                  <a:pt x="749046" y="33274"/>
                </a:lnTo>
                <a:close/>
              </a:path>
              <a:path w="782954" h="215264">
                <a:moveTo>
                  <a:pt x="755782" y="33274"/>
                </a:moveTo>
                <a:lnTo>
                  <a:pt x="749046" y="33274"/>
                </a:lnTo>
                <a:lnTo>
                  <a:pt x="753745" y="55244"/>
                </a:lnTo>
                <a:lnTo>
                  <a:pt x="760395" y="55244"/>
                </a:lnTo>
                <a:lnTo>
                  <a:pt x="755782" y="33274"/>
                </a:lnTo>
                <a:close/>
              </a:path>
              <a:path w="782954" h="215264">
                <a:moveTo>
                  <a:pt x="755141" y="30225"/>
                </a:moveTo>
                <a:lnTo>
                  <a:pt x="708178" y="40146"/>
                </a:lnTo>
                <a:lnTo>
                  <a:pt x="732554" y="48223"/>
                </a:lnTo>
                <a:lnTo>
                  <a:pt x="749046" y="33274"/>
                </a:lnTo>
                <a:lnTo>
                  <a:pt x="755782" y="33274"/>
                </a:lnTo>
                <a:lnTo>
                  <a:pt x="755141" y="30225"/>
                </a:lnTo>
                <a:close/>
              </a:path>
              <a:path w="782954" h="215264">
                <a:moveTo>
                  <a:pt x="669671" y="0"/>
                </a:moveTo>
                <a:lnTo>
                  <a:pt x="662304" y="3682"/>
                </a:lnTo>
                <a:lnTo>
                  <a:pt x="660018" y="10540"/>
                </a:lnTo>
                <a:lnTo>
                  <a:pt x="657860" y="17271"/>
                </a:lnTo>
                <a:lnTo>
                  <a:pt x="661542" y="24637"/>
                </a:lnTo>
                <a:lnTo>
                  <a:pt x="708178" y="40146"/>
                </a:lnTo>
                <a:lnTo>
                  <a:pt x="755141" y="30225"/>
                </a:lnTo>
                <a:lnTo>
                  <a:pt x="760724" y="30225"/>
                </a:lnTo>
                <a:lnTo>
                  <a:pt x="669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4621" y="1529333"/>
            <a:ext cx="1711325" cy="657225"/>
          </a:xfrm>
          <a:custGeom>
            <a:avLst/>
            <a:gdLst/>
            <a:ahLst/>
            <a:cxnLst/>
            <a:rect l="l" t="t" r="r" b="b"/>
            <a:pathLst>
              <a:path w="1711325" h="657225">
                <a:moveTo>
                  <a:pt x="1637516" y="622462"/>
                </a:moveTo>
                <a:lnTo>
                  <a:pt x="1589151" y="631189"/>
                </a:lnTo>
                <a:lnTo>
                  <a:pt x="1584578" y="637920"/>
                </a:lnTo>
                <a:lnTo>
                  <a:pt x="1587118" y="652017"/>
                </a:lnTo>
                <a:lnTo>
                  <a:pt x="1593850" y="656716"/>
                </a:lnTo>
                <a:lnTo>
                  <a:pt x="1692218" y="638937"/>
                </a:lnTo>
                <a:lnTo>
                  <a:pt x="1682623" y="638937"/>
                </a:lnTo>
                <a:lnTo>
                  <a:pt x="1637516" y="622462"/>
                </a:lnTo>
                <a:close/>
              </a:path>
              <a:path w="1711325" h="657225">
                <a:moveTo>
                  <a:pt x="1662923" y="617869"/>
                </a:moveTo>
                <a:lnTo>
                  <a:pt x="1637516" y="622462"/>
                </a:lnTo>
                <a:lnTo>
                  <a:pt x="1682623" y="638937"/>
                </a:lnTo>
                <a:lnTo>
                  <a:pt x="1684058" y="635000"/>
                </a:lnTo>
                <a:lnTo>
                  <a:pt x="1677162" y="635000"/>
                </a:lnTo>
                <a:lnTo>
                  <a:pt x="1662923" y="617869"/>
                </a:lnTo>
                <a:close/>
              </a:path>
              <a:path w="1711325" h="657225">
                <a:moveTo>
                  <a:pt x="1626869" y="542925"/>
                </a:moveTo>
                <a:lnTo>
                  <a:pt x="1621408" y="547496"/>
                </a:lnTo>
                <a:lnTo>
                  <a:pt x="1615820" y="552068"/>
                </a:lnTo>
                <a:lnTo>
                  <a:pt x="1615058" y="560196"/>
                </a:lnTo>
                <a:lnTo>
                  <a:pt x="1619630" y="565785"/>
                </a:lnTo>
                <a:lnTo>
                  <a:pt x="1646502" y="598113"/>
                </a:lnTo>
                <a:lnTo>
                  <a:pt x="1691513" y="614552"/>
                </a:lnTo>
                <a:lnTo>
                  <a:pt x="1682623" y="638937"/>
                </a:lnTo>
                <a:lnTo>
                  <a:pt x="1692218" y="638937"/>
                </a:lnTo>
                <a:lnTo>
                  <a:pt x="1711198" y="635507"/>
                </a:lnTo>
                <a:lnTo>
                  <a:pt x="1639569" y="549148"/>
                </a:lnTo>
                <a:lnTo>
                  <a:pt x="1634998" y="543687"/>
                </a:lnTo>
                <a:lnTo>
                  <a:pt x="1626869" y="542925"/>
                </a:lnTo>
                <a:close/>
              </a:path>
              <a:path w="1711325" h="657225">
                <a:moveTo>
                  <a:pt x="1684781" y="613917"/>
                </a:moveTo>
                <a:lnTo>
                  <a:pt x="1662923" y="617869"/>
                </a:lnTo>
                <a:lnTo>
                  <a:pt x="1677162" y="635000"/>
                </a:lnTo>
                <a:lnTo>
                  <a:pt x="1684781" y="613917"/>
                </a:lnTo>
                <a:close/>
              </a:path>
              <a:path w="1711325" h="657225">
                <a:moveTo>
                  <a:pt x="1689774" y="613917"/>
                </a:moveTo>
                <a:lnTo>
                  <a:pt x="1684781" y="613917"/>
                </a:lnTo>
                <a:lnTo>
                  <a:pt x="1677162" y="635000"/>
                </a:lnTo>
                <a:lnTo>
                  <a:pt x="1684058" y="635000"/>
                </a:lnTo>
                <a:lnTo>
                  <a:pt x="1691513" y="614552"/>
                </a:lnTo>
                <a:lnTo>
                  <a:pt x="1689774" y="613917"/>
                </a:lnTo>
                <a:close/>
              </a:path>
              <a:path w="1711325" h="657225">
                <a:moveTo>
                  <a:pt x="8889" y="0"/>
                </a:moveTo>
                <a:lnTo>
                  <a:pt x="0" y="24383"/>
                </a:lnTo>
                <a:lnTo>
                  <a:pt x="1637516" y="622462"/>
                </a:lnTo>
                <a:lnTo>
                  <a:pt x="1662923" y="617869"/>
                </a:lnTo>
                <a:lnTo>
                  <a:pt x="1646502" y="598113"/>
                </a:lnTo>
                <a:lnTo>
                  <a:pt x="8889" y="0"/>
                </a:lnTo>
                <a:close/>
              </a:path>
              <a:path w="1711325" h="657225">
                <a:moveTo>
                  <a:pt x="1646502" y="598113"/>
                </a:moveTo>
                <a:lnTo>
                  <a:pt x="1662923" y="617869"/>
                </a:lnTo>
                <a:lnTo>
                  <a:pt x="1684781" y="613917"/>
                </a:lnTo>
                <a:lnTo>
                  <a:pt x="1689774" y="613917"/>
                </a:lnTo>
                <a:lnTo>
                  <a:pt x="1646502" y="598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0429" y="1531874"/>
            <a:ext cx="730885" cy="657225"/>
          </a:xfrm>
          <a:custGeom>
            <a:avLst/>
            <a:gdLst/>
            <a:ahLst/>
            <a:cxnLst/>
            <a:rect l="l" t="t" r="r" b="b"/>
            <a:pathLst>
              <a:path w="730885" h="657225">
                <a:moveTo>
                  <a:pt x="619125" y="607695"/>
                </a:moveTo>
                <a:lnTo>
                  <a:pt x="612394" y="612139"/>
                </a:lnTo>
                <a:lnTo>
                  <a:pt x="610870" y="619125"/>
                </a:lnTo>
                <a:lnTo>
                  <a:pt x="609473" y="626110"/>
                </a:lnTo>
                <a:lnTo>
                  <a:pt x="613918" y="632967"/>
                </a:lnTo>
                <a:lnTo>
                  <a:pt x="730885" y="657098"/>
                </a:lnTo>
                <a:lnTo>
                  <a:pt x="728429" y="649477"/>
                </a:lnTo>
                <a:lnTo>
                  <a:pt x="703072" y="649477"/>
                </a:lnTo>
                <a:lnTo>
                  <a:pt x="667500" y="617594"/>
                </a:lnTo>
                <a:lnTo>
                  <a:pt x="619125" y="607695"/>
                </a:lnTo>
                <a:close/>
              </a:path>
              <a:path w="730885" h="657225">
                <a:moveTo>
                  <a:pt x="667500" y="617594"/>
                </a:moveTo>
                <a:lnTo>
                  <a:pt x="703072" y="649477"/>
                </a:lnTo>
                <a:lnTo>
                  <a:pt x="708104" y="643889"/>
                </a:lnTo>
                <a:lnTo>
                  <a:pt x="699389" y="643889"/>
                </a:lnTo>
                <a:lnTo>
                  <a:pt x="692597" y="622765"/>
                </a:lnTo>
                <a:lnTo>
                  <a:pt x="667500" y="617594"/>
                </a:lnTo>
                <a:close/>
              </a:path>
              <a:path w="730885" h="657225">
                <a:moveTo>
                  <a:pt x="686943" y="539750"/>
                </a:moveTo>
                <a:lnTo>
                  <a:pt x="673354" y="544067"/>
                </a:lnTo>
                <a:lnTo>
                  <a:pt x="669544" y="551434"/>
                </a:lnTo>
                <a:lnTo>
                  <a:pt x="671830" y="558164"/>
                </a:lnTo>
                <a:lnTo>
                  <a:pt x="684766" y="598406"/>
                </a:lnTo>
                <a:lnTo>
                  <a:pt x="720344" y="630301"/>
                </a:lnTo>
                <a:lnTo>
                  <a:pt x="703072" y="649477"/>
                </a:lnTo>
                <a:lnTo>
                  <a:pt x="728429" y="649477"/>
                </a:lnTo>
                <a:lnTo>
                  <a:pt x="696468" y="550290"/>
                </a:lnTo>
                <a:lnTo>
                  <a:pt x="694182" y="543433"/>
                </a:lnTo>
                <a:lnTo>
                  <a:pt x="686943" y="539750"/>
                </a:lnTo>
                <a:close/>
              </a:path>
              <a:path w="730885" h="657225">
                <a:moveTo>
                  <a:pt x="692597" y="622765"/>
                </a:moveTo>
                <a:lnTo>
                  <a:pt x="699389" y="643889"/>
                </a:lnTo>
                <a:lnTo>
                  <a:pt x="714375" y="627252"/>
                </a:lnTo>
                <a:lnTo>
                  <a:pt x="692597" y="622765"/>
                </a:lnTo>
                <a:close/>
              </a:path>
              <a:path w="730885" h="657225">
                <a:moveTo>
                  <a:pt x="684766" y="598406"/>
                </a:moveTo>
                <a:lnTo>
                  <a:pt x="692597" y="622765"/>
                </a:lnTo>
                <a:lnTo>
                  <a:pt x="714375" y="627252"/>
                </a:lnTo>
                <a:lnTo>
                  <a:pt x="699389" y="643889"/>
                </a:lnTo>
                <a:lnTo>
                  <a:pt x="708104" y="643889"/>
                </a:lnTo>
                <a:lnTo>
                  <a:pt x="720344" y="630301"/>
                </a:lnTo>
                <a:lnTo>
                  <a:pt x="684766" y="598406"/>
                </a:lnTo>
                <a:close/>
              </a:path>
              <a:path w="730885" h="657225">
                <a:moveTo>
                  <a:pt x="17272" y="0"/>
                </a:moveTo>
                <a:lnTo>
                  <a:pt x="0" y="19303"/>
                </a:lnTo>
                <a:lnTo>
                  <a:pt x="667500" y="617594"/>
                </a:lnTo>
                <a:lnTo>
                  <a:pt x="692597" y="622765"/>
                </a:lnTo>
                <a:lnTo>
                  <a:pt x="684766" y="598406"/>
                </a:lnTo>
                <a:lnTo>
                  <a:pt x="17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04765" y="136347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7791" y="21269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3029" y="203949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46529" y="103758"/>
            <a:ext cx="525145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Adjacency </a:t>
            </a:r>
            <a:r>
              <a:rPr spc="-5" dirty="0"/>
              <a:t>Matrix</a:t>
            </a:r>
            <a:r>
              <a:rPr spc="-12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84045" y="1724660"/>
            <a:ext cx="1690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Directed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Graph: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9422" y="2271830"/>
            <a:ext cx="4584700" cy="117538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632460" algn="ctr">
              <a:lnSpc>
                <a:spcPct val="100000"/>
              </a:lnSpc>
              <a:spcBef>
                <a:spcPts val="715"/>
              </a:spcBef>
            </a:pPr>
            <a:r>
              <a:rPr sz="1200" b="1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𝐴</a:t>
            </a:r>
            <a:r>
              <a:rPr sz="2400" baseline="-20833" dirty="0">
                <a:latin typeface="Cambria Math"/>
                <a:cs typeface="Cambria Math"/>
              </a:rPr>
              <a:t>𝑖𝑗 </a:t>
            </a:r>
            <a:r>
              <a:rPr sz="2400" dirty="0">
                <a:latin typeface="Cambria Math"/>
                <a:cs typeface="Cambria Math"/>
              </a:rPr>
              <a:t>= 1 </a:t>
            </a:r>
            <a:r>
              <a:rPr sz="1600" spc="-5" dirty="0">
                <a:latin typeface="Arial"/>
                <a:cs typeface="Arial"/>
              </a:rPr>
              <a:t>if there is a link from node </a:t>
            </a:r>
            <a:r>
              <a:rPr sz="1600" spc="-5" dirty="0">
                <a:latin typeface="Cambria Math"/>
                <a:cs typeface="Cambria Math"/>
              </a:rPr>
              <a:t>𝑖 </a:t>
            </a:r>
            <a:r>
              <a:rPr sz="1600" spc="-5" dirty="0">
                <a:latin typeface="Arial"/>
                <a:cs typeface="Arial"/>
              </a:rPr>
              <a:t>to node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𝑗</a:t>
            </a:r>
            <a:endParaRPr sz="16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latin typeface="Cambria Math"/>
                <a:cs typeface="Cambria Math"/>
              </a:rPr>
              <a:t>𝐴</a:t>
            </a:r>
            <a:r>
              <a:rPr sz="2400" spc="-7" baseline="-20833" dirty="0">
                <a:latin typeface="Cambria Math"/>
                <a:cs typeface="Cambria Math"/>
              </a:rPr>
              <a:t>𝑖𝑗 </a:t>
            </a:r>
            <a:r>
              <a:rPr sz="2400" dirty="0">
                <a:latin typeface="Cambria Math"/>
                <a:cs typeface="Cambria Math"/>
              </a:rPr>
              <a:t>= 0 </a:t>
            </a:r>
            <a:r>
              <a:rPr sz="1600" spc="-5" dirty="0">
                <a:latin typeface="Arial"/>
                <a:cs typeface="Arial"/>
              </a:rPr>
              <a:t>if there is no link from node </a:t>
            </a:r>
            <a:r>
              <a:rPr sz="1600" spc="-5" dirty="0">
                <a:latin typeface="Cambria Math"/>
                <a:cs typeface="Cambria Math"/>
              </a:rPr>
              <a:t>𝑖 </a:t>
            </a:r>
            <a:r>
              <a:rPr sz="1600" spc="-5" dirty="0">
                <a:latin typeface="Arial"/>
                <a:cs typeface="Arial"/>
              </a:rPr>
              <a:t>to node</a:t>
            </a:r>
            <a:r>
              <a:rPr sz="1600" spc="190" dirty="0">
                <a:latin typeface="Arial"/>
                <a:cs typeface="Arial"/>
              </a:rPr>
              <a:t> </a:t>
            </a:r>
            <a:r>
              <a:rPr sz="1600" spc="10" dirty="0">
                <a:latin typeface="Cambria Math"/>
                <a:cs typeface="Cambria Math"/>
              </a:rPr>
              <a:t>𝑗</a:t>
            </a:r>
            <a:r>
              <a:rPr sz="1600" spc="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4871110"/>
            <a:ext cx="708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 directed graph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adjacency </a:t>
            </a:r>
            <a:r>
              <a:rPr sz="1800" dirty="0">
                <a:latin typeface="Arial"/>
                <a:cs typeface="Arial"/>
              </a:rPr>
              <a:t>matrix </a:t>
            </a:r>
            <a:r>
              <a:rPr sz="1800" spc="-5" dirty="0">
                <a:latin typeface="Arial"/>
                <a:cs typeface="Arial"/>
              </a:rPr>
              <a:t>is not symmetric in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general.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4435" y="3951223"/>
            <a:ext cx="226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 the </a:t>
            </a:r>
            <a:r>
              <a:rPr sz="1800" spc="-10" dirty="0">
                <a:latin typeface="Calibri"/>
                <a:cs typeface="Calibri"/>
              </a:rPr>
              <a:t>figure </a:t>
            </a:r>
            <a:r>
              <a:rPr sz="1800" spc="-5" dirty="0">
                <a:latin typeface="Calibri"/>
                <a:cs typeface="Calibri"/>
              </a:rPr>
              <a:t>above, </a:t>
            </a: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01615" y="3701288"/>
            <a:ext cx="1471295" cy="850265"/>
          </a:xfrm>
          <a:custGeom>
            <a:avLst/>
            <a:gdLst/>
            <a:ahLst/>
            <a:cxnLst/>
            <a:rect l="l" t="t" r="r" b="b"/>
            <a:pathLst>
              <a:path w="1471295" h="850264">
                <a:moveTo>
                  <a:pt x="1347597" y="0"/>
                </a:moveTo>
                <a:lnTo>
                  <a:pt x="1339977" y="7747"/>
                </a:lnTo>
                <a:lnTo>
                  <a:pt x="1364599" y="44078"/>
                </a:lnTo>
                <a:lnTo>
                  <a:pt x="1386077" y="85994"/>
                </a:lnTo>
                <a:lnTo>
                  <a:pt x="1404413" y="133459"/>
                </a:lnTo>
                <a:lnTo>
                  <a:pt x="1419606" y="186436"/>
                </a:lnTo>
                <a:lnTo>
                  <a:pt x="1429468" y="231668"/>
                </a:lnTo>
                <a:lnTo>
                  <a:pt x="1437117" y="278058"/>
                </a:lnTo>
                <a:lnTo>
                  <a:pt x="1442566" y="325607"/>
                </a:lnTo>
                <a:lnTo>
                  <a:pt x="1445826" y="374314"/>
                </a:lnTo>
                <a:lnTo>
                  <a:pt x="1446908" y="424306"/>
                </a:lnTo>
                <a:lnTo>
                  <a:pt x="1445826" y="472976"/>
                </a:lnTo>
                <a:lnTo>
                  <a:pt x="1442566" y="521059"/>
                </a:lnTo>
                <a:lnTo>
                  <a:pt x="1437117" y="568417"/>
                </a:lnTo>
                <a:lnTo>
                  <a:pt x="1429468" y="615037"/>
                </a:lnTo>
                <a:lnTo>
                  <a:pt x="1419606" y="660908"/>
                </a:lnTo>
                <a:lnTo>
                  <a:pt x="1404413" y="714962"/>
                </a:lnTo>
                <a:lnTo>
                  <a:pt x="1386078" y="763201"/>
                </a:lnTo>
                <a:lnTo>
                  <a:pt x="1364599" y="805613"/>
                </a:lnTo>
                <a:lnTo>
                  <a:pt x="1339977" y="842187"/>
                </a:lnTo>
                <a:lnTo>
                  <a:pt x="1347597" y="849668"/>
                </a:lnTo>
                <a:lnTo>
                  <a:pt x="1374509" y="813796"/>
                </a:lnTo>
                <a:lnTo>
                  <a:pt x="1398492" y="771713"/>
                </a:lnTo>
                <a:lnTo>
                  <a:pt x="1419570" y="723418"/>
                </a:lnTo>
                <a:lnTo>
                  <a:pt x="1437767" y="668909"/>
                </a:lnTo>
                <a:lnTo>
                  <a:pt x="1449775" y="622244"/>
                </a:lnTo>
                <a:lnTo>
                  <a:pt x="1459125" y="574451"/>
                </a:lnTo>
                <a:lnTo>
                  <a:pt x="1465811" y="525531"/>
                </a:lnTo>
                <a:lnTo>
                  <a:pt x="1469827" y="475482"/>
                </a:lnTo>
                <a:lnTo>
                  <a:pt x="1471164" y="424180"/>
                </a:lnTo>
                <a:lnTo>
                  <a:pt x="1469827" y="372125"/>
                </a:lnTo>
                <a:lnTo>
                  <a:pt x="1465811" y="321497"/>
                </a:lnTo>
                <a:lnTo>
                  <a:pt x="1459125" y="272425"/>
                </a:lnTo>
                <a:lnTo>
                  <a:pt x="1449775" y="224906"/>
                </a:lnTo>
                <a:lnTo>
                  <a:pt x="1437767" y="178943"/>
                </a:lnTo>
                <a:lnTo>
                  <a:pt x="1419570" y="125319"/>
                </a:lnTo>
                <a:lnTo>
                  <a:pt x="1398492" y="77612"/>
                </a:lnTo>
                <a:lnTo>
                  <a:pt x="1374509" y="35835"/>
                </a:lnTo>
                <a:lnTo>
                  <a:pt x="1347597" y="0"/>
                </a:lnTo>
                <a:close/>
              </a:path>
              <a:path w="1471295" h="850264">
                <a:moveTo>
                  <a:pt x="123571" y="0"/>
                </a:moveTo>
                <a:lnTo>
                  <a:pt x="96641" y="35835"/>
                </a:lnTo>
                <a:lnTo>
                  <a:pt x="72628" y="77612"/>
                </a:lnTo>
                <a:lnTo>
                  <a:pt x="51544" y="125319"/>
                </a:lnTo>
                <a:lnTo>
                  <a:pt x="33400" y="178943"/>
                </a:lnTo>
                <a:lnTo>
                  <a:pt x="21392" y="224906"/>
                </a:lnTo>
                <a:lnTo>
                  <a:pt x="12042" y="272425"/>
                </a:lnTo>
                <a:lnTo>
                  <a:pt x="5356" y="321497"/>
                </a:lnTo>
                <a:lnTo>
                  <a:pt x="1340" y="372125"/>
                </a:lnTo>
                <a:lnTo>
                  <a:pt x="0" y="424306"/>
                </a:lnTo>
                <a:lnTo>
                  <a:pt x="1340" y="475482"/>
                </a:lnTo>
                <a:lnTo>
                  <a:pt x="5356" y="525531"/>
                </a:lnTo>
                <a:lnTo>
                  <a:pt x="12042" y="574451"/>
                </a:lnTo>
                <a:lnTo>
                  <a:pt x="21392" y="622244"/>
                </a:lnTo>
                <a:lnTo>
                  <a:pt x="33400" y="668909"/>
                </a:lnTo>
                <a:lnTo>
                  <a:pt x="51544" y="723418"/>
                </a:lnTo>
                <a:lnTo>
                  <a:pt x="72628" y="771713"/>
                </a:lnTo>
                <a:lnTo>
                  <a:pt x="96641" y="813796"/>
                </a:lnTo>
                <a:lnTo>
                  <a:pt x="123571" y="849668"/>
                </a:lnTo>
                <a:lnTo>
                  <a:pt x="131063" y="842187"/>
                </a:lnTo>
                <a:lnTo>
                  <a:pt x="106515" y="805613"/>
                </a:lnTo>
                <a:lnTo>
                  <a:pt x="85074" y="763201"/>
                </a:lnTo>
                <a:lnTo>
                  <a:pt x="66752" y="714962"/>
                </a:lnTo>
                <a:lnTo>
                  <a:pt x="51562" y="660908"/>
                </a:lnTo>
                <a:lnTo>
                  <a:pt x="41748" y="615037"/>
                </a:lnTo>
                <a:lnTo>
                  <a:pt x="34105" y="568417"/>
                </a:lnTo>
                <a:lnTo>
                  <a:pt x="28637" y="521059"/>
                </a:lnTo>
                <a:lnTo>
                  <a:pt x="25353" y="472976"/>
                </a:lnTo>
                <a:lnTo>
                  <a:pt x="24257" y="424180"/>
                </a:lnTo>
                <a:lnTo>
                  <a:pt x="25353" y="374314"/>
                </a:lnTo>
                <a:lnTo>
                  <a:pt x="28637" y="325607"/>
                </a:lnTo>
                <a:lnTo>
                  <a:pt x="34105" y="278058"/>
                </a:lnTo>
                <a:lnTo>
                  <a:pt x="41748" y="231668"/>
                </a:lnTo>
                <a:lnTo>
                  <a:pt x="51562" y="186436"/>
                </a:lnTo>
                <a:lnTo>
                  <a:pt x="66823" y="133459"/>
                </a:lnTo>
                <a:lnTo>
                  <a:pt x="85169" y="85994"/>
                </a:lnTo>
                <a:lnTo>
                  <a:pt x="106586" y="44078"/>
                </a:lnTo>
                <a:lnTo>
                  <a:pt x="131063" y="7747"/>
                </a:lnTo>
                <a:lnTo>
                  <a:pt x="123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27853" y="3579367"/>
            <a:ext cx="1219200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0	0	0	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55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1	0	0	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55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0	0	0	1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35"/>
              </a:lnSpc>
              <a:tabLst>
                <a:tab pos="36893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1	0	0	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26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46251" y="868807"/>
            <a:ext cx="558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adjacency matrix </a:t>
            </a:r>
            <a:r>
              <a:rPr sz="1800" spc="-10" dirty="0">
                <a:latin typeface="Calibri"/>
                <a:cs typeface="Calibri"/>
              </a:rPr>
              <a:t>represents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graph </a:t>
            </a:r>
            <a:r>
              <a:rPr sz="1800" dirty="0">
                <a:latin typeface="Calibri"/>
                <a:cs typeface="Calibri"/>
              </a:rPr>
              <a:t>in a </a:t>
            </a:r>
            <a:r>
              <a:rPr sz="1800" spc="-5" dirty="0">
                <a:latin typeface="Calibri"/>
                <a:cs typeface="Calibri"/>
              </a:rPr>
              <a:t>matrix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" y="3147060"/>
            <a:ext cx="8648700" cy="93345"/>
          </a:xfrm>
          <a:custGeom>
            <a:avLst/>
            <a:gdLst/>
            <a:ahLst/>
            <a:cxnLst/>
            <a:rect l="l" t="t" r="r" b="b"/>
            <a:pathLst>
              <a:path w="8648700" h="93344">
                <a:moveTo>
                  <a:pt x="0" y="92963"/>
                </a:moveTo>
                <a:lnTo>
                  <a:pt x="8648700" y="92963"/>
                </a:lnTo>
                <a:lnTo>
                  <a:pt x="8648700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0975" y="1801367"/>
            <a:ext cx="17373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" y="2787395"/>
            <a:ext cx="173735" cy="173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9176" y="2564892"/>
            <a:ext cx="173736" cy="173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8064" y="2482595"/>
            <a:ext cx="172212" cy="173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5879" y="253237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9973" y="244792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261" y="275882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6517" y="1946910"/>
            <a:ext cx="722630" cy="647700"/>
          </a:xfrm>
          <a:custGeom>
            <a:avLst/>
            <a:gdLst/>
            <a:ahLst/>
            <a:cxnLst/>
            <a:rect l="l" t="t" r="r" b="b"/>
            <a:pathLst>
              <a:path w="722630" h="647700">
                <a:moveTo>
                  <a:pt x="0" y="0"/>
                </a:moveTo>
                <a:lnTo>
                  <a:pt x="722121" y="64731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6310" y="1969770"/>
            <a:ext cx="82550" cy="807085"/>
          </a:xfrm>
          <a:custGeom>
            <a:avLst/>
            <a:gdLst/>
            <a:ahLst/>
            <a:cxnLst/>
            <a:rect l="l" t="t" r="r" b="b"/>
            <a:pathLst>
              <a:path w="82550" h="807085">
                <a:moveTo>
                  <a:pt x="82029" y="0"/>
                </a:moveTo>
                <a:lnTo>
                  <a:pt x="0" y="80708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8605" y="2710433"/>
            <a:ext cx="780415" cy="165100"/>
          </a:xfrm>
          <a:custGeom>
            <a:avLst/>
            <a:gdLst/>
            <a:ahLst/>
            <a:cxnLst/>
            <a:rect l="l" t="t" r="r" b="b"/>
            <a:pathLst>
              <a:path w="780414" h="165100">
                <a:moveTo>
                  <a:pt x="0" y="164719"/>
                </a:moveTo>
                <a:lnTo>
                  <a:pt x="78016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6517" y="1946910"/>
            <a:ext cx="1706880" cy="623570"/>
          </a:xfrm>
          <a:custGeom>
            <a:avLst/>
            <a:gdLst/>
            <a:ahLst/>
            <a:cxnLst/>
            <a:rect l="l" t="t" r="r" b="b"/>
            <a:pathLst>
              <a:path w="1706880" h="623569">
                <a:moveTo>
                  <a:pt x="0" y="0"/>
                </a:moveTo>
                <a:lnTo>
                  <a:pt x="1706752" y="62331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8803" y="4078223"/>
            <a:ext cx="173736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1247" y="4248150"/>
            <a:ext cx="144780" cy="823594"/>
          </a:xfrm>
          <a:custGeom>
            <a:avLst/>
            <a:gdLst/>
            <a:ahLst/>
            <a:cxnLst/>
            <a:rect l="l" t="t" r="r" b="b"/>
            <a:pathLst>
              <a:path w="144780" h="823595">
                <a:moveTo>
                  <a:pt x="89836" y="51095"/>
                </a:moveTo>
                <a:lnTo>
                  <a:pt x="74735" y="71889"/>
                </a:lnTo>
                <a:lnTo>
                  <a:pt x="0" y="820788"/>
                </a:lnTo>
                <a:lnTo>
                  <a:pt x="25781" y="823353"/>
                </a:lnTo>
                <a:lnTo>
                  <a:pt x="100512" y="74470"/>
                </a:lnTo>
                <a:lnTo>
                  <a:pt x="89836" y="51095"/>
                </a:lnTo>
                <a:close/>
              </a:path>
              <a:path w="144780" h="823595">
                <a:moveTo>
                  <a:pt x="106024" y="24256"/>
                </a:moveTo>
                <a:lnTo>
                  <a:pt x="79489" y="24256"/>
                </a:lnTo>
                <a:lnTo>
                  <a:pt x="105270" y="26796"/>
                </a:lnTo>
                <a:lnTo>
                  <a:pt x="100512" y="74470"/>
                </a:lnTo>
                <a:lnTo>
                  <a:pt x="120967" y="119253"/>
                </a:lnTo>
                <a:lnTo>
                  <a:pt x="128651" y="122174"/>
                </a:lnTo>
                <a:lnTo>
                  <a:pt x="135153" y="119125"/>
                </a:lnTo>
                <a:lnTo>
                  <a:pt x="141668" y="116205"/>
                </a:lnTo>
                <a:lnTo>
                  <a:pt x="144526" y="108458"/>
                </a:lnTo>
                <a:lnTo>
                  <a:pt x="106024" y="24256"/>
                </a:lnTo>
                <a:close/>
              </a:path>
              <a:path w="144780" h="823595">
                <a:moveTo>
                  <a:pt x="94932" y="0"/>
                </a:moveTo>
                <a:lnTo>
                  <a:pt x="29057" y="90805"/>
                </a:lnTo>
                <a:lnTo>
                  <a:pt x="24853" y="96519"/>
                </a:lnTo>
                <a:lnTo>
                  <a:pt x="26149" y="104647"/>
                </a:lnTo>
                <a:lnTo>
                  <a:pt x="37731" y="113030"/>
                </a:lnTo>
                <a:lnTo>
                  <a:pt x="45834" y="111759"/>
                </a:lnTo>
                <a:lnTo>
                  <a:pt x="50025" y="105918"/>
                </a:lnTo>
                <a:lnTo>
                  <a:pt x="74735" y="71889"/>
                </a:lnTo>
                <a:lnTo>
                  <a:pt x="79489" y="24256"/>
                </a:lnTo>
                <a:lnTo>
                  <a:pt x="106024" y="24256"/>
                </a:lnTo>
                <a:lnTo>
                  <a:pt x="94932" y="0"/>
                </a:lnTo>
                <a:close/>
              </a:path>
              <a:path w="144780" h="823595">
                <a:moveTo>
                  <a:pt x="104864" y="30861"/>
                </a:moveTo>
                <a:lnTo>
                  <a:pt x="80594" y="30861"/>
                </a:lnTo>
                <a:lnTo>
                  <a:pt x="102870" y="33146"/>
                </a:lnTo>
                <a:lnTo>
                  <a:pt x="89836" y="51095"/>
                </a:lnTo>
                <a:lnTo>
                  <a:pt x="100512" y="74470"/>
                </a:lnTo>
                <a:lnTo>
                  <a:pt x="104864" y="30861"/>
                </a:lnTo>
                <a:close/>
              </a:path>
              <a:path w="144780" h="823595">
                <a:moveTo>
                  <a:pt x="79489" y="24256"/>
                </a:moveTo>
                <a:lnTo>
                  <a:pt x="74735" y="71889"/>
                </a:lnTo>
                <a:lnTo>
                  <a:pt x="89836" y="51095"/>
                </a:lnTo>
                <a:lnTo>
                  <a:pt x="80594" y="30861"/>
                </a:lnTo>
                <a:lnTo>
                  <a:pt x="104864" y="30861"/>
                </a:lnTo>
                <a:lnTo>
                  <a:pt x="105270" y="26796"/>
                </a:lnTo>
                <a:lnTo>
                  <a:pt x="79489" y="24256"/>
                </a:lnTo>
                <a:close/>
              </a:path>
              <a:path w="144780" h="823595">
                <a:moveTo>
                  <a:pt x="80594" y="30861"/>
                </a:moveTo>
                <a:lnTo>
                  <a:pt x="89836" y="51095"/>
                </a:lnTo>
                <a:lnTo>
                  <a:pt x="102870" y="33146"/>
                </a:lnTo>
                <a:lnTo>
                  <a:pt x="80594" y="30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6508" y="5065776"/>
            <a:ext cx="173735" cy="1722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37004" y="4841747"/>
            <a:ext cx="173736" cy="173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45892" y="4760976"/>
            <a:ext cx="172212" cy="1722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3754" y="4949736"/>
            <a:ext cx="783590" cy="215265"/>
          </a:xfrm>
          <a:custGeom>
            <a:avLst/>
            <a:gdLst/>
            <a:ahLst/>
            <a:cxnLst/>
            <a:rect l="l" t="t" r="r" b="b"/>
            <a:pathLst>
              <a:path w="783589" h="215264">
                <a:moveTo>
                  <a:pt x="708242" y="40081"/>
                </a:moveTo>
                <a:lnTo>
                  <a:pt x="0" y="189636"/>
                </a:lnTo>
                <a:lnTo>
                  <a:pt x="5359" y="214985"/>
                </a:lnTo>
                <a:lnTo>
                  <a:pt x="713540" y="65438"/>
                </a:lnTo>
                <a:lnTo>
                  <a:pt x="732613" y="48152"/>
                </a:lnTo>
                <a:lnTo>
                  <a:pt x="708242" y="40081"/>
                </a:lnTo>
                <a:close/>
              </a:path>
              <a:path w="783589" h="215264">
                <a:moveTo>
                  <a:pt x="760721" y="30175"/>
                </a:moveTo>
                <a:lnTo>
                  <a:pt x="755154" y="30175"/>
                </a:lnTo>
                <a:lnTo>
                  <a:pt x="760488" y="55524"/>
                </a:lnTo>
                <a:lnTo>
                  <a:pt x="713540" y="65438"/>
                </a:lnTo>
                <a:lnTo>
                  <a:pt x="677049" y="98475"/>
                </a:lnTo>
                <a:lnTo>
                  <a:pt x="676668" y="106667"/>
                </a:lnTo>
                <a:lnTo>
                  <a:pt x="686320" y="117271"/>
                </a:lnTo>
                <a:lnTo>
                  <a:pt x="694448" y="117678"/>
                </a:lnTo>
                <a:lnTo>
                  <a:pt x="782967" y="37541"/>
                </a:lnTo>
                <a:lnTo>
                  <a:pt x="760721" y="30175"/>
                </a:lnTo>
                <a:close/>
              </a:path>
              <a:path w="783589" h="215264">
                <a:moveTo>
                  <a:pt x="732613" y="48152"/>
                </a:moveTo>
                <a:lnTo>
                  <a:pt x="713540" y="65438"/>
                </a:lnTo>
                <a:lnTo>
                  <a:pt x="760488" y="55524"/>
                </a:lnTo>
                <a:lnTo>
                  <a:pt x="760411" y="55156"/>
                </a:lnTo>
                <a:lnTo>
                  <a:pt x="753757" y="55156"/>
                </a:lnTo>
                <a:lnTo>
                  <a:pt x="732613" y="48152"/>
                </a:lnTo>
                <a:close/>
              </a:path>
              <a:path w="783589" h="215264">
                <a:moveTo>
                  <a:pt x="749058" y="33248"/>
                </a:moveTo>
                <a:lnTo>
                  <a:pt x="732613" y="48152"/>
                </a:lnTo>
                <a:lnTo>
                  <a:pt x="753757" y="55156"/>
                </a:lnTo>
                <a:lnTo>
                  <a:pt x="749058" y="33248"/>
                </a:lnTo>
                <a:close/>
              </a:path>
              <a:path w="783589" h="215264">
                <a:moveTo>
                  <a:pt x="755801" y="33248"/>
                </a:moveTo>
                <a:lnTo>
                  <a:pt x="749058" y="33248"/>
                </a:lnTo>
                <a:lnTo>
                  <a:pt x="753757" y="55156"/>
                </a:lnTo>
                <a:lnTo>
                  <a:pt x="760411" y="55156"/>
                </a:lnTo>
                <a:lnTo>
                  <a:pt x="755801" y="33248"/>
                </a:lnTo>
                <a:close/>
              </a:path>
              <a:path w="783589" h="215264">
                <a:moveTo>
                  <a:pt x="755154" y="30175"/>
                </a:moveTo>
                <a:lnTo>
                  <a:pt x="708242" y="40081"/>
                </a:lnTo>
                <a:lnTo>
                  <a:pt x="732613" y="48152"/>
                </a:lnTo>
                <a:lnTo>
                  <a:pt x="749058" y="33248"/>
                </a:lnTo>
                <a:lnTo>
                  <a:pt x="755801" y="33248"/>
                </a:lnTo>
                <a:lnTo>
                  <a:pt x="755154" y="30175"/>
                </a:lnTo>
                <a:close/>
              </a:path>
              <a:path w="783589" h="215264">
                <a:moveTo>
                  <a:pt x="669683" y="0"/>
                </a:moveTo>
                <a:lnTo>
                  <a:pt x="662317" y="3683"/>
                </a:lnTo>
                <a:lnTo>
                  <a:pt x="660031" y="10477"/>
                </a:lnTo>
                <a:lnTo>
                  <a:pt x="657872" y="17272"/>
                </a:lnTo>
                <a:lnTo>
                  <a:pt x="661555" y="24599"/>
                </a:lnTo>
                <a:lnTo>
                  <a:pt x="708242" y="40081"/>
                </a:lnTo>
                <a:lnTo>
                  <a:pt x="755154" y="30175"/>
                </a:lnTo>
                <a:lnTo>
                  <a:pt x="760721" y="30175"/>
                </a:lnTo>
                <a:lnTo>
                  <a:pt x="669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9900" y="4211573"/>
            <a:ext cx="1711325" cy="657225"/>
          </a:xfrm>
          <a:custGeom>
            <a:avLst/>
            <a:gdLst/>
            <a:ahLst/>
            <a:cxnLst/>
            <a:rect l="l" t="t" r="r" b="b"/>
            <a:pathLst>
              <a:path w="1711325" h="657225">
                <a:moveTo>
                  <a:pt x="1637594" y="622453"/>
                </a:moveTo>
                <a:lnTo>
                  <a:pt x="1589151" y="631164"/>
                </a:lnTo>
                <a:lnTo>
                  <a:pt x="1584579" y="637895"/>
                </a:lnTo>
                <a:lnTo>
                  <a:pt x="1587119" y="651979"/>
                </a:lnTo>
                <a:lnTo>
                  <a:pt x="1593850" y="656666"/>
                </a:lnTo>
                <a:lnTo>
                  <a:pt x="1692557" y="638898"/>
                </a:lnTo>
                <a:lnTo>
                  <a:pt x="1682623" y="638898"/>
                </a:lnTo>
                <a:lnTo>
                  <a:pt x="1637594" y="622453"/>
                </a:lnTo>
                <a:close/>
              </a:path>
              <a:path w="1711325" h="657225">
                <a:moveTo>
                  <a:pt x="1662952" y="617893"/>
                </a:moveTo>
                <a:lnTo>
                  <a:pt x="1637594" y="622453"/>
                </a:lnTo>
                <a:lnTo>
                  <a:pt x="1682623" y="638898"/>
                </a:lnTo>
                <a:lnTo>
                  <a:pt x="1684047" y="635000"/>
                </a:lnTo>
                <a:lnTo>
                  <a:pt x="1677162" y="635000"/>
                </a:lnTo>
                <a:lnTo>
                  <a:pt x="1662952" y="617893"/>
                </a:lnTo>
                <a:close/>
              </a:path>
              <a:path w="1711325" h="657225">
                <a:moveTo>
                  <a:pt x="1626870" y="542937"/>
                </a:moveTo>
                <a:lnTo>
                  <a:pt x="1621409" y="547497"/>
                </a:lnTo>
                <a:lnTo>
                  <a:pt x="1615821" y="552069"/>
                </a:lnTo>
                <a:lnTo>
                  <a:pt x="1615059" y="560235"/>
                </a:lnTo>
                <a:lnTo>
                  <a:pt x="1646545" y="598141"/>
                </a:lnTo>
                <a:lnTo>
                  <a:pt x="1691513" y="614565"/>
                </a:lnTo>
                <a:lnTo>
                  <a:pt x="1682623" y="638898"/>
                </a:lnTo>
                <a:lnTo>
                  <a:pt x="1692557" y="638898"/>
                </a:lnTo>
                <a:lnTo>
                  <a:pt x="1711198" y="635546"/>
                </a:lnTo>
                <a:lnTo>
                  <a:pt x="1634998" y="543699"/>
                </a:lnTo>
                <a:lnTo>
                  <a:pt x="1626870" y="542937"/>
                </a:lnTo>
                <a:close/>
              </a:path>
              <a:path w="1711325" h="657225">
                <a:moveTo>
                  <a:pt x="1684782" y="613968"/>
                </a:moveTo>
                <a:lnTo>
                  <a:pt x="1662952" y="617893"/>
                </a:lnTo>
                <a:lnTo>
                  <a:pt x="1677162" y="635000"/>
                </a:lnTo>
                <a:lnTo>
                  <a:pt x="1684782" y="613968"/>
                </a:lnTo>
                <a:close/>
              </a:path>
              <a:path w="1711325" h="657225">
                <a:moveTo>
                  <a:pt x="1689878" y="613968"/>
                </a:moveTo>
                <a:lnTo>
                  <a:pt x="1684782" y="613968"/>
                </a:lnTo>
                <a:lnTo>
                  <a:pt x="1677162" y="635000"/>
                </a:lnTo>
                <a:lnTo>
                  <a:pt x="1684047" y="635000"/>
                </a:lnTo>
                <a:lnTo>
                  <a:pt x="1691513" y="614565"/>
                </a:lnTo>
                <a:lnTo>
                  <a:pt x="1689878" y="613968"/>
                </a:lnTo>
                <a:close/>
              </a:path>
              <a:path w="1711325" h="657225">
                <a:moveTo>
                  <a:pt x="8889" y="0"/>
                </a:moveTo>
                <a:lnTo>
                  <a:pt x="0" y="24384"/>
                </a:lnTo>
                <a:lnTo>
                  <a:pt x="1637594" y="622453"/>
                </a:lnTo>
                <a:lnTo>
                  <a:pt x="1662952" y="617893"/>
                </a:lnTo>
                <a:lnTo>
                  <a:pt x="1646545" y="598141"/>
                </a:lnTo>
                <a:lnTo>
                  <a:pt x="8889" y="0"/>
                </a:lnTo>
                <a:close/>
              </a:path>
              <a:path w="1711325" h="657225">
                <a:moveTo>
                  <a:pt x="1646545" y="598141"/>
                </a:moveTo>
                <a:lnTo>
                  <a:pt x="1662952" y="617893"/>
                </a:lnTo>
                <a:lnTo>
                  <a:pt x="1684782" y="613968"/>
                </a:lnTo>
                <a:lnTo>
                  <a:pt x="1689878" y="613968"/>
                </a:lnTo>
                <a:lnTo>
                  <a:pt x="1646545" y="598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35697" y="4214114"/>
            <a:ext cx="731520" cy="657225"/>
          </a:xfrm>
          <a:custGeom>
            <a:avLst/>
            <a:gdLst/>
            <a:ahLst/>
            <a:cxnLst/>
            <a:rect l="l" t="t" r="r" b="b"/>
            <a:pathLst>
              <a:path w="731519" h="657225">
                <a:moveTo>
                  <a:pt x="619137" y="607644"/>
                </a:moveTo>
                <a:lnTo>
                  <a:pt x="612406" y="612152"/>
                </a:lnTo>
                <a:lnTo>
                  <a:pt x="610882" y="619163"/>
                </a:lnTo>
                <a:lnTo>
                  <a:pt x="609485" y="626173"/>
                </a:lnTo>
                <a:lnTo>
                  <a:pt x="613930" y="633018"/>
                </a:lnTo>
                <a:lnTo>
                  <a:pt x="730897" y="657047"/>
                </a:lnTo>
                <a:lnTo>
                  <a:pt x="728478" y="649541"/>
                </a:lnTo>
                <a:lnTo>
                  <a:pt x="703084" y="649541"/>
                </a:lnTo>
                <a:lnTo>
                  <a:pt x="667380" y="617536"/>
                </a:lnTo>
                <a:lnTo>
                  <a:pt x="619137" y="607644"/>
                </a:lnTo>
                <a:close/>
              </a:path>
              <a:path w="731519" h="657225">
                <a:moveTo>
                  <a:pt x="667380" y="617536"/>
                </a:moveTo>
                <a:lnTo>
                  <a:pt x="703084" y="649541"/>
                </a:lnTo>
                <a:lnTo>
                  <a:pt x="708167" y="643864"/>
                </a:lnTo>
                <a:lnTo>
                  <a:pt x="699401" y="643864"/>
                </a:lnTo>
                <a:lnTo>
                  <a:pt x="692597" y="622721"/>
                </a:lnTo>
                <a:lnTo>
                  <a:pt x="667380" y="617536"/>
                </a:lnTo>
                <a:close/>
              </a:path>
              <a:path w="731519" h="657225">
                <a:moveTo>
                  <a:pt x="686955" y="539724"/>
                </a:moveTo>
                <a:lnTo>
                  <a:pt x="673366" y="544118"/>
                </a:lnTo>
                <a:lnTo>
                  <a:pt x="669556" y="551421"/>
                </a:lnTo>
                <a:lnTo>
                  <a:pt x="671842" y="558228"/>
                </a:lnTo>
                <a:lnTo>
                  <a:pt x="684747" y="598328"/>
                </a:lnTo>
                <a:lnTo>
                  <a:pt x="720356" y="630250"/>
                </a:lnTo>
                <a:lnTo>
                  <a:pt x="703084" y="649541"/>
                </a:lnTo>
                <a:lnTo>
                  <a:pt x="728478" y="649541"/>
                </a:lnTo>
                <a:lnTo>
                  <a:pt x="696480" y="550278"/>
                </a:lnTo>
                <a:lnTo>
                  <a:pt x="694194" y="543471"/>
                </a:lnTo>
                <a:lnTo>
                  <a:pt x="686955" y="539724"/>
                </a:lnTo>
                <a:close/>
              </a:path>
              <a:path w="731519" h="657225">
                <a:moveTo>
                  <a:pt x="692597" y="622721"/>
                </a:moveTo>
                <a:lnTo>
                  <a:pt x="699401" y="643864"/>
                </a:lnTo>
                <a:lnTo>
                  <a:pt x="714387" y="627202"/>
                </a:lnTo>
                <a:lnTo>
                  <a:pt x="692597" y="622721"/>
                </a:lnTo>
                <a:close/>
              </a:path>
              <a:path w="731519" h="657225">
                <a:moveTo>
                  <a:pt x="684747" y="598328"/>
                </a:moveTo>
                <a:lnTo>
                  <a:pt x="692597" y="622721"/>
                </a:lnTo>
                <a:lnTo>
                  <a:pt x="714387" y="627202"/>
                </a:lnTo>
                <a:lnTo>
                  <a:pt x="699401" y="643864"/>
                </a:lnTo>
                <a:lnTo>
                  <a:pt x="708167" y="643864"/>
                </a:lnTo>
                <a:lnTo>
                  <a:pt x="720356" y="630250"/>
                </a:lnTo>
                <a:lnTo>
                  <a:pt x="684747" y="598328"/>
                </a:lnTo>
                <a:close/>
              </a:path>
              <a:path w="731519" h="657225">
                <a:moveTo>
                  <a:pt x="17297" y="0"/>
                </a:moveTo>
                <a:lnTo>
                  <a:pt x="0" y="19304"/>
                </a:lnTo>
                <a:lnTo>
                  <a:pt x="667380" y="617536"/>
                </a:lnTo>
                <a:lnTo>
                  <a:pt x="692597" y="622721"/>
                </a:lnTo>
                <a:lnTo>
                  <a:pt x="684747" y="598328"/>
                </a:lnTo>
                <a:lnTo>
                  <a:pt x="17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29385" y="404660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2436" y="4810150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87801" y="472297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7757" y="5033873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720953" y="103758"/>
            <a:ext cx="770890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Adjacency </a:t>
            </a:r>
            <a:r>
              <a:rPr spc="-5" dirty="0"/>
              <a:t>Matrix </a:t>
            </a:r>
            <a:r>
              <a:rPr dirty="0"/>
              <a:t>and Node</a:t>
            </a:r>
            <a:r>
              <a:rPr spc="-120" dirty="0"/>
              <a:t> </a:t>
            </a:r>
            <a:r>
              <a:rPr spc="-10" dirty="0"/>
              <a:t>Degrees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107179" y="2528061"/>
            <a:ext cx="9315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10802" dirty="0">
                <a:latin typeface="Cambria Math"/>
                <a:cs typeface="Cambria Math"/>
              </a:rPr>
              <a:t>𝐴</a:t>
            </a:r>
            <a:r>
              <a:rPr sz="1300" spc="65" dirty="0">
                <a:latin typeface="Cambria Math"/>
                <a:cs typeface="Cambria Math"/>
              </a:rPr>
              <a:t>𝑖𝑗 </a:t>
            </a:r>
            <a:r>
              <a:rPr sz="2700" baseline="10802" dirty="0">
                <a:latin typeface="Cambria Math"/>
                <a:cs typeface="Cambria Math"/>
              </a:rPr>
              <a:t>=</a:t>
            </a:r>
            <a:r>
              <a:rPr sz="2700" spc="-104" baseline="10802" dirty="0">
                <a:latin typeface="Cambria Math"/>
                <a:cs typeface="Cambria Math"/>
              </a:rPr>
              <a:t> </a:t>
            </a:r>
            <a:r>
              <a:rPr sz="2700" spc="15" baseline="10802" dirty="0">
                <a:latin typeface="Cambria Math"/>
                <a:cs typeface="Cambria Math"/>
              </a:rPr>
              <a:t>𝐴</a:t>
            </a:r>
            <a:r>
              <a:rPr sz="1300" spc="10" dirty="0">
                <a:latin typeface="Cambria Math"/>
                <a:cs typeface="Cambria Math"/>
              </a:rPr>
              <a:t>𝑗𝑖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16905" y="2481833"/>
            <a:ext cx="777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𝐴</a:t>
            </a:r>
            <a:r>
              <a:rPr sz="1950" spc="44" baseline="-14957" dirty="0">
                <a:latin typeface="Cambria Math"/>
                <a:cs typeface="Cambria Math"/>
              </a:rPr>
              <a:t>𝑖𝑖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15938" y="2691383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57238" y="2235835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20254" y="2691383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04254" y="2342514"/>
            <a:ext cx="1156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6635" algn="l"/>
              </a:tabLst>
            </a:pPr>
            <a:r>
              <a:rPr sz="1800" dirty="0">
                <a:latin typeface="Cambria Math"/>
                <a:cs typeface="Cambria Math"/>
              </a:rPr>
              <a:t>1	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1038" y="2867990"/>
            <a:ext cx="125666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64260" algn="l"/>
              </a:tabLst>
            </a:pPr>
            <a:r>
              <a:rPr sz="1300" spc="200" dirty="0">
                <a:latin typeface="Cambria Math"/>
                <a:cs typeface="Cambria Math"/>
              </a:rPr>
              <a:t>𝑖</a:t>
            </a:r>
            <a:r>
              <a:rPr sz="1300" spc="-15" dirty="0">
                <a:latin typeface="Cambria Math"/>
                <a:cs typeface="Cambria Math"/>
              </a:rPr>
              <a:t>=</a:t>
            </a:r>
            <a:r>
              <a:rPr sz="1300" spc="45" dirty="0">
                <a:latin typeface="Cambria Math"/>
                <a:cs typeface="Cambria Math"/>
              </a:rPr>
              <a:t>1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210" dirty="0">
                <a:latin typeface="Cambria Math"/>
                <a:cs typeface="Cambria Math"/>
              </a:rPr>
              <a:t>𝑖</a:t>
            </a:r>
            <a:r>
              <a:rPr sz="1300" dirty="0">
                <a:latin typeface="Cambria Math"/>
                <a:cs typeface="Cambria Math"/>
              </a:rPr>
              <a:t>,</a:t>
            </a:r>
            <a:r>
              <a:rPr sz="1300" spc="425" dirty="0">
                <a:latin typeface="Cambria Math"/>
                <a:cs typeface="Cambria Math"/>
              </a:rPr>
              <a:t>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53658" y="2516251"/>
            <a:ext cx="229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 = </a:t>
            </a:r>
            <a:r>
              <a:rPr sz="2700" baseline="-37037" dirty="0">
                <a:latin typeface="Cambria Math"/>
                <a:cs typeface="Cambria Math"/>
              </a:rPr>
              <a:t>2 </a:t>
            </a:r>
            <a:r>
              <a:rPr sz="1800" spc="1825" dirty="0">
                <a:latin typeface="Cambria Math"/>
                <a:cs typeface="Cambria Math"/>
              </a:rPr>
              <a:t>෍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𝑘</a:t>
            </a:r>
            <a:r>
              <a:rPr sz="1950" spc="37" baseline="-14957" dirty="0">
                <a:latin typeface="Cambria Math"/>
                <a:cs typeface="Cambria Math"/>
              </a:rPr>
              <a:t>𝑖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2700" baseline="-37037" dirty="0">
                <a:latin typeface="Cambria Math"/>
                <a:cs typeface="Cambria Math"/>
              </a:rPr>
              <a:t>2 </a:t>
            </a:r>
            <a:r>
              <a:rPr sz="1800" spc="1825" dirty="0">
                <a:latin typeface="Cambria Math"/>
                <a:cs typeface="Cambria Math"/>
              </a:rPr>
              <a:t>෍  </a:t>
            </a:r>
            <a:r>
              <a:rPr sz="1800" spc="-110" dirty="0">
                <a:latin typeface="Cambria Math"/>
                <a:cs typeface="Cambria Math"/>
              </a:rPr>
              <a:t>𝐴</a:t>
            </a:r>
            <a:r>
              <a:rPr sz="1950" spc="-165" baseline="-14957" dirty="0">
                <a:latin typeface="Cambria Math"/>
                <a:cs typeface="Cambria Math"/>
              </a:rPr>
              <a:t>𝑖𝑗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8677" y="1284224"/>
            <a:ext cx="1967864" cy="690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Undirected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Graph:</a:t>
            </a:r>
            <a:endParaRPr sz="200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  <a:spcBef>
                <a:spcPts val="1390"/>
              </a:spcBef>
            </a:pPr>
            <a:r>
              <a:rPr sz="1200" b="1" spc="-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3600" y="3290696"/>
            <a:ext cx="1690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Directed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Graph: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99988" y="1405127"/>
            <a:ext cx="1199515" cy="809625"/>
          </a:xfrm>
          <a:custGeom>
            <a:avLst/>
            <a:gdLst/>
            <a:ahLst/>
            <a:cxnLst/>
            <a:rect l="l" t="t" r="r" b="b"/>
            <a:pathLst>
              <a:path w="1199515" h="809625">
                <a:moveTo>
                  <a:pt x="0" y="809244"/>
                </a:moveTo>
                <a:lnTo>
                  <a:pt x="1199388" y="809244"/>
                </a:lnTo>
                <a:lnTo>
                  <a:pt x="1199388" y="0"/>
                </a:lnTo>
                <a:lnTo>
                  <a:pt x="0" y="0"/>
                </a:lnTo>
                <a:lnTo>
                  <a:pt x="0" y="809244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995161" y="1303646"/>
            <a:ext cx="1198245" cy="9182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2085" algn="ctr">
              <a:lnSpc>
                <a:spcPct val="100000"/>
              </a:lnSpc>
              <a:spcBef>
                <a:spcPts val="580"/>
              </a:spcBef>
            </a:pPr>
            <a:r>
              <a:rPr sz="1300" spc="45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800" spc="25" dirty="0">
                <a:latin typeface="Cambria Math"/>
                <a:cs typeface="Cambria Math"/>
              </a:rPr>
              <a:t>𝑘</a:t>
            </a:r>
            <a:r>
              <a:rPr sz="1950" spc="37" baseline="-14957" dirty="0">
                <a:latin typeface="Cambria Math"/>
                <a:cs typeface="Cambria Math"/>
              </a:rPr>
              <a:t>𝑖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1825" dirty="0">
                <a:latin typeface="Cambria Math"/>
                <a:cs typeface="Cambria Math"/>
              </a:rPr>
              <a:t>෍  </a:t>
            </a:r>
            <a:r>
              <a:rPr sz="1800" spc="75" dirty="0">
                <a:latin typeface="Cambria Math"/>
                <a:cs typeface="Cambria Math"/>
              </a:rPr>
              <a:t>𝐴</a:t>
            </a:r>
            <a:r>
              <a:rPr sz="1950" spc="112" baseline="-14957" dirty="0">
                <a:latin typeface="Cambria Math"/>
                <a:cs typeface="Cambria Math"/>
              </a:rPr>
              <a:t>𝑖𝑗</a:t>
            </a:r>
            <a:endParaRPr sz="1950" baseline="-14957">
              <a:latin typeface="Cambria Math"/>
              <a:cs typeface="Cambria Math"/>
            </a:endParaRPr>
          </a:p>
          <a:p>
            <a:pPr marL="175895" algn="ctr">
              <a:lnSpc>
                <a:spcPct val="100000"/>
              </a:lnSpc>
              <a:spcBef>
                <a:spcPts val="630"/>
              </a:spcBef>
            </a:pPr>
            <a:r>
              <a:rPr sz="1300" spc="75" dirty="0">
                <a:latin typeface="Cambria Math"/>
                <a:cs typeface="Cambria Math"/>
              </a:rPr>
              <a:t>𝑗=1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09688" y="1420367"/>
            <a:ext cx="1198245" cy="779145"/>
          </a:xfrm>
          <a:prstGeom prst="rect">
            <a:avLst/>
          </a:prstGeom>
          <a:solidFill>
            <a:srgbClr val="FBD4B5"/>
          </a:solidFill>
        </p:spPr>
        <p:txBody>
          <a:bodyPr vert="horz" wrap="square" lIns="0" tIns="0" rIns="0" bIns="0" rtlCol="0">
            <a:spAutoFit/>
          </a:bodyPr>
          <a:lstStyle/>
          <a:p>
            <a:pPr marL="163195" algn="ctr">
              <a:lnSpc>
                <a:spcPts val="1345"/>
              </a:lnSpc>
            </a:pPr>
            <a:r>
              <a:rPr sz="1300" spc="45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  <a:p>
            <a:pPr marL="33020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latin typeface="Cambria Math"/>
                <a:cs typeface="Cambria Math"/>
              </a:rPr>
              <a:t>𝑘</a:t>
            </a:r>
            <a:r>
              <a:rPr sz="1950" spc="-7" baseline="-14957" dirty="0">
                <a:latin typeface="Cambria Math"/>
                <a:cs typeface="Cambria Math"/>
              </a:rPr>
              <a:t>𝑗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1825" dirty="0">
                <a:latin typeface="Cambria Math"/>
                <a:cs typeface="Cambria Math"/>
              </a:rPr>
              <a:t>෍  </a:t>
            </a:r>
            <a:r>
              <a:rPr sz="1800" spc="85" dirty="0">
                <a:latin typeface="Cambria Math"/>
                <a:cs typeface="Cambria Math"/>
              </a:rPr>
              <a:t>𝐴</a:t>
            </a:r>
            <a:r>
              <a:rPr sz="1950" spc="127" baseline="-14957" dirty="0">
                <a:latin typeface="Cambria Math"/>
                <a:cs typeface="Cambria Math"/>
              </a:rPr>
              <a:t>𝑖𝑗</a:t>
            </a:r>
            <a:endParaRPr sz="1950" baseline="-14957">
              <a:latin typeface="Cambria Math"/>
              <a:cs typeface="Cambria Math"/>
            </a:endParaRPr>
          </a:p>
          <a:p>
            <a:pPr marL="167005" algn="ctr">
              <a:lnSpc>
                <a:spcPts val="1365"/>
              </a:lnSpc>
              <a:spcBef>
                <a:spcPts val="635"/>
              </a:spcBef>
            </a:pPr>
            <a:r>
              <a:rPr sz="1300" spc="35" dirty="0">
                <a:latin typeface="Cambria Math"/>
                <a:cs typeface="Cambria Math"/>
              </a:rPr>
              <a:t>𝑖=1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222491" y="3578352"/>
            <a:ext cx="1316990" cy="810895"/>
          </a:xfrm>
          <a:custGeom>
            <a:avLst/>
            <a:gdLst/>
            <a:ahLst/>
            <a:cxnLst/>
            <a:rect l="l" t="t" r="r" b="b"/>
            <a:pathLst>
              <a:path w="1316990" h="810895">
                <a:moveTo>
                  <a:pt x="0" y="810768"/>
                </a:moveTo>
                <a:lnTo>
                  <a:pt x="1316736" y="810768"/>
                </a:lnTo>
                <a:lnTo>
                  <a:pt x="1316736" y="0"/>
                </a:lnTo>
                <a:lnTo>
                  <a:pt x="0" y="0"/>
                </a:lnTo>
                <a:lnTo>
                  <a:pt x="0" y="810768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81877" y="3935348"/>
            <a:ext cx="717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69556" y="4168521"/>
            <a:ext cx="3175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470" dirty="0">
                <a:latin typeface="Cambria Math"/>
                <a:cs typeface="Cambria Math"/>
              </a:rPr>
              <a:t>𝑗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56425" y="3536060"/>
            <a:ext cx="1397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29984" y="3816477"/>
            <a:ext cx="116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Cambria Math"/>
                <a:cs typeface="Cambria Math"/>
              </a:rPr>
              <a:t>𝑘</a:t>
            </a:r>
            <a:r>
              <a:rPr sz="1950" spc="120" baseline="32051" dirty="0">
                <a:latin typeface="Cambria Math"/>
                <a:cs typeface="Cambria Math"/>
              </a:rPr>
              <a:t>𝑖𝑛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1825" dirty="0">
                <a:latin typeface="Cambria Math"/>
                <a:cs typeface="Cambria Math"/>
              </a:rPr>
              <a:t>෍  </a:t>
            </a:r>
            <a:r>
              <a:rPr sz="1800" spc="-490" dirty="0">
                <a:latin typeface="Cambria Math"/>
                <a:cs typeface="Cambria Math"/>
              </a:rPr>
              <a:t>𝐴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13904" y="3567684"/>
            <a:ext cx="1431290" cy="779145"/>
          </a:xfrm>
          <a:custGeom>
            <a:avLst/>
            <a:gdLst/>
            <a:ahLst/>
            <a:cxnLst/>
            <a:rect l="l" t="t" r="r" b="b"/>
            <a:pathLst>
              <a:path w="1431290" h="779145">
                <a:moveTo>
                  <a:pt x="0" y="778764"/>
                </a:moveTo>
                <a:lnTo>
                  <a:pt x="1431036" y="778764"/>
                </a:lnTo>
                <a:lnTo>
                  <a:pt x="1431036" y="0"/>
                </a:lnTo>
                <a:lnTo>
                  <a:pt x="0" y="0"/>
                </a:lnTo>
                <a:lnTo>
                  <a:pt x="0" y="778764"/>
                </a:lnTo>
                <a:close/>
              </a:path>
            </a:pathLst>
          </a:custGeom>
          <a:solidFill>
            <a:srgbClr val="FBD4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355713" y="3924680"/>
            <a:ext cx="4889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396875" algn="l"/>
              </a:tabLst>
            </a:pPr>
            <a:r>
              <a:rPr sz="1300" spc="160" dirty="0">
                <a:latin typeface="Cambria Math"/>
                <a:cs typeface="Cambria Math"/>
              </a:rPr>
              <a:t>𝑖</a:t>
            </a:r>
            <a:r>
              <a:rPr sz="1300" spc="420" dirty="0">
                <a:latin typeface="Cambria Math"/>
                <a:cs typeface="Cambria Math"/>
              </a:rPr>
              <a:t>𝑗	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73236" y="4157598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0" dirty="0">
                <a:latin typeface="Cambria Math"/>
                <a:cs typeface="Cambria Math"/>
              </a:rPr>
              <a:t>𝑖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49436" y="3524758"/>
            <a:ext cx="152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0" dirty="0">
                <a:latin typeface="Cambria Math"/>
                <a:cs typeface="Cambria Math"/>
              </a:rPr>
              <a:t>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08443" y="3805554"/>
            <a:ext cx="1430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Cambria Math"/>
                <a:cs typeface="Cambria Math"/>
              </a:rPr>
              <a:t>𝑘</a:t>
            </a:r>
            <a:r>
              <a:rPr sz="1950" spc="127" baseline="32051" dirty="0">
                <a:latin typeface="Cambria Math"/>
                <a:cs typeface="Cambria Math"/>
              </a:rPr>
              <a:t>𝑜𝑢𝑡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1825" dirty="0">
                <a:latin typeface="Cambria Math"/>
                <a:cs typeface="Cambria Math"/>
              </a:rPr>
              <a:t>෍  </a:t>
            </a:r>
            <a:r>
              <a:rPr sz="1800" spc="75" dirty="0">
                <a:latin typeface="Cambria Math"/>
                <a:cs typeface="Cambria Math"/>
              </a:rPr>
              <a:t>𝐴</a:t>
            </a:r>
            <a:r>
              <a:rPr sz="1950" spc="112" baseline="-14957" dirty="0">
                <a:latin typeface="Cambria Math"/>
                <a:cs typeface="Cambria Math"/>
              </a:rPr>
              <a:t>𝑖𝑗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67582" y="4827219"/>
            <a:ext cx="9315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97" baseline="10802" dirty="0">
                <a:latin typeface="Cambria Math"/>
                <a:cs typeface="Cambria Math"/>
              </a:rPr>
              <a:t>𝐴</a:t>
            </a:r>
            <a:r>
              <a:rPr sz="1300" spc="65" dirty="0">
                <a:latin typeface="Cambria Math"/>
                <a:cs typeface="Cambria Math"/>
              </a:rPr>
              <a:t>𝑖𝑗 </a:t>
            </a:r>
            <a:r>
              <a:rPr sz="2700" baseline="10802" dirty="0">
                <a:latin typeface="Cambria Math"/>
                <a:cs typeface="Cambria Math"/>
              </a:rPr>
              <a:t>≠</a:t>
            </a:r>
            <a:r>
              <a:rPr sz="2700" spc="-104" baseline="10802" dirty="0">
                <a:latin typeface="Cambria Math"/>
                <a:cs typeface="Cambria Math"/>
              </a:rPr>
              <a:t> </a:t>
            </a:r>
            <a:r>
              <a:rPr sz="2700" spc="15" baseline="10802" dirty="0">
                <a:latin typeface="Cambria Math"/>
                <a:cs typeface="Cambria Math"/>
              </a:rPr>
              <a:t>𝐴</a:t>
            </a:r>
            <a:r>
              <a:rPr sz="1300" spc="10" dirty="0">
                <a:latin typeface="Cambria Math"/>
                <a:cs typeface="Cambria Math"/>
              </a:rPr>
              <a:t>𝑗𝑖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47615" y="4907381"/>
            <a:ext cx="1447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02834" y="4799177"/>
            <a:ext cx="72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2425" algn="l"/>
              </a:tabLst>
            </a:pPr>
            <a:r>
              <a:rPr sz="1800" dirty="0">
                <a:latin typeface="Cambria Math"/>
                <a:cs typeface="Cambria Math"/>
              </a:rPr>
              <a:t>𝐴	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67347" y="4521504"/>
            <a:ext cx="11080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68375" algn="l"/>
              </a:tabLst>
            </a:pPr>
            <a:r>
              <a:rPr sz="1300" spc="60" dirty="0">
                <a:latin typeface="Cambria Math"/>
                <a:cs typeface="Cambria Math"/>
              </a:rPr>
              <a:t>𝑁	𝑁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04484" y="4801615"/>
            <a:ext cx="318897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156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1830" dirty="0">
                <a:latin typeface="Cambria Math"/>
                <a:cs typeface="Cambria Math"/>
              </a:rPr>
              <a:t>෍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spc="80" dirty="0">
                <a:latin typeface="Cambria Math"/>
                <a:cs typeface="Cambria Math"/>
              </a:rPr>
              <a:t>𝑘</a:t>
            </a:r>
            <a:r>
              <a:rPr sz="1950" spc="120" baseline="32051" dirty="0">
                <a:latin typeface="Cambria Math"/>
                <a:cs typeface="Cambria Math"/>
              </a:rPr>
              <a:t>𝑖𝑛</a:t>
            </a:r>
            <a:r>
              <a:rPr sz="1950" spc="419" baseline="32051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1830" dirty="0">
                <a:latin typeface="Cambria Math"/>
                <a:cs typeface="Cambria Math"/>
              </a:rPr>
              <a:t>෍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spc="85" dirty="0">
                <a:latin typeface="Cambria Math"/>
                <a:cs typeface="Cambria Math"/>
              </a:rPr>
              <a:t>𝑘</a:t>
            </a:r>
            <a:r>
              <a:rPr sz="1950" spc="127" baseline="32051" dirty="0">
                <a:latin typeface="Cambria Math"/>
                <a:cs typeface="Cambria Math"/>
              </a:rPr>
              <a:t>𝑜𝑢𝑡</a:t>
            </a:r>
            <a:r>
              <a:rPr sz="1950" spc="419" baseline="32051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1005" dirty="0">
                <a:latin typeface="Cambria Math"/>
                <a:cs typeface="Cambria Math"/>
              </a:rPr>
              <a:t>෍  </a:t>
            </a:r>
            <a:r>
              <a:rPr sz="1800" dirty="0">
                <a:latin typeface="Cambria Math"/>
                <a:cs typeface="Cambria Math"/>
              </a:rPr>
              <a:t>𝐴</a:t>
            </a:r>
            <a:endParaRPr sz="1800">
              <a:latin typeface="Cambria Math"/>
              <a:cs typeface="Cambria Math"/>
            </a:endParaRPr>
          </a:p>
          <a:p>
            <a:pPr marL="956310">
              <a:lnSpc>
                <a:spcPts val="960"/>
              </a:lnSpc>
              <a:tabLst>
                <a:tab pos="1892300" algn="l"/>
                <a:tab pos="2999105" algn="l"/>
              </a:tabLst>
            </a:pPr>
            <a:r>
              <a:rPr sz="1300" spc="50" dirty="0">
                <a:latin typeface="Cambria Math"/>
                <a:cs typeface="Cambria Math"/>
              </a:rPr>
              <a:t>𝑖	</a:t>
            </a:r>
            <a:r>
              <a:rPr sz="1300" spc="150" dirty="0">
                <a:latin typeface="Cambria Math"/>
                <a:cs typeface="Cambria Math"/>
              </a:rPr>
              <a:t>𝑗	</a:t>
            </a:r>
            <a:r>
              <a:rPr sz="1950" spc="150" baseline="4273" dirty="0">
                <a:latin typeface="Cambria Math"/>
                <a:cs typeface="Cambria Math"/>
              </a:rPr>
              <a:t>𝑖𝑗</a:t>
            </a:r>
            <a:endParaRPr sz="1950" baseline="4273">
              <a:latin typeface="Cambria Math"/>
              <a:cs typeface="Cambria Math"/>
            </a:endParaRPr>
          </a:p>
          <a:p>
            <a:pPr marL="499109">
              <a:lnSpc>
                <a:spcPct val="100000"/>
              </a:lnSpc>
              <a:spcBef>
                <a:spcPts val="275"/>
              </a:spcBef>
              <a:tabLst>
                <a:tab pos="1443990" algn="l"/>
                <a:tab pos="2573655" algn="l"/>
              </a:tabLst>
            </a:pPr>
            <a:r>
              <a:rPr sz="1300" spc="35" dirty="0">
                <a:latin typeface="Cambria Math"/>
                <a:cs typeface="Cambria Math"/>
              </a:rPr>
              <a:t>𝑖=1	</a:t>
            </a:r>
            <a:r>
              <a:rPr sz="1300" spc="70" dirty="0">
                <a:latin typeface="Cambria Math"/>
                <a:cs typeface="Cambria Math"/>
              </a:rPr>
              <a:t>𝑗=1	</a:t>
            </a:r>
            <a:r>
              <a:rPr sz="1300" spc="80" dirty="0">
                <a:latin typeface="Cambria Math"/>
                <a:cs typeface="Cambria Math"/>
              </a:rPr>
              <a:t>𝑖,𝑗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29609" y="3793997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04334" y="3543934"/>
            <a:ext cx="1470025" cy="849630"/>
          </a:xfrm>
          <a:custGeom>
            <a:avLst/>
            <a:gdLst/>
            <a:ahLst/>
            <a:cxnLst/>
            <a:rect l="l" t="t" r="r" b="b"/>
            <a:pathLst>
              <a:path w="1470025" h="849629">
                <a:moveTo>
                  <a:pt x="1346073" y="0"/>
                </a:moveTo>
                <a:lnTo>
                  <a:pt x="1338452" y="7619"/>
                </a:lnTo>
                <a:lnTo>
                  <a:pt x="1363003" y="44007"/>
                </a:lnTo>
                <a:lnTo>
                  <a:pt x="1384458" y="85931"/>
                </a:lnTo>
                <a:lnTo>
                  <a:pt x="1402818" y="133403"/>
                </a:lnTo>
                <a:lnTo>
                  <a:pt x="1418081" y="186435"/>
                </a:lnTo>
                <a:lnTo>
                  <a:pt x="1427895" y="231606"/>
                </a:lnTo>
                <a:lnTo>
                  <a:pt x="1435538" y="277959"/>
                </a:lnTo>
                <a:lnTo>
                  <a:pt x="1441006" y="325488"/>
                </a:lnTo>
                <a:lnTo>
                  <a:pt x="1444290" y="374188"/>
                </a:lnTo>
                <a:lnTo>
                  <a:pt x="1445384" y="424179"/>
                </a:lnTo>
                <a:lnTo>
                  <a:pt x="1444290" y="472850"/>
                </a:lnTo>
                <a:lnTo>
                  <a:pt x="1441006" y="520940"/>
                </a:lnTo>
                <a:lnTo>
                  <a:pt x="1435538" y="568317"/>
                </a:lnTo>
                <a:lnTo>
                  <a:pt x="1427895" y="614975"/>
                </a:lnTo>
                <a:lnTo>
                  <a:pt x="1418081" y="660907"/>
                </a:lnTo>
                <a:lnTo>
                  <a:pt x="1402818" y="714960"/>
                </a:lnTo>
                <a:lnTo>
                  <a:pt x="1384458" y="763190"/>
                </a:lnTo>
                <a:lnTo>
                  <a:pt x="1363003" y="805586"/>
                </a:lnTo>
                <a:lnTo>
                  <a:pt x="1338452" y="842136"/>
                </a:lnTo>
                <a:lnTo>
                  <a:pt x="1346073" y="849629"/>
                </a:lnTo>
                <a:lnTo>
                  <a:pt x="1372929" y="813746"/>
                </a:lnTo>
                <a:lnTo>
                  <a:pt x="1396904" y="771636"/>
                </a:lnTo>
                <a:lnTo>
                  <a:pt x="1417974" y="723310"/>
                </a:lnTo>
                <a:lnTo>
                  <a:pt x="1436115" y="668781"/>
                </a:lnTo>
                <a:lnTo>
                  <a:pt x="1448186" y="622117"/>
                </a:lnTo>
                <a:lnTo>
                  <a:pt x="1457573" y="574324"/>
                </a:lnTo>
                <a:lnTo>
                  <a:pt x="1464279" y="525404"/>
                </a:lnTo>
                <a:lnTo>
                  <a:pt x="1468302" y="475355"/>
                </a:lnTo>
                <a:lnTo>
                  <a:pt x="1469640" y="424052"/>
                </a:lnTo>
                <a:lnTo>
                  <a:pt x="1468302" y="372059"/>
                </a:lnTo>
                <a:lnTo>
                  <a:pt x="1464279" y="321462"/>
                </a:lnTo>
                <a:lnTo>
                  <a:pt x="1457573" y="272389"/>
                </a:lnTo>
                <a:lnTo>
                  <a:pt x="1448186" y="224840"/>
                </a:lnTo>
                <a:lnTo>
                  <a:pt x="1436115" y="178815"/>
                </a:lnTo>
                <a:lnTo>
                  <a:pt x="1417974" y="125212"/>
                </a:lnTo>
                <a:lnTo>
                  <a:pt x="1396904" y="77549"/>
                </a:lnTo>
                <a:lnTo>
                  <a:pt x="1372929" y="35815"/>
                </a:lnTo>
                <a:lnTo>
                  <a:pt x="1346073" y="0"/>
                </a:lnTo>
                <a:close/>
              </a:path>
              <a:path w="1470025" h="849629">
                <a:moveTo>
                  <a:pt x="123570" y="0"/>
                </a:moveTo>
                <a:lnTo>
                  <a:pt x="96641" y="35815"/>
                </a:lnTo>
                <a:lnTo>
                  <a:pt x="72628" y="77549"/>
                </a:lnTo>
                <a:lnTo>
                  <a:pt x="51544" y="125212"/>
                </a:lnTo>
                <a:lnTo>
                  <a:pt x="33400" y="178815"/>
                </a:lnTo>
                <a:lnTo>
                  <a:pt x="21344" y="224840"/>
                </a:lnTo>
                <a:lnTo>
                  <a:pt x="11987" y="272389"/>
                </a:lnTo>
                <a:lnTo>
                  <a:pt x="5319" y="321462"/>
                </a:lnTo>
                <a:lnTo>
                  <a:pt x="1327" y="372059"/>
                </a:lnTo>
                <a:lnTo>
                  <a:pt x="0" y="424179"/>
                </a:lnTo>
                <a:lnTo>
                  <a:pt x="1327" y="475355"/>
                </a:lnTo>
                <a:lnTo>
                  <a:pt x="5319" y="525404"/>
                </a:lnTo>
                <a:lnTo>
                  <a:pt x="11987" y="574324"/>
                </a:lnTo>
                <a:lnTo>
                  <a:pt x="21344" y="622117"/>
                </a:lnTo>
                <a:lnTo>
                  <a:pt x="33400" y="668781"/>
                </a:lnTo>
                <a:lnTo>
                  <a:pt x="51544" y="723310"/>
                </a:lnTo>
                <a:lnTo>
                  <a:pt x="72628" y="771636"/>
                </a:lnTo>
                <a:lnTo>
                  <a:pt x="96641" y="813746"/>
                </a:lnTo>
                <a:lnTo>
                  <a:pt x="123570" y="849629"/>
                </a:lnTo>
                <a:lnTo>
                  <a:pt x="131063" y="842136"/>
                </a:lnTo>
                <a:lnTo>
                  <a:pt x="106459" y="805586"/>
                </a:lnTo>
                <a:lnTo>
                  <a:pt x="85010" y="763190"/>
                </a:lnTo>
                <a:lnTo>
                  <a:pt x="66680" y="714960"/>
                </a:lnTo>
                <a:lnTo>
                  <a:pt x="51435" y="660907"/>
                </a:lnTo>
                <a:lnTo>
                  <a:pt x="41634" y="614975"/>
                </a:lnTo>
                <a:lnTo>
                  <a:pt x="34022" y="568317"/>
                </a:lnTo>
                <a:lnTo>
                  <a:pt x="28593" y="520940"/>
                </a:lnTo>
                <a:lnTo>
                  <a:pt x="25340" y="472850"/>
                </a:lnTo>
                <a:lnTo>
                  <a:pt x="24256" y="424052"/>
                </a:lnTo>
                <a:lnTo>
                  <a:pt x="25341" y="374188"/>
                </a:lnTo>
                <a:lnTo>
                  <a:pt x="28601" y="325488"/>
                </a:lnTo>
                <a:lnTo>
                  <a:pt x="34050" y="277959"/>
                </a:lnTo>
                <a:lnTo>
                  <a:pt x="41699" y="231606"/>
                </a:lnTo>
                <a:lnTo>
                  <a:pt x="51562" y="186435"/>
                </a:lnTo>
                <a:lnTo>
                  <a:pt x="66752" y="133403"/>
                </a:lnTo>
                <a:lnTo>
                  <a:pt x="85074" y="85931"/>
                </a:lnTo>
                <a:lnTo>
                  <a:pt x="106515" y="44007"/>
                </a:lnTo>
                <a:lnTo>
                  <a:pt x="131063" y="7619"/>
                </a:lnTo>
                <a:lnTo>
                  <a:pt x="123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330065" y="3421760"/>
            <a:ext cx="864235" cy="79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  <a:tabLst>
                <a:tab pos="367665" algn="l"/>
                <a:tab pos="724535" algn="l"/>
              </a:tabLst>
            </a:pPr>
            <a:r>
              <a:rPr sz="1800" dirty="0">
                <a:latin typeface="Cambria Math"/>
                <a:cs typeface="Cambria Math"/>
              </a:rPr>
              <a:t>0	0	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60"/>
              </a:lnSpc>
              <a:tabLst>
                <a:tab pos="367665" algn="l"/>
                <a:tab pos="724535" algn="l"/>
              </a:tabLst>
            </a:pPr>
            <a:r>
              <a:rPr sz="1800" dirty="0">
                <a:latin typeface="Cambria Math"/>
                <a:cs typeface="Cambria Math"/>
              </a:rPr>
              <a:t>1	0	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980"/>
              </a:lnSpc>
              <a:tabLst>
                <a:tab pos="367665" algn="l"/>
                <a:tab pos="724535" algn="l"/>
              </a:tabLst>
            </a:pPr>
            <a:r>
              <a:rPr sz="1800" dirty="0">
                <a:latin typeface="Cambria Math"/>
                <a:cs typeface="Cambria Math"/>
              </a:rPr>
              <a:t>0	0	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24855" y="3462528"/>
            <a:ext cx="315595" cy="7366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914"/>
              </a:lnSpc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  <a:p>
            <a:pPr marL="85090">
              <a:lnSpc>
                <a:spcPts val="1960"/>
              </a:lnSpc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85090">
              <a:lnSpc>
                <a:spcPts val="1925"/>
              </a:lnSpc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58055" y="4198620"/>
            <a:ext cx="1066800" cy="24130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84455">
              <a:lnSpc>
                <a:spcPts val="1885"/>
              </a:lnSpc>
              <a:spcBef>
                <a:spcPts val="10"/>
              </a:spcBef>
              <a:tabLst>
                <a:tab pos="440055" algn="l"/>
                <a:tab pos="796290" algn="l"/>
              </a:tabLst>
            </a:pPr>
            <a:r>
              <a:rPr sz="1800" dirty="0">
                <a:latin typeface="Cambria Math"/>
                <a:cs typeface="Cambria Math"/>
              </a:rPr>
              <a:t>1	0	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29428" y="4187190"/>
            <a:ext cx="30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10811" y="4174235"/>
            <a:ext cx="1545336" cy="3307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58055" y="4198620"/>
            <a:ext cx="1455420" cy="241300"/>
          </a:xfrm>
          <a:custGeom>
            <a:avLst/>
            <a:gdLst/>
            <a:ahLst/>
            <a:cxnLst/>
            <a:rect l="l" t="t" r="r" b="b"/>
            <a:pathLst>
              <a:path w="1455420" h="241300">
                <a:moveTo>
                  <a:pt x="0" y="240791"/>
                </a:moveTo>
                <a:lnTo>
                  <a:pt x="1455420" y="240791"/>
                </a:lnTo>
                <a:lnTo>
                  <a:pt x="145542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4F81BC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8055" y="4198620"/>
            <a:ext cx="1455420" cy="241300"/>
          </a:xfrm>
          <a:custGeom>
            <a:avLst/>
            <a:gdLst/>
            <a:ahLst/>
            <a:cxnLst/>
            <a:rect l="l" t="t" r="r" b="b"/>
            <a:pathLst>
              <a:path w="1455420" h="241300">
                <a:moveTo>
                  <a:pt x="0" y="240791"/>
                </a:moveTo>
                <a:lnTo>
                  <a:pt x="1455420" y="240791"/>
                </a:lnTo>
                <a:lnTo>
                  <a:pt x="1455420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77611" y="3438144"/>
            <a:ext cx="405396" cy="10530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24855" y="3462528"/>
            <a:ext cx="315595" cy="963294"/>
          </a:xfrm>
          <a:custGeom>
            <a:avLst/>
            <a:gdLst/>
            <a:ahLst/>
            <a:cxnLst/>
            <a:rect l="l" t="t" r="r" b="b"/>
            <a:pathLst>
              <a:path w="315595" h="963295">
                <a:moveTo>
                  <a:pt x="0" y="963168"/>
                </a:moveTo>
                <a:lnTo>
                  <a:pt x="315467" y="963168"/>
                </a:lnTo>
                <a:lnTo>
                  <a:pt x="315467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solidFill>
            <a:srgbClr val="F9C09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24855" y="3462528"/>
            <a:ext cx="315595" cy="963294"/>
          </a:xfrm>
          <a:custGeom>
            <a:avLst/>
            <a:gdLst/>
            <a:ahLst/>
            <a:cxnLst/>
            <a:rect l="l" t="t" r="r" b="b"/>
            <a:pathLst>
              <a:path w="315595" h="963295">
                <a:moveTo>
                  <a:pt x="0" y="963168"/>
                </a:moveTo>
                <a:lnTo>
                  <a:pt x="315467" y="963168"/>
                </a:lnTo>
                <a:lnTo>
                  <a:pt x="315467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ln w="9143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60869" y="1220700"/>
            <a:ext cx="370544" cy="11582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99076" y="1235963"/>
            <a:ext cx="299085" cy="1087120"/>
          </a:xfrm>
          <a:custGeom>
            <a:avLst/>
            <a:gdLst/>
            <a:ahLst/>
            <a:cxnLst/>
            <a:rect l="l" t="t" r="r" b="b"/>
            <a:pathLst>
              <a:path w="299085" h="1087120">
                <a:moveTo>
                  <a:pt x="0" y="1086612"/>
                </a:moveTo>
                <a:lnTo>
                  <a:pt x="298703" y="1086612"/>
                </a:lnTo>
                <a:lnTo>
                  <a:pt x="298703" y="0"/>
                </a:lnTo>
                <a:lnTo>
                  <a:pt x="0" y="0"/>
                </a:lnTo>
                <a:lnTo>
                  <a:pt x="0" y="1086612"/>
                </a:lnTo>
                <a:close/>
              </a:path>
            </a:pathLst>
          </a:custGeom>
          <a:solidFill>
            <a:srgbClr val="4F81BC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99076" y="1235963"/>
            <a:ext cx="299085" cy="1087120"/>
          </a:xfrm>
          <a:custGeom>
            <a:avLst/>
            <a:gdLst/>
            <a:ahLst/>
            <a:cxnLst/>
            <a:rect l="l" t="t" r="r" b="b"/>
            <a:pathLst>
              <a:path w="299085" h="1087120">
                <a:moveTo>
                  <a:pt x="0" y="1086612"/>
                </a:moveTo>
                <a:lnTo>
                  <a:pt x="298703" y="1086612"/>
                </a:lnTo>
                <a:lnTo>
                  <a:pt x="298703" y="0"/>
                </a:lnTo>
                <a:lnTo>
                  <a:pt x="0" y="0"/>
                </a:lnTo>
                <a:lnTo>
                  <a:pt x="0" y="1086612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564382" y="1599438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𝐴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039234" y="1350010"/>
            <a:ext cx="1470025" cy="850265"/>
          </a:xfrm>
          <a:custGeom>
            <a:avLst/>
            <a:gdLst/>
            <a:ahLst/>
            <a:cxnLst/>
            <a:rect l="l" t="t" r="r" b="b"/>
            <a:pathLst>
              <a:path w="1470025" h="850264">
                <a:moveTo>
                  <a:pt x="1346073" y="0"/>
                </a:moveTo>
                <a:lnTo>
                  <a:pt x="1338452" y="7747"/>
                </a:lnTo>
                <a:lnTo>
                  <a:pt x="1363003" y="44134"/>
                </a:lnTo>
                <a:lnTo>
                  <a:pt x="1384458" y="86058"/>
                </a:lnTo>
                <a:lnTo>
                  <a:pt x="1402818" y="133530"/>
                </a:lnTo>
                <a:lnTo>
                  <a:pt x="1418081" y="186562"/>
                </a:lnTo>
                <a:lnTo>
                  <a:pt x="1427895" y="231733"/>
                </a:lnTo>
                <a:lnTo>
                  <a:pt x="1435538" y="278086"/>
                </a:lnTo>
                <a:lnTo>
                  <a:pt x="1441006" y="325615"/>
                </a:lnTo>
                <a:lnTo>
                  <a:pt x="1444290" y="374315"/>
                </a:lnTo>
                <a:lnTo>
                  <a:pt x="1445384" y="424306"/>
                </a:lnTo>
                <a:lnTo>
                  <a:pt x="1444290" y="472977"/>
                </a:lnTo>
                <a:lnTo>
                  <a:pt x="1441006" y="521067"/>
                </a:lnTo>
                <a:lnTo>
                  <a:pt x="1435538" y="568444"/>
                </a:lnTo>
                <a:lnTo>
                  <a:pt x="1427895" y="615102"/>
                </a:lnTo>
                <a:lnTo>
                  <a:pt x="1418081" y="661035"/>
                </a:lnTo>
                <a:lnTo>
                  <a:pt x="1402818" y="715069"/>
                </a:lnTo>
                <a:lnTo>
                  <a:pt x="1384458" y="763270"/>
                </a:lnTo>
                <a:lnTo>
                  <a:pt x="1363003" y="805660"/>
                </a:lnTo>
                <a:lnTo>
                  <a:pt x="1338452" y="842263"/>
                </a:lnTo>
                <a:lnTo>
                  <a:pt x="1346073" y="849756"/>
                </a:lnTo>
                <a:lnTo>
                  <a:pt x="1372931" y="813873"/>
                </a:lnTo>
                <a:lnTo>
                  <a:pt x="1396920" y="771763"/>
                </a:lnTo>
                <a:lnTo>
                  <a:pt x="1418028" y="723437"/>
                </a:lnTo>
                <a:lnTo>
                  <a:pt x="1436242" y="668909"/>
                </a:lnTo>
                <a:lnTo>
                  <a:pt x="1448251" y="622244"/>
                </a:lnTo>
                <a:lnTo>
                  <a:pt x="1457601" y="574451"/>
                </a:lnTo>
                <a:lnTo>
                  <a:pt x="1464287" y="525531"/>
                </a:lnTo>
                <a:lnTo>
                  <a:pt x="1468303" y="475482"/>
                </a:lnTo>
                <a:lnTo>
                  <a:pt x="1469640" y="424179"/>
                </a:lnTo>
                <a:lnTo>
                  <a:pt x="1468303" y="372186"/>
                </a:lnTo>
                <a:lnTo>
                  <a:pt x="1464287" y="321589"/>
                </a:lnTo>
                <a:lnTo>
                  <a:pt x="1457601" y="272516"/>
                </a:lnTo>
                <a:lnTo>
                  <a:pt x="1448251" y="224967"/>
                </a:lnTo>
                <a:lnTo>
                  <a:pt x="1436242" y="178942"/>
                </a:lnTo>
                <a:lnTo>
                  <a:pt x="1418028" y="125319"/>
                </a:lnTo>
                <a:lnTo>
                  <a:pt x="1396920" y="77612"/>
                </a:lnTo>
                <a:lnTo>
                  <a:pt x="1372931" y="35835"/>
                </a:lnTo>
                <a:lnTo>
                  <a:pt x="1346073" y="0"/>
                </a:lnTo>
                <a:close/>
              </a:path>
              <a:path w="1470025" h="850264">
                <a:moveTo>
                  <a:pt x="123570" y="0"/>
                </a:moveTo>
                <a:lnTo>
                  <a:pt x="96641" y="35835"/>
                </a:lnTo>
                <a:lnTo>
                  <a:pt x="72628" y="77612"/>
                </a:lnTo>
                <a:lnTo>
                  <a:pt x="51544" y="125319"/>
                </a:lnTo>
                <a:lnTo>
                  <a:pt x="33400" y="178942"/>
                </a:lnTo>
                <a:lnTo>
                  <a:pt x="21344" y="224967"/>
                </a:lnTo>
                <a:lnTo>
                  <a:pt x="11987" y="272516"/>
                </a:lnTo>
                <a:lnTo>
                  <a:pt x="5319" y="321589"/>
                </a:lnTo>
                <a:lnTo>
                  <a:pt x="1327" y="372186"/>
                </a:lnTo>
                <a:lnTo>
                  <a:pt x="0" y="424306"/>
                </a:lnTo>
                <a:lnTo>
                  <a:pt x="1327" y="475482"/>
                </a:lnTo>
                <a:lnTo>
                  <a:pt x="5319" y="525531"/>
                </a:lnTo>
                <a:lnTo>
                  <a:pt x="11987" y="574451"/>
                </a:lnTo>
                <a:lnTo>
                  <a:pt x="21344" y="622244"/>
                </a:lnTo>
                <a:lnTo>
                  <a:pt x="33400" y="668909"/>
                </a:lnTo>
                <a:lnTo>
                  <a:pt x="51544" y="723437"/>
                </a:lnTo>
                <a:lnTo>
                  <a:pt x="72628" y="771763"/>
                </a:lnTo>
                <a:lnTo>
                  <a:pt x="96641" y="813873"/>
                </a:lnTo>
                <a:lnTo>
                  <a:pt x="123570" y="849756"/>
                </a:lnTo>
                <a:lnTo>
                  <a:pt x="131063" y="842263"/>
                </a:lnTo>
                <a:lnTo>
                  <a:pt x="106515" y="805660"/>
                </a:lnTo>
                <a:lnTo>
                  <a:pt x="85074" y="763269"/>
                </a:lnTo>
                <a:lnTo>
                  <a:pt x="66752" y="715069"/>
                </a:lnTo>
                <a:lnTo>
                  <a:pt x="51562" y="661035"/>
                </a:lnTo>
                <a:lnTo>
                  <a:pt x="41699" y="615102"/>
                </a:lnTo>
                <a:lnTo>
                  <a:pt x="34050" y="568444"/>
                </a:lnTo>
                <a:lnTo>
                  <a:pt x="28601" y="521067"/>
                </a:lnTo>
                <a:lnTo>
                  <a:pt x="25341" y="472977"/>
                </a:lnTo>
                <a:lnTo>
                  <a:pt x="24256" y="424179"/>
                </a:lnTo>
                <a:lnTo>
                  <a:pt x="25341" y="374315"/>
                </a:lnTo>
                <a:lnTo>
                  <a:pt x="28601" y="325615"/>
                </a:lnTo>
                <a:lnTo>
                  <a:pt x="34050" y="278086"/>
                </a:lnTo>
                <a:lnTo>
                  <a:pt x="41699" y="231733"/>
                </a:lnTo>
                <a:lnTo>
                  <a:pt x="51562" y="186562"/>
                </a:lnTo>
                <a:lnTo>
                  <a:pt x="66752" y="133530"/>
                </a:lnTo>
                <a:lnTo>
                  <a:pt x="85074" y="86058"/>
                </a:lnTo>
                <a:lnTo>
                  <a:pt x="106515" y="44134"/>
                </a:lnTo>
                <a:lnTo>
                  <a:pt x="131063" y="7747"/>
                </a:lnTo>
                <a:lnTo>
                  <a:pt x="123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041647" y="1522475"/>
            <a:ext cx="757555" cy="30035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ts val="2050"/>
              </a:lnSpc>
              <a:tabLst>
                <a:tab pos="490855" algn="l"/>
              </a:tabLst>
            </a:pPr>
            <a:r>
              <a:rPr sz="1800" dirty="0">
                <a:latin typeface="Cambria Math"/>
                <a:cs typeface="Cambria Math"/>
              </a:rPr>
              <a:t>1	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165219" y="1227582"/>
            <a:ext cx="121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  <a:tab pos="723900" algn="l"/>
                <a:tab pos="1078865" algn="l"/>
              </a:tabLst>
            </a:pPr>
            <a:r>
              <a:rPr sz="1800" dirty="0">
                <a:latin typeface="Cambria Math"/>
                <a:cs typeface="Cambria Math"/>
              </a:rPr>
              <a:t>0	1	0	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799076" y="1522475"/>
            <a:ext cx="299085" cy="300355"/>
          </a:xfrm>
          <a:prstGeom prst="rect">
            <a:avLst/>
          </a:prstGeom>
          <a:solidFill>
            <a:srgbClr val="F9C090">
              <a:alpha val="25097"/>
            </a:srgbClr>
          </a:solidFill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050"/>
              </a:lnSpc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97779" y="1522475"/>
            <a:ext cx="401320" cy="30035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685">
              <a:lnSpc>
                <a:spcPts val="2050"/>
              </a:lnSpc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165219" y="1725929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800" dirty="0">
                <a:latin typeface="Cambria Math"/>
                <a:cs typeface="Cambria Math"/>
              </a:rPr>
              <a:t>0	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165219" y="1994408"/>
            <a:ext cx="50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800" dirty="0">
                <a:latin typeface="Cambria Math"/>
                <a:cs typeface="Cambria Math"/>
              </a:rPr>
              <a:t>1	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32019" y="172440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99076" y="1822704"/>
            <a:ext cx="299085" cy="500380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465"/>
              </a:lnSpc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  <a:p>
            <a:pPr marL="90170">
              <a:lnSpc>
                <a:spcPts val="2135"/>
              </a:lnSpc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232019" y="199288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994403" y="1498104"/>
            <a:ext cx="1546860" cy="3901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41647" y="1522475"/>
            <a:ext cx="1457325" cy="300355"/>
          </a:xfrm>
          <a:custGeom>
            <a:avLst/>
            <a:gdLst/>
            <a:ahLst/>
            <a:cxnLst/>
            <a:rect l="l" t="t" r="r" b="b"/>
            <a:pathLst>
              <a:path w="1457325" h="300355">
                <a:moveTo>
                  <a:pt x="0" y="300227"/>
                </a:moveTo>
                <a:lnTo>
                  <a:pt x="1456944" y="300227"/>
                </a:lnTo>
                <a:lnTo>
                  <a:pt x="1456944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solidFill>
            <a:srgbClr val="F9C09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041647" y="1522475"/>
            <a:ext cx="1457325" cy="300355"/>
          </a:xfrm>
          <a:custGeom>
            <a:avLst/>
            <a:gdLst/>
            <a:ahLst/>
            <a:cxnLst/>
            <a:rect l="l" t="t" r="r" b="b"/>
            <a:pathLst>
              <a:path w="1457325" h="300355">
                <a:moveTo>
                  <a:pt x="0" y="300227"/>
                </a:moveTo>
                <a:lnTo>
                  <a:pt x="1456944" y="300227"/>
                </a:lnTo>
                <a:lnTo>
                  <a:pt x="1456944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61060" y="850138"/>
            <a:ext cx="7295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degree </a:t>
            </a:r>
            <a:r>
              <a:rPr sz="1800" spc="25" dirty="0">
                <a:latin typeface="Cambria Math"/>
                <a:cs typeface="Cambria Math"/>
              </a:rPr>
              <a:t>𝑘</a:t>
            </a:r>
            <a:r>
              <a:rPr sz="1950" spc="37" baseline="-14957" dirty="0">
                <a:latin typeface="Cambria Math"/>
                <a:cs typeface="Cambria Math"/>
              </a:rPr>
              <a:t>𝑖 </a:t>
            </a:r>
            <a:r>
              <a:rPr sz="1800" spc="-5" dirty="0">
                <a:latin typeface="Calibri"/>
                <a:cs typeface="Calibri"/>
              </a:rPr>
              <a:t>of node </a:t>
            </a:r>
            <a:r>
              <a:rPr sz="1800" dirty="0">
                <a:latin typeface="Cambria Math"/>
                <a:cs typeface="Cambria Math"/>
              </a:rPr>
              <a:t>𝑖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directly obtained 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adjacency matrix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𝐴</a:t>
            </a:r>
            <a:r>
              <a:rPr sz="1800" spc="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55925" y="1728303"/>
          <a:ext cx="5727061" cy="286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1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8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178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8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78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8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d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8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178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f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8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g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h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c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d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e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0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f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g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786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Lucida Console"/>
                          <a:cs typeface="Lucida Console"/>
                        </a:rPr>
                        <a:t>h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208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ts val="208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Lucida Console"/>
                          <a:cs typeface="Lucida Console"/>
                        </a:rPr>
                        <a:t>0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35279" y="1411224"/>
            <a:ext cx="173735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79" y="4683252"/>
            <a:ext cx="173735" cy="172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5083" y="3108960"/>
            <a:ext cx="173736" cy="173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6232" y="1434083"/>
            <a:ext cx="173736" cy="173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47850" y="3076701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9030" y="1399413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289" y="4621783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861" y="1376553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0822" y="1556766"/>
            <a:ext cx="1364615" cy="1581785"/>
          </a:xfrm>
          <a:custGeom>
            <a:avLst/>
            <a:gdLst/>
            <a:ahLst/>
            <a:cxnLst/>
            <a:rect l="l" t="t" r="r" b="b"/>
            <a:pathLst>
              <a:path w="1364614" h="1581785">
                <a:moveTo>
                  <a:pt x="0" y="0"/>
                </a:moveTo>
                <a:lnTo>
                  <a:pt x="1364234" y="158140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909" y="1579625"/>
            <a:ext cx="0" cy="3060065"/>
          </a:xfrm>
          <a:custGeom>
            <a:avLst/>
            <a:gdLst/>
            <a:ahLst/>
            <a:cxnLst/>
            <a:rect l="l" t="t" r="r" b="b"/>
            <a:pathLst>
              <a:path h="3060065">
                <a:moveTo>
                  <a:pt x="0" y="0"/>
                </a:moveTo>
                <a:lnTo>
                  <a:pt x="0" y="30596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5205" y="1498853"/>
            <a:ext cx="1357630" cy="23495"/>
          </a:xfrm>
          <a:custGeom>
            <a:avLst/>
            <a:gdLst/>
            <a:ahLst/>
            <a:cxnLst/>
            <a:rect l="l" t="t" r="r" b="b"/>
            <a:pathLst>
              <a:path w="1357630" h="23494">
                <a:moveTo>
                  <a:pt x="0" y="0"/>
                </a:moveTo>
                <a:lnTo>
                  <a:pt x="1357376" y="23113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10511" y="4692396"/>
            <a:ext cx="173736" cy="1737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52422" y="465835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0516" y="4155947"/>
            <a:ext cx="172212" cy="1722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38834" y="4120641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3272" y="3108960"/>
            <a:ext cx="173736" cy="1737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71168" y="3074035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0822" y="4299965"/>
            <a:ext cx="629285" cy="411480"/>
          </a:xfrm>
          <a:custGeom>
            <a:avLst/>
            <a:gdLst/>
            <a:ahLst/>
            <a:cxnLst/>
            <a:rect l="l" t="t" r="r" b="b"/>
            <a:pathLst>
              <a:path w="629285" h="411479">
                <a:moveTo>
                  <a:pt x="0" y="411289"/>
                </a:moveTo>
                <a:lnTo>
                  <a:pt x="62880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6058" y="4299965"/>
            <a:ext cx="614045" cy="421640"/>
          </a:xfrm>
          <a:custGeom>
            <a:avLst/>
            <a:gdLst/>
            <a:ahLst/>
            <a:cxnLst/>
            <a:rect l="l" t="t" r="r" b="b"/>
            <a:pathLst>
              <a:path w="614044" h="421639">
                <a:moveTo>
                  <a:pt x="0" y="0"/>
                </a:moveTo>
                <a:lnTo>
                  <a:pt x="614044" y="42158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5205" y="4767834"/>
            <a:ext cx="1287145" cy="2540"/>
          </a:xfrm>
          <a:custGeom>
            <a:avLst/>
            <a:gdLst/>
            <a:ahLst/>
            <a:cxnLst/>
            <a:rect l="l" t="t" r="r" b="b"/>
            <a:pathLst>
              <a:path w="1287145" h="2539">
                <a:moveTo>
                  <a:pt x="0" y="2527"/>
                </a:moveTo>
                <a:lnTo>
                  <a:pt x="128701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08810" y="3278885"/>
            <a:ext cx="1905" cy="1397000"/>
          </a:xfrm>
          <a:custGeom>
            <a:avLst/>
            <a:gdLst/>
            <a:ahLst/>
            <a:cxnLst/>
            <a:rect l="l" t="t" r="r" b="b"/>
            <a:pathLst>
              <a:path w="1905" h="1397000">
                <a:moveTo>
                  <a:pt x="1650" y="0"/>
                </a:moveTo>
                <a:lnTo>
                  <a:pt x="0" y="139661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48917" y="3184398"/>
            <a:ext cx="542290" cy="2540"/>
          </a:xfrm>
          <a:custGeom>
            <a:avLst/>
            <a:gdLst/>
            <a:ahLst/>
            <a:cxnLst/>
            <a:rect l="l" t="t" r="r" b="b"/>
            <a:pathLst>
              <a:path w="542289" h="2539">
                <a:moveTo>
                  <a:pt x="0" y="0"/>
                </a:moveTo>
                <a:lnTo>
                  <a:pt x="542163" y="253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9527" y="3130295"/>
            <a:ext cx="173736" cy="1722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51658" y="3097148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56054" y="1600961"/>
            <a:ext cx="457200" cy="1513205"/>
          </a:xfrm>
          <a:custGeom>
            <a:avLst/>
            <a:gdLst/>
            <a:ahLst/>
            <a:cxnLst/>
            <a:rect l="l" t="t" r="r" b="b"/>
            <a:pathLst>
              <a:path w="457200" h="1513205">
                <a:moveTo>
                  <a:pt x="0" y="0"/>
                </a:moveTo>
                <a:lnTo>
                  <a:pt x="457200" y="151282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56054" y="3298697"/>
            <a:ext cx="457200" cy="1423670"/>
          </a:xfrm>
          <a:custGeom>
            <a:avLst/>
            <a:gdLst/>
            <a:ahLst/>
            <a:cxnLst/>
            <a:rect l="l" t="t" r="r" b="b"/>
            <a:pathLst>
              <a:path w="457200" h="1423670">
                <a:moveTo>
                  <a:pt x="0" y="1423161"/>
                </a:moveTo>
                <a:lnTo>
                  <a:pt x="45707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774317" y="103758"/>
            <a:ext cx="559752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Adjacency </a:t>
            </a:r>
            <a:r>
              <a:rPr spc="-5" dirty="0"/>
              <a:t>Matrix</a:t>
            </a:r>
            <a:r>
              <a:rPr spc="-15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28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4669" y="944626"/>
            <a:ext cx="740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adjacency matrix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25" dirty="0">
                <a:latin typeface="Calibri"/>
                <a:cs typeface="Calibri"/>
              </a:rPr>
              <a:t>take </a:t>
            </a:r>
            <a:r>
              <a:rPr sz="1800" spc="-10" dirty="0">
                <a:latin typeface="Calibri"/>
                <a:cs typeface="Calibri"/>
              </a:rPr>
              <a:t>far more </a:t>
            </a:r>
            <a:r>
              <a:rPr sz="1800" spc="-15" dirty="0">
                <a:latin typeface="Calibri"/>
                <a:cs typeface="Calibri"/>
              </a:rPr>
              <a:t>complicated </a:t>
            </a:r>
            <a:r>
              <a:rPr sz="1800" spc="-10" dirty="0">
                <a:latin typeface="Calibri"/>
                <a:cs typeface="Calibri"/>
              </a:rPr>
              <a:t>forms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larger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7366634" cy="355663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Bridges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Konigsberg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Networks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Degree, </a:t>
            </a:r>
            <a:r>
              <a:rPr sz="2800" spc="-30" dirty="0">
                <a:latin typeface="Calibri"/>
                <a:cs typeface="Calibri"/>
              </a:rPr>
              <a:t>Average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Degree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Adjacency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Real Networks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Sparse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Weighted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67993" y="1039285"/>
            <a:ext cx="2319431" cy="2319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9305" y="103758"/>
            <a:ext cx="348297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Complete</a:t>
            </a:r>
            <a:r>
              <a:rPr spc="-75" dirty="0"/>
              <a:t> </a:t>
            </a:r>
            <a:r>
              <a:rPr spc="-20" dirty="0"/>
              <a:t>Graph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spc="-10" dirty="0"/>
              <a:t>complete graph </a:t>
            </a:r>
            <a:r>
              <a:rPr dirty="0"/>
              <a:t>is a </a:t>
            </a:r>
            <a:r>
              <a:rPr spc="-10" dirty="0"/>
              <a:t>graph </a:t>
            </a:r>
            <a:r>
              <a:rPr spc="-5" dirty="0"/>
              <a:t>that has maximum  </a:t>
            </a:r>
            <a:r>
              <a:rPr dirty="0"/>
              <a:t>number </a:t>
            </a:r>
            <a:r>
              <a:rPr spc="-5" dirty="0"/>
              <a:t>of edges, </a:t>
            </a:r>
            <a:r>
              <a:rPr spc="-25" dirty="0"/>
              <a:t>namely, </a:t>
            </a:r>
            <a:r>
              <a:rPr spc="-5" dirty="0"/>
              <a:t>each </a:t>
            </a:r>
            <a:r>
              <a:rPr dirty="0"/>
              <a:t>node is </a:t>
            </a:r>
            <a:r>
              <a:rPr spc="-5" dirty="0"/>
              <a:t>connected  </a:t>
            </a:r>
            <a:r>
              <a:rPr spc="-15" dirty="0"/>
              <a:t>to </a:t>
            </a:r>
            <a:r>
              <a:rPr dirty="0"/>
              <a:t>all other</a:t>
            </a:r>
            <a:r>
              <a:rPr spc="-5" dirty="0"/>
              <a:t> nodes.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934085">
              <a:lnSpc>
                <a:spcPct val="100499"/>
              </a:lnSpc>
            </a:pPr>
            <a:r>
              <a:rPr spc="-5" dirty="0"/>
              <a:t>The maximum </a:t>
            </a:r>
            <a:r>
              <a:rPr dirty="0"/>
              <a:t>number </a:t>
            </a:r>
            <a:r>
              <a:rPr spc="-5" dirty="0"/>
              <a:t>of </a:t>
            </a:r>
            <a:r>
              <a:rPr spc="-10" dirty="0"/>
              <a:t>links </a:t>
            </a:r>
            <a:r>
              <a:rPr dirty="0"/>
              <a:t>a </a:t>
            </a:r>
            <a:r>
              <a:rPr spc="-10" dirty="0"/>
              <a:t>network  </a:t>
            </a:r>
            <a:r>
              <a:rPr spc="-5" dirty="0"/>
              <a:t>of </a:t>
            </a:r>
            <a:r>
              <a:rPr dirty="0">
                <a:latin typeface="Cambria Math"/>
                <a:cs typeface="Cambria Math"/>
              </a:rPr>
              <a:t>𝑁 </a:t>
            </a:r>
            <a:r>
              <a:rPr dirty="0"/>
              <a:t>nodes </a:t>
            </a:r>
            <a:r>
              <a:rPr spc="-5" dirty="0"/>
              <a:t>can </a:t>
            </a:r>
            <a:r>
              <a:rPr spc="-20" dirty="0"/>
              <a:t>have</a:t>
            </a:r>
            <a:r>
              <a:rPr spc="-25" dirty="0"/>
              <a:t> </a:t>
            </a:r>
            <a:r>
              <a:rPr spc="-5" dirty="0"/>
              <a:t>is: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05914" y="3203829"/>
            <a:ext cx="4019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10" dirty="0">
                <a:latin typeface="Cambria Math"/>
                <a:cs typeface="Cambria Math"/>
              </a:rPr>
              <a:t>max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0277" y="3083433"/>
            <a:ext cx="807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885" algn="l"/>
              </a:tabLst>
            </a:pPr>
            <a:r>
              <a:rPr sz="2000" dirty="0">
                <a:latin typeface="Cambria Math"/>
                <a:cs typeface="Cambria Math"/>
              </a:rPr>
              <a:t>𝐿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8007" y="3067050"/>
            <a:ext cx="396875" cy="419734"/>
          </a:xfrm>
          <a:custGeom>
            <a:avLst/>
            <a:gdLst/>
            <a:ahLst/>
            <a:cxnLst/>
            <a:rect l="l" t="t" r="r" b="b"/>
            <a:pathLst>
              <a:path w="396875" h="419735">
                <a:moveTo>
                  <a:pt x="305816" y="0"/>
                </a:moveTo>
                <a:lnTo>
                  <a:pt x="301879" y="9906"/>
                </a:lnTo>
                <a:lnTo>
                  <a:pt x="317496" y="22649"/>
                </a:lnTo>
                <a:lnTo>
                  <a:pt x="331374" y="39179"/>
                </a:lnTo>
                <a:lnTo>
                  <a:pt x="353822" y="83693"/>
                </a:lnTo>
                <a:lnTo>
                  <a:pt x="368046" y="141350"/>
                </a:lnTo>
                <a:lnTo>
                  <a:pt x="372744" y="210057"/>
                </a:lnTo>
                <a:lnTo>
                  <a:pt x="371576" y="245183"/>
                </a:lnTo>
                <a:lnTo>
                  <a:pt x="362190" y="307909"/>
                </a:lnTo>
                <a:lnTo>
                  <a:pt x="343616" y="359912"/>
                </a:lnTo>
                <a:lnTo>
                  <a:pt x="317569" y="397095"/>
                </a:lnTo>
                <a:lnTo>
                  <a:pt x="301879" y="409829"/>
                </a:lnTo>
                <a:lnTo>
                  <a:pt x="305816" y="419735"/>
                </a:lnTo>
                <a:lnTo>
                  <a:pt x="343138" y="389921"/>
                </a:lnTo>
                <a:lnTo>
                  <a:pt x="371983" y="342011"/>
                </a:lnTo>
                <a:lnTo>
                  <a:pt x="390382" y="280479"/>
                </a:lnTo>
                <a:lnTo>
                  <a:pt x="396494" y="209804"/>
                </a:lnTo>
                <a:lnTo>
                  <a:pt x="394968" y="173106"/>
                </a:lnTo>
                <a:lnTo>
                  <a:pt x="382724" y="106951"/>
                </a:lnTo>
                <a:lnTo>
                  <a:pt x="358626" y="51488"/>
                </a:lnTo>
                <a:lnTo>
                  <a:pt x="325530" y="12765"/>
                </a:lnTo>
                <a:lnTo>
                  <a:pt x="305816" y="0"/>
                </a:lnTo>
                <a:close/>
              </a:path>
              <a:path w="396875" h="419735">
                <a:moveTo>
                  <a:pt x="90678" y="0"/>
                </a:moveTo>
                <a:lnTo>
                  <a:pt x="53355" y="29924"/>
                </a:lnTo>
                <a:lnTo>
                  <a:pt x="24511" y="77469"/>
                </a:lnTo>
                <a:lnTo>
                  <a:pt x="6159" y="138826"/>
                </a:lnTo>
                <a:lnTo>
                  <a:pt x="0" y="209804"/>
                </a:lnTo>
                <a:lnTo>
                  <a:pt x="1543" y="246284"/>
                </a:lnTo>
                <a:lnTo>
                  <a:pt x="13823" y="312388"/>
                </a:lnTo>
                <a:lnTo>
                  <a:pt x="37867" y="368228"/>
                </a:lnTo>
                <a:lnTo>
                  <a:pt x="70963" y="407090"/>
                </a:lnTo>
                <a:lnTo>
                  <a:pt x="90678" y="419735"/>
                </a:lnTo>
                <a:lnTo>
                  <a:pt x="94742" y="409829"/>
                </a:lnTo>
                <a:lnTo>
                  <a:pt x="78906" y="397095"/>
                </a:lnTo>
                <a:lnTo>
                  <a:pt x="64928" y="380444"/>
                </a:lnTo>
                <a:lnTo>
                  <a:pt x="42544" y="335533"/>
                </a:lnTo>
                <a:lnTo>
                  <a:pt x="28432" y="277796"/>
                </a:lnTo>
                <a:lnTo>
                  <a:pt x="23749" y="210057"/>
                </a:lnTo>
                <a:lnTo>
                  <a:pt x="24937" y="174311"/>
                </a:lnTo>
                <a:lnTo>
                  <a:pt x="34411" y="111152"/>
                </a:lnTo>
                <a:lnTo>
                  <a:pt x="53058" y="59519"/>
                </a:lnTo>
                <a:lnTo>
                  <a:pt x="79069" y="22649"/>
                </a:lnTo>
                <a:lnTo>
                  <a:pt x="94742" y="9906"/>
                </a:lnTo>
                <a:lnTo>
                  <a:pt x="90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08832" y="3277361"/>
            <a:ext cx="1038225" cy="0"/>
          </a:xfrm>
          <a:custGeom>
            <a:avLst/>
            <a:gdLst/>
            <a:ahLst/>
            <a:cxnLst/>
            <a:rect l="l" t="t" r="r" b="b"/>
            <a:pathLst>
              <a:path w="1038225">
                <a:moveTo>
                  <a:pt x="0" y="0"/>
                </a:moveTo>
                <a:lnTo>
                  <a:pt x="1037843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22142" y="2834106"/>
            <a:ext cx="177673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43180" indent="-26034">
              <a:lnSpc>
                <a:spcPct val="119000"/>
              </a:lnSpc>
              <a:spcBef>
                <a:spcPts val="100"/>
              </a:spcBef>
              <a:tabLst>
                <a:tab pos="424815" algn="l"/>
                <a:tab pos="1134745" algn="l"/>
              </a:tabLst>
            </a:pPr>
            <a:r>
              <a:rPr sz="3000" baseline="-12500" dirty="0">
                <a:latin typeface="Cambria Math"/>
                <a:cs typeface="Cambria Math"/>
              </a:rPr>
              <a:t>𝑁	</a:t>
            </a:r>
            <a:r>
              <a:rPr sz="3000" baseline="-41666" dirty="0">
                <a:latin typeface="Cambria Math"/>
                <a:cs typeface="Cambria Math"/>
              </a:rPr>
              <a:t>= </a:t>
            </a:r>
            <a:r>
              <a:rPr sz="2000" spc="10" dirty="0">
                <a:latin typeface="Cambria Math"/>
                <a:cs typeface="Cambria Math"/>
              </a:rPr>
              <a:t>𝑁(𝑁 </a:t>
            </a:r>
            <a:r>
              <a:rPr sz="2000" dirty="0">
                <a:latin typeface="Cambria Math"/>
                <a:cs typeface="Cambria Math"/>
              </a:rPr>
              <a:t>− 1)  </a:t>
            </a:r>
            <a:r>
              <a:rPr sz="3000" baseline="1388" dirty="0">
                <a:latin typeface="Cambria Math"/>
                <a:cs typeface="Cambria Math"/>
              </a:rPr>
              <a:t>2		</a:t>
            </a: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71797" y="3950080"/>
            <a:ext cx="300355" cy="233045"/>
          </a:xfrm>
          <a:custGeom>
            <a:avLst/>
            <a:gdLst/>
            <a:ahLst/>
            <a:cxnLst/>
            <a:rect l="l" t="t" r="r" b="b"/>
            <a:pathLst>
              <a:path w="300354" h="233045">
                <a:moveTo>
                  <a:pt x="250189" y="0"/>
                </a:moveTo>
                <a:lnTo>
                  <a:pt x="236981" y="4445"/>
                </a:lnTo>
                <a:lnTo>
                  <a:pt x="276860" y="116205"/>
                </a:lnTo>
                <a:lnTo>
                  <a:pt x="236981" y="227711"/>
                </a:lnTo>
                <a:lnTo>
                  <a:pt x="250189" y="232537"/>
                </a:lnTo>
                <a:lnTo>
                  <a:pt x="299847" y="120777"/>
                </a:lnTo>
                <a:lnTo>
                  <a:pt x="299847" y="111633"/>
                </a:lnTo>
                <a:lnTo>
                  <a:pt x="250189" y="0"/>
                </a:lnTo>
                <a:close/>
              </a:path>
              <a:path w="300354" h="233045">
                <a:moveTo>
                  <a:pt x="49656" y="0"/>
                </a:moveTo>
                <a:lnTo>
                  <a:pt x="0" y="111760"/>
                </a:lnTo>
                <a:lnTo>
                  <a:pt x="0" y="120904"/>
                </a:lnTo>
                <a:lnTo>
                  <a:pt x="49656" y="232537"/>
                </a:lnTo>
                <a:lnTo>
                  <a:pt x="62737" y="227965"/>
                </a:lnTo>
                <a:lnTo>
                  <a:pt x="22860" y="116332"/>
                </a:lnTo>
                <a:lnTo>
                  <a:pt x="62737" y="4699"/>
                </a:lnTo>
                <a:lnTo>
                  <a:pt x="49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1980" y="3568065"/>
            <a:ext cx="518668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graph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mbria Math"/>
                <a:cs typeface="Cambria Math"/>
              </a:rPr>
              <a:t>𝐿 = </a:t>
            </a:r>
            <a:r>
              <a:rPr sz="2000" spc="85" dirty="0">
                <a:latin typeface="Cambria Math"/>
                <a:cs typeface="Cambria Math"/>
              </a:rPr>
              <a:t>𝐿</a:t>
            </a:r>
            <a:r>
              <a:rPr sz="2175" spc="127" baseline="-15325" dirty="0">
                <a:latin typeface="Cambria Math"/>
                <a:cs typeface="Cambria Math"/>
              </a:rPr>
              <a:t>max </a:t>
            </a:r>
            <a:r>
              <a:rPr sz="2000" spc="-5" dirty="0">
                <a:latin typeface="Calibri"/>
                <a:cs typeface="Calibri"/>
              </a:rPr>
              <a:t>edges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called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tabLst>
                <a:tab pos="3446145" algn="l"/>
                <a:tab pos="3755390" algn="l"/>
              </a:tabLst>
            </a:pPr>
            <a:r>
              <a:rPr sz="2000" spc="-5" dirty="0">
                <a:latin typeface="Calibri"/>
                <a:cs typeface="Calibri"/>
              </a:rPr>
              <a:t>graph, </a:t>
            </a:r>
            <a:r>
              <a:rPr sz="2000" dirty="0">
                <a:latin typeface="Calibri"/>
                <a:cs typeface="Calibri"/>
              </a:rPr>
              <a:t>and its </a:t>
            </a:r>
            <a:r>
              <a:rPr sz="2000" spc="-15" dirty="0">
                <a:latin typeface="Calibri"/>
                <a:cs typeface="Calibri"/>
              </a:rPr>
              <a:t>average </a:t>
            </a:r>
            <a:r>
              <a:rPr sz="2000" spc="-5" dirty="0">
                <a:latin typeface="Calibri"/>
                <a:cs typeface="Calibri"/>
              </a:rPr>
              <a:t>degree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	</a:t>
            </a:r>
            <a:r>
              <a:rPr sz="2000" dirty="0">
                <a:latin typeface="Cambria Math"/>
                <a:cs typeface="Cambria Math"/>
              </a:rPr>
              <a:t>𝑘	= 𝑁 −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1</a:t>
            </a:r>
            <a:r>
              <a:rPr sz="200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7065" y="2520442"/>
            <a:ext cx="359410" cy="278765"/>
          </a:xfrm>
          <a:custGeom>
            <a:avLst/>
            <a:gdLst/>
            <a:ahLst/>
            <a:cxnLst/>
            <a:rect l="l" t="t" r="r" b="b"/>
            <a:pathLst>
              <a:path w="359409" h="278764">
                <a:moveTo>
                  <a:pt x="299719" y="0"/>
                </a:moveTo>
                <a:lnTo>
                  <a:pt x="283717" y="5460"/>
                </a:lnTo>
                <a:lnTo>
                  <a:pt x="331469" y="139191"/>
                </a:lnTo>
                <a:lnTo>
                  <a:pt x="283717" y="272795"/>
                </a:lnTo>
                <a:lnTo>
                  <a:pt x="299719" y="278510"/>
                </a:lnTo>
                <a:lnTo>
                  <a:pt x="359029" y="144652"/>
                </a:lnTo>
                <a:lnTo>
                  <a:pt x="359029" y="133731"/>
                </a:lnTo>
                <a:lnTo>
                  <a:pt x="299719" y="0"/>
                </a:lnTo>
                <a:close/>
              </a:path>
              <a:path w="359409" h="278764">
                <a:moveTo>
                  <a:pt x="59436" y="0"/>
                </a:moveTo>
                <a:lnTo>
                  <a:pt x="0" y="133857"/>
                </a:lnTo>
                <a:lnTo>
                  <a:pt x="0" y="144906"/>
                </a:lnTo>
                <a:lnTo>
                  <a:pt x="59436" y="278510"/>
                </a:lnTo>
                <a:lnTo>
                  <a:pt x="75184" y="273176"/>
                </a:lnTo>
                <a:lnTo>
                  <a:pt x="27432" y="139319"/>
                </a:lnTo>
                <a:lnTo>
                  <a:pt x="75184" y="5714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5140" y="1178178"/>
            <a:ext cx="8136890" cy="16427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latin typeface="Calibri"/>
                <a:cs typeface="Calibri"/>
              </a:rPr>
              <a:t>Most networks observed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real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sparse:</a:t>
            </a:r>
            <a:endParaRPr sz="2400">
              <a:latin typeface="Calibri"/>
              <a:cs typeface="Calibri"/>
            </a:endParaRPr>
          </a:p>
          <a:p>
            <a:pPr marL="406400" marR="68580" indent="-342900">
              <a:lnSpc>
                <a:spcPct val="100400"/>
              </a:lnSpc>
              <a:spcBef>
                <a:spcPts val="58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Calibri"/>
                <a:cs typeface="Calibri"/>
              </a:rPr>
              <a:t>The number of edges </a:t>
            </a:r>
            <a:r>
              <a:rPr sz="2400" dirty="0">
                <a:latin typeface="Calibri"/>
                <a:cs typeface="Calibri"/>
              </a:rPr>
              <a:t>is much less than the </a:t>
            </a:r>
            <a:r>
              <a:rPr sz="2400" spc="-5" dirty="0">
                <a:latin typeface="Calibri"/>
                <a:cs typeface="Calibri"/>
              </a:rPr>
              <a:t>maximum number  of edges, </a:t>
            </a:r>
            <a:r>
              <a:rPr sz="2400" dirty="0">
                <a:latin typeface="Cambria Math"/>
                <a:cs typeface="Cambria Math"/>
              </a:rPr>
              <a:t>𝐿 ≪</a:t>
            </a:r>
            <a:r>
              <a:rPr sz="2400" spc="-229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mbria Math"/>
                <a:cs typeface="Cambria Math"/>
              </a:rPr>
              <a:t>𝐿</a:t>
            </a:r>
            <a:r>
              <a:rPr sz="2625" spc="142" baseline="-15873" dirty="0">
                <a:latin typeface="Cambria Math"/>
                <a:cs typeface="Cambria Math"/>
              </a:rPr>
              <a:t>max</a:t>
            </a:r>
            <a:r>
              <a:rPr sz="2400" spc="9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05765" algn="l"/>
                <a:tab pos="406400" algn="l"/>
                <a:tab pos="6103620" algn="l"/>
                <a:tab pos="647446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average </a:t>
            </a:r>
            <a:r>
              <a:rPr sz="2400" spc="-5" dirty="0">
                <a:latin typeface="Calibri"/>
                <a:cs typeface="Calibri"/>
              </a:rPr>
              <a:t>degree </a:t>
            </a:r>
            <a:r>
              <a:rPr sz="2400" dirty="0">
                <a:latin typeface="Calibri"/>
                <a:cs typeface="Calibri"/>
              </a:rPr>
              <a:t>is much less than </a:t>
            </a:r>
            <a:r>
              <a:rPr sz="2400" dirty="0">
                <a:latin typeface="Cambria Math"/>
                <a:cs typeface="Cambria Math"/>
              </a:rPr>
              <a:t>𝑁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dirty="0">
                <a:latin typeface="Cambria Math"/>
                <a:cs typeface="Cambria Math"/>
              </a:rPr>
              <a:t>𝑘	≪ 𝑁 −</a:t>
            </a:r>
            <a:r>
              <a:rPr sz="2400" spc="1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64679" y="3719829"/>
            <a:ext cx="238760" cy="185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64679" y="3963670"/>
            <a:ext cx="238760" cy="185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4679" y="4207509"/>
            <a:ext cx="238760" cy="185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64679" y="4451362"/>
            <a:ext cx="238760" cy="185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74394" y="3678108"/>
          <a:ext cx="7531733" cy="1002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669">
                <a:tc>
                  <a:txBody>
                    <a:bodyPr/>
                    <a:lstStyle/>
                    <a:p>
                      <a:pPr marL="31750">
                        <a:lnSpc>
                          <a:spcPts val="183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WWW (ND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Sample):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835"/>
                        </a:lnSpc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𝑁 =</a:t>
                      </a:r>
                      <a:r>
                        <a:rPr sz="1600" spc="-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325,729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835"/>
                        </a:lnSpc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𝐿 = 1.4</a:t>
                      </a:r>
                      <a:r>
                        <a:rPr sz="1600" spc="-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106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835"/>
                        </a:lnSpc>
                      </a:pPr>
                      <a:r>
                        <a:rPr sz="1600" spc="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575" spc="7" baseline="-21164" dirty="0">
                          <a:latin typeface="Cambria Math"/>
                          <a:cs typeface="Cambria Math"/>
                        </a:rPr>
                        <a:t>max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60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10</a:t>
                      </a:r>
                      <a:r>
                        <a:rPr sz="1575" baseline="26455" dirty="0">
                          <a:latin typeface="Cambria Math"/>
                          <a:cs typeface="Cambria Math"/>
                        </a:rPr>
                        <a:t>12</a:t>
                      </a:r>
                      <a:endParaRPr sz="1575" baseline="26455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835"/>
                        </a:lnSpc>
                        <a:tabLst>
                          <a:tab pos="340995" algn="l"/>
                        </a:tabLst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𝑘	=</a:t>
                      </a:r>
                      <a:r>
                        <a:rPr sz="16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4.51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73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Protein (</a:t>
                      </a:r>
                      <a:r>
                        <a:rPr sz="1600" i="1" spc="-10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i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i="1" spc="-5" dirty="0">
                          <a:latin typeface="Calibri"/>
                          <a:cs typeface="Calibri"/>
                        </a:rPr>
                        <a:t>Cerevisiae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):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30"/>
                        </a:lnSpc>
                        <a:tabLst>
                          <a:tab pos="816610" algn="l"/>
                        </a:tabLst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16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=	1,870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730"/>
                        </a:lnSpc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𝐿 =</a:t>
                      </a:r>
                      <a:r>
                        <a:rPr sz="16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4,470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730"/>
                        </a:lnSpc>
                      </a:pPr>
                      <a:r>
                        <a:rPr sz="1600" spc="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575" spc="7" baseline="-21164" dirty="0">
                          <a:latin typeface="Cambria Math"/>
                          <a:cs typeface="Cambria Math"/>
                        </a:rPr>
                        <a:t>max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60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10</a:t>
                      </a:r>
                      <a:r>
                        <a:rPr sz="1575" baseline="26455" dirty="0">
                          <a:latin typeface="Cambria Math"/>
                          <a:cs typeface="Cambria Math"/>
                        </a:rPr>
                        <a:t>7</a:t>
                      </a:r>
                      <a:endParaRPr sz="1575" baseline="26455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730"/>
                        </a:lnSpc>
                        <a:tabLst>
                          <a:tab pos="340995" algn="l"/>
                        </a:tabLst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𝑘	=</a:t>
                      </a:r>
                      <a:r>
                        <a:rPr sz="16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2.39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14">
                <a:tc>
                  <a:txBody>
                    <a:bodyPr/>
                    <a:lstStyle/>
                    <a:p>
                      <a:pPr marL="31750">
                        <a:lnSpc>
                          <a:spcPts val="173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Coauthorship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(Math):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30"/>
                        </a:lnSpc>
                        <a:tabLst>
                          <a:tab pos="728345" algn="l"/>
                        </a:tabLst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𝑁</a:t>
                      </a:r>
                      <a:r>
                        <a:rPr sz="16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=	70,975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730"/>
                        </a:lnSpc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𝐿 = 2</a:t>
                      </a:r>
                      <a:r>
                        <a:rPr sz="1600" spc="-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105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730"/>
                        </a:lnSpc>
                      </a:pPr>
                      <a:r>
                        <a:rPr sz="1600" spc="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575" spc="7" baseline="-21164" dirty="0">
                          <a:latin typeface="Cambria Math"/>
                          <a:cs typeface="Cambria Math"/>
                        </a:rPr>
                        <a:t>max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= 3</a:t>
                      </a:r>
                      <a:r>
                        <a:rPr sz="16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10</a:t>
                      </a:r>
                      <a:r>
                        <a:rPr sz="1575" baseline="26455" dirty="0">
                          <a:latin typeface="Cambria Math"/>
                          <a:cs typeface="Cambria Math"/>
                        </a:rPr>
                        <a:t>10</a:t>
                      </a:r>
                      <a:endParaRPr sz="1575" baseline="26455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730"/>
                        </a:lnSpc>
                        <a:tabLst>
                          <a:tab pos="340995" algn="l"/>
                        </a:tabLst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𝑘	=</a:t>
                      </a:r>
                      <a:r>
                        <a:rPr sz="16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3.9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44">
                <a:tc>
                  <a:txBody>
                    <a:bodyPr/>
                    <a:lstStyle/>
                    <a:p>
                      <a:pPr marL="31750">
                        <a:lnSpc>
                          <a:spcPts val="172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Movie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Actors: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1725"/>
                        </a:lnSpc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𝑁 =</a:t>
                      </a:r>
                      <a:r>
                        <a:rPr sz="1600" spc="-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212,250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725"/>
                        </a:lnSpc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𝐿 = 6</a:t>
                      </a:r>
                      <a:r>
                        <a:rPr sz="1600" spc="-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106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ts val="1725"/>
                        </a:lnSpc>
                      </a:pPr>
                      <a:r>
                        <a:rPr sz="1600" spc="5" dirty="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sz="1575" spc="7" baseline="-21164" dirty="0">
                          <a:latin typeface="Cambria Math"/>
                          <a:cs typeface="Cambria Math"/>
                        </a:rPr>
                        <a:t>max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= 1.8</a:t>
                      </a:r>
                      <a:r>
                        <a:rPr sz="16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10</a:t>
                      </a:r>
                      <a:r>
                        <a:rPr sz="1575" baseline="26455" dirty="0">
                          <a:latin typeface="Cambria Math"/>
                          <a:cs typeface="Cambria Math"/>
                        </a:rPr>
                        <a:t>13</a:t>
                      </a:r>
                      <a:endParaRPr sz="1575" baseline="26455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725"/>
                        </a:lnSpc>
                        <a:tabLst>
                          <a:tab pos="340995" algn="l"/>
                        </a:tabLst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𝑘	=</a:t>
                      </a:r>
                      <a:r>
                        <a:rPr sz="16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28.78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66028" y="4925059"/>
            <a:ext cx="2272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alibri"/>
                <a:cs typeface="Calibri"/>
              </a:rPr>
              <a:t>(Source: Albert, Barabasi,</a:t>
            </a:r>
            <a:r>
              <a:rPr sz="1200" i="1" spc="-2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RMP2002)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79473" y="103758"/>
            <a:ext cx="538289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Real </a:t>
            </a:r>
            <a:r>
              <a:rPr spc="-15" dirty="0"/>
              <a:t>Networks are</a:t>
            </a:r>
            <a:r>
              <a:rPr spc="-114" dirty="0"/>
              <a:t> </a:t>
            </a:r>
            <a:r>
              <a:rPr spc="-15" dirty="0"/>
              <a:t>Sparse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91981" y="5375249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7366634" cy="355663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The Bridges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Konigsberg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Networks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Degree, </a:t>
            </a:r>
            <a:r>
              <a:rPr sz="2800" spc="-30" dirty="0">
                <a:latin typeface="Calibri"/>
                <a:cs typeface="Calibri"/>
              </a:rPr>
              <a:t>Average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Degree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Adjacency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Sparse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Weighted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734" y="103758"/>
            <a:ext cx="6941184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Real </a:t>
            </a:r>
            <a:r>
              <a:rPr spc="-15" dirty="0"/>
              <a:t>Networks are Sparse</a:t>
            </a:r>
            <a:r>
              <a:rPr spc="-9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8123681" y="817625"/>
            <a:ext cx="1020444" cy="499109"/>
          </a:xfrm>
          <a:custGeom>
            <a:avLst/>
            <a:gdLst/>
            <a:ahLst/>
            <a:cxnLst/>
            <a:rect l="l" t="t" r="r" b="b"/>
            <a:pathLst>
              <a:path w="1020445" h="499109">
                <a:moveTo>
                  <a:pt x="0" y="499110"/>
                </a:moveTo>
                <a:lnTo>
                  <a:pt x="1020330" y="499110"/>
                </a:lnTo>
                <a:lnTo>
                  <a:pt x="1020330" y="0"/>
                </a:lnTo>
                <a:lnTo>
                  <a:pt x="0" y="0"/>
                </a:lnTo>
                <a:lnTo>
                  <a:pt x="0" y="49911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354836"/>
            <a:ext cx="9144012" cy="3984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26271" y="899922"/>
            <a:ext cx="216026" cy="16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-6350" y="811276"/>
          <a:ext cx="9143998" cy="4521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99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𝑳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𝒌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Internet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Routers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connections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192,244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609,066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6.33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WWW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Webpages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URL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links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325,729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1,497,134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4.60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Grid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66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plants,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transformers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Cables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4,941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6,594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2.67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Mobile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Phone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Calls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Subscribers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Calls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36,595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91,826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2.51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addresses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Emails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57,194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103,731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1.81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marR="5524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Science  Co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lla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Scientists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Co-authorship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23,133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93,439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8.08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Actor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Actors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Co-acting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702,388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29,397,908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83.71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Citation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Network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Papers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Citations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449,673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4,689,479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10.43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E. Coli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Metabolism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Metabolites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Chemical reactions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1,039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5,802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5.58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Protein Interactions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Proteins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Binding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interactions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Undirected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2,018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2,930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2.90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7421" y="1075032"/>
            <a:ext cx="3903706" cy="3917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1500" y="103758"/>
            <a:ext cx="646303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Adjacency </a:t>
            </a:r>
            <a:r>
              <a:rPr spc="-5" dirty="0"/>
              <a:t>Matrices </a:t>
            </a:r>
            <a:r>
              <a:rPr spc="-15" dirty="0"/>
              <a:t>are</a:t>
            </a:r>
            <a:r>
              <a:rPr spc="-160" dirty="0"/>
              <a:t> </a:t>
            </a:r>
            <a:r>
              <a:rPr spc="-15" dirty="0"/>
              <a:t>Sparse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6737" y="1063878"/>
            <a:ext cx="3396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adjacency matrix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yeast  protein-protein interaction network,  consisting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2,018 </a:t>
            </a:r>
            <a:r>
              <a:rPr sz="1800" spc="-5" dirty="0">
                <a:latin typeface="Calibri"/>
                <a:cs typeface="Calibri"/>
              </a:rPr>
              <a:t>nodes, </a:t>
            </a:r>
            <a:r>
              <a:rPr sz="1800" dirty="0">
                <a:latin typeface="Calibri"/>
                <a:cs typeface="Calibri"/>
              </a:rPr>
              <a:t>each  </a:t>
            </a:r>
            <a:r>
              <a:rPr sz="1800" spc="-10" dirty="0">
                <a:latin typeface="Calibri"/>
                <a:cs typeface="Calibri"/>
              </a:rPr>
              <a:t>representing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yeast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protein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7366634" cy="355663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Bridges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Konigsberg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Networks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Degree, </a:t>
            </a:r>
            <a:r>
              <a:rPr sz="2800" spc="-30" dirty="0">
                <a:latin typeface="Calibri"/>
                <a:cs typeface="Calibri"/>
              </a:rPr>
              <a:t>Average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Degree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Adjacency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Sparse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Weighted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Networks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9978" y="1459102"/>
            <a:ext cx="488950" cy="258445"/>
          </a:xfrm>
          <a:custGeom>
            <a:avLst/>
            <a:gdLst/>
            <a:ahLst/>
            <a:cxnLst/>
            <a:rect l="l" t="t" r="r" b="b"/>
            <a:pathLst>
              <a:path w="488950" h="258444">
                <a:moveTo>
                  <a:pt x="406526" y="0"/>
                </a:moveTo>
                <a:lnTo>
                  <a:pt x="402844" y="10541"/>
                </a:lnTo>
                <a:lnTo>
                  <a:pt x="417798" y="17019"/>
                </a:lnTo>
                <a:lnTo>
                  <a:pt x="430657" y="25987"/>
                </a:lnTo>
                <a:lnTo>
                  <a:pt x="456755" y="67649"/>
                </a:lnTo>
                <a:lnTo>
                  <a:pt x="464375" y="105888"/>
                </a:lnTo>
                <a:lnTo>
                  <a:pt x="465328" y="127888"/>
                </a:lnTo>
                <a:lnTo>
                  <a:pt x="464373" y="150673"/>
                </a:lnTo>
                <a:lnTo>
                  <a:pt x="456701" y="190003"/>
                </a:lnTo>
                <a:lnTo>
                  <a:pt x="430641" y="232298"/>
                </a:lnTo>
                <a:lnTo>
                  <a:pt x="403225" y="247904"/>
                </a:lnTo>
                <a:lnTo>
                  <a:pt x="406526" y="258318"/>
                </a:lnTo>
                <a:lnTo>
                  <a:pt x="441737" y="241823"/>
                </a:lnTo>
                <a:lnTo>
                  <a:pt x="467613" y="213233"/>
                </a:lnTo>
                <a:lnTo>
                  <a:pt x="483552" y="174926"/>
                </a:lnTo>
                <a:lnTo>
                  <a:pt x="488823" y="129286"/>
                </a:lnTo>
                <a:lnTo>
                  <a:pt x="487491" y="105596"/>
                </a:lnTo>
                <a:lnTo>
                  <a:pt x="476875" y="63599"/>
                </a:lnTo>
                <a:lnTo>
                  <a:pt x="455783" y="29432"/>
                </a:lnTo>
                <a:lnTo>
                  <a:pt x="425215" y="6762"/>
                </a:lnTo>
                <a:lnTo>
                  <a:pt x="406526" y="0"/>
                </a:lnTo>
                <a:close/>
              </a:path>
              <a:path w="488950" h="258444">
                <a:moveTo>
                  <a:pt x="82423" y="0"/>
                </a:moveTo>
                <a:lnTo>
                  <a:pt x="47259" y="16573"/>
                </a:lnTo>
                <a:lnTo>
                  <a:pt x="21336" y="45338"/>
                </a:lnTo>
                <a:lnTo>
                  <a:pt x="5334" y="83692"/>
                </a:lnTo>
                <a:lnTo>
                  <a:pt x="0" y="129286"/>
                </a:lnTo>
                <a:lnTo>
                  <a:pt x="1331" y="153029"/>
                </a:lnTo>
                <a:lnTo>
                  <a:pt x="11947" y="194990"/>
                </a:lnTo>
                <a:lnTo>
                  <a:pt x="33023" y="229046"/>
                </a:lnTo>
                <a:lnTo>
                  <a:pt x="82423" y="258318"/>
                </a:lnTo>
                <a:lnTo>
                  <a:pt x="85598" y="247904"/>
                </a:lnTo>
                <a:lnTo>
                  <a:pt x="70901" y="241381"/>
                </a:lnTo>
                <a:lnTo>
                  <a:pt x="58229" y="232298"/>
                </a:lnTo>
                <a:lnTo>
                  <a:pt x="32194" y="190003"/>
                </a:lnTo>
                <a:lnTo>
                  <a:pt x="24574" y="150673"/>
                </a:lnTo>
                <a:lnTo>
                  <a:pt x="23622" y="127888"/>
                </a:lnTo>
                <a:lnTo>
                  <a:pt x="24574" y="105888"/>
                </a:lnTo>
                <a:lnTo>
                  <a:pt x="32194" y="67649"/>
                </a:lnTo>
                <a:lnTo>
                  <a:pt x="58340" y="25987"/>
                </a:lnTo>
                <a:lnTo>
                  <a:pt x="86106" y="10541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3240" y="887119"/>
            <a:ext cx="7843520" cy="848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0"/>
              </a:spcBef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many </a:t>
            </a:r>
            <a:r>
              <a:rPr sz="2200" spc="-10" dirty="0">
                <a:latin typeface="Calibri"/>
                <a:cs typeface="Calibri"/>
              </a:rPr>
              <a:t>applications </a:t>
            </a:r>
            <a:r>
              <a:rPr sz="2200" spc="-15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need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study </a:t>
            </a:r>
            <a:r>
              <a:rPr sz="2200" spc="-15" dirty="0">
                <a:latin typeface="Calibri"/>
                <a:cs typeface="Calibri"/>
              </a:rPr>
              <a:t>weighted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networks.</a:t>
            </a:r>
            <a:endParaRPr sz="2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  <a:tabLst>
                <a:tab pos="3718560" algn="l"/>
                <a:tab pos="4203065" algn="l"/>
              </a:tabLst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weighted networks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 link	</a:t>
            </a:r>
            <a:r>
              <a:rPr sz="2200" spc="30" dirty="0">
                <a:latin typeface="Cambria Math"/>
                <a:cs typeface="Cambria Math"/>
              </a:rPr>
              <a:t>𝑖,</a:t>
            </a:r>
            <a:r>
              <a:rPr sz="2200" spc="-114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𝑗	</a:t>
            </a:r>
            <a:r>
              <a:rPr sz="2200" spc="-5" dirty="0">
                <a:latin typeface="Calibri"/>
                <a:cs typeface="Calibri"/>
              </a:rPr>
              <a:t>is assigned a </a:t>
            </a:r>
            <a:r>
              <a:rPr sz="2200" spc="-10" dirty="0">
                <a:latin typeface="Calibri"/>
                <a:cs typeface="Calibri"/>
              </a:rPr>
              <a:t>unique </a:t>
            </a:r>
            <a:r>
              <a:rPr sz="2200" spc="-15" dirty="0">
                <a:latin typeface="Calibri"/>
                <a:cs typeface="Calibri"/>
              </a:rPr>
              <a:t>weight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75" dirty="0">
                <a:latin typeface="Cambria Math"/>
                <a:cs typeface="Cambria Math"/>
              </a:rPr>
              <a:t>𝑤</a:t>
            </a:r>
            <a:r>
              <a:rPr sz="2400" spc="112" baseline="-15625" dirty="0">
                <a:latin typeface="Cambria Math"/>
                <a:cs typeface="Cambria Math"/>
              </a:rPr>
              <a:t>𝑖𝑗</a:t>
            </a:r>
            <a:r>
              <a:rPr sz="2200" spc="7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37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9260" y="103758"/>
            <a:ext cx="420941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Weighted</a:t>
            </a:r>
            <a:r>
              <a:rPr spc="-85" dirty="0"/>
              <a:t> </a:t>
            </a:r>
            <a:r>
              <a:rPr spc="-15" dirty="0"/>
              <a:t>Networks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572" y="1943100"/>
          <a:ext cx="575818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Mobile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calls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minutes of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calls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grid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Amount of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flowing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current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Citation network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number of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citations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10540" y="3517744"/>
            <a:ext cx="7925434" cy="183578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adjacency </a:t>
            </a:r>
            <a:r>
              <a:rPr sz="2400" spc="-5" dirty="0">
                <a:latin typeface="Calibri"/>
                <a:cs typeface="Calibri"/>
              </a:rPr>
              <a:t>matrix of </a:t>
            </a:r>
            <a:r>
              <a:rPr sz="2400" spc="-10" dirty="0">
                <a:latin typeface="Calibri"/>
                <a:cs typeface="Calibri"/>
              </a:rPr>
              <a:t>weighted </a:t>
            </a:r>
            <a:r>
              <a:rPr sz="2400" spc="-15" dirty="0">
                <a:latin typeface="Calibri"/>
                <a:cs typeface="Calibri"/>
              </a:rPr>
              <a:t>networks </a:t>
            </a:r>
            <a:r>
              <a:rPr sz="2400" spc="-5" dirty="0">
                <a:latin typeface="Calibri"/>
                <a:cs typeface="Calibri"/>
              </a:rPr>
              <a:t>carries </a:t>
            </a:r>
            <a:r>
              <a:rPr sz="2400" spc="-10" dirty="0">
                <a:latin typeface="Calibri"/>
                <a:cs typeface="Calibri"/>
              </a:rPr>
              <a:t>weights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R="112395" algn="ctr">
              <a:lnSpc>
                <a:spcPct val="100000"/>
              </a:lnSpc>
              <a:spcBef>
                <a:spcPts val="885"/>
              </a:spcBef>
            </a:pPr>
            <a:r>
              <a:rPr sz="2000" spc="70" dirty="0">
                <a:latin typeface="Cambria Math"/>
                <a:cs typeface="Cambria Math"/>
              </a:rPr>
              <a:t>𝐴</a:t>
            </a:r>
            <a:r>
              <a:rPr sz="2175" spc="104" baseline="-15325" dirty="0">
                <a:latin typeface="Cambria Math"/>
                <a:cs typeface="Cambria Math"/>
              </a:rPr>
              <a:t>𝑖𝑗 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65" dirty="0">
                <a:latin typeface="Cambria Math"/>
                <a:cs typeface="Cambria Math"/>
              </a:rPr>
              <a:t>𝑤</a:t>
            </a:r>
            <a:r>
              <a:rPr sz="2175" spc="97" baseline="-15325" dirty="0">
                <a:latin typeface="Cambria Math"/>
                <a:cs typeface="Cambria Math"/>
              </a:rPr>
              <a:t>𝑖𝑗</a:t>
            </a:r>
            <a:r>
              <a:rPr sz="2000" spc="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8100" marR="30480">
              <a:lnSpc>
                <a:spcPct val="12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general </a:t>
            </a:r>
            <a:r>
              <a:rPr sz="2400" spc="-5" dirty="0">
                <a:latin typeface="Calibri"/>
                <a:cs typeface="Calibri"/>
              </a:rPr>
              <a:t>measuring </a:t>
            </a:r>
            <a:r>
              <a:rPr sz="2400" spc="-10" dirty="0">
                <a:latin typeface="Calibri"/>
                <a:cs typeface="Calibri"/>
              </a:rPr>
              <a:t>weights of real-world </a:t>
            </a:r>
            <a:r>
              <a:rPr sz="2400" spc="-15" dirty="0">
                <a:latin typeface="Calibri"/>
                <a:cs typeface="Calibri"/>
              </a:rPr>
              <a:t>networks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difficult. 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focus </a:t>
            </a:r>
            <a:r>
              <a:rPr sz="2400" spc="-10" dirty="0">
                <a:latin typeface="Calibri"/>
                <a:cs typeface="Calibri"/>
              </a:rPr>
              <a:t>on unweighted networks </a:t>
            </a:r>
            <a:r>
              <a:rPr sz="2400" dirty="0">
                <a:latin typeface="Calibri"/>
                <a:cs typeface="Calibri"/>
              </a:rPr>
              <a:t>in this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course.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1570" y="1433576"/>
            <a:ext cx="2699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Can </a:t>
            </a:r>
            <a:r>
              <a:rPr sz="1800" b="1" dirty="0">
                <a:latin typeface="Arial"/>
                <a:cs typeface="Arial"/>
              </a:rPr>
              <a:t>one </a:t>
            </a:r>
            <a:r>
              <a:rPr sz="1800" b="1" spc="5" dirty="0">
                <a:latin typeface="Arial"/>
                <a:cs typeface="Arial"/>
              </a:rPr>
              <a:t>walk </a:t>
            </a:r>
            <a:r>
              <a:rPr sz="1800" b="1" spc="-5" dirty="0">
                <a:latin typeface="Arial"/>
                <a:cs typeface="Arial"/>
              </a:rPr>
              <a:t>across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 </a:t>
            </a:r>
            <a:r>
              <a:rPr sz="1800" b="1" spc="-15" dirty="0">
                <a:latin typeface="Arial"/>
                <a:cs typeface="Arial"/>
              </a:rPr>
              <a:t>seven </a:t>
            </a:r>
            <a:r>
              <a:rPr sz="1800" b="1" dirty="0">
                <a:latin typeface="Arial"/>
                <a:cs typeface="Arial"/>
              </a:rPr>
              <a:t>bridges and </a:t>
            </a:r>
            <a:r>
              <a:rPr sz="1800" b="1" spc="-15" dirty="0">
                <a:latin typeface="Arial"/>
                <a:cs typeface="Arial"/>
              </a:rPr>
              <a:t>never  </a:t>
            </a:r>
            <a:r>
              <a:rPr sz="1800" b="1" spc="-5" dirty="0">
                <a:latin typeface="Arial"/>
                <a:cs typeface="Arial"/>
              </a:rPr>
              <a:t>cross the same </a:t>
            </a:r>
            <a:r>
              <a:rPr sz="1800" b="1" dirty="0">
                <a:latin typeface="Arial"/>
                <a:cs typeface="Arial"/>
              </a:rPr>
              <a:t>bridge  twice?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780" y="1009603"/>
            <a:ext cx="5283708" cy="438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09444" y="2470416"/>
            <a:ext cx="704113" cy="646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2116" y="2490216"/>
            <a:ext cx="623570" cy="565785"/>
          </a:xfrm>
          <a:custGeom>
            <a:avLst/>
            <a:gdLst/>
            <a:ahLst/>
            <a:cxnLst/>
            <a:rect l="l" t="t" r="r" b="b"/>
            <a:pathLst>
              <a:path w="623569" h="565785">
                <a:moveTo>
                  <a:pt x="311657" y="0"/>
                </a:moveTo>
                <a:lnTo>
                  <a:pt x="261114" y="3701"/>
                </a:lnTo>
                <a:lnTo>
                  <a:pt x="213164" y="14417"/>
                </a:lnTo>
                <a:lnTo>
                  <a:pt x="168450" y="31563"/>
                </a:lnTo>
                <a:lnTo>
                  <a:pt x="127613" y="54559"/>
                </a:lnTo>
                <a:lnTo>
                  <a:pt x="91297" y="82819"/>
                </a:lnTo>
                <a:lnTo>
                  <a:pt x="60143" y="115763"/>
                </a:lnTo>
                <a:lnTo>
                  <a:pt x="34794" y="152805"/>
                </a:lnTo>
                <a:lnTo>
                  <a:pt x="15892" y="193365"/>
                </a:lnTo>
                <a:lnTo>
                  <a:pt x="4080" y="236858"/>
                </a:lnTo>
                <a:lnTo>
                  <a:pt x="0" y="282701"/>
                </a:lnTo>
                <a:lnTo>
                  <a:pt x="4080" y="328545"/>
                </a:lnTo>
                <a:lnTo>
                  <a:pt x="15892" y="372038"/>
                </a:lnTo>
                <a:lnTo>
                  <a:pt x="34794" y="412598"/>
                </a:lnTo>
                <a:lnTo>
                  <a:pt x="60143" y="449640"/>
                </a:lnTo>
                <a:lnTo>
                  <a:pt x="91297" y="482584"/>
                </a:lnTo>
                <a:lnTo>
                  <a:pt x="127613" y="510844"/>
                </a:lnTo>
                <a:lnTo>
                  <a:pt x="168450" y="533840"/>
                </a:lnTo>
                <a:lnTo>
                  <a:pt x="213164" y="550986"/>
                </a:lnTo>
                <a:lnTo>
                  <a:pt x="261114" y="561702"/>
                </a:lnTo>
                <a:lnTo>
                  <a:pt x="311657" y="565403"/>
                </a:lnTo>
                <a:lnTo>
                  <a:pt x="362201" y="561702"/>
                </a:lnTo>
                <a:lnTo>
                  <a:pt x="410151" y="550986"/>
                </a:lnTo>
                <a:lnTo>
                  <a:pt x="454865" y="533840"/>
                </a:lnTo>
                <a:lnTo>
                  <a:pt x="495702" y="510844"/>
                </a:lnTo>
                <a:lnTo>
                  <a:pt x="510292" y="499490"/>
                </a:lnTo>
                <a:lnTo>
                  <a:pt x="311657" y="499490"/>
                </a:lnTo>
                <a:lnTo>
                  <a:pt x="262156" y="495087"/>
                </a:lnTo>
                <a:lnTo>
                  <a:pt x="216038" y="482459"/>
                </a:lnTo>
                <a:lnTo>
                  <a:pt x="174297" y="462475"/>
                </a:lnTo>
                <a:lnTo>
                  <a:pt x="137922" y="436006"/>
                </a:lnTo>
                <a:lnTo>
                  <a:pt x="107904" y="403924"/>
                </a:lnTo>
                <a:lnTo>
                  <a:pt x="85236" y="367099"/>
                </a:lnTo>
                <a:lnTo>
                  <a:pt x="70909" y="326401"/>
                </a:lnTo>
                <a:lnTo>
                  <a:pt x="65912" y="282701"/>
                </a:lnTo>
                <a:lnTo>
                  <a:pt x="70909" y="239002"/>
                </a:lnTo>
                <a:lnTo>
                  <a:pt x="85236" y="198304"/>
                </a:lnTo>
                <a:lnTo>
                  <a:pt x="107904" y="161479"/>
                </a:lnTo>
                <a:lnTo>
                  <a:pt x="137921" y="129397"/>
                </a:lnTo>
                <a:lnTo>
                  <a:pt x="174297" y="102928"/>
                </a:lnTo>
                <a:lnTo>
                  <a:pt x="216038" y="82944"/>
                </a:lnTo>
                <a:lnTo>
                  <a:pt x="262156" y="70316"/>
                </a:lnTo>
                <a:lnTo>
                  <a:pt x="311657" y="65912"/>
                </a:lnTo>
                <a:lnTo>
                  <a:pt x="510292" y="65912"/>
                </a:lnTo>
                <a:lnTo>
                  <a:pt x="495702" y="54559"/>
                </a:lnTo>
                <a:lnTo>
                  <a:pt x="454865" y="31563"/>
                </a:lnTo>
                <a:lnTo>
                  <a:pt x="410151" y="14417"/>
                </a:lnTo>
                <a:lnTo>
                  <a:pt x="362201" y="3701"/>
                </a:lnTo>
                <a:lnTo>
                  <a:pt x="311657" y="0"/>
                </a:lnTo>
                <a:close/>
              </a:path>
              <a:path w="623569" h="565785">
                <a:moveTo>
                  <a:pt x="510292" y="65912"/>
                </a:moveTo>
                <a:lnTo>
                  <a:pt x="311657" y="65912"/>
                </a:lnTo>
                <a:lnTo>
                  <a:pt x="361159" y="70316"/>
                </a:lnTo>
                <a:lnTo>
                  <a:pt x="407277" y="82944"/>
                </a:lnTo>
                <a:lnTo>
                  <a:pt x="449018" y="102928"/>
                </a:lnTo>
                <a:lnTo>
                  <a:pt x="485394" y="129397"/>
                </a:lnTo>
                <a:lnTo>
                  <a:pt x="515411" y="161479"/>
                </a:lnTo>
                <a:lnTo>
                  <a:pt x="538079" y="198304"/>
                </a:lnTo>
                <a:lnTo>
                  <a:pt x="552406" y="239002"/>
                </a:lnTo>
                <a:lnTo>
                  <a:pt x="557402" y="282701"/>
                </a:lnTo>
                <a:lnTo>
                  <a:pt x="552406" y="326401"/>
                </a:lnTo>
                <a:lnTo>
                  <a:pt x="538079" y="367099"/>
                </a:lnTo>
                <a:lnTo>
                  <a:pt x="515411" y="403924"/>
                </a:lnTo>
                <a:lnTo>
                  <a:pt x="485394" y="436006"/>
                </a:lnTo>
                <a:lnTo>
                  <a:pt x="449018" y="462475"/>
                </a:lnTo>
                <a:lnTo>
                  <a:pt x="407277" y="482459"/>
                </a:lnTo>
                <a:lnTo>
                  <a:pt x="361159" y="495087"/>
                </a:lnTo>
                <a:lnTo>
                  <a:pt x="311657" y="499490"/>
                </a:lnTo>
                <a:lnTo>
                  <a:pt x="510292" y="499490"/>
                </a:lnTo>
                <a:lnTo>
                  <a:pt x="563172" y="449640"/>
                </a:lnTo>
                <a:lnTo>
                  <a:pt x="588521" y="412598"/>
                </a:lnTo>
                <a:lnTo>
                  <a:pt x="607423" y="372038"/>
                </a:lnTo>
                <a:lnTo>
                  <a:pt x="619235" y="328545"/>
                </a:lnTo>
                <a:lnTo>
                  <a:pt x="623315" y="282701"/>
                </a:lnTo>
                <a:lnTo>
                  <a:pt x="619235" y="236858"/>
                </a:lnTo>
                <a:lnTo>
                  <a:pt x="607423" y="193365"/>
                </a:lnTo>
                <a:lnTo>
                  <a:pt x="588521" y="152805"/>
                </a:lnTo>
                <a:lnTo>
                  <a:pt x="563172" y="115763"/>
                </a:lnTo>
                <a:lnTo>
                  <a:pt x="532018" y="82819"/>
                </a:lnTo>
                <a:lnTo>
                  <a:pt x="510292" y="65912"/>
                </a:lnTo>
                <a:close/>
              </a:path>
            </a:pathLst>
          </a:custGeom>
          <a:solidFill>
            <a:srgbClr val="DA404F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2300" y="2503944"/>
            <a:ext cx="705637" cy="646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4972" y="2523744"/>
            <a:ext cx="624840" cy="565785"/>
          </a:xfrm>
          <a:custGeom>
            <a:avLst/>
            <a:gdLst/>
            <a:ahLst/>
            <a:cxnLst/>
            <a:rect l="l" t="t" r="r" b="b"/>
            <a:pathLst>
              <a:path w="624839" h="565785">
                <a:moveTo>
                  <a:pt x="312419" y="0"/>
                </a:moveTo>
                <a:lnTo>
                  <a:pt x="261732" y="3701"/>
                </a:lnTo>
                <a:lnTo>
                  <a:pt x="213652" y="14417"/>
                </a:lnTo>
                <a:lnTo>
                  <a:pt x="168823" y="31563"/>
                </a:lnTo>
                <a:lnTo>
                  <a:pt x="127887" y="54559"/>
                </a:lnTo>
                <a:lnTo>
                  <a:pt x="91487" y="82819"/>
                </a:lnTo>
                <a:lnTo>
                  <a:pt x="60265" y="115763"/>
                </a:lnTo>
                <a:lnTo>
                  <a:pt x="34862" y="152805"/>
                </a:lnTo>
                <a:lnTo>
                  <a:pt x="15922" y="193365"/>
                </a:lnTo>
                <a:lnTo>
                  <a:pt x="4087" y="236858"/>
                </a:lnTo>
                <a:lnTo>
                  <a:pt x="0" y="282701"/>
                </a:lnTo>
                <a:lnTo>
                  <a:pt x="4087" y="328545"/>
                </a:lnTo>
                <a:lnTo>
                  <a:pt x="15922" y="372038"/>
                </a:lnTo>
                <a:lnTo>
                  <a:pt x="34862" y="412598"/>
                </a:lnTo>
                <a:lnTo>
                  <a:pt x="60265" y="449640"/>
                </a:lnTo>
                <a:lnTo>
                  <a:pt x="91487" y="482584"/>
                </a:lnTo>
                <a:lnTo>
                  <a:pt x="127887" y="510844"/>
                </a:lnTo>
                <a:lnTo>
                  <a:pt x="168823" y="533840"/>
                </a:lnTo>
                <a:lnTo>
                  <a:pt x="213652" y="550986"/>
                </a:lnTo>
                <a:lnTo>
                  <a:pt x="261732" y="561702"/>
                </a:lnTo>
                <a:lnTo>
                  <a:pt x="312419" y="565404"/>
                </a:lnTo>
                <a:lnTo>
                  <a:pt x="363107" y="561702"/>
                </a:lnTo>
                <a:lnTo>
                  <a:pt x="411187" y="550986"/>
                </a:lnTo>
                <a:lnTo>
                  <a:pt x="456016" y="533840"/>
                </a:lnTo>
                <a:lnTo>
                  <a:pt x="496952" y="510844"/>
                </a:lnTo>
                <a:lnTo>
                  <a:pt x="511575" y="499491"/>
                </a:lnTo>
                <a:lnTo>
                  <a:pt x="312419" y="499491"/>
                </a:lnTo>
                <a:lnTo>
                  <a:pt x="262739" y="495087"/>
                </a:lnTo>
                <a:lnTo>
                  <a:pt x="216467" y="482459"/>
                </a:lnTo>
                <a:lnTo>
                  <a:pt x="174594" y="462475"/>
                </a:lnTo>
                <a:lnTo>
                  <a:pt x="138112" y="436006"/>
                </a:lnTo>
                <a:lnTo>
                  <a:pt x="108012" y="403924"/>
                </a:lnTo>
                <a:lnTo>
                  <a:pt x="85284" y="367099"/>
                </a:lnTo>
                <a:lnTo>
                  <a:pt x="70921" y="326401"/>
                </a:lnTo>
                <a:lnTo>
                  <a:pt x="65912" y="282701"/>
                </a:lnTo>
                <a:lnTo>
                  <a:pt x="70921" y="239002"/>
                </a:lnTo>
                <a:lnTo>
                  <a:pt x="85284" y="198304"/>
                </a:lnTo>
                <a:lnTo>
                  <a:pt x="108012" y="161479"/>
                </a:lnTo>
                <a:lnTo>
                  <a:pt x="138112" y="129397"/>
                </a:lnTo>
                <a:lnTo>
                  <a:pt x="174594" y="102928"/>
                </a:lnTo>
                <a:lnTo>
                  <a:pt x="216467" y="82944"/>
                </a:lnTo>
                <a:lnTo>
                  <a:pt x="262739" y="70316"/>
                </a:lnTo>
                <a:lnTo>
                  <a:pt x="312419" y="65912"/>
                </a:lnTo>
                <a:lnTo>
                  <a:pt x="511575" y="65912"/>
                </a:lnTo>
                <a:lnTo>
                  <a:pt x="496952" y="54559"/>
                </a:lnTo>
                <a:lnTo>
                  <a:pt x="456016" y="31563"/>
                </a:lnTo>
                <a:lnTo>
                  <a:pt x="411187" y="14417"/>
                </a:lnTo>
                <a:lnTo>
                  <a:pt x="363107" y="3701"/>
                </a:lnTo>
                <a:lnTo>
                  <a:pt x="312419" y="0"/>
                </a:lnTo>
                <a:close/>
              </a:path>
              <a:path w="624839" h="565785">
                <a:moveTo>
                  <a:pt x="511575" y="65912"/>
                </a:moveTo>
                <a:lnTo>
                  <a:pt x="312419" y="65912"/>
                </a:lnTo>
                <a:lnTo>
                  <a:pt x="362100" y="70316"/>
                </a:lnTo>
                <a:lnTo>
                  <a:pt x="408372" y="82944"/>
                </a:lnTo>
                <a:lnTo>
                  <a:pt x="450245" y="102928"/>
                </a:lnTo>
                <a:lnTo>
                  <a:pt x="486727" y="129397"/>
                </a:lnTo>
                <a:lnTo>
                  <a:pt x="516827" y="161479"/>
                </a:lnTo>
                <a:lnTo>
                  <a:pt x="539555" y="198304"/>
                </a:lnTo>
                <a:lnTo>
                  <a:pt x="553918" y="239002"/>
                </a:lnTo>
                <a:lnTo>
                  <a:pt x="558926" y="282701"/>
                </a:lnTo>
                <a:lnTo>
                  <a:pt x="553918" y="326401"/>
                </a:lnTo>
                <a:lnTo>
                  <a:pt x="539555" y="367099"/>
                </a:lnTo>
                <a:lnTo>
                  <a:pt x="516827" y="403924"/>
                </a:lnTo>
                <a:lnTo>
                  <a:pt x="486727" y="436006"/>
                </a:lnTo>
                <a:lnTo>
                  <a:pt x="450245" y="462475"/>
                </a:lnTo>
                <a:lnTo>
                  <a:pt x="408372" y="482459"/>
                </a:lnTo>
                <a:lnTo>
                  <a:pt x="362100" y="495087"/>
                </a:lnTo>
                <a:lnTo>
                  <a:pt x="312419" y="499491"/>
                </a:lnTo>
                <a:lnTo>
                  <a:pt x="511575" y="499491"/>
                </a:lnTo>
                <a:lnTo>
                  <a:pt x="564574" y="449640"/>
                </a:lnTo>
                <a:lnTo>
                  <a:pt x="589977" y="412598"/>
                </a:lnTo>
                <a:lnTo>
                  <a:pt x="608917" y="372038"/>
                </a:lnTo>
                <a:lnTo>
                  <a:pt x="620752" y="328545"/>
                </a:lnTo>
                <a:lnTo>
                  <a:pt x="624839" y="282701"/>
                </a:lnTo>
                <a:lnTo>
                  <a:pt x="620752" y="236858"/>
                </a:lnTo>
                <a:lnTo>
                  <a:pt x="608917" y="193365"/>
                </a:lnTo>
                <a:lnTo>
                  <a:pt x="589977" y="152805"/>
                </a:lnTo>
                <a:lnTo>
                  <a:pt x="564574" y="115763"/>
                </a:lnTo>
                <a:lnTo>
                  <a:pt x="533352" y="82819"/>
                </a:lnTo>
                <a:lnTo>
                  <a:pt x="511575" y="65912"/>
                </a:lnTo>
                <a:close/>
              </a:path>
            </a:pathLst>
          </a:custGeom>
          <a:solidFill>
            <a:srgbClr val="DA404F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59352" y="3012960"/>
            <a:ext cx="704113" cy="646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02023" y="3032760"/>
            <a:ext cx="623570" cy="565785"/>
          </a:xfrm>
          <a:custGeom>
            <a:avLst/>
            <a:gdLst/>
            <a:ahLst/>
            <a:cxnLst/>
            <a:rect l="l" t="t" r="r" b="b"/>
            <a:pathLst>
              <a:path w="623570" h="565785">
                <a:moveTo>
                  <a:pt x="311658" y="0"/>
                </a:moveTo>
                <a:lnTo>
                  <a:pt x="261114" y="3701"/>
                </a:lnTo>
                <a:lnTo>
                  <a:pt x="213164" y="14417"/>
                </a:lnTo>
                <a:lnTo>
                  <a:pt x="168450" y="31563"/>
                </a:lnTo>
                <a:lnTo>
                  <a:pt x="127613" y="54559"/>
                </a:lnTo>
                <a:lnTo>
                  <a:pt x="91297" y="82819"/>
                </a:lnTo>
                <a:lnTo>
                  <a:pt x="60143" y="115763"/>
                </a:lnTo>
                <a:lnTo>
                  <a:pt x="34794" y="152805"/>
                </a:lnTo>
                <a:lnTo>
                  <a:pt x="15892" y="193365"/>
                </a:lnTo>
                <a:lnTo>
                  <a:pt x="4080" y="236858"/>
                </a:lnTo>
                <a:lnTo>
                  <a:pt x="0" y="282701"/>
                </a:lnTo>
                <a:lnTo>
                  <a:pt x="4080" y="328545"/>
                </a:lnTo>
                <a:lnTo>
                  <a:pt x="15892" y="372038"/>
                </a:lnTo>
                <a:lnTo>
                  <a:pt x="34794" y="412598"/>
                </a:lnTo>
                <a:lnTo>
                  <a:pt x="60143" y="449640"/>
                </a:lnTo>
                <a:lnTo>
                  <a:pt x="91297" y="482584"/>
                </a:lnTo>
                <a:lnTo>
                  <a:pt x="127613" y="510844"/>
                </a:lnTo>
                <a:lnTo>
                  <a:pt x="168450" y="533840"/>
                </a:lnTo>
                <a:lnTo>
                  <a:pt x="213164" y="550986"/>
                </a:lnTo>
                <a:lnTo>
                  <a:pt x="261114" y="561702"/>
                </a:lnTo>
                <a:lnTo>
                  <a:pt x="311658" y="565403"/>
                </a:lnTo>
                <a:lnTo>
                  <a:pt x="362201" y="561702"/>
                </a:lnTo>
                <a:lnTo>
                  <a:pt x="410151" y="550986"/>
                </a:lnTo>
                <a:lnTo>
                  <a:pt x="454865" y="533840"/>
                </a:lnTo>
                <a:lnTo>
                  <a:pt x="495702" y="510844"/>
                </a:lnTo>
                <a:lnTo>
                  <a:pt x="510292" y="499490"/>
                </a:lnTo>
                <a:lnTo>
                  <a:pt x="311658" y="499490"/>
                </a:lnTo>
                <a:lnTo>
                  <a:pt x="262156" y="495087"/>
                </a:lnTo>
                <a:lnTo>
                  <a:pt x="216038" y="482459"/>
                </a:lnTo>
                <a:lnTo>
                  <a:pt x="174297" y="462475"/>
                </a:lnTo>
                <a:lnTo>
                  <a:pt x="137922" y="436006"/>
                </a:lnTo>
                <a:lnTo>
                  <a:pt x="107904" y="403924"/>
                </a:lnTo>
                <a:lnTo>
                  <a:pt x="85236" y="367099"/>
                </a:lnTo>
                <a:lnTo>
                  <a:pt x="70909" y="326401"/>
                </a:lnTo>
                <a:lnTo>
                  <a:pt x="65912" y="282701"/>
                </a:lnTo>
                <a:lnTo>
                  <a:pt x="70909" y="239002"/>
                </a:lnTo>
                <a:lnTo>
                  <a:pt x="85236" y="198304"/>
                </a:lnTo>
                <a:lnTo>
                  <a:pt x="107904" y="161479"/>
                </a:lnTo>
                <a:lnTo>
                  <a:pt x="137922" y="129397"/>
                </a:lnTo>
                <a:lnTo>
                  <a:pt x="174297" y="102928"/>
                </a:lnTo>
                <a:lnTo>
                  <a:pt x="216038" y="82944"/>
                </a:lnTo>
                <a:lnTo>
                  <a:pt x="262156" y="70316"/>
                </a:lnTo>
                <a:lnTo>
                  <a:pt x="311658" y="65912"/>
                </a:lnTo>
                <a:lnTo>
                  <a:pt x="510292" y="65912"/>
                </a:lnTo>
                <a:lnTo>
                  <a:pt x="495702" y="54559"/>
                </a:lnTo>
                <a:lnTo>
                  <a:pt x="454865" y="31563"/>
                </a:lnTo>
                <a:lnTo>
                  <a:pt x="410151" y="14417"/>
                </a:lnTo>
                <a:lnTo>
                  <a:pt x="362201" y="3701"/>
                </a:lnTo>
                <a:lnTo>
                  <a:pt x="311658" y="0"/>
                </a:lnTo>
                <a:close/>
              </a:path>
              <a:path w="623570" h="565785">
                <a:moveTo>
                  <a:pt x="510292" y="65912"/>
                </a:moveTo>
                <a:lnTo>
                  <a:pt x="311658" y="65912"/>
                </a:lnTo>
                <a:lnTo>
                  <a:pt x="361159" y="70316"/>
                </a:lnTo>
                <a:lnTo>
                  <a:pt x="407277" y="82944"/>
                </a:lnTo>
                <a:lnTo>
                  <a:pt x="449018" y="102928"/>
                </a:lnTo>
                <a:lnTo>
                  <a:pt x="485393" y="129397"/>
                </a:lnTo>
                <a:lnTo>
                  <a:pt x="515411" y="161479"/>
                </a:lnTo>
                <a:lnTo>
                  <a:pt x="538079" y="198304"/>
                </a:lnTo>
                <a:lnTo>
                  <a:pt x="552406" y="239002"/>
                </a:lnTo>
                <a:lnTo>
                  <a:pt x="557402" y="282701"/>
                </a:lnTo>
                <a:lnTo>
                  <a:pt x="552406" y="326401"/>
                </a:lnTo>
                <a:lnTo>
                  <a:pt x="538079" y="367099"/>
                </a:lnTo>
                <a:lnTo>
                  <a:pt x="515411" y="403924"/>
                </a:lnTo>
                <a:lnTo>
                  <a:pt x="485394" y="436006"/>
                </a:lnTo>
                <a:lnTo>
                  <a:pt x="449018" y="462475"/>
                </a:lnTo>
                <a:lnTo>
                  <a:pt x="407277" y="482459"/>
                </a:lnTo>
                <a:lnTo>
                  <a:pt x="361159" y="495087"/>
                </a:lnTo>
                <a:lnTo>
                  <a:pt x="311658" y="499490"/>
                </a:lnTo>
                <a:lnTo>
                  <a:pt x="510292" y="499490"/>
                </a:lnTo>
                <a:lnTo>
                  <a:pt x="563172" y="449640"/>
                </a:lnTo>
                <a:lnTo>
                  <a:pt x="588521" y="412598"/>
                </a:lnTo>
                <a:lnTo>
                  <a:pt x="607423" y="372038"/>
                </a:lnTo>
                <a:lnTo>
                  <a:pt x="619235" y="328545"/>
                </a:lnTo>
                <a:lnTo>
                  <a:pt x="623315" y="282701"/>
                </a:lnTo>
                <a:lnTo>
                  <a:pt x="619235" y="236858"/>
                </a:lnTo>
                <a:lnTo>
                  <a:pt x="607423" y="193365"/>
                </a:lnTo>
                <a:lnTo>
                  <a:pt x="588521" y="152805"/>
                </a:lnTo>
                <a:lnTo>
                  <a:pt x="563172" y="115763"/>
                </a:lnTo>
                <a:lnTo>
                  <a:pt x="532018" y="82819"/>
                </a:lnTo>
                <a:lnTo>
                  <a:pt x="510292" y="65912"/>
                </a:lnTo>
                <a:close/>
              </a:path>
            </a:pathLst>
          </a:custGeom>
          <a:solidFill>
            <a:srgbClr val="DA404F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38983" y="3357384"/>
            <a:ext cx="704113" cy="646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1655" y="3377184"/>
            <a:ext cx="623570" cy="565785"/>
          </a:xfrm>
          <a:custGeom>
            <a:avLst/>
            <a:gdLst/>
            <a:ahLst/>
            <a:cxnLst/>
            <a:rect l="l" t="t" r="r" b="b"/>
            <a:pathLst>
              <a:path w="623569" h="565785">
                <a:moveTo>
                  <a:pt x="311657" y="0"/>
                </a:moveTo>
                <a:lnTo>
                  <a:pt x="261114" y="3701"/>
                </a:lnTo>
                <a:lnTo>
                  <a:pt x="213164" y="14417"/>
                </a:lnTo>
                <a:lnTo>
                  <a:pt x="168450" y="31563"/>
                </a:lnTo>
                <a:lnTo>
                  <a:pt x="127613" y="54559"/>
                </a:lnTo>
                <a:lnTo>
                  <a:pt x="91297" y="82819"/>
                </a:lnTo>
                <a:lnTo>
                  <a:pt x="60143" y="115763"/>
                </a:lnTo>
                <a:lnTo>
                  <a:pt x="34794" y="152805"/>
                </a:lnTo>
                <a:lnTo>
                  <a:pt x="15892" y="193365"/>
                </a:lnTo>
                <a:lnTo>
                  <a:pt x="4080" y="236858"/>
                </a:lnTo>
                <a:lnTo>
                  <a:pt x="0" y="282702"/>
                </a:lnTo>
                <a:lnTo>
                  <a:pt x="4080" y="328545"/>
                </a:lnTo>
                <a:lnTo>
                  <a:pt x="15892" y="372038"/>
                </a:lnTo>
                <a:lnTo>
                  <a:pt x="34794" y="412598"/>
                </a:lnTo>
                <a:lnTo>
                  <a:pt x="60143" y="449640"/>
                </a:lnTo>
                <a:lnTo>
                  <a:pt x="91297" y="482584"/>
                </a:lnTo>
                <a:lnTo>
                  <a:pt x="127613" y="510844"/>
                </a:lnTo>
                <a:lnTo>
                  <a:pt x="168450" y="533840"/>
                </a:lnTo>
                <a:lnTo>
                  <a:pt x="213164" y="550986"/>
                </a:lnTo>
                <a:lnTo>
                  <a:pt x="261114" y="561702"/>
                </a:lnTo>
                <a:lnTo>
                  <a:pt x="311657" y="565404"/>
                </a:lnTo>
                <a:lnTo>
                  <a:pt x="362201" y="561702"/>
                </a:lnTo>
                <a:lnTo>
                  <a:pt x="410151" y="550986"/>
                </a:lnTo>
                <a:lnTo>
                  <a:pt x="454865" y="533840"/>
                </a:lnTo>
                <a:lnTo>
                  <a:pt x="495702" y="510844"/>
                </a:lnTo>
                <a:lnTo>
                  <a:pt x="510292" y="499491"/>
                </a:lnTo>
                <a:lnTo>
                  <a:pt x="311657" y="499491"/>
                </a:lnTo>
                <a:lnTo>
                  <a:pt x="262156" y="495087"/>
                </a:lnTo>
                <a:lnTo>
                  <a:pt x="216038" y="482459"/>
                </a:lnTo>
                <a:lnTo>
                  <a:pt x="174297" y="462475"/>
                </a:lnTo>
                <a:lnTo>
                  <a:pt x="137922" y="436006"/>
                </a:lnTo>
                <a:lnTo>
                  <a:pt x="107904" y="403924"/>
                </a:lnTo>
                <a:lnTo>
                  <a:pt x="85236" y="367099"/>
                </a:lnTo>
                <a:lnTo>
                  <a:pt x="70909" y="326401"/>
                </a:lnTo>
                <a:lnTo>
                  <a:pt x="65912" y="282702"/>
                </a:lnTo>
                <a:lnTo>
                  <a:pt x="70909" y="239002"/>
                </a:lnTo>
                <a:lnTo>
                  <a:pt x="85236" y="198304"/>
                </a:lnTo>
                <a:lnTo>
                  <a:pt x="107904" y="161479"/>
                </a:lnTo>
                <a:lnTo>
                  <a:pt x="137921" y="129397"/>
                </a:lnTo>
                <a:lnTo>
                  <a:pt x="174297" y="102928"/>
                </a:lnTo>
                <a:lnTo>
                  <a:pt x="216038" y="82944"/>
                </a:lnTo>
                <a:lnTo>
                  <a:pt x="262156" y="70316"/>
                </a:lnTo>
                <a:lnTo>
                  <a:pt x="311657" y="65913"/>
                </a:lnTo>
                <a:lnTo>
                  <a:pt x="510292" y="65913"/>
                </a:lnTo>
                <a:lnTo>
                  <a:pt x="495702" y="54559"/>
                </a:lnTo>
                <a:lnTo>
                  <a:pt x="454865" y="31563"/>
                </a:lnTo>
                <a:lnTo>
                  <a:pt x="410151" y="14417"/>
                </a:lnTo>
                <a:lnTo>
                  <a:pt x="362201" y="3701"/>
                </a:lnTo>
                <a:lnTo>
                  <a:pt x="311657" y="0"/>
                </a:lnTo>
                <a:close/>
              </a:path>
              <a:path w="623569" h="565785">
                <a:moveTo>
                  <a:pt x="510292" y="65913"/>
                </a:moveTo>
                <a:lnTo>
                  <a:pt x="311657" y="65913"/>
                </a:lnTo>
                <a:lnTo>
                  <a:pt x="361159" y="70316"/>
                </a:lnTo>
                <a:lnTo>
                  <a:pt x="407277" y="82944"/>
                </a:lnTo>
                <a:lnTo>
                  <a:pt x="449018" y="102928"/>
                </a:lnTo>
                <a:lnTo>
                  <a:pt x="485394" y="129397"/>
                </a:lnTo>
                <a:lnTo>
                  <a:pt x="515411" y="161479"/>
                </a:lnTo>
                <a:lnTo>
                  <a:pt x="538079" y="198304"/>
                </a:lnTo>
                <a:lnTo>
                  <a:pt x="552406" y="239002"/>
                </a:lnTo>
                <a:lnTo>
                  <a:pt x="557402" y="282702"/>
                </a:lnTo>
                <a:lnTo>
                  <a:pt x="552406" y="326401"/>
                </a:lnTo>
                <a:lnTo>
                  <a:pt x="538079" y="367099"/>
                </a:lnTo>
                <a:lnTo>
                  <a:pt x="515411" y="403924"/>
                </a:lnTo>
                <a:lnTo>
                  <a:pt x="485394" y="436006"/>
                </a:lnTo>
                <a:lnTo>
                  <a:pt x="449018" y="462475"/>
                </a:lnTo>
                <a:lnTo>
                  <a:pt x="407277" y="482459"/>
                </a:lnTo>
                <a:lnTo>
                  <a:pt x="361159" y="495087"/>
                </a:lnTo>
                <a:lnTo>
                  <a:pt x="311657" y="499491"/>
                </a:lnTo>
                <a:lnTo>
                  <a:pt x="510292" y="499491"/>
                </a:lnTo>
                <a:lnTo>
                  <a:pt x="563172" y="449640"/>
                </a:lnTo>
                <a:lnTo>
                  <a:pt x="588521" y="412598"/>
                </a:lnTo>
                <a:lnTo>
                  <a:pt x="607423" y="372038"/>
                </a:lnTo>
                <a:lnTo>
                  <a:pt x="619235" y="328545"/>
                </a:lnTo>
                <a:lnTo>
                  <a:pt x="623316" y="282702"/>
                </a:lnTo>
                <a:lnTo>
                  <a:pt x="619235" y="236858"/>
                </a:lnTo>
                <a:lnTo>
                  <a:pt x="607423" y="193365"/>
                </a:lnTo>
                <a:lnTo>
                  <a:pt x="588521" y="152805"/>
                </a:lnTo>
                <a:lnTo>
                  <a:pt x="563172" y="115763"/>
                </a:lnTo>
                <a:lnTo>
                  <a:pt x="532018" y="82819"/>
                </a:lnTo>
                <a:lnTo>
                  <a:pt x="510292" y="65913"/>
                </a:lnTo>
                <a:close/>
              </a:path>
            </a:pathLst>
          </a:custGeom>
          <a:solidFill>
            <a:srgbClr val="DA404F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50135" y="3357384"/>
            <a:ext cx="704113" cy="646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2807" y="3377184"/>
            <a:ext cx="623570" cy="565785"/>
          </a:xfrm>
          <a:custGeom>
            <a:avLst/>
            <a:gdLst/>
            <a:ahLst/>
            <a:cxnLst/>
            <a:rect l="l" t="t" r="r" b="b"/>
            <a:pathLst>
              <a:path w="623569" h="565785">
                <a:moveTo>
                  <a:pt x="311658" y="0"/>
                </a:moveTo>
                <a:lnTo>
                  <a:pt x="261114" y="3701"/>
                </a:lnTo>
                <a:lnTo>
                  <a:pt x="213164" y="14417"/>
                </a:lnTo>
                <a:lnTo>
                  <a:pt x="168450" y="31563"/>
                </a:lnTo>
                <a:lnTo>
                  <a:pt x="127613" y="54559"/>
                </a:lnTo>
                <a:lnTo>
                  <a:pt x="91297" y="82819"/>
                </a:lnTo>
                <a:lnTo>
                  <a:pt x="60143" y="115763"/>
                </a:lnTo>
                <a:lnTo>
                  <a:pt x="34794" y="152805"/>
                </a:lnTo>
                <a:lnTo>
                  <a:pt x="15892" y="193365"/>
                </a:lnTo>
                <a:lnTo>
                  <a:pt x="4080" y="236858"/>
                </a:lnTo>
                <a:lnTo>
                  <a:pt x="0" y="282702"/>
                </a:lnTo>
                <a:lnTo>
                  <a:pt x="4080" y="328545"/>
                </a:lnTo>
                <a:lnTo>
                  <a:pt x="15892" y="372038"/>
                </a:lnTo>
                <a:lnTo>
                  <a:pt x="34794" y="412598"/>
                </a:lnTo>
                <a:lnTo>
                  <a:pt x="60143" y="449640"/>
                </a:lnTo>
                <a:lnTo>
                  <a:pt x="91297" y="482584"/>
                </a:lnTo>
                <a:lnTo>
                  <a:pt x="127613" y="510844"/>
                </a:lnTo>
                <a:lnTo>
                  <a:pt x="168450" y="533840"/>
                </a:lnTo>
                <a:lnTo>
                  <a:pt x="213164" y="550986"/>
                </a:lnTo>
                <a:lnTo>
                  <a:pt x="261114" y="561702"/>
                </a:lnTo>
                <a:lnTo>
                  <a:pt x="311658" y="565404"/>
                </a:lnTo>
                <a:lnTo>
                  <a:pt x="362201" y="561702"/>
                </a:lnTo>
                <a:lnTo>
                  <a:pt x="410151" y="550986"/>
                </a:lnTo>
                <a:lnTo>
                  <a:pt x="454865" y="533840"/>
                </a:lnTo>
                <a:lnTo>
                  <a:pt x="495702" y="510844"/>
                </a:lnTo>
                <a:lnTo>
                  <a:pt x="510292" y="499491"/>
                </a:lnTo>
                <a:lnTo>
                  <a:pt x="311658" y="499491"/>
                </a:lnTo>
                <a:lnTo>
                  <a:pt x="262156" y="495087"/>
                </a:lnTo>
                <a:lnTo>
                  <a:pt x="216038" y="482459"/>
                </a:lnTo>
                <a:lnTo>
                  <a:pt x="174297" y="462475"/>
                </a:lnTo>
                <a:lnTo>
                  <a:pt x="137922" y="436006"/>
                </a:lnTo>
                <a:lnTo>
                  <a:pt x="107904" y="403924"/>
                </a:lnTo>
                <a:lnTo>
                  <a:pt x="85236" y="367099"/>
                </a:lnTo>
                <a:lnTo>
                  <a:pt x="70909" y="326401"/>
                </a:lnTo>
                <a:lnTo>
                  <a:pt x="65912" y="282702"/>
                </a:lnTo>
                <a:lnTo>
                  <a:pt x="70909" y="239002"/>
                </a:lnTo>
                <a:lnTo>
                  <a:pt x="85236" y="198304"/>
                </a:lnTo>
                <a:lnTo>
                  <a:pt x="107904" y="161479"/>
                </a:lnTo>
                <a:lnTo>
                  <a:pt x="137921" y="129397"/>
                </a:lnTo>
                <a:lnTo>
                  <a:pt x="174297" y="102928"/>
                </a:lnTo>
                <a:lnTo>
                  <a:pt x="216038" y="82944"/>
                </a:lnTo>
                <a:lnTo>
                  <a:pt x="262156" y="70316"/>
                </a:lnTo>
                <a:lnTo>
                  <a:pt x="311658" y="65913"/>
                </a:lnTo>
                <a:lnTo>
                  <a:pt x="510292" y="65913"/>
                </a:lnTo>
                <a:lnTo>
                  <a:pt x="495702" y="54559"/>
                </a:lnTo>
                <a:lnTo>
                  <a:pt x="454865" y="31563"/>
                </a:lnTo>
                <a:lnTo>
                  <a:pt x="410151" y="14417"/>
                </a:lnTo>
                <a:lnTo>
                  <a:pt x="362201" y="3701"/>
                </a:lnTo>
                <a:lnTo>
                  <a:pt x="311658" y="0"/>
                </a:lnTo>
                <a:close/>
              </a:path>
              <a:path w="623569" h="565785">
                <a:moveTo>
                  <a:pt x="510292" y="65913"/>
                </a:moveTo>
                <a:lnTo>
                  <a:pt x="311658" y="65913"/>
                </a:lnTo>
                <a:lnTo>
                  <a:pt x="361159" y="70316"/>
                </a:lnTo>
                <a:lnTo>
                  <a:pt x="407277" y="82944"/>
                </a:lnTo>
                <a:lnTo>
                  <a:pt x="449018" y="102928"/>
                </a:lnTo>
                <a:lnTo>
                  <a:pt x="485394" y="129397"/>
                </a:lnTo>
                <a:lnTo>
                  <a:pt x="515411" y="161479"/>
                </a:lnTo>
                <a:lnTo>
                  <a:pt x="538079" y="198304"/>
                </a:lnTo>
                <a:lnTo>
                  <a:pt x="552406" y="239002"/>
                </a:lnTo>
                <a:lnTo>
                  <a:pt x="557403" y="282702"/>
                </a:lnTo>
                <a:lnTo>
                  <a:pt x="552406" y="326401"/>
                </a:lnTo>
                <a:lnTo>
                  <a:pt x="538079" y="367099"/>
                </a:lnTo>
                <a:lnTo>
                  <a:pt x="515411" y="403924"/>
                </a:lnTo>
                <a:lnTo>
                  <a:pt x="485394" y="436006"/>
                </a:lnTo>
                <a:lnTo>
                  <a:pt x="449018" y="462475"/>
                </a:lnTo>
                <a:lnTo>
                  <a:pt x="407277" y="482459"/>
                </a:lnTo>
                <a:lnTo>
                  <a:pt x="361159" y="495087"/>
                </a:lnTo>
                <a:lnTo>
                  <a:pt x="311658" y="499491"/>
                </a:lnTo>
                <a:lnTo>
                  <a:pt x="510292" y="499491"/>
                </a:lnTo>
                <a:lnTo>
                  <a:pt x="563172" y="449640"/>
                </a:lnTo>
                <a:lnTo>
                  <a:pt x="588521" y="412598"/>
                </a:lnTo>
                <a:lnTo>
                  <a:pt x="607423" y="372038"/>
                </a:lnTo>
                <a:lnTo>
                  <a:pt x="619235" y="328545"/>
                </a:lnTo>
                <a:lnTo>
                  <a:pt x="623316" y="282702"/>
                </a:lnTo>
                <a:lnTo>
                  <a:pt x="619235" y="236858"/>
                </a:lnTo>
                <a:lnTo>
                  <a:pt x="607423" y="193365"/>
                </a:lnTo>
                <a:lnTo>
                  <a:pt x="588521" y="152805"/>
                </a:lnTo>
                <a:lnTo>
                  <a:pt x="563172" y="115763"/>
                </a:lnTo>
                <a:lnTo>
                  <a:pt x="532018" y="82819"/>
                </a:lnTo>
                <a:lnTo>
                  <a:pt x="510292" y="65913"/>
                </a:lnTo>
                <a:close/>
              </a:path>
            </a:pathLst>
          </a:custGeom>
          <a:solidFill>
            <a:srgbClr val="DA404F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8703" y="2503944"/>
            <a:ext cx="705637" cy="646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1376" y="2523744"/>
            <a:ext cx="624840" cy="565785"/>
          </a:xfrm>
          <a:custGeom>
            <a:avLst/>
            <a:gdLst/>
            <a:ahLst/>
            <a:cxnLst/>
            <a:rect l="l" t="t" r="r" b="b"/>
            <a:pathLst>
              <a:path w="624839" h="565785">
                <a:moveTo>
                  <a:pt x="312420" y="0"/>
                </a:moveTo>
                <a:lnTo>
                  <a:pt x="261732" y="3701"/>
                </a:lnTo>
                <a:lnTo>
                  <a:pt x="213652" y="14417"/>
                </a:lnTo>
                <a:lnTo>
                  <a:pt x="168823" y="31563"/>
                </a:lnTo>
                <a:lnTo>
                  <a:pt x="127887" y="54559"/>
                </a:lnTo>
                <a:lnTo>
                  <a:pt x="91487" y="82819"/>
                </a:lnTo>
                <a:lnTo>
                  <a:pt x="60265" y="115763"/>
                </a:lnTo>
                <a:lnTo>
                  <a:pt x="34862" y="152805"/>
                </a:lnTo>
                <a:lnTo>
                  <a:pt x="15922" y="193365"/>
                </a:lnTo>
                <a:lnTo>
                  <a:pt x="4087" y="236858"/>
                </a:lnTo>
                <a:lnTo>
                  <a:pt x="0" y="282701"/>
                </a:lnTo>
                <a:lnTo>
                  <a:pt x="4087" y="328545"/>
                </a:lnTo>
                <a:lnTo>
                  <a:pt x="15922" y="372038"/>
                </a:lnTo>
                <a:lnTo>
                  <a:pt x="34862" y="412598"/>
                </a:lnTo>
                <a:lnTo>
                  <a:pt x="60265" y="449640"/>
                </a:lnTo>
                <a:lnTo>
                  <a:pt x="91487" y="482584"/>
                </a:lnTo>
                <a:lnTo>
                  <a:pt x="127887" y="510844"/>
                </a:lnTo>
                <a:lnTo>
                  <a:pt x="168823" y="533840"/>
                </a:lnTo>
                <a:lnTo>
                  <a:pt x="213652" y="550986"/>
                </a:lnTo>
                <a:lnTo>
                  <a:pt x="261732" y="561702"/>
                </a:lnTo>
                <a:lnTo>
                  <a:pt x="312420" y="565404"/>
                </a:lnTo>
                <a:lnTo>
                  <a:pt x="363107" y="561702"/>
                </a:lnTo>
                <a:lnTo>
                  <a:pt x="411187" y="550986"/>
                </a:lnTo>
                <a:lnTo>
                  <a:pt x="456016" y="533840"/>
                </a:lnTo>
                <a:lnTo>
                  <a:pt x="496952" y="510844"/>
                </a:lnTo>
                <a:lnTo>
                  <a:pt x="511575" y="499491"/>
                </a:lnTo>
                <a:lnTo>
                  <a:pt x="312420" y="499491"/>
                </a:lnTo>
                <a:lnTo>
                  <a:pt x="262739" y="495087"/>
                </a:lnTo>
                <a:lnTo>
                  <a:pt x="216467" y="482459"/>
                </a:lnTo>
                <a:lnTo>
                  <a:pt x="174594" y="462475"/>
                </a:lnTo>
                <a:lnTo>
                  <a:pt x="138112" y="436006"/>
                </a:lnTo>
                <a:lnTo>
                  <a:pt x="108012" y="403924"/>
                </a:lnTo>
                <a:lnTo>
                  <a:pt x="85284" y="367099"/>
                </a:lnTo>
                <a:lnTo>
                  <a:pt x="70921" y="326401"/>
                </a:lnTo>
                <a:lnTo>
                  <a:pt x="65912" y="282701"/>
                </a:lnTo>
                <a:lnTo>
                  <a:pt x="70921" y="239002"/>
                </a:lnTo>
                <a:lnTo>
                  <a:pt x="85284" y="198304"/>
                </a:lnTo>
                <a:lnTo>
                  <a:pt x="108012" y="161479"/>
                </a:lnTo>
                <a:lnTo>
                  <a:pt x="138112" y="129397"/>
                </a:lnTo>
                <a:lnTo>
                  <a:pt x="174594" y="102928"/>
                </a:lnTo>
                <a:lnTo>
                  <a:pt x="216467" y="82944"/>
                </a:lnTo>
                <a:lnTo>
                  <a:pt x="262739" y="70316"/>
                </a:lnTo>
                <a:lnTo>
                  <a:pt x="312420" y="65912"/>
                </a:lnTo>
                <a:lnTo>
                  <a:pt x="511575" y="65912"/>
                </a:lnTo>
                <a:lnTo>
                  <a:pt x="496952" y="54559"/>
                </a:lnTo>
                <a:lnTo>
                  <a:pt x="456016" y="31563"/>
                </a:lnTo>
                <a:lnTo>
                  <a:pt x="411187" y="14417"/>
                </a:lnTo>
                <a:lnTo>
                  <a:pt x="363107" y="3701"/>
                </a:lnTo>
                <a:lnTo>
                  <a:pt x="312420" y="0"/>
                </a:lnTo>
                <a:close/>
              </a:path>
              <a:path w="624839" h="565785">
                <a:moveTo>
                  <a:pt x="511575" y="65912"/>
                </a:moveTo>
                <a:lnTo>
                  <a:pt x="312420" y="65912"/>
                </a:lnTo>
                <a:lnTo>
                  <a:pt x="362100" y="70316"/>
                </a:lnTo>
                <a:lnTo>
                  <a:pt x="408372" y="82944"/>
                </a:lnTo>
                <a:lnTo>
                  <a:pt x="450245" y="102928"/>
                </a:lnTo>
                <a:lnTo>
                  <a:pt x="486727" y="129397"/>
                </a:lnTo>
                <a:lnTo>
                  <a:pt x="516827" y="161479"/>
                </a:lnTo>
                <a:lnTo>
                  <a:pt x="539555" y="198304"/>
                </a:lnTo>
                <a:lnTo>
                  <a:pt x="553918" y="239002"/>
                </a:lnTo>
                <a:lnTo>
                  <a:pt x="558926" y="282701"/>
                </a:lnTo>
                <a:lnTo>
                  <a:pt x="553918" y="326401"/>
                </a:lnTo>
                <a:lnTo>
                  <a:pt x="539555" y="367099"/>
                </a:lnTo>
                <a:lnTo>
                  <a:pt x="516827" y="403924"/>
                </a:lnTo>
                <a:lnTo>
                  <a:pt x="486727" y="436006"/>
                </a:lnTo>
                <a:lnTo>
                  <a:pt x="450245" y="462475"/>
                </a:lnTo>
                <a:lnTo>
                  <a:pt x="408372" y="482459"/>
                </a:lnTo>
                <a:lnTo>
                  <a:pt x="362100" y="495087"/>
                </a:lnTo>
                <a:lnTo>
                  <a:pt x="312420" y="499491"/>
                </a:lnTo>
                <a:lnTo>
                  <a:pt x="511575" y="499491"/>
                </a:lnTo>
                <a:lnTo>
                  <a:pt x="564574" y="449640"/>
                </a:lnTo>
                <a:lnTo>
                  <a:pt x="589977" y="412598"/>
                </a:lnTo>
                <a:lnTo>
                  <a:pt x="608917" y="372038"/>
                </a:lnTo>
                <a:lnTo>
                  <a:pt x="620752" y="328545"/>
                </a:lnTo>
                <a:lnTo>
                  <a:pt x="624839" y="282701"/>
                </a:lnTo>
                <a:lnTo>
                  <a:pt x="620752" y="236858"/>
                </a:lnTo>
                <a:lnTo>
                  <a:pt x="608917" y="193365"/>
                </a:lnTo>
                <a:lnTo>
                  <a:pt x="589977" y="152805"/>
                </a:lnTo>
                <a:lnTo>
                  <a:pt x="564574" y="115763"/>
                </a:lnTo>
                <a:lnTo>
                  <a:pt x="533352" y="82819"/>
                </a:lnTo>
                <a:lnTo>
                  <a:pt x="511575" y="65912"/>
                </a:lnTo>
                <a:close/>
              </a:path>
            </a:pathLst>
          </a:custGeom>
          <a:solidFill>
            <a:srgbClr val="DA404F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0247" y="4143755"/>
            <a:ext cx="705637" cy="646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2920" y="4163567"/>
            <a:ext cx="624840" cy="565785"/>
          </a:xfrm>
          <a:custGeom>
            <a:avLst/>
            <a:gdLst/>
            <a:ahLst/>
            <a:cxnLst/>
            <a:rect l="l" t="t" r="r" b="b"/>
            <a:pathLst>
              <a:path w="624839" h="565785">
                <a:moveTo>
                  <a:pt x="312419" y="0"/>
                </a:moveTo>
                <a:lnTo>
                  <a:pt x="261732" y="3701"/>
                </a:lnTo>
                <a:lnTo>
                  <a:pt x="213652" y="14417"/>
                </a:lnTo>
                <a:lnTo>
                  <a:pt x="168823" y="31563"/>
                </a:lnTo>
                <a:lnTo>
                  <a:pt x="127887" y="54559"/>
                </a:lnTo>
                <a:lnTo>
                  <a:pt x="91487" y="82819"/>
                </a:lnTo>
                <a:lnTo>
                  <a:pt x="60265" y="115763"/>
                </a:lnTo>
                <a:lnTo>
                  <a:pt x="34862" y="152805"/>
                </a:lnTo>
                <a:lnTo>
                  <a:pt x="15922" y="193365"/>
                </a:lnTo>
                <a:lnTo>
                  <a:pt x="4087" y="236858"/>
                </a:lnTo>
                <a:lnTo>
                  <a:pt x="0" y="282701"/>
                </a:lnTo>
                <a:lnTo>
                  <a:pt x="4087" y="328558"/>
                </a:lnTo>
                <a:lnTo>
                  <a:pt x="15922" y="372058"/>
                </a:lnTo>
                <a:lnTo>
                  <a:pt x="34862" y="412620"/>
                </a:lnTo>
                <a:lnTo>
                  <a:pt x="60265" y="449662"/>
                </a:lnTo>
                <a:lnTo>
                  <a:pt x="91487" y="482603"/>
                </a:lnTo>
                <a:lnTo>
                  <a:pt x="127887" y="510859"/>
                </a:lnTo>
                <a:lnTo>
                  <a:pt x="168823" y="533849"/>
                </a:lnTo>
                <a:lnTo>
                  <a:pt x="213652" y="550991"/>
                </a:lnTo>
                <a:lnTo>
                  <a:pt x="261732" y="561703"/>
                </a:lnTo>
                <a:lnTo>
                  <a:pt x="312419" y="565403"/>
                </a:lnTo>
                <a:lnTo>
                  <a:pt x="363107" y="561703"/>
                </a:lnTo>
                <a:lnTo>
                  <a:pt x="411187" y="550991"/>
                </a:lnTo>
                <a:lnTo>
                  <a:pt x="456016" y="533849"/>
                </a:lnTo>
                <a:lnTo>
                  <a:pt x="496952" y="510859"/>
                </a:lnTo>
                <a:lnTo>
                  <a:pt x="511662" y="499440"/>
                </a:lnTo>
                <a:lnTo>
                  <a:pt x="312419" y="499440"/>
                </a:lnTo>
                <a:lnTo>
                  <a:pt x="262739" y="495036"/>
                </a:lnTo>
                <a:lnTo>
                  <a:pt x="216467" y="482407"/>
                </a:lnTo>
                <a:lnTo>
                  <a:pt x="174594" y="462423"/>
                </a:lnTo>
                <a:lnTo>
                  <a:pt x="138112" y="435957"/>
                </a:lnTo>
                <a:lnTo>
                  <a:pt x="108012" y="403880"/>
                </a:lnTo>
                <a:lnTo>
                  <a:pt x="85284" y="367064"/>
                </a:lnTo>
                <a:lnTo>
                  <a:pt x="70921" y="326381"/>
                </a:lnTo>
                <a:lnTo>
                  <a:pt x="65912" y="282701"/>
                </a:lnTo>
                <a:lnTo>
                  <a:pt x="70921" y="239002"/>
                </a:lnTo>
                <a:lnTo>
                  <a:pt x="85284" y="198304"/>
                </a:lnTo>
                <a:lnTo>
                  <a:pt x="108012" y="161479"/>
                </a:lnTo>
                <a:lnTo>
                  <a:pt x="138112" y="129397"/>
                </a:lnTo>
                <a:lnTo>
                  <a:pt x="174594" y="102928"/>
                </a:lnTo>
                <a:lnTo>
                  <a:pt x="216467" y="82944"/>
                </a:lnTo>
                <a:lnTo>
                  <a:pt x="262739" y="70316"/>
                </a:lnTo>
                <a:lnTo>
                  <a:pt x="312419" y="65912"/>
                </a:lnTo>
                <a:lnTo>
                  <a:pt x="511575" y="65912"/>
                </a:lnTo>
                <a:lnTo>
                  <a:pt x="496952" y="54559"/>
                </a:lnTo>
                <a:lnTo>
                  <a:pt x="456016" y="31563"/>
                </a:lnTo>
                <a:lnTo>
                  <a:pt x="411187" y="14417"/>
                </a:lnTo>
                <a:lnTo>
                  <a:pt x="363107" y="3701"/>
                </a:lnTo>
                <a:lnTo>
                  <a:pt x="312419" y="0"/>
                </a:lnTo>
                <a:close/>
              </a:path>
              <a:path w="624839" h="565785">
                <a:moveTo>
                  <a:pt x="511575" y="65912"/>
                </a:moveTo>
                <a:lnTo>
                  <a:pt x="312419" y="65912"/>
                </a:lnTo>
                <a:lnTo>
                  <a:pt x="362100" y="70316"/>
                </a:lnTo>
                <a:lnTo>
                  <a:pt x="408372" y="82944"/>
                </a:lnTo>
                <a:lnTo>
                  <a:pt x="450245" y="102928"/>
                </a:lnTo>
                <a:lnTo>
                  <a:pt x="486727" y="129397"/>
                </a:lnTo>
                <a:lnTo>
                  <a:pt x="516827" y="161479"/>
                </a:lnTo>
                <a:lnTo>
                  <a:pt x="539555" y="198304"/>
                </a:lnTo>
                <a:lnTo>
                  <a:pt x="553918" y="239002"/>
                </a:lnTo>
                <a:lnTo>
                  <a:pt x="558926" y="282701"/>
                </a:lnTo>
                <a:lnTo>
                  <a:pt x="553918" y="326381"/>
                </a:lnTo>
                <a:lnTo>
                  <a:pt x="539555" y="367064"/>
                </a:lnTo>
                <a:lnTo>
                  <a:pt x="516827" y="403880"/>
                </a:lnTo>
                <a:lnTo>
                  <a:pt x="486727" y="435957"/>
                </a:lnTo>
                <a:lnTo>
                  <a:pt x="450245" y="462423"/>
                </a:lnTo>
                <a:lnTo>
                  <a:pt x="408372" y="482407"/>
                </a:lnTo>
                <a:lnTo>
                  <a:pt x="362100" y="495036"/>
                </a:lnTo>
                <a:lnTo>
                  <a:pt x="312419" y="499440"/>
                </a:lnTo>
                <a:lnTo>
                  <a:pt x="511662" y="499440"/>
                </a:lnTo>
                <a:lnTo>
                  <a:pt x="564574" y="449662"/>
                </a:lnTo>
                <a:lnTo>
                  <a:pt x="589977" y="412620"/>
                </a:lnTo>
                <a:lnTo>
                  <a:pt x="608917" y="372058"/>
                </a:lnTo>
                <a:lnTo>
                  <a:pt x="620752" y="328558"/>
                </a:lnTo>
                <a:lnTo>
                  <a:pt x="624839" y="282701"/>
                </a:lnTo>
                <a:lnTo>
                  <a:pt x="620752" y="236858"/>
                </a:lnTo>
                <a:lnTo>
                  <a:pt x="608917" y="193365"/>
                </a:lnTo>
                <a:lnTo>
                  <a:pt x="589977" y="152805"/>
                </a:lnTo>
                <a:lnTo>
                  <a:pt x="564574" y="115763"/>
                </a:lnTo>
                <a:lnTo>
                  <a:pt x="533352" y="82819"/>
                </a:lnTo>
                <a:lnTo>
                  <a:pt x="511575" y="65912"/>
                </a:lnTo>
                <a:close/>
              </a:path>
            </a:pathLst>
          </a:custGeom>
          <a:solidFill>
            <a:srgbClr val="DA404F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29180" y="103758"/>
            <a:ext cx="548386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spc="-10" dirty="0"/>
              <a:t>Bridges </a:t>
            </a:r>
            <a:r>
              <a:rPr spc="-5" dirty="0"/>
              <a:t>of</a:t>
            </a:r>
            <a:r>
              <a:rPr spc="-60" dirty="0"/>
              <a:t> </a:t>
            </a:r>
            <a:r>
              <a:rPr spc="-20" dirty="0"/>
              <a:t>Konigsberg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315583" y="5375249"/>
            <a:ext cx="2604135" cy="2374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000" spc="-20" dirty="0">
                <a:latin typeface="Calibri"/>
                <a:cs typeface="Calibri"/>
                <a:hlinkClick r:id="rId5"/>
              </a:rPr>
              <a:t>http://www.numericana.com/answer/grap</a:t>
            </a:r>
            <a:r>
              <a:rPr sz="1800" spc="-30" baseline="23148" dirty="0">
                <a:solidFill>
                  <a:srgbClr val="888888"/>
                </a:solidFill>
                <a:latin typeface="Calibri"/>
                <a:cs typeface="Calibri"/>
                <a:hlinkClick r:id="rId5"/>
              </a:rPr>
              <a:t>4</a:t>
            </a:r>
            <a:r>
              <a:rPr sz="1000" spc="-20" dirty="0">
                <a:latin typeface="Calibri"/>
                <a:cs typeface="Calibri"/>
                <a:hlinkClick r:id="rId5"/>
              </a:rPr>
              <a:t>hs.htm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6641" y="3074669"/>
            <a:ext cx="2604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  <a:hlinkClick r:id="rId2"/>
              </a:rPr>
              <a:t>http://www.numericana.com/answer/graphs.htm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8239" y="1059180"/>
            <a:ext cx="3869436" cy="2587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138" y="3844290"/>
            <a:ext cx="8251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1735</a:t>
            </a:r>
            <a:r>
              <a:rPr sz="1800" spc="-10" dirty="0">
                <a:latin typeface="Arial"/>
                <a:cs typeface="Arial"/>
              </a:rPr>
              <a:t>: </a:t>
            </a:r>
            <a:r>
              <a:rPr sz="1800" b="1" spc="-5" dirty="0">
                <a:latin typeface="Arial"/>
                <a:cs typeface="Arial"/>
              </a:rPr>
              <a:t>Euler’s </a:t>
            </a:r>
            <a:r>
              <a:rPr sz="1800" b="1" dirty="0">
                <a:latin typeface="Arial"/>
                <a:cs typeface="Arial"/>
              </a:rPr>
              <a:t>theorem (proof is not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obvious):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30200" indent="-318135">
              <a:lnSpc>
                <a:spcPct val="100000"/>
              </a:lnSpc>
              <a:buAutoNum type="arabicPeriod"/>
              <a:tabLst>
                <a:tab pos="330200" algn="l"/>
                <a:tab pos="330835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a graph has more than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nodes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odd degree, there is no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path.</a:t>
            </a:r>
            <a:endParaRPr sz="1800">
              <a:latin typeface="Arial"/>
              <a:cs typeface="Arial"/>
            </a:endParaRPr>
          </a:p>
          <a:p>
            <a:pPr marL="330200" indent="-318135">
              <a:lnSpc>
                <a:spcPct val="100000"/>
              </a:lnSpc>
              <a:buAutoNum type="arabicPeriod"/>
              <a:tabLst>
                <a:tab pos="330200" algn="l"/>
                <a:tab pos="330835" algn="l"/>
              </a:tabLst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" dirty="0">
                <a:latin typeface="Arial"/>
                <a:cs typeface="Arial"/>
              </a:rPr>
              <a:t>a graph is connected and has no odd degree nodes,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has </a:t>
            </a:r>
            <a:r>
              <a:rPr sz="1800" dirty="0">
                <a:latin typeface="Arial"/>
                <a:cs typeface="Arial"/>
              </a:rPr>
              <a:t>at </a:t>
            </a:r>
            <a:r>
              <a:rPr sz="1800" spc="-5" dirty="0">
                <a:latin typeface="Arial"/>
                <a:cs typeface="Arial"/>
              </a:rPr>
              <a:t>least one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0442" y="103758"/>
            <a:ext cx="7039609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spc="-10" dirty="0"/>
              <a:t>Bridges </a:t>
            </a:r>
            <a:r>
              <a:rPr spc="-5" dirty="0"/>
              <a:t>of </a:t>
            </a:r>
            <a:r>
              <a:rPr spc="-20" dirty="0"/>
              <a:t>Konigsberg</a:t>
            </a:r>
            <a:r>
              <a:rPr spc="-8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67502" y="1517396"/>
            <a:ext cx="2699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Can </a:t>
            </a:r>
            <a:r>
              <a:rPr sz="1800" b="1" dirty="0">
                <a:latin typeface="Arial"/>
                <a:cs typeface="Arial"/>
              </a:rPr>
              <a:t>one </a:t>
            </a:r>
            <a:r>
              <a:rPr sz="1800" b="1" spc="5" dirty="0">
                <a:latin typeface="Arial"/>
                <a:cs typeface="Arial"/>
              </a:rPr>
              <a:t>walk </a:t>
            </a:r>
            <a:r>
              <a:rPr sz="1800" b="1" spc="-5" dirty="0">
                <a:latin typeface="Arial"/>
                <a:cs typeface="Arial"/>
              </a:rPr>
              <a:t>across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 </a:t>
            </a:r>
            <a:r>
              <a:rPr sz="1800" b="1" spc="-15" dirty="0">
                <a:latin typeface="Arial"/>
                <a:cs typeface="Arial"/>
              </a:rPr>
              <a:t>seven </a:t>
            </a:r>
            <a:r>
              <a:rPr sz="1800" b="1" dirty="0">
                <a:latin typeface="Arial"/>
                <a:cs typeface="Arial"/>
              </a:rPr>
              <a:t>bridges and </a:t>
            </a:r>
            <a:r>
              <a:rPr sz="1800" b="1" spc="-15" dirty="0">
                <a:latin typeface="Arial"/>
                <a:cs typeface="Arial"/>
              </a:rPr>
              <a:t>never  </a:t>
            </a:r>
            <a:r>
              <a:rPr sz="1800" b="1" spc="-5" dirty="0">
                <a:latin typeface="Arial"/>
                <a:cs typeface="Arial"/>
              </a:rPr>
              <a:t>cross the same </a:t>
            </a:r>
            <a:r>
              <a:rPr sz="1800" b="1" dirty="0">
                <a:latin typeface="Arial"/>
                <a:cs typeface="Arial"/>
              </a:rPr>
              <a:t>bridge  twice?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28650" y="887882"/>
            <a:ext cx="7366634" cy="355663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Bridges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Konigsberg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Networks </a:t>
            </a: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Degree, </a:t>
            </a:r>
            <a:r>
              <a:rPr sz="2800" spc="-30" dirty="0">
                <a:latin typeface="Calibri"/>
                <a:cs typeface="Calibri"/>
              </a:rPr>
              <a:t>Average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Degree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Distribution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Adjacency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Real Networks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Sparse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Weighted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</a:t>
            </a:r>
            <a:r>
              <a:rPr spc="-50" dirty="0"/>
              <a:t>v</a:t>
            </a:r>
            <a:r>
              <a:rPr dirty="0"/>
              <a:t>e</a:t>
            </a:r>
            <a:r>
              <a:rPr spc="25" dirty="0"/>
              <a:t>r</a:t>
            </a:r>
            <a:r>
              <a:rPr dirty="0"/>
              <a:t>v</a:t>
            </a:r>
            <a:r>
              <a:rPr spc="-15" dirty="0"/>
              <a:t>i</a:t>
            </a:r>
            <a:r>
              <a:rPr spc="-30" dirty="0"/>
              <a:t>e</a:t>
            </a:r>
            <a:r>
              <a:rPr dirty="0"/>
              <a:t>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3639" y="1360635"/>
            <a:ext cx="329713" cy="329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0" y="137160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6797" y="175503"/>
                </a:lnTo>
                <a:lnTo>
                  <a:pt x="25725" y="212110"/>
                </a:lnTo>
                <a:lnTo>
                  <a:pt x="54589" y="240974"/>
                </a:lnTo>
                <a:lnTo>
                  <a:pt x="91196" y="259902"/>
                </a:lnTo>
                <a:lnTo>
                  <a:pt x="133350" y="266700"/>
                </a:lnTo>
                <a:lnTo>
                  <a:pt x="175503" y="259902"/>
                </a:lnTo>
                <a:lnTo>
                  <a:pt x="212110" y="240974"/>
                </a:lnTo>
                <a:lnTo>
                  <a:pt x="240974" y="212110"/>
                </a:lnTo>
                <a:lnTo>
                  <a:pt x="259902" y="175503"/>
                </a:lnTo>
                <a:lnTo>
                  <a:pt x="266700" y="133350"/>
                </a:lnTo>
                <a:lnTo>
                  <a:pt x="259902" y="91196"/>
                </a:lnTo>
                <a:lnTo>
                  <a:pt x="240974" y="54589"/>
                </a:lnTo>
                <a:lnTo>
                  <a:pt x="212110" y="25725"/>
                </a:lnTo>
                <a:lnTo>
                  <a:pt x="175503" y="6797"/>
                </a:lnTo>
                <a:lnTo>
                  <a:pt x="133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0630" y="2492967"/>
            <a:ext cx="327704" cy="329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4200" y="2503932"/>
            <a:ext cx="265430" cy="266700"/>
          </a:xfrm>
          <a:custGeom>
            <a:avLst/>
            <a:gdLst/>
            <a:ahLst/>
            <a:cxnLst/>
            <a:rect l="l" t="t" r="r" b="b"/>
            <a:pathLst>
              <a:path w="265429" h="266700">
                <a:moveTo>
                  <a:pt x="132587" y="0"/>
                </a:moveTo>
                <a:lnTo>
                  <a:pt x="90659" y="6797"/>
                </a:lnTo>
                <a:lnTo>
                  <a:pt x="54260" y="25725"/>
                </a:lnTo>
                <a:lnTo>
                  <a:pt x="25566" y="54589"/>
                </a:lnTo>
                <a:lnTo>
                  <a:pt x="6754" y="91196"/>
                </a:lnTo>
                <a:lnTo>
                  <a:pt x="0" y="133350"/>
                </a:lnTo>
                <a:lnTo>
                  <a:pt x="6754" y="175503"/>
                </a:lnTo>
                <a:lnTo>
                  <a:pt x="25566" y="212110"/>
                </a:lnTo>
                <a:lnTo>
                  <a:pt x="54260" y="240974"/>
                </a:lnTo>
                <a:lnTo>
                  <a:pt x="90659" y="259902"/>
                </a:lnTo>
                <a:lnTo>
                  <a:pt x="132587" y="266700"/>
                </a:lnTo>
                <a:lnTo>
                  <a:pt x="174516" y="259902"/>
                </a:lnTo>
                <a:lnTo>
                  <a:pt x="210915" y="240974"/>
                </a:lnTo>
                <a:lnTo>
                  <a:pt x="239609" y="212110"/>
                </a:lnTo>
                <a:lnTo>
                  <a:pt x="258421" y="175503"/>
                </a:lnTo>
                <a:lnTo>
                  <a:pt x="265175" y="133350"/>
                </a:lnTo>
                <a:lnTo>
                  <a:pt x="258421" y="91196"/>
                </a:lnTo>
                <a:lnTo>
                  <a:pt x="239609" y="54589"/>
                </a:lnTo>
                <a:lnTo>
                  <a:pt x="210915" y="25725"/>
                </a:lnTo>
                <a:lnTo>
                  <a:pt x="174516" y="6797"/>
                </a:lnTo>
                <a:lnTo>
                  <a:pt x="1325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6783" y="1093935"/>
            <a:ext cx="329713" cy="329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0544" y="110490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6797" y="175503"/>
                </a:lnTo>
                <a:lnTo>
                  <a:pt x="25725" y="212110"/>
                </a:lnTo>
                <a:lnTo>
                  <a:pt x="54589" y="240974"/>
                </a:lnTo>
                <a:lnTo>
                  <a:pt x="91196" y="259902"/>
                </a:lnTo>
                <a:lnTo>
                  <a:pt x="133350" y="266700"/>
                </a:lnTo>
                <a:lnTo>
                  <a:pt x="175503" y="259902"/>
                </a:lnTo>
                <a:lnTo>
                  <a:pt x="212110" y="240974"/>
                </a:lnTo>
                <a:lnTo>
                  <a:pt x="240974" y="212110"/>
                </a:lnTo>
                <a:lnTo>
                  <a:pt x="259902" y="175503"/>
                </a:lnTo>
                <a:lnTo>
                  <a:pt x="266700" y="133350"/>
                </a:lnTo>
                <a:lnTo>
                  <a:pt x="259902" y="91196"/>
                </a:lnTo>
                <a:lnTo>
                  <a:pt x="240974" y="54589"/>
                </a:lnTo>
                <a:lnTo>
                  <a:pt x="212110" y="25725"/>
                </a:lnTo>
                <a:lnTo>
                  <a:pt x="175503" y="6797"/>
                </a:lnTo>
                <a:lnTo>
                  <a:pt x="133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3674" y="1894035"/>
            <a:ext cx="327704" cy="329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7244" y="1905000"/>
            <a:ext cx="265430" cy="266700"/>
          </a:xfrm>
          <a:custGeom>
            <a:avLst/>
            <a:gdLst/>
            <a:ahLst/>
            <a:cxnLst/>
            <a:rect l="l" t="t" r="r" b="b"/>
            <a:pathLst>
              <a:path w="265429" h="266700">
                <a:moveTo>
                  <a:pt x="132587" y="0"/>
                </a:moveTo>
                <a:lnTo>
                  <a:pt x="90659" y="6797"/>
                </a:lnTo>
                <a:lnTo>
                  <a:pt x="54260" y="25725"/>
                </a:lnTo>
                <a:lnTo>
                  <a:pt x="25566" y="54589"/>
                </a:lnTo>
                <a:lnTo>
                  <a:pt x="6754" y="91196"/>
                </a:lnTo>
                <a:lnTo>
                  <a:pt x="0" y="133350"/>
                </a:lnTo>
                <a:lnTo>
                  <a:pt x="6754" y="175503"/>
                </a:lnTo>
                <a:lnTo>
                  <a:pt x="25566" y="212110"/>
                </a:lnTo>
                <a:lnTo>
                  <a:pt x="54260" y="240974"/>
                </a:lnTo>
                <a:lnTo>
                  <a:pt x="90659" y="259902"/>
                </a:lnTo>
                <a:lnTo>
                  <a:pt x="132587" y="266700"/>
                </a:lnTo>
                <a:lnTo>
                  <a:pt x="174516" y="259902"/>
                </a:lnTo>
                <a:lnTo>
                  <a:pt x="210915" y="240974"/>
                </a:lnTo>
                <a:lnTo>
                  <a:pt x="239609" y="212110"/>
                </a:lnTo>
                <a:lnTo>
                  <a:pt x="258421" y="175503"/>
                </a:lnTo>
                <a:lnTo>
                  <a:pt x="265175" y="133350"/>
                </a:lnTo>
                <a:lnTo>
                  <a:pt x="258421" y="91196"/>
                </a:lnTo>
                <a:lnTo>
                  <a:pt x="239609" y="54589"/>
                </a:lnTo>
                <a:lnTo>
                  <a:pt x="210915" y="25725"/>
                </a:lnTo>
                <a:lnTo>
                  <a:pt x="174516" y="6797"/>
                </a:lnTo>
                <a:lnTo>
                  <a:pt x="1325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6718" y="1759923"/>
            <a:ext cx="327704" cy="329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0288" y="1770888"/>
            <a:ext cx="265430" cy="266700"/>
          </a:xfrm>
          <a:custGeom>
            <a:avLst/>
            <a:gdLst/>
            <a:ahLst/>
            <a:cxnLst/>
            <a:rect l="l" t="t" r="r" b="b"/>
            <a:pathLst>
              <a:path w="265429" h="266700">
                <a:moveTo>
                  <a:pt x="132587" y="0"/>
                </a:moveTo>
                <a:lnTo>
                  <a:pt x="90659" y="6797"/>
                </a:lnTo>
                <a:lnTo>
                  <a:pt x="54260" y="25725"/>
                </a:lnTo>
                <a:lnTo>
                  <a:pt x="25566" y="54589"/>
                </a:lnTo>
                <a:lnTo>
                  <a:pt x="6754" y="91196"/>
                </a:lnTo>
                <a:lnTo>
                  <a:pt x="0" y="133350"/>
                </a:lnTo>
                <a:lnTo>
                  <a:pt x="6754" y="175503"/>
                </a:lnTo>
                <a:lnTo>
                  <a:pt x="25566" y="212110"/>
                </a:lnTo>
                <a:lnTo>
                  <a:pt x="54260" y="240974"/>
                </a:lnTo>
                <a:lnTo>
                  <a:pt x="90659" y="259902"/>
                </a:lnTo>
                <a:lnTo>
                  <a:pt x="132587" y="266700"/>
                </a:lnTo>
                <a:lnTo>
                  <a:pt x="174516" y="259902"/>
                </a:lnTo>
                <a:lnTo>
                  <a:pt x="210915" y="240974"/>
                </a:lnTo>
                <a:lnTo>
                  <a:pt x="239609" y="212110"/>
                </a:lnTo>
                <a:lnTo>
                  <a:pt x="258421" y="175503"/>
                </a:lnTo>
                <a:lnTo>
                  <a:pt x="265175" y="133350"/>
                </a:lnTo>
                <a:lnTo>
                  <a:pt x="258421" y="91196"/>
                </a:lnTo>
                <a:lnTo>
                  <a:pt x="239609" y="54589"/>
                </a:lnTo>
                <a:lnTo>
                  <a:pt x="210915" y="25725"/>
                </a:lnTo>
                <a:lnTo>
                  <a:pt x="174516" y="6797"/>
                </a:lnTo>
                <a:lnTo>
                  <a:pt x="1325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5559" y="1093935"/>
            <a:ext cx="329713" cy="329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9320" y="110490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6797" y="175503"/>
                </a:lnTo>
                <a:lnTo>
                  <a:pt x="25725" y="212110"/>
                </a:lnTo>
                <a:lnTo>
                  <a:pt x="54589" y="240974"/>
                </a:lnTo>
                <a:lnTo>
                  <a:pt x="91196" y="259902"/>
                </a:lnTo>
                <a:lnTo>
                  <a:pt x="133350" y="266700"/>
                </a:lnTo>
                <a:lnTo>
                  <a:pt x="175503" y="259902"/>
                </a:lnTo>
                <a:lnTo>
                  <a:pt x="212110" y="240974"/>
                </a:lnTo>
                <a:lnTo>
                  <a:pt x="240974" y="212110"/>
                </a:lnTo>
                <a:lnTo>
                  <a:pt x="259902" y="175503"/>
                </a:lnTo>
                <a:lnTo>
                  <a:pt x="266700" y="133350"/>
                </a:lnTo>
                <a:lnTo>
                  <a:pt x="259902" y="91196"/>
                </a:lnTo>
                <a:lnTo>
                  <a:pt x="240974" y="54589"/>
                </a:lnTo>
                <a:lnTo>
                  <a:pt x="212110" y="25725"/>
                </a:lnTo>
                <a:lnTo>
                  <a:pt x="175503" y="6797"/>
                </a:lnTo>
                <a:lnTo>
                  <a:pt x="133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491" y="1894035"/>
            <a:ext cx="329713" cy="329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88252" y="190500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6797" y="175503"/>
                </a:lnTo>
                <a:lnTo>
                  <a:pt x="25725" y="212110"/>
                </a:lnTo>
                <a:lnTo>
                  <a:pt x="54589" y="240974"/>
                </a:lnTo>
                <a:lnTo>
                  <a:pt x="91196" y="259902"/>
                </a:lnTo>
                <a:lnTo>
                  <a:pt x="133350" y="266700"/>
                </a:lnTo>
                <a:lnTo>
                  <a:pt x="175503" y="259902"/>
                </a:lnTo>
                <a:lnTo>
                  <a:pt x="212110" y="240974"/>
                </a:lnTo>
                <a:lnTo>
                  <a:pt x="240974" y="212110"/>
                </a:lnTo>
                <a:lnTo>
                  <a:pt x="259902" y="175503"/>
                </a:lnTo>
                <a:lnTo>
                  <a:pt x="266700" y="133350"/>
                </a:lnTo>
                <a:lnTo>
                  <a:pt x="259902" y="91196"/>
                </a:lnTo>
                <a:lnTo>
                  <a:pt x="240974" y="54589"/>
                </a:lnTo>
                <a:lnTo>
                  <a:pt x="212110" y="25725"/>
                </a:lnTo>
                <a:lnTo>
                  <a:pt x="175503" y="6797"/>
                </a:lnTo>
                <a:lnTo>
                  <a:pt x="133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5459" y="2627079"/>
            <a:ext cx="329713" cy="329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9220" y="263804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196" y="6797"/>
                </a:lnTo>
                <a:lnTo>
                  <a:pt x="54589" y="25725"/>
                </a:lnTo>
                <a:lnTo>
                  <a:pt x="25725" y="54589"/>
                </a:lnTo>
                <a:lnTo>
                  <a:pt x="6797" y="91196"/>
                </a:lnTo>
                <a:lnTo>
                  <a:pt x="0" y="133350"/>
                </a:lnTo>
                <a:lnTo>
                  <a:pt x="6797" y="175503"/>
                </a:lnTo>
                <a:lnTo>
                  <a:pt x="25725" y="212110"/>
                </a:lnTo>
                <a:lnTo>
                  <a:pt x="54589" y="240974"/>
                </a:lnTo>
                <a:lnTo>
                  <a:pt x="91196" y="259902"/>
                </a:lnTo>
                <a:lnTo>
                  <a:pt x="133350" y="266700"/>
                </a:lnTo>
                <a:lnTo>
                  <a:pt x="175503" y="259902"/>
                </a:lnTo>
                <a:lnTo>
                  <a:pt x="212110" y="240974"/>
                </a:lnTo>
                <a:lnTo>
                  <a:pt x="240974" y="212110"/>
                </a:lnTo>
                <a:lnTo>
                  <a:pt x="259902" y="175503"/>
                </a:lnTo>
                <a:lnTo>
                  <a:pt x="266700" y="133350"/>
                </a:lnTo>
                <a:lnTo>
                  <a:pt x="259902" y="91196"/>
                </a:lnTo>
                <a:lnTo>
                  <a:pt x="240974" y="54589"/>
                </a:lnTo>
                <a:lnTo>
                  <a:pt x="212110" y="25725"/>
                </a:lnTo>
                <a:lnTo>
                  <a:pt x="175503" y="6797"/>
                </a:lnTo>
                <a:lnTo>
                  <a:pt x="133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2660" y="1568196"/>
            <a:ext cx="981468" cy="1046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85238" y="1599438"/>
            <a:ext cx="878205" cy="944880"/>
          </a:xfrm>
          <a:custGeom>
            <a:avLst/>
            <a:gdLst/>
            <a:ahLst/>
            <a:cxnLst/>
            <a:rect l="l" t="t" r="r" b="b"/>
            <a:pathLst>
              <a:path w="878205" h="944880">
                <a:moveTo>
                  <a:pt x="0" y="0"/>
                </a:moveTo>
                <a:lnTo>
                  <a:pt x="877697" y="94437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0984" y="2097011"/>
            <a:ext cx="646163" cy="515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2038" y="2132838"/>
            <a:ext cx="544830" cy="411480"/>
          </a:xfrm>
          <a:custGeom>
            <a:avLst/>
            <a:gdLst/>
            <a:ahLst/>
            <a:cxnLst/>
            <a:rect l="l" t="t" r="r" b="b"/>
            <a:pathLst>
              <a:path w="544829" h="411480">
                <a:moveTo>
                  <a:pt x="0" y="411225"/>
                </a:moveTo>
                <a:lnTo>
                  <a:pt x="54457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2755" y="1306055"/>
            <a:ext cx="278891" cy="670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8382" y="1332738"/>
            <a:ext cx="172720" cy="572135"/>
          </a:xfrm>
          <a:custGeom>
            <a:avLst/>
            <a:gdLst/>
            <a:ahLst/>
            <a:cxnLst/>
            <a:rect l="l" t="t" r="r" b="b"/>
            <a:pathLst>
              <a:path w="172720" h="572135">
                <a:moveTo>
                  <a:pt x="0" y="0"/>
                </a:moveTo>
                <a:lnTo>
                  <a:pt x="172338" y="57213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96411" y="1307591"/>
            <a:ext cx="384098" cy="1307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2038" y="1332738"/>
            <a:ext cx="278130" cy="1210945"/>
          </a:xfrm>
          <a:custGeom>
            <a:avLst/>
            <a:gdLst/>
            <a:ahLst/>
            <a:cxnLst/>
            <a:rect l="l" t="t" r="r" b="b"/>
            <a:pathLst>
              <a:path w="278129" h="1210945">
                <a:moveTo>
                  <a:pt x="278002" y="0"/>
                </a:moveTo>
                <a:lnTo>
                  <a:pt x="0" y="1210818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76700" y="1869897"/>
            <a:ext cx="563867" cy="2393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3182" y="1905761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0" y="133223"/>
                </a:moveTo>
                <a:lnTo>
                  <a:pt x="46647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70120" y="1296949"/>
            <a:ext cx="1310639" cy="5836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18126" y="1332738"/>
            <a:ext cx="1210945" cy="478155"/>
          </a:xfrm>
          <a:custGeom>
            <a:avLst/>
            <a:gdLst/>
            <a:ahLst/>
            <a:cxnLst/>
            <a:rect l="l" t="t" r="r" b="b"/>
            <a:pathLst>
              <a:path w="1210945" h="478155">
                <a:moveTo>
                  <a:pt x="0" y="477900"/>
                </a:moveTo>
                <a:lnTo>
                  <a:pt x="121081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7076" y="2098522"/>
            <a:ext cx="1243596" cy="649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85082" y="2132838"/>
            <a:ext cx="1144270" cy="544830"/>
          </a:xfrm>
          <a:custGeom>
            <a:avLst/>
            <a:gdLst/>
            <a:ahLst/>
            <a:cxnLst/>
            <a:rect l="l" t="t" r="r" b="b"/>
            <a:pathLst>
              <a:path w="1144270" h="544830">
                <a:moveTo>
                  <a:pt x="0" y="0"/>
                </a:moveTo>
                <a:lnTo>
                  <a:pt x="1144269" y="54457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12791" y="1869922"/>
            <a:ext cx="1827275" cy="2408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6226" y="1905761"/>
            <a:ext cx="1732914" cy="133350"/>
          </a:xfrm>
          <a:custGeom>
            <a:avLst/>
            <a:gdLst/>
            <a:ahLst/>
            <a:cxnLst/>
            <a:rect l="l" t="t" r="r" b="b"/>
            <a:pathLst>
              <a:path w="1732915" h="133350">
                <a:moveTo>
                  <a:pt x="0" y="0"/>
                </a:moveTo>
                <a:lnTo>
                  <a:pt x="1732533" y="133223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963574" y="103758"/>
            <a:ext cx="721677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Components </a:t>
            </a:r>
            <a:r>
              <a:rPr spc="-5" dirty="0"/>
              <a:t>of </a:t>
            </a:r>
            <a:r>
              <a:rPr dirty="0"/>
              <a:t>a </a:t>
            </a:r>
            <a:r>
              <a:rPr spc="-15" dirty="0"/>
              <a:t>Complex</a:t>
            </a:r>
            <a:r>
              <a:rPr spc="-70" dirty="0"/>
              <a:t> </a:t>
            </a:r>
            <a:r>
              <a:rPr spc="-30" dirty="0"/>
              <a:t>System</a:t>
            </a: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668526" y="3477005"/>
          <a:ext cx="60960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Symbol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Components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nodes, vertices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Interactions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links,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edges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network,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graph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(N,L)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220776" y="1989582"/>
            <a:ext cx="1196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Node/vertex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8763" y="1498091"/>
            <a:ext cx="1347216" cy="5440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1359" y="1585722"/>
            <a:ext cx="1188720" cy="398780"/>
          </a:xfrm>
          <a:custGeom>
            <a:avLst/>
            <a:gdLst/>
            <a:ahLst/>
            <a:cxnLst/>
            <a:rect l="l" t="t" r="r" b="b"/>
            <a:pathLst>
              <a:path w="1188720" h="398780">
                <a:moveTo>
                  <a:pt x="1110569" y="24696"/>
                </a:moveTo>
                <a:lnTo>
                  <a:pt x="0" y="373633"/>
                </a:lnTo>
                <a:lnTo>
                  <a:pt x="7772" y="398272"/>
                </a:lnTo>
                <a:lnTo>
                  <a:pt x="1118304" y="49338"/>
                </a:lnTo>
                <a:lnTo>
                  <a:pt x="1110569" y="24696"/>
                </a:lnTo>
                <a:close/>
              </a:path>
              <a:path w="1188720" h="398780">
                <a:moveTo>
                  <a:pt x="1181175" y="20827"/>
                </a:moveTo>
                <a:lnTo>
                  <a:pt x="1122883" y="20827"/>
                </a:lnTo>
                <a:lnTo>
                  <a:pt x="1130630" y="45465"/>
                </a:lnTo>
                <a:lnTo>
                  <a:pt x="1118304" y="49338"/>
                </a:lnTo>
                <a:lnTo>
                  <a:pt x="1126058" y="74040"/>
                </a:lnTo>
                <a:lnTo>
                  <a:pt x="1181175" y="20827"/>
                </a:lnTo>
                <a:close/>
              </a:path>
              <a:path w="1188720" h="398780">
                <a:moveTo>
                  <a:pt x="1122883" y="20827"/>
                </a:moveTo>
                <a:lnTo>
                  <a:pt x="1110569" y="24696"/>
                </a:lnTo>
                <a:lnTo>
                  <a:pt x="1118304" y="49338"/>
                </a:lnTo>
                <a:lnTo>
                  <a:pt x="1130630" y="45465"/>
                </a:lnTo>
                <a:lnTo>
                  <a:pt x="1122883" y="20827"/>
                </a:lnTo>
                <a:close/>
              </a:path>
              <a:path w="1188720" h="398780">
                <a:moveTo>
                  <a:pt x="1102817" y="0"/>
                </a:moveTo>
                <a:lnTo>
                  <a:pt x="1110569" y="24696"/>
                </a:lnTo>
                <a:lnTo>
                  <a:pt x="1122883" y="20827"/>
                </a:lnTo>
                <a:lnTo>
                  <a:pt x="1181175" y="20827"/>
                </a:lnTo>
                <a:lnTo>
                  <a:pt x="1188542" y="13715"/>
                </a:lnTo>
                <a:lnTo>
                  <a:pt x="110281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112000" y="2593924"/>
            <a:ext cx="937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Link/edge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0428" y="2031492"/>
            <a:ext cx="1365503" cy="8000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31585" y="2132838"/>
            <a:ext cx="1207135" cy="640080"/>
          </a:xfrm>
          <a:custGeom>
            <a:avLst/>
            <a:gdLst/>
            <a:ahLst/>
            <a:cxnLst/>
            <a:rect l="l" t="t" r="r" b="b"/>
            <a:pathLst>
              <a:path w="1207134" h="640080">
                <a:moveTo>
                  <a:pt x="74865" y="24558"/>
                </a:moveTo>
                <a:lnTo>
                  <a:pt x="62843" y="47500"/>
                </a:lnTo>
                <a:lnTo>
                  <a:pt x="1194815" y="639953"/>
                </a:lnTo>
                <a:lnTo>
                  <a:pt x="1206754" y="617093"/>
                </a:lnTo>
                <a:lnTo>
                  <a:pt x="74865" y="24558"/>
                </a:lnTo>
                <a:close/>
              </a:path>
              <a:path w="1207134" h="640080">
                <a:moveTo>
                  <a:pt x="0" y="0"/>
                </a:moveTo>
                <a:lnTo>
                  <a:pt x="50800" y="70485"/>
                </a:lnTo>
                <a:lnTo>
                  <a:pt x="62843" y="47500"/>
                </a:lnTo>
                <a:lnTo>
                  <a:pt x="51435" y="41528"/>
                </a:lnTo>
                <a:lnTo>
                  <a:pt x="63373" y="18541"/>
                </a:lnTo>
                <a:lnTo>
                  <a:pt x="78017" y="18541"/>
                </a:lnTo>
                <a:lnTo>
                  <a:pt x="86867" y="1650"/>
                </a:lnTo>
                <a:lnTo>
                  <a:pt x="0" y="0"/>
                </a:lnTo>
                <a:close/>
              </a:path>
              <a:path w="1207134" h="640080">
                <a:moveTo>
                  <a:pt x="63373" y="18541"/>
                </a:moveTo>
                <a:lnTo>
                  <a:pt x="51435" y="41528"/>
                </a:lnTo>
                <a:lnTo>
                  <a:pt x="62843" y="47500"/>
                </a:lnTo>
                <a:lnTo>
                  <a:pt x="74865" y="24558"/>
                </a:lnTo>
                <a:lnTo>
                  <a:pt x="63373" y="18541"/>
                </a:lnTo>
                <a:close/>
              </a:path>
              <a:path w="1207134" h="640080">
                <a:moveTo>
                  <a:pt x="78017" y="18541"/>
                </a:moveTo>
                <a:lnTo>
                  <a:pt x="63373" y="18541"/>
                </a:lnTo>
                <a:lnTo>
                  <a:pt x="74865" y="24558"/>
                </a:lnTo>
                <a:lnTo>
                  <a:pt x="78017" y="1854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71342"/>
            <a:ext cx="9144000" cy="336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382011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19">
                <a:moveTo>
                  <a:pt x="0" y="274319"/>
                </a:moveTo>
                <a:lnTo>
                  <a:pt x="9144000" y="274319"/>
                </a:lnTo>
                <a:lnTo>
                  <a:pt x="914400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67554"/>
            <a:ext cx="9144000" cy="336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078223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274320">
                <a:moveTo>
                  <a:pt x="0" y="274319"/>
                </a:moveTo>
                <a:lnTo>
                  <a:pt x="9144000" y="274319"/>
                </a:lnTo>
                <a:lnTo>
                  <a:pt x="914400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792860"/>
            <a:ext cx="495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Arial"/>
                <a:cs typeface="Arial"/>
              </a:rPr>
              <a:t>network </a:t>
            </a:r>
            <a:r>
              <a:rPr sz="2400" spc="-5" dirty="0">
                <a:latin typeface="Arial"/>
                <a:cs typeface="Arial"/>
              </a:rPr>
              <a:t>often </a:t>
            </a:r>
            <a:r>
              <a:rPr sz="2400" dirty="0">
                <a:latin typeface="Arial"/>
                <a:cs typeface="Arial"/>
              </a:rPr>
              <a:t>refers to </a:t>
            </a:r>
            <a:r>
              <a:rPr sz="2400" spc="-5" dirty="0">
                <a:latin typeface="Arial"/>
                <a:cs typeface="Arial"/>
              </a:rPr>
              <a:t>real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31140" y="1161668"/>
            <a:ext cx="290639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world wide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web,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social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network,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metabolic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network,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brain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network.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Language: (Network, node,</a:t>
            </a:r>
            <a:r>
              <a:rPr sz="16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link)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2896057"/>
            <a:ext cx="6632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Arial"/>
                <a:cs typeface="Arial"/>
              </a:rPr>
              <a:t>graph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mathematical </a:t>
            </a:r>
            <a:r>
              <a:rPr sz="2400" spc="-5" dirty="0">
                <a:latin typeface="Arial"/>
                <a:cs typeface="Arial"/>
              </a:rPr>
              <a:t>representation </a:t>
            </a:r>
            <a:r>
              <a:rPr sz="2400" dirty="0">
                <a:latin typeface="Arial"/>
                <a:cs typeface="Arial"/>
              </a:rPr>
              <a:t>of 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3341623"/>
            <a:ext cx="297561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web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graph,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social graph </a:t>
            </a:r>
            <a:r>
              <a:rPr sz="1200" spc="-5" dirty="0">
                <a:latin typeface="Arial"/>
                <a:cs typeface="Arial"/>
              </a:rPr>
              <a:t>(a Facebook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term)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Language: (Graph, vertex,</a:t>
            </a:r>
            <a:r>
              <a:rPr sz="16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Arial"/>
                <a:cs typeface="Arial"/>
              </a:rPr>
              <a:t>edge)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4558080"/>
            <a:ext cx="8235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try to </a:t>
            </a:r>
            <a:r>
              <a:rPr sz="2400" spc="-5" dirty="0">
                <a:latin typeface="Arial"/>
                <a:cs typeface="Arial"/>
              </a:rPr>
              <a:t>make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distinction whenever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appropriate,  but in </a:t>
            </a:r>
            <a:r>
              <a:rPr sz="2400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cases we will use </a:t>
            </a:r>
            <a:r>
              <a:rPr sz="2400" dirty="0">
                <a:latin typeface="Arial"/>
                <a:cs typeface="Arial"/>
              </a:rPr>
              <a:t>the two terms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interchangeably.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94585" y="103758"/>
            <a:ext cx="435356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Networks </a:t>
            </a:r>
            <a:r>
              <a:rPr spc="-10" dirty="0"/>
              <a:t>vs.</a:t>
            </a:r>
            <a:r>
              <a:rPr spc="-85" dirty="0"/>
              <a:t> </a:t>
            </a:r>
            <a:r>
              <a:rPr spc="-15" dirty="0"/>
              <a:t>Graphs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" y="633983"/>
            <a:ext cx="9108948" cy="4161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82167"/>
            <a:ext cx="9144000" cy="5132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0" y="3538728"/>
            <a:ext cx="3429000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14750" y="4558080"/>
            <a:ext cx="1530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𝑁 = 4, 𝐿 =</a:t>
            </a:r>
            <a:r>
              <a:rPr sz="2200" spc="4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4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8385" y="103758"/>
            <a:ext cx="450659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</a:t>
            </a:r>
            <a:r>
              <a:rPr spc="-5" dirty="0"/>
              <a:t>Common</a:t>
            </a:r>
            <a:r>
              <a:rPr spc="-45" dirty="0"/>
              <a:t> </a:t>
            </a:r>
            <a:r>
              <a:rPr spc="-10" dirty="0"/>
              <a:t>Language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2233</Words>
  <Application>Microsoft Office PowerPoint</Application>
  <PresentationFormat>On-screen Show (16:10)</PresentationFormat>
  <Paragraphs>739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Lucida Console</vt:lpstr>
      <vt:lpstr>Times New Roman</vt:lpstr>
      <vt:lpstr>Office Theme</vt:lpstr>
      <vt:lpstr>PowerPoint Presentation</vt:lpstr>
      <vt:lpstr>Overview</vt:lpstr>
      <vt:lpstr>Overview</vt:lpstr>
      <vt:lpstr>The Bridges of Konigsberg</vt:lpstr>
      <vt:lpstr>The Bridges of Konigsberg (Cont.)</vt:lpstr>
      <vt:lpstr>Overview</vt:lpstr>
      <vt:lpstr>Components of a Complex System</vt:lpstr>
      <vt:lpstr>Networks vs. Graphs</vt:lpstr>
      <vt:lpstr>A Common Language</vt:lpstr>
      <vt:lpstr>Choosing a Proper Representation</vt:lpstr>
      <vt:lpstr>Choosing a Proper Representation (Cont.)</vt:lpstr>
      <vt:lpstr>Undirected vs. Directed Networks</vt:lpstr>
      <vt:lpstr>Examples of Networks</vt:lpstr>
      <vt:lpstr>Overview</vt:lpstr>
      <vt:lpstr>Node Degrees</vt:lpstr>
      <vt:lpstr>A Bit of Statistics</vt:lpstr>
      <vt:lpstr>Average Degree</vt:lpstr>
      <vt:lpstr>Average Degree (Cont.)</vt:lpstr>
      <vt:lpstr>Degree Distribution</vt:lpstr>
      <vt:lpstr>Degree Distribution (Cont.)</vt:lpstr>
      <vt:lpstr>Degree Distribution (Cont.)</vt:lpstr>
      <vt:lpstr>Overview</vt:lpstr>
      <vt:lpstr>Adjacency Matrix</vt:lpstr>
      <vt:lpstr>Adjacency Matrix (Cont.)</vt:lpstr>
      <vt:lpstr>Adjacency Matrix and Node Degrees</vt:lpstr>
      <vt:lpstr>Adjacency Matrix Example</vt:lpstr>
      <vt:lpstr>Overview</vt:lpstr>
      <vt:lpstr>Complete Graph</vt:lpstr>
      <vt:lpstr>Real Networks are Sparse</vt:lpstr>
      <vt:lpstr>Real Networks are Sparse (Cont.)</vt:lpstr>
      <vt:lpstr>Adjacency Matrices are Sparse</vt:lpstr>
      <vt:lpstr>Overview</vt:lpstr>
      <vt:lpstr>Weighted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Science</dc:title>
  <dc:creator>Albert-László Barabási</dc:creator>
  <cp:lastModifiedBy>James Simons</cp:lastModifiedBy>
  <cp:revision>1</cp:revision>
  <dcterms:created xsi:type="dcterms:W3CDTF">2020-08-22T23:39:02Z</dcterms:created>
  <dcterms:modified xsi:type="dcterms:W3CDTF">2022-08-27T03:08:02Z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2020-08-22T00:00:00Z</vt:filetime>
  </property>
</Properties>
</file>