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1B66CB9-D218-4440-8C07-E78E762BC3A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Vanguard qualitative analysis - demo+experiment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87221A8-1B1C-4345-8535-9594F12A31C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2024/6/13 1:00:31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- Balance" id="2" name="slide2">
            <a:extLst>
              <a:ext uri="{FF2B5EF4-FFF2-40B4-BE49-F238E27FC236}">
                <a16:creationId xmlns:a16="http://schemas.microsoft.com/office/drawing/2014/main" id="{B4DF3D40-24A9-45FD-8F10-DF56E11F7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2024-06-12T23:00:31Z</dcterms:created>
  <dcterms:modified xsi:type="dcterms:W3CDTF">2024-06-12T23:00:31Z</dcterms:modified>
</cp:coreProperties>
</file>