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0E211B-79D3-427E-A0EF-F3E26B9B6C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Vanguard qualitative analysis - demo+experiment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D1217E-D0EC-45B7-BD61-A57F9E748E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2024/6/13 1:11:43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- balance" id="2" name="slide2">
            <a:extLst>
              <a:ext uri="{FF2B5EF4-FFF2-40B4-BE49-F238E27FC236}">
                <a16:creationId xmlns:a16="http://schemas.microsoft.com/office/drawing/2014/main" id="{D6AD572C-D8E8-4B7F-973F-B829D3676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2024-06-12T23:11:43Z</dcterms:created>
  <dcterms:modified xsi:type="dcterms:W3CDTF">2024-06-12T23:11:43Z</dcterms:modified>
</cp:coreProperties>
</file>