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1:30:50.330"/>
    </inkml:context>
    <inkml:brush xml:id="br0">
      <inkml:brushProperty name="width" value="0.025" units="cm"/>
      <inkml:brushProperty name="height" value="0.025" units="cm"/>
      <inkml:brushProperty name="color" value="#0000FA"/>
    </inkml:brush>
  </inkml:definitions>
  <inkml:trace contextRef="#ctx0" brushRef="#br0">2974 1315 24575,'-421'1'-61,"-429"-2"-266,3-39 115,324-31 212,478 60 150,-1-2 0,2-2 0,-82-39 0,119 51-150,0 0 0,0-1 0,0 0 0,1 0 0,-11-9 0,15 11 0,0-1 0,0 0 0,0 1 0,0-1 0,0 0 0,1 0 0,-1 0 0,1 0 0,0 0 0,0-1 0,0 1 0,1 0 0,-1-1 0,1 1 0,-1-6 0,1-7 0,1 1 0,1-1 0,0 1 0,1 0 0,0 0 0,1 0 0,1 0 0,0 0 0,8-13 0,7-11 0,47-67 0,-38 67 0,2 1 0,2 1 0,1 3 0,2 0 0,1 2 0,80-52 0,-40 38 0,3 3 0,157-60 0,-119 63-139,1 4-1,135-20 1,251-9-280,0 36 407,-2 50-11,-432-13-8,98 25 0,-139-25 181,0 1-1,-1 2 1,0 1-1,-1 1 1,44 28 0,-65-37-148,-1 1 0,-1-1 1,1 1-1,0 0 1,-1 1-1,0 0 0,-1-1 1,1 2-1,3 6 0,-1 0 2,-2 0-1,1 1 0,5 23 0,-2-10-3,1-1 0,1 0 0,25 40 0,15 35 0,-46-89 0,0 1 0,-2 0 0,1 0 0,-1 0 0,-1 0 0,1 20 0,-4-25 0,1 0 0,-1 0 0,-1 0 0,1-1 0,-2 1 0,1 0 0,-1-1 0,0 1 0,0-1 0,-1 0 0,0 0 0,-6 7 0,-8 11 0,-39 39 0,34-40 0,-21 23 171,-70 56 0,85-80-598,-1-1 0,-1-2 1,-62 31-1,62-38-6399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1:30:51.549"/>
    </inkml:context>
    <inkml:brush xml:id="br0">
      <inkml:brushProperty name="width" value="0.025" units="cm"/>
      <inkml:brushProperty name="height" value="0.025" units="cm"/>
      <inkml:brushProperty name="color" value="#0000FA"/>
    </inkml:brush>
  </inkml:definitions>
  <inkml:trace contextRef="#ctx0" brushRef="#br0">2105 1167 24575,'-376'2'0,"-514"-7"0,544-20 0,260 13 0,-163-46 0,244 56 0,-20-6 0,-25-11 0,43 16 0,1 0 0,-1-1 0,1 0 0,0 0 0,1 0 0,-1-1 0,1 1 0,-8-10 0,11 10 0,-1 1 0,1-1 0,1 0 0,-1 1 0,1-1 0,-1 0 0,1 0 0,0-1 0,1 1 0,-1 0 0,1 0 0,-1 0 0,1 0 0,1 0 0,-1-1 0,2-6 0,0 0 0,1 0 0,0 0 0,0 0 0,1 0 0,6-11 0,3 0 0,1 0 0,1 0 0,1 2 0,0-1 0,2 2 0,0 1 0,22-18 0,14-7 0,88-51 0,-36 33-233,2 5-1,3 4 1,125-38-1,-53 32-459,240-41 0,-137 53 559,2 12-1,350 4 1,-398 37-352,-201-4 509,1 2 0,-1 2 0,72 22 0,-101-25 160,0 0 0,0 0 0,-1 1 1,1 0-1,-1 1 0,0 0 0,0 0 0,11 12 0,-16-14-97,0 1 1,0-1-1,-1 1 1,1 1-1,-1-1 0,0 0 1,0 1-1,-1-1 1,0 1-1,0 0 1,0 0-1,-1 0 1,0 0-1,0 0 0,0 0 1,-1 7-1,0-2-86,0 0 0,-1 1 0,-1-1 0,0 0 0,-1 0 0,0 0 0,0-1 0,-10 20 0,4-13 0,-1 0 0,-1-1 0,-1 0 0,-17 18 0,-31 29 0,-2-2 0,-4-3 0,-1-3 0,-4-3 0,-114 65 0,-103 30 331,-65 37-2027,306-155-5130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1:30:52.753"/>
    </inkml:context>
    <inkml:brush xml:id="br0">
      <inkml:brushProperty name="width" value="0.025" units="cm"/>
      <inkml:brushProperty name="height" value="0.025" units="cm"/>
      <inkml:brushProperty name="color" value="#0000FA"/>
    </inkml:brush>
  </inkml:definitions>
  <inkml:trace contextRef="#ctx0" brushRef="#br0">1954 720 24575,'-1161'9'0,"548"-3"-556,591-6 556,1 1 0,0-1 0,0-1 0,-36-7 0,55 8 0,0-1-1,0 1 1,0-1 0,0 0-1,0 1 1,0-1-1,0 0 1,0 0 0,0 0-1,0 0 1,1-1 0,-1 1-1,0 0 1,1-1-1,-1 1 1,1-1 0,-2-2-1,2 2 2,0 1 0,1-1-1,0 0 1,-1 1 0,1-1-1,0 1 1,0-1 0,0 0-1,0 1 1,0-1 0,0 1-1,0-1 1,0 0 0,1 1-1,-1-1 1,1 1 0,1-4-1,3-4 61,0-1 0,2 1-1,-1 0 1,1 0 0,11-10-1,-13 13 35,34-34-66,1 1-1,3 3 1,58-41 0,-19 24-40,90-43-1,-93 59 12,2 3 0,1 4 0,106-25 0,262-23 0,23 51 0,-3 30 0,-423-2 0,-26-1 0,20 0 0,-39 0 0,1 1 0,-1-1 0,1 0 0,-1 1 0,1 0 0,-1-1 0,1 1 0,-1 0 0,1 0 0,-1 1 0,4 1 0,-5-1 0,0-1 0,-1 0 0,1 0 0,0 1 0,0-1 0,-1 0 0,1 1 0,-1-1 0,1 0 0,-1 1 0,0-1 0,1 1 0,-1-1 0,0 1 0,0-1 0,0 1 0,-1 2 0,-4 31 0,2-20 0,0 5 0,2-1 0,-2 0 0,-1 0 0,0 0 0,-1 0 0,-1-1 0,-11 24 0,-11 4 33,-2-2 0,-2-1 0,-43 45-1,-1 2-1528,59-68-5330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1:30:54.088"/>
    </inkml:context>
    <inkml:brush xml:id="br0">
      <inkml:brushProperty name="width" value="0.025" units="cm"/>
      <inkml:brushProperty name="height" value="0.025" units="cm"/>
      <inkml:brushProperty name="color" value="#0000FA"/>
    </inkml:brush>
  </inkml:definitions>
  <inkml:trace contextRef="#ctx0" brushRef="#br0">2323 978 24575,'-5'4'0,"1"-1"0,-1 0 0,1 0 0,-1-1 0,0 1 0,0-1 0,-11 3 0,0 0 0,-129 45 34,-277 56 0,230-75-204,-207 8 1,-422-37-1188,773-6 1357,0-1 0,-58-15 0,101 19-2,1 0 1,-1 0-1,1-1 1,-1 1-1,1-1 0,0 0 1,0-1-1,0 1 1,0-1-1,0 0 1,1 0-1,-1 0 0,1 0 1,-5-6-1,6 6 19,1 0-1,-1-1 0,1 1 1,0-1-1,0 0 1,0 1-1,0-1 0,0 0 1,1 0-1,0 1 1,0-1-1,0 0 0,0 0 1,0 1-1,1-1 1,0 0-1,1-4 0,5-14 65,1 1-1,0 0 0,2 0 0,0 1 0,1 0 0,1 1 1,1 0-1,1 1 0,0 1 0,25-24 0,9-2 79,1 1-1,79-50 0,267-137-735,21 38 0,97 7 459,-431 162 68,1 4 0,1 3-1,0 4 1,120 0-1,-184 11 242,0 1-1,-1 1 1,35 7-1,-47-7-139,0 0 0,-1 0 0,1 1-1,-1 0 1,0 0 0,0 0 0,0 1 0,0 0-1,-1 0 1,1 0 0,-1 1 0,0 0 0,0 0-1,4 6 1,-1 3-51,1 0 0,-2 1 0,0 0 0,-1 0 0,0 0 0,-1 1 0,-1 0 0,-1 0 0,0 0 0,-1 0 0,0 30 0,-2-6 0,-3-1 0,-1 1 0,-16 65 0,-4-20 0,-3-1 0,-4-1 0,-48 89 0,61-134-341,1 1 0,2 1-1,-16 70 1,27-86-6485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1:20:37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24575,'174'11'0,"286"4"0,-291-13 0,89 8 0,-101-1 0,-45-3 0,149 2 0,-68-4 0,182 21 0,-277-18 0,407 1 0,-315-10 0,948 2 0,-1082-2 0,58-11 0,56-2 0,-145 13 0,-1-1 0,0-1 0,1-1 0,27-10 0,-34 9-682,35-15-1,-41 14-6143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1:20:42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17 803 24575,'0'0'0,"-1"0"0,0-1 0,1 1 0,-1 0 0,0-1 0,1 1 0,-1 0 0,1-1 0,-1 1 0,1-1 0,-1 1 0,1-1 0,-1 1 0,1-1 0,-1 1 0,1-1 0,-1 0 0,1 1 0,0-1 0,0 0 0,-1 1 0,1-1 0,0 0 0,0 1 0,0-1 0,0 0 0,-1-1 0,-1-22 0,1 21 0,-1-289 0,4 147 0,-2 141 0,0-1 0,1 1 0,-1-1 0,1 1 0,0 0 0,0-1 0,0 1 0,1 0 0,-1 0 0,1 0 0,4-7 0,1 2 0,-1 1 0,2 0 0,11-11 0,-17 18 0,1-4 0,1 1 0,-1 0 0,0-1 0,0 0 0,0 0 0,0 0 0,-1 0 0,0 0 0,0 0 0,-1-1 0,1 1 0,-1 0 0,0-1 0,0-6 0,-1 10 0,1 0 0,0-1 0,0 1 0,0 0 0,0 0 0,0 0 0,0 0 0,1 0 0,-1 0 0,0 1 0,1-1 0,0 0 0,-1 1 0,1-1 0,0 1 0,0-1 0,0 1 0,0 0 0,0 0 0,0 0 0,0 0 0,3 0 0,7-4 0,0 2 0,24-5 0,-22 5 0,72-10 0,118-4 0,-130 13 0,871-13 0,-666 18 0,-130-13 0,932-7 0,486 20 0,-1548-2 0,37 3 0,-52-2 0,1 1 0,0 0 0,-1 0 0,0 0 0,1 0 0,-1 1 0,0 0 0,0 0 0,7 4 0,-9-4 0,0 0 0,0 0 0,0 1 0,0-1 0,0 1 0,-1-1 0,1 1 0,-1 0 0,1 0 0,-1-1 0,0 1 0,0 0 0,-1 0 0,1 0 0,0 4 0,2 50 0,-3-48 0,2 46 0,-5 118 0,1-163 0,0 1 0,-1 0 0,-1-1 0,1 0 0,-2 0 0,0 0 0,-7 12 0,6-11 0,0 1 0,0 0 0,1 0 0,-5 18 0,7-5 20,0 0-1,2 0 0,2 44 1,1-15-1463,-2-40-5383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1:24:23.305"/>
    </inkml:context>
    <inkml:brush xml:id="br0">
      <inkml:brushProperty name="width" value="0.025" units="cm"/>
      <inkml:brushProperty name="height" value="0.025" units="cm"/>
      <inkml:brushProperty name="color" value="#0000FA"/>
    </inkml:brush>
  </inkml:definitions>
  <inkml:trace contextRef="#ctx0" brushRef="#br0">495 17 24575,'-101'-8'0,"19"2"0,58 5 0,1 0 0,1 0 0,-1 2 0,-24 4 0,39-4 0,1 1 0,0 0 0,0 0 0,0 1 0,0-1 0,0 2 0,0-1 0,1 1 0,0 0 0,-1 0 0,2 1 0,-1 0 0,-8 8 0,6-3 0,0 0 0,1 1 0,0 0 0,1 0 0,0 0 0,1 1 0,0 0 0,0 0 0,2 0 0,-1 1 0,2-1 0,-1 1 0,2 0 0,0-1 0,0 1 0,1 0 0,1 0 0,2 14 0,6 20 0,1-1 0,2 0 0,28 66 0,-36-101 0,0-1 0,1 0 0,1 0 0,0-1 0,0 1 0,0-1 0,1-1 0,1 1 0,0-1 0,0 0 0,0-1 0,1 0 0,0-1 0,15 10 0,10 2 0,1-1 0,55 18 0,-45-21 0,1-1 0,0-2 0,1-2 0,0-3 0,0-1 0,55-2 0,-38-3 0,273-2 0,-330 1 0,6 1 0,0-1 0,23-4 0,-31 4 0,-1 0 0,0 0 0,0-1 0,-1 0 0,1 0 0,0 0 0,0 0 0,-1 0 0,0-1 0,1 1 0,-1-1 0,5-6 0,20-24 0,40-64 0,-64 89 0,0 0 0,-1-1 0,0 1 0,0-1 0,-1 0 0,0 0 0,0 0 0,0-16 0,-1-7 0,-5-36 0,3 47 0,0 13 0,0 1 0,-1-1 0,0 0 0,0 1 0,-1 0 0,0-1 0,0 1 0,-1 0 0,0 1 0,-8-13 0,-6-3 0,-33-32 0,38 40 0,-3-2 0,-1 0 0,0 1 0,-1 1 0,-1 1 0,0 0 0,-1 1 0,0 2 0,-1 0 0,-38-13 0,-2 6 114,0 3 0,-122-12 0,-128 17-1821,291 9-5119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FA8E2-E1CB-2CD2-37AA-684BD4130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02EC2E-0E88-8686-607E-0C08B753D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276FC1-6BB2-6051-F3F4-5524AE11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599E-68D7-4228-BEE2-AD64DD2BAE51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B55D52-E6D2-919D-D3D4-CB614D7B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71FDEE-F4A8-3418-CBBC-E48FE6F4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4BD5-4C46-47F7-9364-04E9B9968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51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6875A-BFFC-3434-4640-92DE84E48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3B6444-2AAC-AFA3-4BCC-7336019D1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AAB798-8E82-FA0D-1AE1-890365A2A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599E-68D7-4228-BEE2-AD64DD2BAE51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84CAF7-810F-0ACE-8AE5-EAA9D0437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9262C1-057D-5959-753F-2F329D854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4BD5-4C46-47F7-9364-04E9B9968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21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4CB098-46B9-FCF3-A00B-21F8BF158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36E85-5E10-209E-F902-C99B1F101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C942B8-C2EF-C332-0B43-F16F4A32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599E-68D7-4228-BEE2-AD64DD2BAE51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F410A0-C85D-02CA-DF87-E67F4C48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750253-3F8C-52FA-4ED6-60A0208E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4BD5-4C46-47F7-9364-04E9B9968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05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B9DC0-B6B3-6B86-24A6-4E98C86F3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50715F-9874-717F-F296-F1C2EE70A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6025E1-3DC2-4EEF-5126-2BF06FBA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599E-68D7-4228-BEE2-AD64DD2BAE51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9BB165-7278-8C60-8BC0-87C82570C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4017F6-99EC-53CF-B772-0B6F10B99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4BD5-4C46-47F7-9364-04E9B9968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2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39A98-05C0-B201-E464-D81A1533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E6ACCF-3918-5792-67EA-B2A1F6881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A92E81-B81F-C41B-97F9-056ECFF18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599E-68D7-4228-BEE2-AD64DD2BAE51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AA7D8-F549-9592-A53C-205A98B98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D525F9-D60D-1AD2-FB07-C1166C729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4BD5-4C46-47F7-9364-04E9B9968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1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E747C-2792-7C21-1C3E-308C93A15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DC81CC-1CB4-175C-2DC5-AAB2B5A90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539646-ED2F-061F-CE11-A8A8CA57E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F9892E-C65B-EACE-D3BC-A4854773B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599E-68D7-4228-BEE2-AD64DD2BAE51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9CBEC4-E0B2-CF48-3576-D2A6416B1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C05E1A-A91A-C8BC-4717-70F382FD3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4BD5-4C46-47F7-9364-04E9B9968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21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33C59-AC48-7BC9-3970-1782883F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DDD8BF-362F-36B8-D7FA-6DDAC1383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FCA5F6-F641-1B55-C6CF-E9F1F426A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B29366-93B8-D32E-E2E0-31BF365A5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034D66-91EC-2E9F-4D61-2B2598802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F1BF5A-2AAD-7099-DC0F-11B4D871A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599E-68D7-4228-BEE2-AD64DD2BAE51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A1DBB9-0ABF-CC18-60D3-DEA5904AA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C13A0C-5050-6625-B766-CEB35410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4BD5-4C46-47F7-9364-04E9B9968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10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1AFE0-0D29-CD0E-021D-0F9769DE1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7FCED8-5FE2-3DFC-EAE8-EE3779637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599E-68D7-4228-BEE2-AD64DD2BAE51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3C326F-3438-4DFE-CE57-762B3FC93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5887F4-788F-461D-7D30-1E1B4221C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4BD5-4C46-47F7-9364-04E9B9968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13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24EAC8-E6B2-019D-90FB-4D3224842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599E-68D7-4228-BEE2-AD64DD2BAE51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F58560-E234-86A1-8815-F1DADEFA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834D15-416B-269A-C213-4F7F18DC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4BD5-4C46-47F7-9364-04E9B9968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26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E04FC-0EB6-27F5-DACE-FCEA59093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A81081-DA7B-C071-1763-5652773AF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AAE194-A821-2109-9752-C76DEE833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DEA771-8D66-B78C-E279-43CA3EC54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599E-68D7-4228-BEE2-AD64DD2BAE51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BC1280-CF00-70CD-A7E6-8FEB8F1B9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490210-7145-8F4A-CD9C-C2AA41E7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4BD5-4C46-47F7-9364-04E9B9968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91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2CBCF-021F-7CFF-DB84-9FA3A052C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CCFCAF-0BFC-7A5F-5FAC-407CE333FF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06DBD1-A327-19C7-8F8B-3030172A5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41E714-5411-18F0-9DD6-5092421F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599E-68D7-4228-BEE2-AD64DD2BAE51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B44204-E83B-7307-4BEE-28EF12903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8A406D-E55C-473F-25DB-F88DCA5D3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4BD5-4C46-47F7-9364-04E9B9968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78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EDC30B-B00D-E9EC-C7B0-15E8394D8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75C072-7180-6BB7-7A1E-23C396A7B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9C728E-76FE-AB3A-6BAE-9E6A5E1FB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5599E-68D7-4228-BEE2-AD64DD2BAE51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A72AFC-8645-11D8-0E9B-07AC33314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D7C904-DAAE-D5A7-4350-2D957FE93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E4BD5-4C46-47F7-9364-04E9B9968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50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2hZ-Q7h-9gE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5.xml"/><Relationship Id="rId7" Type="http://schemas.openxmlformats.org/officeDocument/2006/relationships/hyperlink" Target="https://github.com/pricin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customXml" Target="../ink/ink6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F4529-62EC-718B-9507-FAF17AD1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2822" y="2842418"/>
            <a:ext cx="9144000" cy="1173163"/>
          </a:xfrm>
        </p:spPr>
        <p:txBody>
          <a:bodyPr>
            <a:normAutofit/>
          </a:bodyPr>
          <a:lstStyle/>
          <a:p>
            <a:r>
              <a:rPr lang="ko-KR" altLang="en-US" sz="7200" b="1" dirty="0"/>
              <a:t>코드스페이스</a:t>
            </a:r>
          </a:p>
        </p:txBody>
      </p:sp>
    </p:spTree>
    <p:extLst>
      <p:ext uri="{BB962C8B-B14F-4D97-AF65-F5344CB8AC3E}">
        <p14:creationId xmlns:p14="http://schemas.microsoft.com/office/powerpoint/2010/main" val="2605786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42D5F-21DC-13E4-E6C8-BC5C2CA5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68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2018</a:t>
            </a:r>
            <a:r>
              <a:rPr lang="ko-KR" altLang="en-US" sz="3200" dirty="0"/>
              <a:t>년 마이크로소프트가 </a:t>
            </a:r>
            <a:r>
              <a:rPr lang="en-US" altLang="ko-KR" sz="3200" dirty="0"/>
              <a:t>GitHub</a:t>
            </a:r>
            <a:r>
              <a:rPr lang="ko-KR" altLang="en-US" sz="3200" dirty="0"/>
              <a:t>인수하면서 생김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55AE58-5D49-4B57-DD15-80715C848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86" y="2020552"/>
            <a:ext cx="3968954" cy="32767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5D6817-9312-1B73-39E0-4EDDF58275D9}"/>
              </a:ext>
            </a:extLst>
          </p:cNvPr>
          <p:cNvSpPr txBox="1"/>
          <p:nvPr/>
        </p:nvSpPr>
        <p:spPr>
          <a:xfrm>
            <a:off x="5331328" y="2227049"/>
            <a:ext cx="6288504" cy="2993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코드스페이스 한마디로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dirty="0" err="1"/>
              <a:t>vscode</a:t>
            </a:r>
            <a:r>
              <a:rPr lang="ko-KR" altLang="en-US" dirty="0"/>
              <a:t>를 너네 컴퓨터에서 돌리지 말고 우리가 좋은 컴퓨터를 줄 테니 그 위에서 돌려라</a:t>
            </a:r>
            <a:r>
              <a:rPr lang="en-US" altLang="ko-KR" dirty="0"/>
              <a:t>!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깃허브랑</a:t>
            </a:r>
            <a:r>
              <a:rPr lang="ko-KR" altLang="en-US" dirty="0"/>
              <a:t> 바로 연동도 되니까 코드관리도 더 편할거고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개발환경 셋팅에 신경 쓰지 말고 개발에만 집중해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C243D7-AE81-586F-9AD0-D44F46D53B92}"/>
              </a:ext>
            </a:extLst>
          </p:cNvPr>
          <p:cNvSpPr txBox="1"/>
          <p:nvPr/>
        </p:nvSpPr>
        <p:spPr>
          <a:xfrm>
            <a:off x="165769" y="165070"/>
            <a:ext cx="3320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◆ 코드스페이스란</a:t>
            </a:r>
            <a:r>
              <a:rPr lang="en-US" altLang="ko-KR" sz="20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4932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FB69F1-8CED-F45A-E5B0-96D911064B92}"/>
              </a:ext>
            </a:extLst>
          </p:cNvPr>
          <p:cNvSpPr txBox="1"/>
          <p:nvPr/>
        </p:nvSpPr>
        <p:spPr>
          <a:xfrm>
            <a:off x="3994483" y="621166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참고</a:t>
            </a:r>
            <a:r>
              <a:rPr lang="en-US" altLang="ko-KR" dirty="0">
                <a:hlinkClick r:id="rId2"/>
              </a:rPr>
              <a:t>: https://youtu.be/2hZ-Q7h-9gE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6D4C17-ED67-B5B1-BF32-1A599DD174B7}"/>
              </a:ext>
            </a:extLst>
          </p:cNvPr>
          <p:cNvSpPr txBox="1"/>
          <p:nvPr/>
        </p:nvSpPr>
        <p:spPr>
          <a:xfrm>
            <a:off x="668423" y="1430292"/>
            <a:ext cx="10448755" cy="4655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Why ? </a:t>
            </a:r>
            <a:r>
              <a:rPr lang="ko-KR" altLang="en-US" sz="2000" b="1" dirty="0"/>
              <a:t>내 컴퓨터에서 작업하면 되지 코드스페이스에서 왜</a:t>
            </a:r>
            <a:r>
              <a:rPr lang="en-US" altLang="ko-KR" sz="2000" b="1" dirty="0"/>
              <a:t>?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개발할 때는 코드가 돌아가는 환경은 중요하다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Window</a:t>
            </a:r>
            <a:r>
              <a:rPr lang="ko-KR" altLang="en-US" dirty="0"/>
              <a:t> 냐 </a:t>
            </a:r>
            <a:r>
              <a:rPr lang="en-US" altLang="ko-KR" dirty="0"/>
              <a:t>mac</a:t>
            </a:r>
            <a:r>
              <a:rPr lang="ko-KR" altLang="en-US" dirty="0"/>
              <a:t>이냐에 따라서 완전히 똑같은 코드나 프로그램이더라도 안 돌아갈 수가 있다</a:t>
            </a:r>
            <a:r>
              <a:rPr lang="en-US" altLang="ko-KR" dirty="0"/>
              <a:t>. 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환경이 다른 문제로 코드가 맛 가는 문제를 방지하는 것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개발하는 환경과 배포될 환경을 일치시키는 것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그리고 귀찮게 프로그램 이것저것 다 깔고 할 필요 없다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646155-9F8D-4F94-EE33-E9A9249B77A1}"/>
              </a:ext>
            </a:extLst>
          </p:cNvPr>
          <p:cNvSpPr txBox="1"/>
          <p:nvPr/>
        </p:nvSpPr>
        <p:spPr>
          <a:xfrm>
            <a:off x="427790" y="486611"/>
            <a:ext cx="3320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◆ 코드스페이스 사용이유</a:t>
            </a:r>
          </a:p>
        </p:txBody>
      </p:sp>
    </p:spTree>
    <p:extLst>
      <p:ext uri="{BB962C8B-B14F-4D97-AF65-F5344CB8AC3E}">
        <p14:creationId xmlns:p14="http://schemas.microsoft.com/office/powerpoint/2010/main" val="350724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8F81EE-6DF7-B1ED-5C8F-B3F6C57A34CC}"/>
              </a:ext>
            </a:extLst>
          </p:cNvPr>
          <p:cNvSpPr txBox="1"/>
          <p:nvPr/>
        </p:nvSpPr>
        <p:spPr>
          <a:xfrm>
            <a:off x="208548" y="197853"/>
            <a:ext cx="251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◆ 가격정보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BF88DD-34B0-3B6C-1B90-5C6AEC0B6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42" y="919747"/>
            <a:ext cx="5535815" cy="53874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91FCFDB-CADA-4DED-1758-1B97B10DA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594" y="919747"/>
            <a:ext cx="5535816" cy="574430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F5683FA1-DACA-2B40-205E-55BA353D61E8}"/>
                  </a:ext>
                </a:extLst>
              </p14:cNvPr>
              <p14:cNvContentPartPr/>
              <p14:nvPr/>
            </p14:nvContentPartPr>
            <p14:xfrm>
              <a:off x="747183" y="1547811"/>
              <a:ext cx="1269720" cy="47412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F5683FA1-DACA-2B40-205E-55BA353D61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2863" y="1543491"/>
                <a:ext cx="127836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28E6193C-37CD-488B-C132-BDF7D70887B0}"/>
                  </a:ext>
                </a:extLst>
              </p14:cNvPr>
              <p14:cNvContentPartPr/>
              <p14:nvPr/>
            </p14:nvContentPartPr>
            <p14:xfrm>
              <a:off x="4755423" y="1472571"/>
              <a:ext cx="1209240" cy="42948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28E6193C-37CD-488B-C132-BDF7D70887B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51103" y="1468251"/>
                <a:ext cx="121788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B06C330C-C374-0361-1090-6F68B955A216}"/>
                  </a:ext>
                </a:extLst>
              </p14:cNvPr>
              <p14:cNvContentPartPr/>
              <p14:nvPr/>
            </p14:nvContentPartPr>
            <p14:xfrm>
              <a:off x="7761423" y="1762011"/>
              <a:ext cx="902880" cy="2649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B06C330C-C374-0361-1090-6F68B955A21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57103" y="1757691"/>
                <a:ext cx="91152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65A9A1E7-488F-9CA3-873E-36F932F18B61}"/>
                  </a:ext>
                </a:extLst>
              </p14:cNvPr>
              <p14:cNvContentPartPr/>
              <p14:nvPr/>
            </p14:nvContentPartPr>
            <p14:xfrm>
              <a:off x="10987023" y="1588851"/>
              <a:ext cx="901800" cy="44496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65A9A1E7-488F-9CA3-873E-36F932F18B6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982703" y="1584531"/>
                <a:ext cx="910440" cy="45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1817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64F727B-F701-9D50-B3AE-BC17D506E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366" y="0"/>
            <a:ext cx="10033268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C7283E11-433B-61D4-4374-0FF49863B2B1}"/>
                  </a:ext>
                </a:extLst>
              </p14:cNvPr>
              <p14:cNvContentPartPr/>
              <p14:nvPr/>
            </p14:nvContentPartPr>
            <p14:xfrm>
              <a:off x="4850103" y="5630571"/>
              <a:ext cx="1679040" cy="381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C7283E11-433B-61D4-4374-0FF49863B2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41103" y="5621931"/>
                <a:ext cx="169668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4655E526-26BB-306E-422D-AB4487F8855F}"/>
                  </a:ext>
                </a:extLst>
              </p14:cNvPr>
              <p14:cNvContentPartPr/>
              <p14:nvPr/>
            </p14:nvContentPartPr>
            <p14:xfrm>
              <a:off x="4843983" y="5352291"/>
              <a:ext cx="1707480" cy="28944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4655E526-26BB-306E-422D-AB4487F885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34983" y="5343291"/>
                <a:ext cx="1725120" cy="3070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C3FCF0C-BE61-4A17-5E45-224248597926}"/>
              </a:ext>
            </a:extLst>
          </p:cNvPr>
          <p:cNvSpPr txBox="1"/>
          <p:nvPr/>
        </p:nvSpPr>
        <p:spPr>
          <a:xfrm>
            <a:off x="4542589" y="4843819"/>
            <a:ext cx="310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팀 계정으로만 </a:t>
            </a:r>
            <a:r>
              <a:rPr lang="ko-KR" altLang="en-US" b="1" dirty="0" err="1">
                <a:solidFill>
                  <a:srgbClr val="FF0000"/>
                </a:solidFill>
              </a:rPr>
              <a:t>만들수</a:t>
            </a:r>
            <a:r>
              <a:rPr lang="ko-KR" altLang="en-US" b="1" dirty="0">
                <a:solidFill>
                  <a:srgbClr val="FF0000"/>
                </a:solidFill>
              </a:rPr>
              <a:t> 있음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3D4EA6-E282-B145-25ED-630E3E15E76B}"/>
              </a:ext>
            </a:extLst>
          </p:cNvPr>
          <p:cNvSpPr txBox="1"/>
          <p:nvPr/>
        </p:nvSpPr>
        <p:spPr>
          <a:xfrm>
            <a:off x="0" y="431618"/>
            <a:ext cx="3144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7"/>
              </a:rPr>
              <a:t>https://github.com/pricing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FA776E3-FAF9-2F21-5B24-A688213168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717401">
            <a:off x="6386875" y="1577249"/>
            <a:ext cx="1616301" cy="24996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82EFBCF4-4BC5-BE28-53F0-90D8C1E6BAC1}"/>
                  </a:ext>
                </a:extLst>
              </p14:cNvPr>
              <p14:cNvContentPartPr/>
              <p14:nvPr/>
            </p14:nvContentPartPr>
            <p14:xfrm>
              <a:off x="5570103" y="2063331"/>
              <a:ext cx="495720" cy="29592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82EFBCF4-4BC5-BE28-53F0-90D8C1E6BAC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65783" y="2059011"/>
                <a:ext cx="504360" cy="30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6292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2E9F917-78F5-1139-AE81-D1CEF63C6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0" y="326189"/>
            <a:ext cx="5479476" cy="638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5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EB44F8-069E-169E-9FFF-E242DE43DD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879"/>
          <a:stretch/>
        </p:blipFill>
        <p:spPr>
          <a:xfrm>
            <a:off x="347579" y="689812"/>
            <a:ext cx="11368505" cy="50586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4FAC9D-A33F-07B0-EB1C-705BAB17CDF1}"/>
              </a:ext>
            </a:extLst>
          </p:cNvPr>
          <p:cNvSpPr txBox="1"/>
          <p:nvPr/>
        </p:nvSpPr>
        <p:spPr>
          <a:xfrm>
            <a:off x="208547" y="197853"/>
            <a:ext cx="317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◆ 코드스페이스시작화면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73A60A-CD12-938A-D6AD-6BAE60B149B0}"/>
              </a:ext>
            </a:extLst>
          </p:cNvPr>
          <p:cNvSpPr txBox="1"/>
          <p:nvPr/>
        </p:nvSpPr>
        <p:spPr>
          <a:xfrm>
            <a:off x="622967" y="5983522"/>
            <a:ext cx="659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웹에서 하는 </a:t>
            </a:r>
            <a:r>
              <a:rPr lang="en-US" altLang="ko-KR" dirty="0" err="1"/>
              <a:t>vscode</a:t>
            </a:r>
            <a:r>
              <a:rPr lang="en-US" altLang="ko-KR" dirty="0"/>
              <a:t>, </a:t>
            </a:r>
            <a:r>
              <a:rPr lang="ko-KR" altLang="en-US" dirty="0"/>
              <a:t>개발환경은 다 셋팅 돼있음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6572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138</Words>
  <Application>Microsoft Office PowerPoint</Application>
  <PresentationFormat>와이드스크린</PresentationFormat>
  <Paragraphs>26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코드스페이스</vt:lpstr>
      <vt:lpstr>2018년 마이크로소프트가 GitHub인수하면서 생김.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코드스페이스</dc:title>
  <dc:creator>5388</dc:creator>
  <cp:lastModifiedBy>5388</cp:lastModifiedBy>
  <cp:revision>43</cp:revision>
  <dcterms:created xsi:type="dcterms:W3CDTF">2023-04-14T01:06:31Z</dcterms:created>
  <dcterms:modified xsi:type="dcterms:W3CDTF">2023-04-14T01:46:29Z</dcterms:modified>
</cp:coreProperties>
</file>