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71" r:id="rId3"/>
    <p:sldId id="372" r:id="rId4"/>
    <p:sldId id="373" r:id="rId5"/>
    <p:sldId id="374" r:id="rId6"/>
    <p:sldId id="376" r:id="rId7"/>
    <p:sldId id="375" r:id="rId8"/>
    <p:sldId id="377" r:id="rId9"/>
    <p:sldId id="378" r:id="rId10"/>
    <p:sldId id="379" r:id="rId11"/>
    <p:sldId id="3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07:47:5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2353 102 24575,'-360'-6'0,"26"-1"0,216 7 0,-655-17 0,499-3 0,150 9 0,80 9 0,1 0 0,-66 5 0,104-3 0,1 1 0,-1-1 0,1 1 0,0 0 0,-1 0 0,1 0 0,0 0 0,0 1 0,0-1 0,-7 4 0,5-1 0,0 0 0,0 0 0,0 0 0,-8 10 0,-4 2 0,13-12 0,0 0 0,0 0 0,1 1 0,0-1 0,0 1 0,1 0 0,-1 0 0,-3 8 0,1 6 0,0 0 0,2 0 0,-2 25 0,6-32 0,0-1 0,1 1 0,1-1 0,0 1 0,2-1 0,8 21 0,-4-19 0,0 0 0,1 0 0,19 20 0,-15-18 0,2-1 0,0 0 0,1 0 0,1-1 0,0-1 0,31 17 0,-20-15 0,0-1 0,2-1 0,0 0 0,0-2 0,1-1 0,1 0 0,65 9 0,64 7 0,586 73 0,-736-97 0,22 1 0,1 1 0,-1 2 0,0 0 0,-1 1 0,37 11 0,-43-10 0,0-2 0,1 0 0,-1-1 0,1-1 0,36 1 0,-22-1 0,87 6 0,74 7 0,120 3 0,2-16 0,-264-4 0,135 5 0,253 28 0,-379-24 0,127 9 0,328-15 0,-375-3 0,-144 1 0,1 0 0,-1-1 0,1 1 0,-1-1 0,1 0 0,-1 0 0,0-1 0,0 1 0,0-1 0,0 0 0,8-3 0,1-3 0,0 0 0,16-13 0,18-10 0,9 3 0,1 2 0,70-22 0,14-6 0,-128 47 0,0-1 0,-1 0 0,0 0 0,-1-1 0,0 0 0,11-11 0,18-14 0,88-70 0,-127 103 0,-1-1 0,1 1 0,0-1 0,-1 1 0,1-1 0,-1 0 0,1 1 0,-1-1 0,0 0 0,0 0 0,0 0 0,-1 0 0,1 0 0,-1 0 0,1 0 0,-1 0 0,0 1 0,0-1 0,0 0 0,0 0 0,-1 0 0,1 0 0,-1 0 0,1 0 0,-1 0 0,0 0 0,0 0 0,0 1 0,0-1 0,-1 0 0,1 0 0,-1 1 0,1-1 0,-1 1 0,0-1 0,0 1 0,0 0 0,0-1 0,0 1 0,-3-1 0,-22-12 0,-2 1 0,1 1 0,-2 0 0,-48-12 0,32 10 0,-558-144 0,514 137 0,-160-30 0,-68 13 0,110 15 0,75 8 0,-256-3 0,-570 20-1365,945-2-5461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08:41:4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2323 143 24575,'-26'-2'0,"0"-1"0,-48-11 0,41 7 0,-10-3 0,24 5 0,1 1 0,-1 1 0,-35-2 0,-685 6 0,698-2 0,0-2 0,-77-16 0,-78-34 0,171 48 0,1 1 0,-2 1 0,1 1 0,0 1 0,-39 5 0,-2-2 0,-29-4 0,-95 4 0,165 0 0,-1 1 0,1 2 0,0 0 0,0 1 0,-31 13 0,50-16 0,1 0 0,-1 0 0,1 1 0,0 0 0,0 0 0,0 0 0,0 0 0,1 1 0,-1 0 0,-6 9 0,-1 6 0,-17 34 0,17-30 0,5-6 0,0 1 0,1 0 0,1 0 0,0 1 0,2-1 0,0 1 0,1 0 0,1 0 0,1 0 0,1 0 0,1 0 0,0 0 0,2-1 0,6 24 0,-4-30 0,-1-1 0,2-1 0,0 1 0,0-1 0,1-1 0,10 12 0,5 8 0,-7-10 0,1-1 0,1-1 0,30 26 0,67 42 0,-62-48 0,-26-19 0,1-1 0,1-1 0,0-2 0,1 0 0,51 15 0,38 14 0,-64-22 0,77 19 0,319 29 0,-269-47 0,-124-15 0,259 46 0,-103-7 0,307 27 0,223-26 0,-586-40 0,296 8-140,16 0-134,-2 24 126,-180 3 148,262 24 0,-189-57 4,-82-4-56,1649 37-185,-296-40 878,-861-5-435,-636 3-206,173-3 0,-234-3 0,-1-2 0,83-20 0,-133 21 0,0-2 0,0 0 0,-1-2 0,0 0 0,39-26 0,92-79 0,-139 104 0,24-20 0,6-2 0,-2-3 0,73-80 0,-112 112 0,0-1 0,0 1 0,0-1 0,-1 1 0,1-1 0,-1 0 0,0 0 0,-1 0 0,0 0 0,1 0 0,-1-1 0,-1 1 0,1 0 0,-1 0 0,0-1 0,0 1 0,-1 0 0,1-1 0,-1 1 0,0 0 0,-3-7 0,-3-8 0,-2 1 0,0 0 0,-1 0 0,-13-18 0,-2-5 0,17 29 0,0 1 0,-1 0 0,0 1 0,-1 0 0,0 1 0,-1 0 0,0 0 0,-1 1 0,-23-14 0,-1 3 0,-2 1 0,-48-16 0,17 11 0,-2 4 0,-89-15 0,-149-9 0,273 40 0,-907-41 0,313 60 0,76 4 0,-11 0 0,-630 25 0,-3-36 0,-242-8 0,1041-22 0,322 12 0,-1-4 0,2-3 0,-82-30 0,-129-39 0,122 40 0,141 41 0,1 0 0,-1 2 0,-36-2 0,38 4 0,13 0 0,0-1 0,0 0 0,0 0 0,-14-6 0,13 4 0,1 1 0,-1 0 0,0 0 0,-11 0 0,1 0 0,0-1 0,-22-6 0,23 4 0,-2 1 0,-20-1 0,-339-44 0,176 16-1365,172 27-5461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79D6F-B56E-A326-E567-50326C3A6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A259E1-DCAB-439C-65CD-5C13C2C0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D0FE3-7F70-CF18-6B88-3C5ADD5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8CBE4-185B-CC9C-EEAA-4A77E431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9C821-BBE9-87F7-298A-81277FC0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4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62A5-318C-10AA-88F6-2EEF03CF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F550D-1C15-A5FC-87DB-410685C33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688F1-59D1-C2FF-5838-19D08AEF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D523D-1EFF-7A1A-4556-1050E380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5976B-548F-7014-25FC-414F2AE0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E3B25B-0C7D-18AF-E3AA-710A2BE92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212D4-2223-F680-70E0-E1FF47099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F73DB-A200-2140-5612-9C1F6FC0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2E525-9132-825C-265B-E19B9DEF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3D736-E293-4B44-5969-3BD53744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832E-105B-19FB-20BE-E75EF279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401E8-5F4B-910F-CAF2-929095B7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7ED06-E19A-6E4E-4D4F-FD350284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7C781-8B8D-ACD3-DEF1-3EC9FD6D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0E7DB-BDE0-F55A-DCE0-660EFFE7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9EB89-8C09-EFD4-48EC-281B73A8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F737C-B827-2E07-D32B-B134D97E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3157F-6063-E04A-2AC1-59904E00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C945E-0799-6C34-346A-8D0BA551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30643-B36E-E82C-1340-55CDEF7F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30C1B-FE1B-6521-928C-7F16B038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1945F-77FA-3D8A-44C1-9DB09CB7D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66259-7E3B-08F2-C5E0-693F15090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73F55-C5A5-BEB6-6749-23C32129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9180A-9343-FCFA-E92B-442A48FA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A0EBB-7752-BE8E-8FCE-56CA0AB7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96927-F89B-A8F2-25C0-C4397535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C3226-F92B-C74E-0B27-9CD5A041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49016-4E49-0586-C33B-D8AAC152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7A98CB-4A2A-B8D9-73FD-5C4ADE49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AD060-7A7C-73DE-81B7-210922E22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4B04E-54E4-86F2-696B-84075BE8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9122B3-F35C-EF59-0B3F-1ACF07AA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8CA8B7-C9CA-1502-9788-59954855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1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94E6E-EC71-7CED-6016-5E52C492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575277-859A-8F53-55D6-CCF38CBD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252A83-108B-2B9F-2FA9-7DF74251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9D730A-D73C-DD0D-72FA-5277D717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5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FAEA4C-13FF-59EF-7C86-25837DDC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621908-5D5A-BE77-56C7-0E2A1985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62BC5-42CA-3283-CBE2-B405AB4C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93E8B-0DF2-9CE0-77D2-648097DD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09AB-3F9D-3AF9-83C0-4F583856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39EB9E-D20D-AB24-3783-C2C2C698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C3137-EA48-3435-E1EF-AE9AA6F7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C9FDD-3AD0-1ABA-0639-2094EBAB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7D700-970C-9C32-AA5D-B744DDFB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7EB25-1E73-0C06-FC38-D044236A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1F46BE-59C9-1D08-8EB8-1FD915C4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9C75C3-DD0B-074B-0263-CDDE5F131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0F72D-1299-48C3-5108-A917286A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D14AA-D2D6-EEA0-F9B9-DB3A65A2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91B96-A121-94D6-1930-8C5912EA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C1D6C0-158C-8E29-7699-45F1A39D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F6312-09C1-8D13-1501-D5A874B9B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3603F-8B28-66EB-3AD3-55256FEF4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F1F0-34F7-4A64-BB50-807ECEA7819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2148A-5272-9D9E-C515-6B9AF9DD8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7E158-4384-894B-A8E0-A3BB80264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7043-0E13-4361-B1E7-3DC30E0D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nautes.tistory.com/1158" TargetMode="External"/><Relationship Id="rId2" Type="http://schemas.openxmlformats.org/officeDocument/2006/relationships/hyperlink" Target="https://0netw0m1ra.tistory.com/3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378E38-68E4-A678-9DB6-C41936624DB0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8C014-1DFA-B37F-62F8-AE29C67D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74" y="2839447"/>
            <a:ext cx="10942852" cy="117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5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5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사용하기</a:t>
            </a:r>
            <a:endParaRPr lang="en-US" altLang="ko-KR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0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C1B15C-E8CC-10C2-BD2E-4A580CF1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092" y="320675"/>
            <a:ext cx="5893414" cy="6216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376E6-D50E-F5B2-6597-691F9E71CA39}"/>
              </a:ext>
            </a:extLst>
          </p:cNvPr>
          <p:cNvSpPr txBox="1"/>
          <p:nvPr/>
        </p:nvSpPr>
        <p:spPr>
          <a:xfrm>
            <a:off x="76200" y="2692400"/>
            <a:ext cx="44196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식별자가 없다고 오류선이 뜨지만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업로드시에는 문제없다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0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924770-422C-B925-E904-D6BC9BA22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9" t="85926"/>
          <a:stretch/>
        </p:blipFill>
        <p:spPr>
          <a:xfrm>
            <a:off x="806450" y="1771650"/>
            <a:ext cx="9849316" cy="3028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CD4DFA-72EE-8AAC-15B4-E82B2A5BF7B6}"/>
              </a:ext>
            </a:extLst>
          </p:cNvPr>
          <p:cNvSpPr txBox="1"/>
          <p:nvPr/>
        </p:nvSpPr>
        <p:spPr>
          <a:xfrm>
            <a:off x="6007100" y="3067050"/>
            <a:ext cx="2343150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>
                <a:solidFill>
                  <a:srgbClr val="FF0000"/>
                </a:solidFill>
              </a:rPr>
              <a:t>시리얼모니터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4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B95215-87A5-2A5E-FF4E-99D11AAB2E92}"/>
              </a:ext>
            </a:extLst>
          </p:cNvPr>
          <p:cNvSpPr txBox="1"/>
          <p:nvPr/>
        </p:nvSpPr>
        <p:spPr>
          <a:xfrm>
            <a:off x="768694" y="1316680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https://www.arduino.cc/en/software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88743-C669-38A5-18E7-A282E323E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81" y="-94515"/>
            <a:ext cx="10942852" cy="10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자신컴퓨터에</a:t>
            </a: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48A475-024F-1E97-8214-521B589FA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11" y="1989438"/>
            <a:ext cx="7958834" cy="42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0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6BAF62-6A74-5DB8-8C81-F3036881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57" y="1427205"/>
            <a:ext cx="9600085" cy="5213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6177B7-5F15-0364-BD8E-5EDC5792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81" y="-94515"/>
            <a:ext cx="10942852" cy="10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4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41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96FB2-D55E-6645-66D5-B5611DE6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81" y="-94515"/>
            <a:ext cx="10942852" cy="10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C++ </a:t>
            </a:r>
            <a:r>
              <a:rPr lang="ko-KR" altLang="en-US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 설치</a:t>
            </a:r>
            <a:endParaRPr lang="en-US" altLang="ko-KR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05BE5-C29A-CFBD-1BE1-C3BE6F32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05415"/>
            <a:ext cx="9363075" cy="5524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61D098-DDDB-E1AC-1BE3-3AFEC14D8908}"/>
              </a:ext>
            </a:extLst>
          </p:cNvPr>
          <p:cNvSpPr txBox="1"/>
          <p:nvPr/>
        </p:nvSpPr>
        <p:spPr>
          <a:xfrm>
            <a:off x="7951572" y="3651422"/>
            <a:ext cx="19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두개 설치</a:t>
            </a:r>
          </a:p>
        </p:txBody>
      </p:sp>
    </p:spTree>
    <p:extLst>
      <p:ext uri="{BB962C8B-B14F-4D97-AF65-F5344CB8AC3E}">
        <p14:creationId xmlns:p14="http://schemas.microsoft.com/office/powerpoint/2010/main" val="411194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EC1C8-910B-DC9B-16F3-B94261F93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81" y="-94515"/>
            <a:ext cx="10942852" cy="97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C/C++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컴파일러 설치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6B16A-90D2-7D83-5B23-B7D503C48824}"/>
              </a:ext>
            </a:extLst>
          </p:cNvPr>
          <p:cNvSpPr txBox="1"/>
          <p:nvPr/>
        </p:nvSpPr>
        <p:spPr>
          <a:xfrm>
            <a:off x="1675885" y="1149179"/>
            <a:ext cx="88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VScode</a:t>
            </a:r>
            <a:r>
              <a:rPr lang="ko-KR" altLang="en-US" b="1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는 자체 컴파일러가 없어서 </a:t>
            </a:r>
            <a:r>
              <a:rPr lang="en-US" altLang="ko-KR" b="1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C/C++</a:t>
            </a:r>
            <a:r>
              <a:rPr lang="ko-KR" altLang="en-US" b="1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사용하려면 컴파일러를 따로 설치해줘야 한다</a:t>
            </a:r>
            <a:r>
              <a:rPr lang="en-US" altLang="ko-KR" b="1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!</a:t>
            </a:r>
            <a:endParaRPr lang="ko-KR" altLang="en-US" b="1" dirty="0">
              <a:solidFill>
                <a:srgbClr val="FF0000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03CF4-2ADA-68A1-4002-92F5CA529191}"/>
              </a:ext>
            </a:extLst>
          </p:cNvPr>
          <p:cNvSpPr txBox="1"/>
          <p:nvPr/>
        </p:nvSpPr>
        <p:spPr>
          <a:xfrm>
            <a:off x="1018917" y="2889078"/>
            <a:ext cx="84412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1. </a:t>
            </a:r>
            <a:r>
              <a:rPr lang="ko-KR" altLang="en-US" dirty="0">
                <a:hlinkClick r:id="rId2"/>
              </a:rPr>
              <a:t>https://0netw0m1ra.tistory.com/3</a:t>
            </a:r>
            <a:r>
              <a:rPr lang="ko-KR" altLang="en-US" dirty="0"/>
              <a:t>  ▶이 블로그에서 </a:t>
            </a:r>
            <a:r>
              <a:rPr lang="en-US" altLang="ko-KR" dirty="0"/>
              <a:t>6</a:t>
            </a:r>
            <a:r>
              <a:rPr lang="ko-KR" altLang="en-US" dirty="0"/>
              <a:t>번까지 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>
                <a:hlinkClick r:id="rId3"/>
              </a:rPr>
              <a:t>https://webnautes.tistory.com/1158</a:t>
            </a:r>
            <a:r>
              <a:rPr lang="en-US" altLang="ko-KR" dirty="0"/>
              <a:t> </a:t>
            </a:r>
            <a:r>
              <a:rPr lang="ko-KR" altLang="en-US" dirty="0"/>
              <a:t>▶이 블로그에서 </a:t>
            </a:r>
            <a:r>
              <a:rPr lang="en-US" altLang="ko-KR" dirty="0"/>
              <a:t>3</a:t>
            </a:r>
            <a:r>
              <a:rPr lang="ko-KR" altLang="en-US" dirty="0"/>
              <a:t>번부터 하기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46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F1E38-9F16-313B-0973-ADFBDB38F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74970"/>
            <a:ext cx="10942852" cy="97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4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8D4AA7-5857-7B27-2654-883F7560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0" y="802862"/>
            <a:ext cx="4701103" cy="289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A02B2-B491-21E5-5E1B-2469A874A0A2}"/>
              </a:ext>
            </a:extLst>
          </p:cNvPr>
          <p:cNvSpPr txBox="1"/>
          <p:nvPr/>
        </p:nvSpPr>
        <p:spPr>
          <a:xfrm>
            <a:off x="784653" y="2249355"/>
            <a:ext cx="431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  </a:t>
            </a:r>
            <a:r>
              <a:rPr lang="ko-KR" altLang="en-US" b="1" dirty="0" err="1">
                <a:solidFill>
                  <a:srgbClr val="FF0000"/>
                </a:solidFill>
              </a:rPr>
              <a:t>아두이노</a:t>
            </a:r>
            <a:r>
              <a:rPr lang="ko-KR" altLang="en-US" b="1" dirty="0">
                <a:solidFill>
                  <a:srgbClr val="FF0000"/>
                </a:solidFill>
              </a:rPr>
              <a:t> 폴더와 파일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AB439A-B191-E121-E6B2-D51F26B481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7" r="32830" b="53333"/>
          <a:stretch/>
        </p:blipFill>
        <p:spPr>
          <a:xfrm>
            <a:off x="5485756" y="812135"/>
            <a:ext cx="4782064" cy="2883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BBC232-EED5-5441-26C7-7E7426DE5150}"/>
              </a:ext>
            </a:extLst>
          </p:cNvPr>
          <p:cNvSpPr txBox="1"/>
          <p:nvPr/>
        </p:nvSpPr>
        <p:spPr>
          <a:xfrm>
            <a:off x="5650511" y="2522175"/>
            <a:ext cx="43125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2. F1</a:t>
            </a:r>
            <a:r>
              <a:rPr lang="ko-KR" altLang="en-US" b="1" dirty="0">
                <a:solidFill>
                  <a:srgbClr val="FF0000"/>
                </a:solidFill>
              </a:rPr>
              <a:t>키 → </a:t>
            </a:r>
            <a:r>
              <a:rPr lang="en-US" altLang="ko-KR" b="1" dirty="0">
                <a:solidFill>
                  <a:srgbClr val="FF0000"/>
                </a:solidFill>
              </a:rPr>
              <a:t>Arduino: initialize</a:t>
            </a:r>
            <a:r>
              <a:rPr lang="ko-KR" altLang="en-US" b="1" dirty="0" err="1">
                <a:solidFill>
                  <a:srgbClr val="FF0000"/>
                </a:solidFill>
              </a:rPr>
              <a:t>클릭후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자신의 보드 타입 선택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D57D1E-0F1C-F70C-33FC-861743F0A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80" y="3930034"/>
            <a:ext cx="4538663" cy="2591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6E8484-55D3-D0F7-97FA-C4DDB4311A63}"/>
              </a:ext>
            </a:extLst>
          </p:cNvPr>
          <p:cNvSpPr txBox="1"/>
          <p:nvPr/>
        </p:nvSpPr>
        <p:spPr>
          <a:xfrm>
            <a:off x="1889681" y="5354053"/>
            <a:ext cx="21024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3. .</a:t>
            </a:r>
            <a:r>
              <a:rPr lang="en-US" altLang="ko-KR" b="1" dirty="0" err="1">
                <a:solidFill>
                  <a:srgbClr val="FF0000"/>
                </a:solidFill>
              </a:rPr>
              <a:t>vscode</a:t>
            </a:r>
            <a:r>
              <a:rPr lang="ko-KR" altLang="en-US" b="1" dirty="0">
                <a:solidFill>
                  <a:srgbClr val="FF0000"/>
                </a:solidFill>
              </a:rPr>
              <a:t>가 생김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6C9F89-43C1-EC79-795C-01962F099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901" y="3885169"/>
            <a:ext cx="5405951" cy="768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178F4F-F1D4-F933-FEC8-9E097F66D25A}"/>
              </a:ext>
            </a:extLst>
          </p:cNvPr>
          <p:cNvSpPr txBox="1"/>
          <p:nvPr/>
        </p:nvSpPr>
        <p:spPr>
          <a:xfrm>
            <a:off x="7305803" y="3800663"/>
            <a:ext cx="43152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4. </a:t>
            </a:r>
            <a:r>
              <a:rPr lang="ko-KR" altLang="en-US" b="1" dirty="0">
                <a:solidFill>
                  <a:srgbClr val="FF0000"/>
                </a:solidFill>
              </a:rPr>
              <a:t>오른쪽 하단바에서 </a:t>
            </a:r>
            <a:r>
              <a:rPr lang="ko-KR" altLang="en-US" b="1" dirty="0" err="1">
                <a:solidFill>
                  <a:srgbClr val="FF0000"/>
                </a:solidFill>
              </a:rPr>
              <a:t>포트랑</a:t>
            </a:r>
            <a:r>
              <a:rPr lang="ko-KR" altLang="en-US" b="1" dirty="0">
                <a:solidFill>
                  <a:srgbClr val="FF0000"/>
                </a:solidFill>
              </a:rPr>
              <a:t> 보드 선택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E97F4F-09F1-7C6B-7261-B23B897EA7E7}"/>
              </a:ext>
            </a:extLst>
          </p:cNvPr>
          <p:cNvSpPr txBox="1"/>
          <p:nvPr/>
        </p:nvSpPr>
        <p:spPr>
          <a:xfrm>
            <a:off x="5143542" y="4998558"/>
            <a:ext cx="29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포트와 보드설정이 끝나면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22D5BB-350B-8DFB-ACBA-99E1BC433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42" y="5317284"/>
            <a:ext cx="4581525" cy="1295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B31930-D616-D895-5853-F3B438C929CF}"/>
              </a:ext>
            </a:extLst>
          </p:cNvPr>
          <p:cNvSpPr txBox="1"/>
          <p:nvPr/>
        </p:nvSpPr>
        <p:spPr>
          <a:xfrm>
            <a:off x="7629567" y="5876391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en-US" altLang="ko-KR" b="1" dirty="0" err="1">
                <a:solidFill>
                  <a:srgbClr val="FF0000"/>
                </a:solidFill>
              </a:rPr>
              <a:t>vscode</a:t>
            </a:r>
            <a:r>
              <a:rPr lang="ko-KR" altLang="en-US" b="1" dirty="0">
                <a:solidFill>
                  <a:srgbClr val="FF0000"/>
                </a:solidFill>
              </a:rPr>
              <a:t>폴더 하위에 </a:t>
            </a:r>
            <a:r>
              <a:rPr lang="en-US" altLang="ko-KR" b="1" dirty="0" err="1">
                <a:solidFill>
                  <a:srgbClr val="FF0000"/>
                </a:solidFill>
              </a:rPr>
              <a:t>json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 두개가 생성됨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7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37281-E654-7B4C-2147-7DB64D797163}"/>
              </a:ext>
            </a:extLst>
          </p:cNvPr>
          <p:cNvSpPr txBox="1"/>
          <p:nvPr/>
        </p:nvSpPr>
        <p:spPr>
          <a:xfrm>
            <a:off x="716692" y="741551"/>
            <a:ext cx="11003691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editor.fontSize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"[python]"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editor.formatOnType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cmake.configureOnOpen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terminal.integrated.defaultProfile.windows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"Command Prompt"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files.exclude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"**/.git"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files.autoSave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afterDelay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arduino.useArduinoCli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arduino.ignoreBoards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arduino.logLevel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arduino.allowPDEFiletype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arduino.enableUSBDetection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arduino.disableTestingOpen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arduino.skipHeaderProvider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arduino.additionalUrls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"https://raw.githubusercontent.com/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VSChina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azureiotdevkit_tools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/master/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package_azureboard_index.json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"http://arduino.esp8266.com/stable/package_esp8266com_index.json"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arduino.defaultBaudRate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607E3-D049-9DE2-E821-0C730948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11" y="0"/>
            <a:ext cx="10942852" cy="49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Ctrl+,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Extention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Arduino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Configuration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setting.json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편집 해서 밑에 처럼 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27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BCFE13-F73B-818D-6AD2-C47056BF4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7" r="51872" b="72619"/>
          <a:stretch/>
        </p:blipFill>
        <p:spPr>
          <a:xfrm>
            <a:off x="350795" y="461192"/>
            <a:ext cx="5424616" cy="28348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0AB254E-5E57-DCB5-9D57-074AA5DE33AF}"/>
                  </a:ext>
                </a:extLst>
              </p14:cNvPr>
              <p14:cNvContentPartPr/>
              <p14:nvPr/>
            </p14:nvContentPartPr>
            <p14:xfrm>
              <a:off x="3063103" y="1374689"/>
              <a:ext cx="1937160" cy="335937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0AB254E-5E57-DCB5-9D57-074AA5DE33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4463" y="1366057"/>
                <a:ext cx="1954800" cy="35356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A382CA-BCF5-3693-D61C-62737C50056A}"/>
              </a:ext>
            </a:extLst>
          </p:cNvPr>
          <p:cNvSpPr txBox="1"/>
          <p:nvPr/>
        </p:nvSpPr>
        <p:spPr>
          <a:xfrm>
            <a:off x="0" y="-113750"/>
            <a:ext cx="4315212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라이브러리설치법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54E7A1C-CE36-4B53-1732-5867887D6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630" y="3987598"/>
            <a:ext cx="6119685" cy="29040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E80BD6-2920-CFF1-9F15-6C7F2B953896}"/>
              </a:ext>
            </a:extLst>
          </p:cNvPr>
          <p:cNvSpPr txBox="1"/>
          <p:nvPr/>
        </p:nvSpPr>
        <p:spPr>
          <a:xfrm>
            <a:off x="8914773" y="4842908"/>
            <a:ext cx="28313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라이브러리 경로 </a:t>
            </a:r>
            <a:r>
              <a:rPr lang="ko-KR" altLang="en-US" sz="1400" b="1" dirty="0" err="1">
                <a:solidFill>
                  <a:srgbClr val="FF0000"/>
                </a:solidFill>
              </a:rPr>
              <a:t>넣는곳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E0578-96F9-DA6C-EF10-8F814DB6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10942852" cy="65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F1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C/C++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구성편집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(JSON)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c_cpp_properties.json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편집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275B7F3-3A90-9F41-AD36-70999771C0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5" t="480" r="48952" b="75788"/>
          <a:stretch/>
        </p:blipFill>
        <p:spPr>
          <a:xfrm>
            <a:off x="1083709" y="4141467"/>
            <a:ext cx="3955403" cy="22553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00F08A41-ABD7-809E-46CD-1BC89DE0D82F}"/>
                  </a:ext>
                </a:extLst>
              </p14:cNvPr>
              <p14:cNvContentPartPr/>
              <p14:nvPr/>
            </p14:nvContentPartPr>
            <p14:xfrm>
              <a:off x="6053797" y="5029851"/>
              <a:ext cx="4354920" cy="5961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00F08A41-ABD7-809E-46CD-1BC89DE0D8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44797" y="5020851"/>
                <a:ext cx="4372560" cy="6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88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BA9A4C3-DFC8-4278-23D3-83A06BE9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4" y="1360487"/>
            <a:ext cx="6124575" cy="50637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8BCC4C-3655-0BDA-1D51-94C625D2006E}"/>
              </a:ext>
            </a:extLst>
          </p:cNvPr>
          <p:cNvSpPr/>
          <p:nvPr/>
        </p:nvSpPr>
        <p:spPr>
          <a:xfrm>
            <a:off x="5937250" y="1485900"/>
            <a:ext cx="78105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A563AD-DC16-958B-710A-F34B5F21690E}"/>
              </a:ext>
            </a:extLst>
          </p:cNvPr>
          <p:cNvSpPr/>
          <p:nvPr/>
        </p:nvSpPr>
        <p:spPr>
          <a:xfrm>
            <a:off x="6775450" y="1485900"/>
            <a:ext cx="78105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C69E86A-9AC3-7B2E-5DFE-54D8AE12B1D9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5018088" y="176212"/>
            <a:ext cx="774700" cy="18446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A8E8A-7841-EB05-3537-E8AC29C2D1A4}"/>
              </a:ext>
            </a:extLst>
          </p:cNvPr>
          <p:cNvSpPr txBox="1"/>
          <p:nvPr/>
        </p:nvSpPr>
        <p:spPr>
          <a:xfrm>
            <a:off x="3047999" y="418811"/>
            <a:ext cx="1435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업로드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AE85FEE-B067-CE47-421D-DDF6531706A5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7380287" y="496888"/>
            <a:ext cx="774701" cy="120332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7D3FBE-6FBC-358B-3E5D-BB0A95C174C3}"/>
              </a:ext>
            </a:extLst>
          </p:cNvPr>
          <p:cNvSpPr txBox="1"/>
          <p:nvPr/>
        </p:nvSpPr>
        <p:spPr>
          <a:xfrm>
            <a:off x="8477250" y="418811"/>
            <a:ext cx="120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빌드</a:t>
            </a:r>
          </a:p>
        </p:txBody>
      </p:sp>
    </p:spTree>
    <p:extLst>
      <p:ext uri="{BB962C8B-B14F-4D97-AF65-F5344CB8AC3E}">
        <p14:creationId xmlns:p14="http://schemas.microsoft.com/office/powerpoint/2010/main" val="130299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386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5388</dc:creator>
  <cp:lastModifiedBy>5388</cp:lastModifiedBy>
  <cp:revision>75</cp:revision>
  <dcterms:created xsi:type="dcterms:W3CDTF">2023-05-02T01:06:28Z</dcterms:created>
  <dcterms:modified xsi:type="dcterms:W3CDTF">2023-05-04T08:48:14Z</dcterms:modified>
</cp:coreProperties>
</file>