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371" r:id="rId3"/>
    <p:sldId id="372" r:id="rId4"/>
    <p:sldId id="373" r:id="rId5"/>
    <p:sldId id="374" r:id="rId6"/>
    <p:sldId id="37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92" y="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79D6F-B56E-A326-E567-50326C3A6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A259E1-DCAB-439C-65CD-5C13C2C0C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AD0FE3-7F70-CF18-6B88-3C5ADD50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1F0-34F7-4A64-BB50-807ECEA7819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8CBE4-185B-CC9C-EEAA-4A77E431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89C821-BBE9-87F7-298A-81277FC0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7043-0E13-4361-B1E7-3DC30E0DD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64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762A5-318C-10AA-88F6-2EEF03CF1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4F550D-1C15-A5FC-87DB-410685C33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688F1-59D1-C2FF-5838-19D08AEFC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1F0-34F7-4A64-BB50-807ECEA7819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D523D-1EFF-7A1A-4556-1050E380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5976B-548F-7014-25FC-414F2AE0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7043-0E13-4361-B1E7-3DC30E0DD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93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E3B25B-0C7D-18AF-E3AA-710A2BE92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4212D4-2223-F680-70E0-E1FF47099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F73DB-A200-2140-5612-9C1F6FC0C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1F0-34F7-4A64-BB50-807ECEA7819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2E525-9132-825C-265B-E19B9DEF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3D736-E293-4B44-5969-3BD53744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7043-0E13-4361-B1E7-3DC30E0DD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77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C832E-105B-19FB-20BE-E75EF279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401E8-5F4B-910F-CAF2-929095B73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57ED06-E19A-6E4E-4D4F-FD350284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1F0-34F7-4A64-BB50-807ECEA7819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7C781-8B8D-ACD3-DEF1-3EC9FD6D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0E7DB-BDE0-F55A-DCE0-660EFFE78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7043-0E13-4361-B1E7-3DC30E0DD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17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9EB89-8C09-EFD4-48EC-281B73A8A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9F737C-B827-2E07-D32B-B134D97E0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43157F-6063-E04A-2AC1-59904E008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1F0-34F7-4A64-BB50-807ECEA7819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C945E-0799-6C34-346A-8D0BA551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230643-B36E-E82C-1340-55CDEF7F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7043-0E13-4361-B1E7-3DC30E0DD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26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30C1B-FE1B-6521-928C-7F16B038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C1945F-77FA-3D8A-44C1-9DB09CB7D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B66259-7E3B-08F2-C5E0-693F15090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A73F55-C5A5-BEB6-6749-23C32129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1F0-34F7-4A64-BB50-807ECEA7819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89180A-9343-FCFA-E92B-442A48FA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A0EBB-7752-BE8E-8FCE-56CA0AB7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7043-0E13-4361-B1E7-3DC30E0DD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83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96927-F89B-A8F2-25C0-C4397535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FC3226-F92B-C74E-0B27-9CD5A0418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B49016-4E49-0586-C33B-D8AAC1523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7A98CB-4A2A-B8D9-73FD-5C4ADE49E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6AD060-7A7C-73DE-81B7-210922E22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34B04E-54E4-86F2-696B-84075BE8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1F0-34F7-4A64-BB50-807ECEA7819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9122B3-F35C-EF59-0B3F-1ACF07AA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8CA8B7-C9CA-1502-9788-59954855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7043-0E13-4361-B1E7-3DC30E0DD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81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94E6E-EC71-7CED-6016-5E52C492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575277-859A-8F53-55D6-CCF38CBD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1F0-34F7-4A64-BB50-807ECEA7819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252A83-108B-2B9F-2FA9-7DF74251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9D730A-D73C-DD0D-72FA-5277D717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7043-0E13-4361-B1E7-3DC30E0DD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05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FAEA4C-13FF-59EF-7C86-25837DDC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1F0-34F7-4A64-BB50-807ECEA7819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621908-5D5A-BE77-56C7-0E2A1985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962BC5-42CA-3283-CBE2-B405AB4C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7043-0E13-4361-B1E7-3DC30E0DD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7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93E8B-0DF2-9CE0-77D2-648097DD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B09AB-3F9D-3AF9-83C0-4F583856B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39EB9E-D20D-AB24-3783-C2C2C698D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FC3137-EA48-3435-E1EF-AE9AA6F7F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1F0-34F7-4A64-BB50-807ECEA7819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FC9FDD-3AD0-1ABA-0639-2094EBAB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B7D700-970C-9C32-AA5D-B744DDFB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7043-0E13-4361-B1E7-3DC30E0DD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2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7EB25-1E73-0C06-FC38-D044236A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1F46BE-59C9-1D08-8EB8-1FD915C4A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9C75C3-DD0B-074B-0263-CDDE5F131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80F72D-1299-48C3-5108-A917286A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1F0-34F7-4A64-BB50-807ECEA7819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FD14AA-D2D6-EEA0-F9B9-DB3A65A2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F91B96-A121-94D6-1930-8C5912EA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7043-0E13-4361-B1E7-3DC30E0DD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12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C1D6C0-158C-8E29-7699-45F1A39D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3F6312-09C1-8D13-1501-D5A874B9B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63603F-8B28-66EB-3AD3-55256FEF4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4F1F0-34F7-4A64-BB50-807ECEA7819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62148A-5272-9D9E-C515-6B9AF9DD8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7E158-4384-894B-A8E0-A3BB80264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F7043-0E13-4361-B1E7-3DC30E0DD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6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rduino.cc/en/software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nautes.tistory.com/1158" TargetMode="External"/><Relationship Id="rId2" Type="http://schemas.openxmlformats.org/officeDocument/2006/relationships/hyperlink" Target="https://0netw0m1ra.tistory.com/3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378E38-68E4-A678-9DB6-C41936624DB0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F8C014-1DFA-B37F-62F8-AE29C67D5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574" y="2839447"/>
            <a:ext cx="10942852" cy="117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54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VScode</a:t>
            </a:r>
            <a:r>
              <a:rPr lang="ko-KR" altLang="en-US" sz="5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ko-KR" altLang="en-US" sz="54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아두이노</a:t>
            </a:r>
            <a:r>
              <a:rPr lang="ko-KR" altLang="en-US" sz="5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사용하기</a:t>
            </a:r>
            <a:endParaRPr lang="en-US" altLang="ko-KR" sz="5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30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B95215-87A5-2A5E-FF4E-99D11AAB2E92}"/>
              </a:ext>
            </a:extLst>
          </p:cNvPr>
          <p:cNvSpPr txBox="1"/>
          <p:nvPr/>
        </p:nvSpPr>
        <p:spPr>
          <a:xfrm>
            <a:off x="768694" y="1316680"/>
            <a:ext cx="6094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https://www.arduino.cc/en/software</a:t>
            </a:r>
            <a:r>
              <a:rPr lang="ko-KR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588743-C669-38A5-18E7-A282E323E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81" y="-94515"/>
            <a:ext cx="10942852" cy="105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4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4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아두이노</a:t>
            </a:r>
            <a:r>
              <a:rPr lang="ko-KR" altLang="en-US" sz="4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</a:t>
            </a:r>
            <a:r>
              <a:rPr lang="ko-KR" altLang="en-US" sz="4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  <a:endParaRPr lang="en-US" altLang="ko-KR" sz="4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48A475-024F-1E97-8214-521B589FA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611" y="1989438"/>
            <a:ext cx="7958834" cy="422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0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86BAF62-6A74-5DB8-8C81-F30368810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957" y="1427205"/>
            <a:ext cx="9600085" cy="52134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6177B7-5F15-0364-BD8E-5EDC5792E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81" y="-94515"/>
            <a:ext cx="10942852" cy="105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4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en-US" altLang="ko-KR" sz="4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VScode</a:t>
            </a:r>
            <a:r>
              <a:rPr lang="ko-KR" altLang="en-US" sz="4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4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Arduino</a:t>
            </a:r>
            <a:r>
              <a:rPr lang="ko-KR" altLang="en-US" sz="4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  <a:endParaRPr lang="en-US" altLang="ko-KR" sz="4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41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B96FB2-D55E-6645-66D5-B5611DE61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81" y="-94515"/>
            <a:ext cx="10942852" cy="105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4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C++ </a:t>
            </a:r>
            <a:r>
              <a:rPr lang="ko-KR" altLang="en-US" sz="4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확장 설치</a:t>
            </a:r>
            <a:endParaRPr lang="en-US" altLang="ko-KR" sz="4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905BE5-C29A-CFBD-1BE1-C3BE6F328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1105415"/>
            <a:ext cx="9363075" cy="5524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61D098-DDDB-E1AC-1BE3-3AFEC14D8908}"/>
              </a:ext>
            </a:extLst>
          </p:cNvPr>
          <p:cNvSpPr txBox="1"/>
          <p:nvPr/>
        </p:nvSpPr>
        <p:spPr>
          <a:xfrm>
            <a:off x="7951572" y="3651422"/>
            <a:ext cx="1977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</a:rPr>
              <a:t>두개 설치</a:t>
            </a:r>
          </a:p>
        </p:txBody>
      </p:sp>
    </p:spTree>
    <p:extLst>
      <p:ext uri="{BB962C8B-B14F-4D97-AF65-F5344CB8AC3E}">
        <p14:creationId xmlns:p14="http://schemas.microsoft.com/office/powerpoint/2010/main" val="411194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DEC1C8-910B-DC9B-16F3-B94261F93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81" y="-94515"/>
            <a:ext cx="10942852" cy="97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C/C++ 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컴파일러 설치</a:t>
            </a:r>
            <a:endParaRPr lang="en-US" altLang="ko-KR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46B16A-90D2-7D83-5B23-B7D503C48824}"/>
              </a:ext>
            </a:extLst>
          </p:cNvPr>
          <p:cNvSpPr txBox="1"/>
          <p:nvPr/>
        </p:nvSpPr>
        <p:spPr>
          <a:xfrm>
            <a:off x="1675885" y="1149179"/>
            <a:ext cx="884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나눔고딕" pitchFamily="2" charset="-127"/>
                <a:ea typeface="나눔고딕" pitchFamily="2" charset="-127"/>
              </a:rPr>
              <a:t>VScode</a:t>
            </a:r>
            <a:r>
              <a:rPr lang="ko-KR" altLang="en-US" b="1" dirty="0">
                <a:solidFill>
                  <a:srgbClr val="FF0000"/>
                </a:solidFill>
                <a:latin typeface="나눔고딕" pitchFamily="2" charset="-127"/>
                <a:ea typeface="나눔고딕" pitchFamily="2" charset="-127"/>
              </a:rPr>
              <a:t>는 자체 컴파일러가 없어서 </a:t>
            </a:r>
            <a:r>
              <a:rPr lang="en-US" altLang="ko-KR" b="1" dirty="0">
                <a:solidFill>
                  <a:srgbClr val="FF0000"/>
                </a:solidFill>
                <a:latin typeface="나눔고딕" pitchFamily="2" charset="-127"/>
                <a:ea typeface="나눔고딕" pitchFamily="2" charset="-127"/>
              </a:rPr>
              <a:t>C/C++</a:t>
            </a:r>
            <a:r>
              <a:rPr lang="ko-KR" altLang="en-US" b="1" dirty="0">
                <a:solidFill>
                  <a:srgbClr val="FF0000"/>
                </a:solidFill>
                <a:latin typeface="나눔고딕" pitchFamily="2" charset="-127"/>
                <a:ea typeface="나눔고딕" pitchFamily="2" charset="-127"/>
              </a:rPr>
              <a:t>사용하려면 컴파일러를 따로 설치해줘야 한다</a:t>
            </a:r>
            <a:r>
              <a:rPr lang="en-US" altLang="ko-KR" b="1" dirty="0">
                <a:solidFill>
                  <a:srgbClr val="FF0000"/>
                </a:solidFill>
                <a:latin typeface="나눔고딕" pitchFamily="2" charset="-127"/>
                <a:ea typeface="나눔고딕" pitchFamily="2" charset="-127"/>
              </a:rPr>
              <a:t>!</a:t>
            </a:r>
            <a:endParaRPr lang="ko-KR" altLang="en-US" b="1" dirty="0">
              <a:solidFill>
                <a:srgbClr val="FF0000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C03CF4-2ADA-68A1-4002-92F5CA529191}"/>
              </a:ext>
            </a:extLst>
          </p:cNvPr>
          <p:cNvSpPr txBox="1"/>
          <p:nvPr/>
        </p:nvSpPr>
        <p:spPr>
          <a:xfrm>
            <a:off x="1018917" y="2889078"/>
            <a:ext cx="84412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1. </a:t>
            </a:r>
            <a:r>
              <a:rPr lang="ko-KR" altLang="en-US" dirty="0">
                <a:hlinkClick r:id="rId2"/>
              </a:rPr>
              <a:t>https://0netw0m1ra.tistory.com/3</a:t>
            </a:r>
            <a:r>
              <a:rPr lang="ko-KR" altLang="en-US" dirty="0"/>
              <a:t>  ▶이 블로그에서 </a:t>
            </a:r>
            <a:r>
              <a:rPr lang="en-US" altLang="ko-KR" dirty="0"/>
              <a:t>6</a:t>
            </a:r>
            <a:r>
              <a:rPr lang="ko-KR" altLang="en-US" dirty="0"/>
              <a:t>번까지 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>
                <a:hlinkClick r:id="rId3"/>
              </a:rPr>
              <a:t>https://webnautes.tistory.com/1158</a:t>
            </a:r>
            <a:r>
              <a:rPr lang="en-US" altLang="ko-KR" dirty="0"/>
              <a:t> </a:t>
            </a:r>
            <a:r>
              <a:rPr lang="ko-KR" altLang="en-US" dirty="0"/>
              <a:t>▶이 블로그에서 </a:t>
            </a:r>
            <a:r>
              <a:rPr lang="en-US" altLang="ko-KR" dirty="0"/>
              <a:t>3</a:t>
            </a:r>
            <a:r>
              <a:rPr lang="ko-KR" altLang="en-US" dirty="0"/>
              <a:t>번부터 하기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0463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AA84AC-2A50-BF5E-0E8E-6AF4899A3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81" y="-94515"/>
            <a:ext cx="10942852" cy="97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en-US" altLang="ko-KR" sz="4400" b="1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C/C++ 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컴파일러 설치</a:t>
            </a:r>
            <a:endParaRPr lang="en-US" altLang="ko-KR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0391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99</Words>
  <Application>Microsoft Office PowerPoint</Application>
  <PresentationFormat>와이드스크린</PresentationFormat>
  <Paragraphs>13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5388</dc:creator>
  <cp:lastModifiedBy>5388</cp:lastModifiedBy>
  <cp:revision>22</cp:revision>
  <dcterms:created xsi:type="dcterms:W3CDTF">2023-05-02T01:06:28Z</dcterms:created>
  <dcterms:modified xsi:type="dcterms:W3CDTF">2023-05-04T02:51:51Z</dcterms:modified>
</cp:coreProperties>
</file>