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F840-E7D6-AFA9-3E37-92DE5B38D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E77CF-04F8-B95A-E90B-6B99C91D3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C915-D7E9-A837-798A-131A13EC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92CA-9628-54C5-F9CC-E89796C7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7335F-C5FD-DB9C-9A7A-6D0C579B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4B70-5304-7AC4-6E7E-EFAEE829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E3427-0178-01F9-F710-1470E860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152A-B58A-49A8-8557-7C747E7D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B74F-DB94-CBBA-B7E8-371AD0E6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57B13-5013-7C5A-9D0E-E2593195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1C0D3-EBB2-688D-4834-7A13F5DBB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99F5-4998-C7EC-B297-7B6FFECA1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618B-6580-6F2F-9EB2-1D90E857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6B9D-A01B-7C56-CBA6-CBC3E1E2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ACDF-4C9D-43B2-19E3-D6601C98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C89B-4592-62DA-5FBF-B42BD499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2782-7B5D-A3E1-9C6C-F8E40FC3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127B-883D-5F87-5C3B-51FA27A8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1C93-D2E1-CD61-53B9-9CBFED51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3B2C-C839-F2D6-15FF-FB8455CC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A834-D034-E385-6744-29925A67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BC1CB-6BE9-CADC-2DB1-D6962EDC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F0AD6-6FDE-4722-8CFD-8215B36A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E95E-0BC8-4739-9041-9E845643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BDAF-8018-7792-A7EE-A5764892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908-E058-95C8-AA70-307CF4AA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AB06-A4F9-53F1-2616-52472C1A8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DD79D-A3DD-2C8B-A647-F434C2EB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58344-DCE1-5419-7140-C55BC37D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3F46-F04B-CD4A-B2C9-000AB997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A91-C695-2ADF-D7D6-8A871693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A2EC-4375-9DE4-DE33-4FF744E1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EE38-9187-029F-8FFC-A879B983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484C5-5AAF-42D4-65B3-D4E9A3120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A6EF5-3827-F842-0E17-1000A5DBE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04779-61E7-83BD-B57F-FA4E79EA3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82137-C09E-1B0F-26C4-562213B9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5A241-741C-0B22-F041-8AB6D056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84C68-2567-18EF-5D4B-CC75E745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EC66-1697-7DEC-1328-1015F035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CA78-994F-C2C5-7D77-F0E88193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EFE6F-ADB7-D0A4-8A0B-77A1DB8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5AB52-7398-D575-44C9-ADC2B03E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9897F-E0F2-2B62-A411-CD67E637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DC464-BA7E-A8BD-3CAD-C5028D81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47D23-F148-207D-8F97-38CA2AB5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A4A4-7F85-551A-FD18-47B6BC4C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5C6-80C2-2155-3819-4C1CF990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FC13D-DA09-92AC-0208-DA42E1A0A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12655-35A0-B731-E3BD-543E4437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F5E0B-95D4-767E-6C4D-B8941F9B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6F285-FBFD-A09A-F5A1-D4972AA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9F63-AFE1-88EF-70D1-9296F5CF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55CDA-44B1-BBDD-6983-FF39B3F5B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2789D-7B31-2D6A-427D-D3E2E6EE3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0D28-2CEE-86EC-6B0F-1878BB5F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B8B4A-6021-3781-240D-E7DDE0F4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6C652-B31A-99A1-77BF-A4BF15EA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05A8D-7258-2426-EC8E-CCD0AEE7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7D58-F07F-6465-2315-9C41F8ED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6D08-CE37-81DA-58CC-FDD2FAECE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F50CC-7177-F957-4DB9-91F65109F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262F-E21C-12F7-8ABD-E506245D7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60FC-E760-BC0F-711A-96799D9A7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Programmer Level: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55336-4D31-4772-4CD5-C5E4A4C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“Terminal, that’s where I board a plane, right?”</a:t>
            </a:r>
          </a:p>
        </p:txBody>
      </p:sp>
    </p:spTree>
    <p:extLst>
      <p:ext uri="{BB962C8B-B14F-4D97-AF65-F5344CB8AC3E}">
        <p14:creationId xmlns:p14="http://schemas.microsoft.com/office/powerpoint/2010/main" val="232520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B545-23D0-13FC-1CD8-71EFBB85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D3B6E-9921-9386-652F-32BF798D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what a Linux terminal is.</a:t>
            </a:r>
          </a:p>
          <a:p>
            <a:r>
              <a:rPr lang="en-US" dirty="0"/>
              <a:t>Know how to access a Linux terminal.</a:t>
            </a:r>
          </a:p>
          <a:p>
            <a:r>
              <a:rPr lang="en-US" dirty="0"/>
              <a:t>Know the most important Linux terminal commands.</a:t>
            </a:r>
          </a:p>
          <a:p>
            <a:r>
              <a:rPr lang="en-US" dirty="0"/>
              <a:t>Install Python</a:t>
            </a:r>
          </a:p>
          <a:p>
            <a:r>
              <a:rPr lang="en-US" dirty="0"/>
              <a:t>Write a “Hello World” Python script</a:t>
            </a:r>
          </a:p>
          <a:p>
            <a:r>
              <a:rPr lang="en-US" dirty="0"/>
              <a:t>Run the “Hello World” Python script</a:t>
            </a:r>
          </a:p>
        </p:txBody>
      </p:sp>
    </p:spTree>
    <p:extLst>
      <p:ext uri="{BB962C8B-B14F-4D97-AF65-F5344CB8AC3E}">
        <p14:creationId xmlns:p14="http://schemas.microsoft.com/office/powerpoint/2010/main" val="217151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Current Programmer Level:</vt:lpstr>
      <vt:lpstr>Objectives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Richard, Ryan M [A LAB]</dc:creator>
  <cp:lastModifiedBy>Richard, Ryan M [A LAB]</cp:lastModifiedBy>
  <cp:revision>2</cp:revision>
  <dcterms:created xsi:type="dcterms:W3CDTF">2025-05-01T15:31:27Z</dcterms:created>
  <dcterms:modified xsi:type="dcterms:W3CDTF">2025-05-01T20:17:39Z</dcterms:modified>
</cp:coreProperties>
</file>