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1F840-E7D6-AFA9-3E37-92DE5B38D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6E77CF-04F8-B95A-E90B-6B99C91D3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EC915-D7E9-A837-798A-131A13EC1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D92CA-9628-54C5-F9CC-E89796C7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7335F-C5FD-DB9C-9A7A-6D0C579BC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5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64B70-5304-7AC4-6E7E-EFAEE8290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E3427-0178-01F9-F710-1470E860BF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7152A-B58A-49A8-8557-7C747E7D6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DB74F-DB94-CBBA-B7E8-371AD0E6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57B13-5013-7C5A-9D0E-E2593195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310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B1C0D3-EBB2-688D-4834-7A13F5DBB9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1299F5-4998-C7EC-B297-7B6FFECA13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618B-6580-6F2F-9EB2-1D90E8579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66B9D-A01B-7C56-CBA6-CBC3E1E2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9ACDF-4C9D-43B2-19E3-D6601C984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211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BC89B-4592-62DA-5FBF-B42BD499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2782-7B5D-A3E1-9C6C-F8E40FC3C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DE127B-883D-5F87-5C3B-51FA27A80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31C93-D2E1-CD61-53B9-9CBFED51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53B2C-C839-F2D6-15FF-FB8455CC2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60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834-D034-E385-6744-29925A67C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0BC1CB-6BE9-CADC-2DB1-D6962EDC1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5F0AD6-6FDE-4722-8CFD-8215B36A2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0E95E-0BC8-4739-9041-9E845643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5BDAF-8018-7792-A7EE-A57648920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04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BC908-E058-95C8-AA70-307CF4AA0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AAB06-A4F9-53F1-2616-52472C1A8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1DD79D-A3DD-2C8B-A647-F434C2EB9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B58344-DCE1-5419-7140-C55BC37DE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3F46-F04B-CD4A-B2C9-000AB9974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50A91-C695-2ADF-D7D6-8A871693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383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4A2EC-4375-9DE4-DE33-4FF744E1B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CEE38-9187-029F-8FFC-A879B9830C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484C5-5AAF-42D4-65B3-D4E9A31209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A6EF5-3827-F842-0E17-1000A5DBE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B04779-61E7-83BD-B57F-FA4E79EA35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682137-C09E-1B0F-26C4-562213B90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5A241-741C-0B22-F041-8AB6D056F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384C68-2567-18EF-5D4B-CC75E745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95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7EC66-1697-7DEC-1328-1015F035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81CA78-994F-C2C5-7D77-F0E88193A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EFE6F-ADB7-D0A4-8A0B-77A1DB8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5AB52-7398-D575-44C9-ADC2B03E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9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79897F-E0F2-2B62-A411-CD67E637C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FDC464-BA7E-A8BD-3CAD-C5028D81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47D23-F148-207D-8F97-38CA2AB5A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A4A4-7F85-551A-FD18-47B6BC4CC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9F5C6-80C2-2155-3819-4C1CF9907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6FC13D-DA09-92AC-0208-DA42E1A0A2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A12655-35A0-B731-E3BD-543E44370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F5E0B-95D4-767E-6C4D-B8941F9BC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6F285-FBFD-A09A-F5A1-D4972AA30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153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C9F63-AFE1-88EF-70D1-9296F5CF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F55CDA-44B1-BBDD-6983-FF39B3F5B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A2789D-7B31-2D6A-427D-D3E2E6EE3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110D28-2CEE-86EC-6B0F-1878BB5F6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B8B4A-6021-3781-240D-E7DDE0F4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16C652-B31A-99A1-77BF-A4BF15EA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31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05A8D-7258-2426-EC8E-CCD0AEE73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7C7D58-F07F-6465-2315-9C41F8ED6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66D08-CE37-81DA-58CC-FDD2FAECE6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A29505-7361-DE44-BBC5-4A66CFED7740}" type="datetimeFigureOut">
              <a:rPr lang="en-US" smtClean="0"/>
              <a:t>5/1/25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EF50CC-7177-F957-4DB9-91F65109F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262F-E21C-12F7-8ABD-E506245D7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366FE5-F970-2141-BFF1-548D43464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908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60FC-E760-BC0F-711A-96799D9A7E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Programmer Level: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155336-4D31-4772-4CD5-C5E4A4C862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“Terminal, that’s where I board a plane, right?”</a:t>
            </a:r>
          </a:p>
        </p:txBody>
      </p:sp>
    </p:spTree>
    <p:extLst>
      <p:ext uri="{BB962C8B-B14F-4D97-AF65-F5344CB8AC3E}">
        <p14:creationId xmlns:p14="http://schemas.microsoft.com/office/powerpoint/2010/main" val="2325200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Current Programmer Level: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Richard, Ryan M [A LAB]</dc:creator>
  <cp:lastModifiedBy>Richard, Ryan M [A LAB]</cp:lastModifiedBy>
  <cp:revision>1</cp:revision>
  <dcterms:created xsi:type="dcterms:W3CDTF">2025-05-01T15:31:27Z</dcterms:created>
  <dcterms:modified xsi:type="dcterms:W3CDTF">2025-05-01T15:33:59Z</dcterms:modified>
</cp:coreProperties>
</file>