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75A06-CA75-4473-8666-372EA652FD7D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4C9E4B-42BE-492C-B1FF-FD50355B36A4}">
      <dgm:prSet phldrT="[Text]" phldr="1"/>
      <dgm:spPr/>
      <dgm:t>
        <a:bodyPr/>
        <a:lstStyle/>
        <a:p>
          <a:endParaRPr lang="en-US"/>
        </a:p>
      </dgm:t>
    </dgm:pt>
    <dgm:pt modelId="{3DE81B5B-0C87-40EE-B68A-D2F70BFBD651}" type="parTrans" cxnId="{9C444849-03BE-4022-9656-5FADC1F71749}">
      <dgm:prSet/>
      <dgm:spPr/>
      <dgm:t>
        <a:bodyPr/>
        <a:lstStyle/>
        <a:p>
          <a:endParaRPr lang="en-US"/>
        </a:p>
      </dgm:t>
    </dgm:pt>
    <dgm:pt modelId="{FBF89D71-0509-43EE-A288-4DB6183D8E3F}" type="sibTrans" cxnId="{9C444849-03BE-4022-9656-5FADC1F71749}">
      <dgm:prSet/>
      <dgm:spPr/>
      <dgm:t>
        <a:bodyPr/>
        <a:lstStyle/>
        <a:p>
          <a:endParaRPr lang="en-US"/>
        </a:p>
      </dgm:t>
    </dgm:pt>
    <dgm:pt modelId="{EA2C0548-2DE5-452D-961E-8C546D9BB085}">
      <dgm:prSet phldrT="[Text]" phldr="1"/>
      <dgm:spPr/>
      <dgm:t>
        <a:bodyPr/>
        <a:lstStyle/>
        <a:p>
          <a:endParaRPr lang="en-US"/>
        </a:p>
      </dgm:t>
    </dgm:pt>
    <dgm:pt modelId="{450ADF8C-CFAB-417B-B36C-EFF21E79F604}" type="parTrans" cxnId="{24EA97BB-11CA-4F1F-9DB7-23E28E2FFBF1}">
      <dgm:prSet/>
      <dgm:spPr/>
      <dgm:t>
        <a:bodyPr/>
        <a:lstStyle/>
        <a:p>
          <a:endParaRPr lang="en-US"/>
        </a:p>
      </dgm:t>
    </dgm:pt>
    <dgm:pt modelId="{F279C717-F13D-46F1-B636-9D10CE54060E}" type="sibTrans" cxnId="{24EA97BB-11CA-4F1F-9DB7-23E28E2FFBF1}">
      <dgm:prSet/>
      <dgm:spPr/>
      <dgm:t>
        <a:bodyPr/>
        <a:lstStyle/>
        <a:p>
          <a:endParaRPr lang="en-US"/>
        </a:p>
      </dgm:t>
    </dgm:pt>
    <dgm:pt modelId="{3B7CB0B6-7197-4C4B-8D35-587C58A85555}">
      <dgm:prSet phldrT="[Text]" phldr="1"/>
      <dgm:spPr/>
      <dgm:t>
        <a:bodyPr/>
        <a:lstStyle/>
        <a:p>
          <a:endParaRPr lang="en-US" dirty="0"/>
        </a:p>
      </dgm:t>
    </dgm:pt>
    <dgm:pt modelId="{D41B8D9B-C229-4241-B948-80BFE4203432}" type="sibTrans" cxnId="{BB574DDE-6B11-4B95-BC53-84F16C5F58C8}">
      <dgm:prSet/>
      <dgm:spPr/>
      <dgm:t>
        <a:bodyPr/>
        <a:lstStyle/>
        <a:p>
          <a:endParaRPr lang="en-US"/>
        </a:p>
      </dgm:t>
    </dgm:pt>
    <dgm:pt modelId="{B0B1B28A-F454-48B1-B2AF-E5518D9E79E6}" type="parTrans" cxnId="{BB574DDE-6B11-4B95-BC53-84F16C5F58C8}">
      <dgm:prSet/>
      <dgm:spPr/>
      <dgm:t>
        <a:bodyPr/>
        <a:lstStyle/>
        <a:p>
          <a:endParaRPr lang="en-US"/>
        </a:p>
      </dgm:t>
    </dgm:pt>
    <dgm:pt modelId="{C247014F-F56E-44EF-9659-A960DBF0A879}">
      <dgm:prSet phldrT="[Text]" phldr="1"/>
      <dgm:spPr/>
      <dgm:t>
        <a:bodyPr/>
        <a:lstStyle/>
        <a:p>
          <a:endParaRPr lang="en-US" dirty="0"/>
        </a:p>
      </dgm:t>
    </dgm:pt>
    <dgm:pt modelId="{3DF9FD39-93AA-4B71-9619-165BDC2AE396}" type="sibTrans" cxnId="{4B787F8F-7534-4A60-B0FC-2EC4D8093D5F}">
      <dgm:prSet/>
      <dgm:spPr/>
      <dgm:t>
        <a:bodyPr/>
        <a:lstStyle/>
        <a:p>
          <a:endParaRPr lang="en-US"/>
        </a:p>
      </dgm:t>
    </dgm:pt>
    <dgm:pt modelId="{5CB296AE-A664-45D9-9BDB-82FB5C441C77}" type="parTrans" cxnId="{4B787F8F-7534-4A60-B0FC-2EC4D8093D5F}">
      <dgm:prSet/>
      <dgm:spPr/>
      <dgm:t>
        <a:bodyPr/>
        <a:lstStyle/>
        <a:p>
          <a:endParaRPr lang="en-US"/>
        </a:p>
      </dgm:t>
    </dgm:pt>
    <dgm:pt modelId="{6F1FC4CB-79E3-4387-B847-8644AE4B620A}">
      <dgm:prSet phldrT="[Text]" phldr="1"/>
      <dgm:spPr/>
      <dgm:t>
        <a:bodyPr/>
        <a:lstStyle/>
        <a:p>
          <a:endParaRPr lang="en-US" dirty="0"/>
        </a:p>
      </dgm:t>
    </dgm:pt>
    <dgm:pt modelId="{61BE3F94-22F7-4384-849A-514241438800}" type="sibTrans" cxnId="{B94A09DB-3386-41A4-9906-9B54CAA6A4FC}">
      <dgm:prSet/>
      <dgm:spPr/>
      <dgm:t>
        <a:bodyPr/>
        <a:lstStyle/>
        <a:p>
          <a:endParaRPr lang="en-US"/>
        </a:p>
      </dgm:t>
    </dgm:pt>
    <dgm:pt modelId="{72CA148F-0C33-4398-884E-6470CE4112F6}" type="parTrans" cxnId="{B94A09DB-3386-41A4-9906-9B54CAA6A4FC}">
      <dgm:prSet/>
      <dgm:spPr/>
      <dgm:t>
        <a:bodyPr/>
        <a:lstStyle/>
        <a:p>
          <a:endParaRPr lang="en-US"/>
        </a:p>
      </dgm:t>
    </dgm:pt>
    <dgm:pt modelId="{31B7B0CA-B9D7-4634-856A-04E910B2D268}" type="pres">
      <dgm:prSet presAssocID="{8C375A06-CA75-4473-8666-372EA652FD7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D343A1-E6A3-42C2-A750-883503111CD7}" type="pres">
      <dgm:prSet presAssocID="{BE4C9E4B-42BE-492C-B1FF-FD50355B36A4}" presName="dummy" presStyleCnt="0"/>
      <dgm:spPr/>
    </dgm:pt>
    <dgm:pt modelId="{A87CF4AA-16E1-4312-9148-6ADEA38B8D68}" type="pres">
      <dgm:prSet presAssocID="{BE4C9E4B-42BE-492C-B1FF-FD50355B36A4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50B231-7975-444E-B0EE-7D1477BEDA07}" type="pres">
      <dgm:prSet presAssocID="{FBF89D71-0509-43EE-A288-4DB6183D8E3F}" presName="sibTrans" presStyleLbl="node1" presStyleIdx="0" presStyleCnt="5" custScaleX="102855"/>
      <dgm:spPr/>
      <dgm:t>
        <a:bodyPr/>
        <a:lstStyle/>
        <a:p>
          <a:endParaRPr lang="en-US"/>
        </a:p>
      </dgm:t>
    </dgm:pt>
    <dgm:pt modelId="{8ECDA460-D623-48CC-B623-E779A0D7DEDB}" type="pres">
      <dgm:prSet presAssocID="{C247014F-F56E-44EF-9659-A960DBF0A879}" presName="dummy" presStyleCnt="0"/>
      <dgm:spPr/>
    </dgm:pt>
    <dgm:pt modelId="{1D0D93C3-2DBB-4B82-B88D-A764EBB9D868}" type="pres">
      <dgm:prSet presAssocID="{C247014F-F56E-44EF-9659-A960DBF0A879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755AE-3648-4B65-A73A-4CD199F008DF}" type="pres">
      <dgm:prSet presAssocID="{3DF9FD39-93AA-4B71-9619-165BDC2AE396}" presName="sibTrans" presStyleLbl="node1" presStyleIdx="1" presStyleCnt="5" custFlipVert="1" custScaleX="36811" custScaleY="15278" custLinFactNeighborX="-3553" custLinFactNeighborY="-27625"/>
      <dgm:spPr/>
      <dgm:t>
        <a:bodyPr/>
        <a:lstStyle/>
        <a:p>
          <a:endParaRPr lang="en-US"/>
        </a:p>
      </dgm:t>
    </dgm:pt>
    <dgm:pt modelId="{A56E5E54-6FD7-4744-A335-EB5052DBD376}" type="pres">
      <dgm:prSet presAssocID="{6F1FC4CB-79E3-4387-B847-8644AE4B620A}" presName="dummy" presStyleCnt="0"/>
      <dgm:spPr/>
    </dgm:pt>
    <dgm:pt modelId="{7DDC9551-FFFB-4F8B-AC41-25535587C893}" type="pres">
      <dgm:prSet presAssocID="{6F1FC4CB-79E3-4387-B847-8644AE4B620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024B5-F645-4739-88CA-D39BE898F366}" type="pres">
      <dgm:prSet presAssocID="{61BE3F94-22F7-4384-849A-514241438800}" presName="sibTrans" presStyleLbl="node1" presStyleIdx="2" presStyleCnt="5" custFlipVert="1" custScaleX="4319" custScaleY="1579" custLinFactNeighborX="22725" custLinFactNeighborY="-77543"/>
      <dgm:spPr/>
      <dgm:t>
        <a:bodyPr/>
        <a:lstStyle/>
        <a:p>
          <a:endParaRPr lang="en-US"/>
        </a:p>
      </dgm:t>
    </dgm:pt>
    <dgm:pt modelId="{69ED00C0-36E8-4FA0-AD19-8E896E6E7D69}" type="pres">
      <dgm:prSet presAssocID="{3B7CB0B6-7197-4C4B-8D35-587C58A85555}" presName="dummy" presStyleCnt="0"/>
      <dgm:spPr/>
    </dgm:pt>
    <dgm:pt modelId="{431B3527-2C10-45B7-B79C-885C7D75944E}" type="pres">
      <dgm:prSet presAssocID="{3B7CB0B6-7197-4C4B-8D35-587C58A8555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02161-8932-4BCE-A034-5C268498B21C}" type="pres">
      <dgm:prSet presAssocID="{D41B8D9B-C229-4241-B948-80BFE4203432}" presName="sibTrans" presStyleLbl="node1" presStyleIdx="3" presStyleCnt="5"/>
      <dgm:spPr/>
      <dgm:t>
        <a:bodyPr/>
        <a:lstStyle/>
        <a:p>
          <a:endParaRPr lang="en-US"/>
        </a:p>
      </dgm:t>
    </dgm:pt>
    <dgm:pt modelId="{5143D727-F683-47B0-BAB1-D8D84674732D}" type="pres">
      <dgm:prSet presAssocID="{EA2C0548-2DE5-452D-961E-8C546D9BB085}" presName="dummy" presStyleCnt="0"/>
      <dgm:spPr/>
    </dgm:pt>
    <dgm:pt modelId="{8AD240B4-5166-44F6-80A9-00A1797276D0}" type="pres">
      <dgm:prSet presAssocID="{EA2C0548-2DE5-452D-961E-8C546D9BB08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3AD44-DE43-499D-877D-7BFDFC363AC1}" type="pres">
      <dgm:prSet presAssocID="{F279C717-F13D-46F1-B636-9D10CE54060E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61F415D-CFD4-4F8D-A396-6DCED0E5B6B1}" type="presOf" srcId="{BE4C9E4B-42BE-492C-B1FF-FD50355B36A4}" destId="{A87CF4AA-16E1-4312-9148-6ADEA38B8D68}" srcOrd="0" destOrd="0" presId="urn:microsoft.com/office/officeart/2005/8/layout/cycle1"/>
    <dgm:cxn modelId="{B94A09DB-3386-41A4-9906-9B54CAA6A4FC}" srcId="{8C375A06-CA75-4473-8666-372EA652FD7D}" destId="{6F1FC4CB-79E3-4387-B847-8644AE4B620A}" srcOrd="2" destOrd="0" parTransId="{72CA148F-0C33-4398-884E-6470CE4112F6}" sibTransId="{61BE3F94-22F7-4384-849A-514241438800}"/>
    <dgm:cxn modelId="{86CB828E-6E2E-4BE2-95B6-25D2A60A3F08}" type="presOf" srcId="{8C375A06-CA75-4473-8666-372EA652FD7D}" destId="{31B7B0CA-B9D7-4634-856A-04E910B2D268}" srcOrd="0" destOrd="0" presId="urn:microsoft.com/office/officeart/2005/8/layout/cycle1"/>
    <dgm:cxn modelId="{EF3FE9F8-ADAF-4D0F-A970-00ECD6CEA7D6}" type="presOf" srcId="{FBF89D71-0509-43EE-A288-4DB6183D8E3F}" destId="{9450B231-7975-444E-B0EE-7D1477BEDA07}" srcOrd="0" destOrd="0" presId="urn:microsoft.com/office/officeart/2005/8/layout/cycle1"/>
    <dgm:cxn modelId="{24EA97BB-11CA-4F1F-9DB7-23E28E2FFBF1}" srcId="{8C375A06-CA75-4473-8666-372EA652FD7D}" destId="{EA2C0548-2DE5-452D-961E-8C546D9BB085}" srcOrd="4" destOrd="0" parTransId="{450ADF8C-CFAB-417B-B36C-EFF21E79F604}" sibTransId="{F279C717-F13D-46F1-B636-9D10CE54060E}"/>
    <dgm:cxn modelId="{1A3D6209-5417-40B5-BF0A-05C264E9100C}" type="presOf" srcId="{F279C717-F13D-46F1-B636-9D10CE54060E}" destId="{B473AD44-DE43-499D-877D-7BFDFC363AC1}" srcOrd="0" destOrd="0" presId="urn:microsoft.com/office/officeart/2005/8/layout/cycle1"/>
    <dgm:cxn modelId="{111CE752-49F0-42CE-A6D1-8BA9DB8E2785}" type="presOf" srcId="{EA2C0548-2DE5-452D-961E-8C546D9BB085}" destId="{8AD240B4-5166-44F6-80A9-00A1797276D0}" srcOrd="0" destOrd="0" presId="urn:microsoft.com/office/officeart/2005/8/layout/cycle1"/>
    <dgm:cxn modelId="{A56E3DFE-B0BF-447C-95D7-AD08889C0608}" type="presOf" srcId="{6F1FC4CB-79E3-4387-B847-8644AE4B620A}" destId="{7DDC9551-FFFB-4F8B-AC41-25535587C893}" srcOrd="0" destOrd="0" presId="urn:microsoft.com/office/officeart/2005/8/layout/cycle1"/>
    <dgm:cxn modelId="{83D4E528-F7F9-4307-95A4-9CECE3E0EA77}" type="presOf" srcId="{3B7CB0B6-7197-4C4B-8D35-587C58A85555}" destId="{431B3527-2C10-45B7-B79C-885C7D75944E}" srcOrd="0" destOrd="0" presId="urn:microsoft.com/office/officeart/2005/8/layout/cycle1"/>
    <dgm:cxn modelId="{4B787F8F-7534-4A60-B0FC-2EC4D8093D5F}" srcId="{8C375A06-CA75-4473-8666-372EA652FD7D}" destId="{C247014F-F56E-44EF-9659-A960DBF0A879}" srcOrd="1" destOrd="0" parTransId="{5CB296AE-A664-45D9-9BDB-82FB5C441C77}" sibTransId="{3DF9FD39-93AA-4B71-9619-165BDC2AE396}"/>
    <dgm:cxn modelId="{B6C9941E-463F-4E90-8DF1-4B33B72BCFD8}" type="presOf" srcId="{C247014F-F56E-44EF-9659-A960DBF0A879}" destId="{1D0D93C3-2DBB-4B82-B88D-A764EBB9D868}" srcOrd="0" destOrd="0" presId="urn:microsoft.com/office/officeart/2005/8/layout/cycle1"/>
    <dgm:cxn modelId="{9C444849-03BE-4022-9656-5FADC1F71749}" srcId="{8C375A06-CA75-4473-8666-372EA652FD7D}" destId="{BE4C9E4B-42BE-492C-B1FF-FD50355B36A4}" srcOrd="0" destOrd="0" parTransId="{3DE81B5B-0C87-40EE-B68A-D2F70BFBD651}" sibTransId="{FBF89D71-0509-43EE-A288-4DB6183D8E3F}"/>
    <dgm:cxn modelId="{76C422AD-701F-4F3B-9A33-B4686CE46FE5}" type="presOf" srcId="{D41B8D9B-C229-4241-B948-80BFE4203432}" destId="{4CA02161-8932-4BCE-A034-5C268498B21C}" srcOrd="0" destOrd="0" presId="urn:microsoft.com/office/officeart/2005/8/layout/cycle1"/>
    <dgm:cxn modelId="{C29A1340-4165-4C4A-88B6-EEB396A05D50}" type="presOf" srcId="{61BE3F94-22F7-4384-849A-514241438800}" destId="{103024B5-F645-4739-88CA-D39BE898F366}" srcOrd="0" destOrd="0" presId="urn:microsoft.com/office/officeart/2005/8/layout/cycle1"/>
    <dgm:cxn modelId="{6E5FD86D-BF85-49B9-9B3C-D5FE968D80FF}" type="presOf" srcId="{3DF9FD39-93AA-4B71-9619-165BDC2AE396}" destId="{D42755AE-3648-4B65-A73A-4CD199F008DF}" srcOrd="0" destOrd="0" presId="urn:microsoft.com/office/officeart/2005/8/layout/cycle1"/>
    <dgm:cxn modelId="{BB574DDE-6B11-4B95-BC53-84F16C5F58C8}" srcId="{8C375A06-CA75-4473-8666-372EA652FD7D}" destId="{3B7CB0B6-7197-4C4B-8D35-587C58A85555}" srcOrd="3" destOrd="0" parTransId="{B0B1B28A-F454-48B1-B2AF-E5518D9E79E6}" sibTransId="{D41B8D9B-C229-4241-B948-80BFE4203432}"/>
    <dgm:cxn modelId="{87138876-5FF3-4ADB-893D-A10FF75EC6CE}" type="presParOf" srcId="{31B7B0CA-B9D7-4634-856A-04E910B2D268}" destId="{17D343A1-E6A3-42C2-A750-883503111CD7}" srcOrd="0" destOrd="0" presId="urn:microsoft.com/office/officeart/2005/8/layout/cycle1"/>
    <dgm:cxn modelId="{DDB5A359-DD06-4F64-A02A-5EC645893611}" type="presParOf" srcId="{31B7B0CA-B9D7-4634-856A-04E910B2D268}" destId="{A87CF4AA-16E1-4312-9148-6ADEA38B8D68}" srcOrd="1" destOrd="0" presId="urn:microsoft.com/office/officeart/2005/8/layout/cycle1"/>
    <dgm:cxn modelId="{276F33D6-AF43-4676-BF17-813CD73942E6}" type="presParOf" srcId="{31B7B0CA-B9D7-4634-856A-04E910B2D268}" destId="{9450B231-7975-444E-B0EE-7D1477BEDA07}" srcOrd="2" destOrd="0" presId="urn:microsoft.com/office/officeart/2005/8/layout/cycle1"/>
    <dgm:cxn modelId="{365F1ED3-DB61-4F7C-9CB0-0C7D5E70129E}" type="presParOf" srcId="{31B7B0CA-B9D7-4634-856A-04E910B2D268}" destId="{8ECDA460-D623-48CC-B623-E779A0D7DEDB}" srcOrd="3" destOrd="0" presId="urn:microsoft.com/office/officeart/2005/8/layout/cycle1"/>
    <dgm:cxn modelId="{90B526DA-8ED1-47CB-BF95-FE7BA80ABCAC}" type="presParOf" srcId="{31B7B0CA-B9D7-4634-856A-04E910B2D268}" destId="{1D0D93C3-2DBB-4B82-B88D-A764EBB9D868}" srcOrd="4" destOrd="0" presId="urn:microsoft.com/office/officeart/2005/8/layout/cycle1"/>
    <dgm:cxn modelId="{6127D48D-C30D-44F6-B1E8-173D545A4A0B}" type="presParOf" srcId="{31B7B0CA-B9D7-4634-856A-04E910B2D268}" destId="{D42755AE-3648-4B65-A73A-4CD199F008DF}" srcOrd="5" destOrd="0" presId="urn:microsoft.com/office/officeart/2005/8/layout/cycle1"/>
    <dgm:cxn modelId="{A73123E4-15E5-4EFB-B8A5-382ADA5C8B5A}" type="presParOf" srcId="{31B7B0CA-B9D7-4634-856A-04E910B2D268}" destId="{A56E5E54-6FD7-4744-A335-EB5052DBD376}" srcOrd="6" destOrd="0" presId="urn:microsoft.com/office/officeart/2005/8/layout/cycle1"/>
    <dgm:cxn modelId="{4300B4CC-CAD3-4F76-8DA1-7200E7A4DA17}" type="presParOf" srcId="{31B7B0CA-B9D7-4634-856A-04E910B2D268}" destId="{7DDC9551-FFFB-4F8B-AC41-25535587C893}" srcOrd="7" destOrd="0" presId="urn:microsoft.com/office/officeart/2005/8/layout/cycle1"/>
    <dgm:cxn modelId="{F6E2D2EE-2B67-4E7C-8C9D-DF1E2B33B568}" type="presParOf" srcId="{31B7B0CA-B9D7-4634-856A-04E910B2D268}" destId="{103024B5-F645-4739-88CA-D39BE898F366}" srcOrd="8" destOrd="0" presId="urn:microsoft.com/office/officeart/2005/8/layout/cycle1"/>
    <dgm:cxn modelId="{328B7A49-F82F-4B5B-9D0F-A48FD4B3A6DC}" type="presParOf" srcId="{31B7B0CA-B9D7-4634-856A-04E910B2D268}" destId="{69ED00C0-36E8-4FA0-AD19-8E896E6E7D69}" srcOrd="9" destOrd="0" presId="urn:microsoft.com/office/officeart/2005/8/layout/cycle1"/>
    <dgm:cxn modelId="{272FE8D0-550C-47B7-BA89-8A2E90E33976}" type="presParOf" srcId="{31B7B0CA-B9D7-4634-856A-04E910B2D268}" destId="{431B3527-2C10-45B7-B79C-885C7D75944E}" srcOrd="10" destOrd="0" presId="urn:microsoft.com/office/officeart/2005/8/layout/cycle1"/>
    <dgm:cxn modelId="{1B2AD66E-3107-4FC9-8DC5-341A815647DF}" type="presParOf" srcId="{31B7B0CA-B9D7-4634-856A-04E910B2D268}" destId="{4CA02161-8932-4BCE-A034-5C268498B21C}" srcOrd="11" destOrd="0" presId="urn:microsoft.com/office/officeart/2005/8/layout/cycle1"/>
    <dgm:cxn modelId="{2CCE9AA0-A781-4095-A61A-915A90B1A233}" type="presParOf" srcId="{31B7B0CA-B9D7-4634-856A-04E910B2D268}" destId="{5143D727-F683-47B0-BAB1-D8D84674732D}" srcOrd="12" destOrd="0" presId="urn:microsoft.com/office/officeart/2005/8/layout/cycle1"/>
    <dgm:cxn modelId="{EAC9C5ED-E27A-46ED-882E-B9EA5436F41B}" type="presParOf" srcId="{31B7B0CA-B9D7-4634-856A-04E910B2D268}" destId="{8AD240B4-5166-44F6-80A9-00A1797276D0}" srcOrd="13" destOrd="0" presId="urn:microsoft.com/office/officeart/2005/8/layout/cycle1"/>
    <dgm:cxn modelId="{4A2FBD40-DCA5-4E52-B211-183D4A7A849E}" type="presParOf" srcId="{31B7B0CA-B9D7-4634-856A-04E910B2D268}" destId="{B473AD44-DE43-499D-877D-7BFDFC363AC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CF4AA-16E1-4312-9148-6ADEA38B8D68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528499" y="29355"/>
        <a:ext cx="1006078" cy="1006078"/>
      </dsp:txXfrm>
    </dsp:sp>
    <dsp:sp modelId="{9450B231-7975-444E-B0EE-7D1477BEDA07}">
      <dsp:nvSpPr>
        <dsp:cNvPr id="0" name=""/>
        <dsp:cNvSpPr/>
      </dsp:nvSpPr>
      <dsp:spPr>
        <a:xfrm>
          <a:off x="1108330" y="289"/>
          <a:ext cx="3879339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D93C3-2DBB-4B82-B88D-A764EBB9D868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4136359" y="1900156"/>
        <a:ext cx="1006078" cy="1006078"/>
      </dsp:txXfrm>
    </dsp:sp>
    <dsp:sp modelId="{D42755AE-3648-4B65-A73A-4CD199F008DF}">
      <dsp:nvSpPr>
        <dsp:cNvPr id="0" name=""/>
        <dsp:cNvSpPr/>
      </dsp:nvSpPr>
      <dsp:spPr>
        <a:xfrm flipV="1">
          <a:off x="2219800" y="556081"/>
          <a:ext cx="1388385" cy="576233"/>
        </a:xfrm>
        <a:prstGeom prst="left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2">
            <a:hueOff val="-3600000"/>
            <a:satOff val="-12501"/>
            <a:lumOff val="1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C9551-FFFB-4F8B-AC41-25535587C893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2544960" y="3056374"/>
        <a:ext cx="1006078" cy="1006078"/>
      </dsp:txXfrm>
    </dsp:sp>
    <dsp:sp modelId="{103024B5-F645-4739-88CA-D39BE898F366}">
      <dsp:nvSpPr>
        <dsp:cNvPr id="0" name=""/>
        <dsp:cNvSpPr/>
      </dsp:nvSpPr>
      <dsp:spPr>
        <a:xfrm flipV="1">
          <a:off x="3823660" y="-29777"/>
          <a:ext cx="162897" cy="59554"/>
        </a:xfrm>
        <a:prstGeom prst="left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2">
            <a:hueOff val="-7200000"/>
            <a:satOff val="-25001"/>
            <a:lumOff val="3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B3527-2C10-45B7-B79C-885C7D75944E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953562" y="1900156"/>
        <a:ext cx="1006078" cy="1006078"/>
      </dsp:txXfrm>
    </dsp:sp>
    <dsp:sp modelId="{4CA02161-8932-4BCE-A034-5C268498B21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2">
            <a:hueOff val="-10800000"/>
            <a:satOff val="-37502"/>
            <a:lumOff val="45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240B4-5166-44F6-80A9-00A1797276D0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1561422" y="29355"/>
        <a:ext cx="1006078" cy="1006078"/>
      </dsp:txXfrm>
    </dsp:sp>
    <dsp:sp modelId="{B473AD44-DE43-499D-877D-7BFDFC363AC1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2">
            <a:hueOff val="-14400000"/>
            <a:satOff val="-50003"/>
            <a:lumOff val="6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828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1200" y="2514600"/>
            <a:ext cx="8839200" cy="1066800"/>
          </a:xfrm>
        </p:spPr>
        <p:txBody>
          <a:bodyPr anchor="b"/>
          <a:lstStyle>
            <a:lvl1pPr>
              <a:defRPr>
                <a:solidFill>
                  <a:srgbClr val="F1BE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11200" y="3581400"/>
            <a:ext cx="83312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solidFill>
                  <a:srgbClr val="6E625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83634" y="34893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711200" y="830264"/>
            <a:ext cx="62992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1295400"/>
            <a:ext cx="5181600" cy="381000"/>
          </a:xfrm>
        </p:spPr>
        <p:txBody>
          <a:bodyPr/>
          <a:lstStyle>
            <a:lvl1pPr marL="0" indent="0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Unit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29216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667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7797800" cy="5029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9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0668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0668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5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8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12192000" cy="7620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066800"/>
            <a:ext cx="1016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83634" y="348932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pic>
        <p:nvPicPr>
          <p:cNvPr id="9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711200" y="6365928"/>
            <a:ext cx="4267200" cy="26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689851" y="63103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8102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CE1126"/>
          </a:solidFill>
          <a:latin typeface="Univers 67 Condensed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8102E"/>
        </a:buClr>
        <a:buSzPct val="80000"/>
        <a:buFont typeface="Times" charset="0"/>
        <a:buChar char="•"/>
        <a:defRPr sz="2600">
          <a:solidFill>
            <a:srgbClr val="6E6259"/>
          </a:solidFill>
          <a:latin typeface="+mn-lt"/>
          <a:ea typeface="Geneva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2600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tiff"/><Relationship Id="rId4" Type="http://schemas.openxmlformats.org/officeDocument/2006/relationships/diagramLayout" Target="../diagrams/layout1.xml"/><Relationship Id="rId9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</a:t>
            </a:r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7600" y="1066799"/>
            <a:ext cx="10160000" cy="4909457"/>
          </a:xfrm>
        </p:spPr>
        <p:txBody>
          <a:bodyPr/>
          <a:lstStyle/>
          <a:p>
            <a:r>
              <a:rPr lang="en-US" dirty="0"/>
              <a:t>My name</a:t>
            </a:r>
          </a:p>
          <a:p>
            <a:pPr lvl="1"/>
            <a:r>
              <a:rPr lang="en-US" dirty="0"/>
              <a:t>Name can tell a lot</a:t>
            </a:r>
          </a:p>
          <a:p>
            <a:pPr lvl="1"/>
            <a:r>
              <a:rPr lang="en-US" dirty="0"/>
              <a:t>Gender, Ethnicity, Age, Religion, …</a:t>
            </a:r>
          </a:p>
          <a:p>
            <a:pPr lvl="1"/>
            <a:r>
              <a:rPr lang="en-US" dirty="0"/>
              <a:t>Important feature for many NLP tasks</a:t>
            </a:r>
          </a:p>
          <a:p>
            <a:r>
              <a:rPr lang="en-US" dirty="0"/>
              <a:t>My background</a:t>
            </a:r>
          </a:p>
          <a:p>
            <a:pPr lvl="1"/>
            <a:r>
              <a:rPr lang="en-US" dirty="0" smtClean="0"/>
              <a:t>BS. Math</a:t>
            </a:r>
            <a:endParaRPr lang="en-US" dirty="0"/>
          </a:p>
          <a:p>
            <a:pPr lvl="1"/>
            <a:r>
              <a:rPr lang="en-US" dirty="0" smtClean="0"/>
              <a:t>MS. Stats</a:t>
            </a:r>
          </a:p>
          <a:p>
            <a:pPr lvl="1"/>
            <a:r>
              <a:rPr lang="en-US" dirty="0" smtClean="0"/>
              <a:t>PhD. CS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13" y="3591636"/>
            <a:ext cx="3739924" cy="2504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5" y="1134268"/>
            <a:ext cx="1611085" cy="1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-- Information extraction</a:t>
            </a:r>
          </a:p>
          <a:p>
            <a:r>
              <a:rPr lang="en-US" dirty="0"/>
              <a:t>Generation models</a:t>
            </a:r>
          </a:p>
          <a:p>
            <a:r>
              <a:rPr lang="en-US" dirty="0"/>
              <a:t>Applied ML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  <a:p>
            <a:endParaRPr lang="en-US" dirty="0"/>
          </a:p>
        </p:txBody>
      </p:sp>
      <p:pic>
        <p:nvPicPr>
          <p:cNvPr id="5" name="Picture 2" descr="https://www.researchgate.net/profile/Martin-Krallinger/publication/224707754/figure/fig1/AS:302757090217984@1449194323250/Text-mining-and-the-biocuration-workflow-main-tasks-of-a-canonical-annotation-workflow_Q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06" y="232729"/>
            <a:ext cx="4915294" cy="491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BCBB17-76EB-4291-88A4-E2DA42865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899329"/>
              </p:ext>
            </p:extLst>
          </p:nvPr>
        </p:nvGraphicFramePr>
        <p:xfrm>
          <a:off x="1085974" y="29044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D85CDF0-8E62-47A2-A95F-BE05FA757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776992"/>
            <a:ext cx="2139044" cy="21390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9EB50F5-B22F-421C-9798-BEF85F14749B}"/>
              </a:ext>
            </a:extLst>
          </p:cNvPr>
          <p:cNvGrpSpPr/>
          <p:nvPr/>
        </p:nvGrpSpPr>
        <p:grpSpPr>
          <a:xfrm>
            <a:off x="5802404" y="3304164"/>
            <a:ext cx="1742662" cy="2791836"/>
            <a:chOff x="7078577" y="2681109"/>
            <a:chExt cx="1742662" cy="27918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55F754-4D16-49E8-965E-B07E86BA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100632" y="2681109"/>
              <a:ext cx="1513639" cy="186955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44ED8-B32C-477B-A9C9-BDD1B9C97205}"/>
                </a:ext>
              </a:extLst>
            </p:cNvPr>
            <p:cNvSpPr txBox="1"/>
            <p:nvPr/>
          </p:nvSpPr>
          <p:spPr>
            <a:xfrm>
              <a:off x="7078577" y="4641948"/>
              <a:ext cx="1742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Knowledge &amp; Insights</a:t>
              </a:r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55345-EF57-407D-9640-D0A2B3D034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6272" y="2620374"/>
            <a:ext cx="2529508" cy="17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582400" cy="1401228"/>
          </a:xfrm>
        </p:spPr>
        <p:txBody>
          <a:bodyPr/>
          <a:lstStyle/>
          <a:p>
            <a:r>
              <a:rPr lang="en-US" dirty="0"/>
              <a:t>SIMCODES Project: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Developing </a:t>
            </a:r>
            <a:r>
              <a:rPr lang="en-US" dirty="0"/>
              <a:t>components for automating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014" y="1632856"/>
            <a:ext cx="6164036" cy="4498523"/>
          </a:xfrm>
        </p:spPr>
        <p:txBody>
          <a:bodyPr/>
          <a:lstStyle/>
          <a:p>
            <a:r>
              <a:rPr lang="en-US" dirty="0"/>
              <a:t>Mentee</a:t>
            </a:r>
            <a:r>
              <a:rPr lang="en-US" dirty="0" smtClean="0"/>
              <a:t>: Gabriela </a:t>
            </a:r>
            <a:r>
              <a:rPr lang="en-US" dirty="0"/>
              <a:t>and </a:t>
            </a:r>
            <a:r>
              <a:rPr lang="en-US" dirty="0" err="1"/>
              <a:t>Devarsh</a:t>
            </a:r>
            <a:r>
              <a:rPr lang="en-US" dirty="0"/>
              <a:t> 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for identifying amino acids in a protein.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for splitting a protein by amino acid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Idea: protein as an unnatural language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  <a:p>
            <a:endParaRPr lang="en-US" dirty="0"/>
          </a:p>
        </p:txBody>
      </p:sp>
      <p:pic>
        <p:nvPicPr>
          <p:cNvPr id="6" name="Picture 5" descr="A diagram of a chemical formula&#10;&#10;AI-generated content may be incorrect.">
            <a:extLst>
              <a:ext uri="{FF2B5EF4-FFF2-40B4-BE49-F238E27FC236}">
                <a16:creationId xmlns:a16="http://schemas.microsoft.com/office/drawing/2014/main" id="{4B928EE3-5480-A195-5C76-5E8F7222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44" y="1553628"/>
            <a:ext cx="3847112" cy="45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18CAE3898994FAB247E2CCD1B148B" ma:contentTypeVersion="39" ma:contentTypeDescription="Create a new document." ma:contentTypeScope="" ma:versionID="3bbc55b3155cd471b3a15f69a34d3a0e">
  <xsd:schema xmlns:xsd="http://www.w3.org/2001/XMLSchema" xmlns:xs="http://www.w3.org/2001/XMLSchema" xmlns:p="http://schemas.microsoft.com/office/2006/metadata/properties" xmlns:ns3="7412b504-485f-4eaf-a42a-3d3c57f68c2c" xmlns:ns4="e159a28f-02d5-4282-a89c-cd53759e3099" targetNamespace="http://schemas.microsoft.com/office/2006/metadata/properties" ma:root="true" ma:fieldsID="25dba92a01b1e6a2f4156c29c77bd84b" ns3:_="" ns4:_="">
    <xsd:import namespace="7412b504-485f-4eaf-a42a-3d3c57f68c2c"/>
    <xsd:import namespace="e159a28f-02d5-4282-a89c-cd53759e30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2b504-485f-4eaf-a42a-3d3c57f68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9" nillable="true" ma:displayName="Notebook Type" ma:internalName="NotebookType">
      <xsd:simpleType>
        <xsd:restriction base="dms:Text"/>
      </xsd:simpleType>
    </xsd:element>
    <xsd:element name="FolderType" ma:index="20" nillable="true" ma:displayName="Folder Type" ma:internalName="FolderType">
      <xsd:simpleType>
        <xsd:restriction base="dms:Text"/>
      </xsd:simpleType>
    </xsd:element>
    <xsd:element name="CultureName" ma:index="21" nillable="true" ma:displayName="Culture Name" ma:internalName="CultureName">
      <xsd:simpleType>
        <xsd:restriction base="dms:Text"/>
      </xsd:simpleType>
    </xsd:element>
    <xsd:element name="AppVersion" ma:index="22" nillable="true" ma:displayName="App Version" ma:internalName="AppVersion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Owner" ma:index="24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5" nillable="true" ma:displayName="Math Settings" ma:internalName="Math_Settings">
      <xsd:simpleType>
        <xsd:restriction base="dms:Text"/>
      </xsd:simpleType>
    </xsd:element>
    <xsd:element name="DefaultSectionNames" ma:index="2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7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7" nillable="true" ma:displayName="Is Collaboration Space Locked" ma:internalName="Is_Collaboration_Space_Locked">
      <xsd:simpleType>
        <xsd:restriction base="dms:Boolean"/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Teams_Channel_Section_Location" ma:index="39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4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MediaServiceLocation" ma:index="42" nillable="true" ma:displayName="Location" ma:internalName="MediaServiceLocation" ma:readOnly="true">
      <xsd:simpleType>
        <xsd:restriction base="dms:Text"/>
      </xsd:simpleType>
    </xsd:element>
    <xsd:element name="MediaServiceSearchProperties" ma:index="4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  <xsd:element name="MediaServiceObjectDetectorVersions" ma:index="4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9a28f-02d5-4282-a89c-cd53759e30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7412b504-485f-4eaf-a42a-3d3c57f68c2c" xsi:nil="true"/>
    <Self_Registration_Enabled xmlns="7412b504-485f-4eaf-a42a-3d3c57f68c2c" xsi:nil="true"/>
    <Teachers xmlns="7412b504-485f-4eaf-a42a-3d3c57f68c2c">
      <UserInfo>
        <DisplayName/>
        <AccountId xsi:nil="true"/>
        <AccountType/>
      </UserInfo>
    </Teachers>
    <Students xmlns="7412b504-485f-4eaf-a42a-3d3c57f68c2c">
      <UserInfo>
        <DisplayName/>
        <AccountId xsi:nil="true"/>
        <AccountType/>
      </UserInfo>
    </Students>
    <Student_Groups xmlns="7412b504-485f-4eaf-a42a-3d3c57f68c2c">
      <UserInfo>
        <DisplayName/>
        <AccountId xsi:nil="true"/>
        <AccountType/>
      </UserInfo>
    </Student_Groups>
    <Is_Collaboration_Space_Locked xmlns="7412b504-485f-4eaf-a42a-3d3c57f68c2c" xsi:nil="true"/>
    <Teams_Channel_Section_Location xmlns="7412b504-485f-4eaf-a42a-3d3c57f68c2c" xsi:nil="true"/>
    <Math_Settings xmlns="7412b504-485f-4eaf-a42a-3d3c57f68c2c" xsi:nil="true"/>
    <Has_Teacher_Only_SectionGroup xmlns="7412b504-485f-4eaf-a42a-3d3c57f68c2c" xsi:nil="true"/>
    <LMS_Mappings xmlns="7412b504-485f-4eaf-a42a-3d3c57f68c2c" xsi:nil="true"/>
    <Invited_Teachers xmlns="7412b504-485f-4eaf-a42a-3d3c57f68c2c" xsi:nil="true"/>
    <FolderType xmlns="7412b504-485f-4eaf-a42a-3d3c57f68c2c" xsi:nil="true"/>
    <Owner xmlns="7412b504-485f-4eaf-a42a-3d3c57f68c2c">
      <UserInfo>
        <DisplayName/>
        <AccountId xsi:nil="true"/>
        <AccountType/>
      </UserInfo>
    </Owner>
    <Distribution_Groups xmlns="7412b504-485f-4eaf-a42a-3d3c57f68c2c" xsi:nil="true"/>
    <AppVersion xmlns="7412b504-485f-4eaf-a42a-3d3c57f68c2c" xsi:nil="true"/>
    <TeamsChannelId xmlns="7412b504-485f-4eaf-a42a-3d3c57f68c2c" xsi:nil="true"/>
    <DefaultSectionNames xmlns="7412b504-485f-4eaf-a42a-3d3c57f68c2c" xsi:nil="true"/>
    <NotebookType xmlns="7412b504-485f-4eaf-a42a-3d3c57f68c2c" xsi:nil="true"/>
    <Invited_Students xmlns="7412b504-485f-4eaf-a42a-3d3c57f68c2c" xsi:nil="true"/>
    <IsNotebookLocked xmlns="7412b504-485f-4eaf-a42a-3d3c57f68c2c" xsi:nil="true"/>
    <_activity xmlns="7412b504-485f-4eaf-a42a-3d3c57f68c2c" xsi:nil="true"/>
    <CultureName xmlns="7412b504-485f-4eaf-a42a-3d3c57f68c2c" xsi:nil="true"/>
  </documentManagement>
</p:properties>
</file>

<file path=customXml/itemProps1.xml><?xml version="1.0" encoding="utf-8"?>
<ds:datastoreItem xmlns:ds="http://schemas.openxmlformats.org/officeDocument/2006/customXml" ds:itemID="{6889FF98-A286-4B76-AA5D-1F7F3AF58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12b504-485f-4eaf-a42a-3d3c57f68c2c"/>
    <ds:schemaRef ds:uri="e159a28f-02d5-4282-a89c-cd53759e3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6991E0-85B7-4097-BBBD-1A5C174865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D4076-D671-4268-860D-EDD202B91CF3}">
  <ds:schemaRefs>
    <ds:schemaRef ds:uri="http://schemas.microsoft.com/office/2006/metadata/properties"/>
    <ds:schemaRef ds:uri="http://purl.org/dc/elements/1.1/"/>
    <ds:schemaRef ds:uri="http://purl.org/dc/terms/"/>
    <ds:schemaRef ds:uri="e159a28f-02d5-4282-a89c-cd53759e3099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412b504-485f-4eaf-a42a-3d3c57f68c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EMNLP2023_CoRec_oral</Template>
  <TotalTime>20</TotalTime>
  <Words>95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Geneva</vt:lpstr>
      <vt:lpstr>Univers 65</vt:lpstr>
      <vt:lpstr>Univers 67 CondensedBold</vt:lpstr>
      <vt:lpstr>Times</vt:lpstr>
      <vt:lpstr>PowerPoint</vt:lpstr>
      <vt:lpstr>Qi Li</vt:lpstr>
      <vt:lpstr>My research</vt:lpstr>
      <vt:lpstr>SIMCODES Project:  Developing components for automating fragmentation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 [COM S]</dc:creator>
  <cp:lastModifiedBy>Li, Qi [COM S]</cp:lastModifiedBy>
  <cp:revision>3</cp:revision>
  <dcterms:created xsi:type="dcterms:W3CDTF">2025-05-12T17:41:04Z</dcterms:created>
  <dcterms:modified xsi:type="dcterms:W3CDTF">2025-05-12T18:01:08Z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0x010100E6A18CAE3898994FAB247E2CCD1B148B</vt:lpwstr>
  </property>
</Properties>
</file>