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8" r:id="rId8"/>
    <p:sldId id="275" r:id="rId9"/>
    <p:sldId id="269" r:id="rId10"/>
    <p:sldId id="262" r:id="rId11"/>
    <p:sldId id="265" r:id="rId12"/>
    <p:sldId id="273" r:id="rId13"/>
    <p:sldId id="266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59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A9F8-15DE-4A97-B716-37B98FA64785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E33-F3B1-483C-9BA8-7D25A17C9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29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A9F8-15DE-4A97-B716-37B98FA64785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E33-F3B1-483C-9BA8-7D25A17C9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30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A9F8-15DE-4A97-B716-37B98FA64785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E33-F3B1-483C-9BA8-7D25A17C9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24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A9F8-15DE-4A97-B716-37B98FA64785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E33-F3B1-483C-9BA8-7D25A17C9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44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A9F8-15DE-4A97-B716-37B98FA64785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E33-F3B1-483C-9BA8-7D25A17C9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80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A9F8-15DE-4A97-B716-37B98FA64785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E33-F3B1-483C-9BA8-7D25A17C9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93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A9F8-15DE-4A97-B716-37B98FA64785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E33-F3B1-483C-9BA8-7D25A17C9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A9F8-15DE-4A97-B716-37B98FA64785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E33-F3B1-483C-9BA8-7D25A17C9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0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A9F8-15DE-4A97-B716-37B98FA64785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E33-F3B1-483C-9BA8-7D25A17C9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46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A9F8-15DE-4A97-B716-37B98FA64785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E33-F3B1-483C-9BA8-7D25A17C9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71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A9F8-15DE-4A97-B716-37B98FA64785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E33-F3B1-483C-9BA8-7D25A17C9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96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9A9F8-15DE-4A97-B716-37B98FA64785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5E33-F3B1-483C-9BA8-7D25A17C9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59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Introduction to Programming : Program Flow(3)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최병재</a:t>
            </a:r>
            <a:endParaRPr lang="en-US" altLang="ko-KR" dirty="0" smtClean="0"/>
          </a:p>
          <a:p>
            <a:r>
              <a:rPr lang="en-US" altLang="ko-KR" dirty="0" smtClean="0"/>
              <a:t>2017.06.21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1498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 loop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While loop</a:t>
            </a:r>
            <a:r>
              <a:rPr lang="ko-KR" altLang="en-US" dirty="0" smtClean="0"/>
              <a:t>는 반복문의 일종이나 </a:t>
            </a:r>
            <a:r>
              <a:rPr lang="en-US" altLang="ko-KR" dirty="0" smtClean="0"/>
              <a:t>for loop</a:t>
            </a:r>
            <a:r>
              <a:rPr lang="ko-KR" altLang="en-US" dirty="0" smtClean="0"/>
              <a:t>와는 다름</a:t>
            </a:r>
            <a:endParaRPr lang="en-US" altLang="ko-KR" dirty="0" smtClean="0"/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특정 조건이 만족될 때까지 반복</a:t>
            </a:r>
            <a:r>
              <a:rPr lang="en-US" altLang="ko-KR" dirty="0" smtClean="0"/>
              <a:t>”</a:t>
            </a:r>
          </a:p>
          <a:p>
            <a:r>
              <a:rPr lang="ko-KR" altLang="en-US" dirty="0" smtClean="0"/>
              <a:t>이론적으로 </a:t>
            </a:r>
            <a:r>
              <a:rPr lang="en-US" altLang="ko-KR" dirty="0" smtClean="0"/>
              <a:t>For loop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While loop</a:t>
            </a:r>
            <a:r>
              <a:rPr lang="ko-KR" altLang="en-US" dirty="0" smtClean="0"/>
              <a:t>가 할 수 있는 일은 동일함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무엇이 더 간편한지의 문제</a:t>
            </a:r>
            <a:endParaRPr lang="en-US" altLang="ko-KR" dirty="0" smtClean="0"/>
          </a:p>
          <a:p>
            <a:pPr marL="0" indent="0">
              <a:buNone/>
            </a:pPr>
            <a:endParaRPr lang="nn-NO" altLang="ko-KR" dirty="0"/>
          </a:p>
          <a:p>
            <a:pPr marL="0" indent="0">
              <a:buNone/>
            </a:pPr>
            <a:r>
              <a:rPr lang="nn-NO" altLang="ko-KR" dirty="0"/>
              <a:t>i = 1</a:t>
            </a:r>
          </a:p>
          <a:p>
            <a:pPr marL="0" indent="0">
              <a:buNone/>
            </a:pPr>
            <a:r>
              <a:rPr lang="nn-NO" altLang="ko-KR" dirty="0"/>
              <a:t>sum = 0</a:t>
            </a:r>
          </a:p>
          <a:p>
            <a:endParaRPr lang="nn-NO" altLang="ko-KR" dirty="0"/>
          </a:p>
          <a:p>
            <a:pPr marL="0" indent="0">
              <a:buNone/>
            </a:pPr>
            <a:r>
              <a:rPr lang="nn-NO" altLang="ko-KR" dirty="0"/>
              <a:t>while(i&lt;=100</a:t>
            </a:r>
            <a:r>
              <a:rPr lang="nn-NO" altLang="ko-KR" dirty="0" smtClean="0"/>
              <a:t>):</a:t>
            </a:r>
          </a:p>
          <a:p>
            <a:pPr marL="0" indent="0">
              <a:buNone/>
            </a:pPr>
            <a:r>
              <a:rPr lang="nn-NO" altLang="ko-KR" dirty="0" smtClean="0"/>
              <a:t>	sum </a:t>
            </a:r>
            <a:r>
              <a:rPr lang="nn-NO" altLang="ko-KR" dirty="0"/>
              <a:t>+= i</a:t>
            </a:r>
          </a:p>
          <a:p>
            <a:pPr marL="0" indent="0">
              <a:buNone/>
            </a:pPr>
            <a:r>
              <a:rPr lang="nn-NO" altLang="ko-KR" dirty="0" smtClean="0"/>
              <a:t>	i </a:t>
            </a:r>
            <a:r>
              <a:rPr lang="nn-NO" altLang="ko-KR" dirty="0"/>
              <a:t>= i+1</a:t>
            </a:r>
          </a:p>
          <a:p>
            <a:pPr marL="0" indent="0">
              <a:buNone/>
            </a:pPr>
            <a:endParaRPr lang="nn-NO" altLang="ko-KR" dirty="0"/>
          </a:p>
          <a:p>
            <a:pPr marL="0" indent="0">
              <a:buNone/>
            </a:pPr>
            <a:r>
              <a:rPr lang="nn-NO" altLang="ko-KR" dirty="0"/>
              <a:t>print(sum)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5081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If(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):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Do Something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조건이 충족되면 </a:t>
            </a:r>
            <a:r>
              <a:rPr lang="en-US" altLang="ko-KR" dirty="0" smtClean="0"/>
              <a:t>Do Something</a:t>
            </a:r>
          </a:p>
          <a:p>
            <a:pPr marL="0" indent="0">
              <a:buNone/>
            </a:pPr>
            <a:r>
              <a:rPr lang="ko-KR" altLang="en-US" dirty="0" smtClean="0"/>
              <a:t>충족되지 않으면</a:t>
            </a:r>
            <a:r>
              <a:rPr lang="en-US" altLang="ko-KR" dirty="0" smtClean="0"/>
              <a:t>??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1630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Comparison Operator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8008620" cy="193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3789040"/>
            <a:ext cx="7992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If( x == y):</a:t>
            </a:r>
          </a:p>
          <a:p>
            <a:r>
              <a:rPr lang="en-US" altLang="ko-KR" sz="2400" dirty="0" smtClean="0"/>
              <a:t>	</a:t>
            </a:r>
            <a:r>
              <a:rPr lang="ko-KR" altLang="en-US" sz="2400" dirty="0" err="1" smtClean="0"/>
              <a:t>어쩌구저쩌구</a:t>
            </a:r>
            <a:endParaRPr lang="en-US" altLang="ko-KR" sz="2400" dirty="0" smtClean="0"/>
          </a:p>
          <a:p>
            <a:r>
              <a:rPr lang="en-US" altLang="ko-KR" sz="2400" dirty="0" smtClean="0"/>
              <a:t>If(x &gt;=y):</a:t>
            </a:r>
          </a:p>
          <a:p>
            <a:r>
              <a:rPr lang="en-US" altLang="ko-KR" sz="2400" dirty="0"/>
              <a:t>	</a:t>
            </a:r>
            <a:r>
              <a:rPr lang="ko-KR" altLang="en-US" sz="2400" dirty="0" err="1" smtClean="0"/>
              <a:t>어쩌구저쩌구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조건에는 항상 비교 연산자를 이용해야 한다</a:t>
            </a:r>
            <a:r>
              <a:rPr lang="en-US" altLang="ko-KR" sz="2400" dirty="0" smtClean="0"/>
              <a:t>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3440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Break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반복을 강제로 중단시킴</a:t>
            </a:r>
            <a:r>
              <a:rPr lang="en-US" altLang="ko-KR" dirty="0" smtClean="0"/>
              <a:t>; </a:t>
            </a:r>
            <a:r>
              <a:rPr lang="ko-KR" altLang="en-US" dirty="0" smtClean="0"/>
              <a:t>대부분의 경우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문과 조합됨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80928"/>
            <a:ext cx="8767064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5892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List : </a:t>
            </a:r>
            <a:r>
              <a:rPr lang="ko-KR" altLang="en-US" dirty="0" smtClean="0"/>
              <a:t>여러 개의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들을 하나로 모아놓은 것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Ex) numbers = [2,4,6,8,10]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# Iterator??</a:t>
            </a:r>
          </a:p>
          <a:p>
            <a:pPr marL="0" indent="0">
              <a:buNone/>
            </a:pPr>
            <a:r>
              <a:rPr lang="en-US" altLang="ko-KR" dirty="0" smtClean="0"/>
              <a:t>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numbers: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print(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# Iterator</a:t>
            </a:r>
            <a:r>
              <a:rPr lang="ko-KR" altLang="en-US" dirty="0" smtClean="0"/>
              <a:t>와 결합하면 굉장히 강력한 도구가 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굳이 리스트의 총 개수를 알 필요가 없음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5821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까지 </a:t>
            </a:r>
            <a:r>
              <a:rPr lang="ko-KR" altLang="en-US" u="sng" dirty="0" smtClean="0"/>
              <a:t>모든 소수</a:t>
            </a:r>
            <a:r>
              <a:rPr lang="en-US" altLang="ko-KR" u="sng" dirty="0" smtClean="0"/>
              <a:t>(Prime number)</a:t>
            </a:r>
            <a:r>
              <a:rPr lang="ko-KR" altLang="en-US" u="sng" dirty="0" smtClean="0"/>
              <a:t>를 </a:t>
            </a:r>
            <a:r>
              <a:rPr lang="ko-KR" altLang="en-US" dirty="0" smtClean="0"/>
              <a:t>출력하는 프로그램을 만드세요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더 알아야 할 것들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소수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과 자기 자신 이외의 수로는 나누어지지 않는 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2. %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(operator) : </a:t>
            </a:r>
            <a:r>
              <a:rPr lang="ko-KR" altLang="en-US" dirty="0" smtClean="0"/>
              <a:t>나누고 난 나머지를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3. for </a:t>
            </a:r>
            <a:r>
              <a:rPr lang="ko-KR" altLang="en-US" dirty="0" smtClean="0"/>
              <a:t>문은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시작한다는 것 잊지 마세요</a:t>
            </a:r>
            <a:r>
              <a:rPr lang="en-US" altLang="ko-KR" dirty="0" smtClean="0"/>
              <a:t>!</a:t>
            </a:r>
          </a:p>
          <a:p>
            <a:pPr marL="0" indent="0">
              <a:buNone/>
            </a:pPr>
            <a:r>
              <a:rPr lang="en-US" altLang="ko-KR" dirty="0" smtClean="0"/>
              <a:t>( </a:t>
            </a:r>
            <a:r>
              <a:rPr lang="ko-KR" altLang="en-US" dirty="0" smtClean="0"/>
              <a:t>다른 수부터 시작하게 하려면 어떻게 해야 할까요</a:t>
            </a:r>
            <a:r>
              <a:rPr lang="en-US" altLang="ko-KR" dirty="0" smtClean="0"/>
              <a:t>?)</a:t>
            </a:r>
          </a:p>
          <a:p>
            <a:pPr marL="0" indent="0">
              <a:buNone/>
            </a:pPr>
            <a:r>
              <a:rPr lang="en-US" altLang="ko-KR" dirty="0" smtClean="0"/>
              <a:t> 4. “</a:t>
            </a:r>
            <a:r>
              <a:rPr lang="ko-KR" altLang="en-US" dirty="0" smtClean="0"/>
              <a:t>효율성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신경쓰지</a:t>
            </a:r>
            <a:r>
              <a:rPr lang="ko-KR" altLang="en-US" dirty="0" smtClean="0"/>
              <a:t> 말고 코드를 짜 보세요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44365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예시답안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print(1</a:t>
            </a:r>
            <a:r>
              <a:rPr lang="en-US" altLang="ko-KR" dirty="0" smtClean="0"/>
              <a:t>) </a:t>
            </a:r>
            <a:r>
              <a:rPr lang="en-US" altLang="ko-KR" dirty="0" smtClean="0">
                <a:solidFill>
                  <a:srgbClr val="FF0000"/>
                </a:solidFill>
              </a:rPr>
              <a:t>#Exceptions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print(2)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range(3,101):</a:t>
            </a:r>
          </a:p>
          <a:p>
            <a:pPr marL="0" indent="0">
              <a:buNone/>
            </a:pPr>
            <a:r>
              <a:rPr lang="en-US" altLang="ko-KR" dirty="0"/>
              <a:t>    for j in range(2,i):</a:t>
            </a:r>
          </a:p>
          <a:p>
            <a:pPr marL="0" indent="0">
              <a:buNone/>
            </a:pPr>
            <a:r>
              <a:rPr lang="en-US" altLang="ko-KR" dirty="0"/>
              <a:t>        if(</a:t>
            </a:r>
            <a:r>
              <a:rPr lang="en-US" altLang="ko-KR" dirty="0" err="1"/>
              <a:t>i</a:t>
            </a:r>
            <a:r>
              <a:rPr lang="en-US" altLang="ko-KR" dirty="0"/>
              <a:t> % j == 0):</a:t>
            </a:r>
          </a:p>
          <a:p>
            <a:pPr marL="0" indent="0">
              <a:buNone/>
            </a:pPr>
            <a:r>
              <a:rPr lang="en-US" altLang="ko-KR" dirty="0"/>
              <a:t>            break;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break;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764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Program Flow(</a:t>
            </a:r>
            <a:r>
              <a:rPr lang="ko-KR" altLang="en-US" dirty="0" smtClean="0"/>
              <a:t>프로그램 순서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/>
          <a:lstStyle/>
          <a:p>
            <a:r>
              <a:rPr lang="ko-KR" altLang="en-US" dirty="0" smtClean="0"/>
              <a:t>프로그램이 주어진 문제를 어떻게 해결해야 하는지 기술해놓은 절차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알고리즘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026" name="Picture 2" descr="https://upload.wikimedia.org/wikipedia/commons/thumb/c/c4/LampFlowchart_ko.svg/220px-LampFlowchart_k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24944"/>
            <a:ext cx="2429070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75856" y="2996952"/>
            <a:ext cx="54726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그림으로 그리면 순서도</a:t>
            </a:r>
            <a:r>
              <a:rPr lang="en-US" altLang="ko-KR" sz="3200" dirty="0" smtClean="0"/>
              <a:t>(Flowchart)</a:t>
            </a:r>
            <a:r>
              <a:rPr lang="ko-KR" altLang="en-US" sz="3200" dirty="0" smtClean="0"/>
              <a:t>가 됨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4365104"/>
            <a:ext cx="54726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지루한 이야기는 여기까지</a:t>
            </a:r>
            <a:r>
              <a:rPr lang="en-US" altLang="ko-KR" sz="3200" dirty="0" smtClean="0"/>
              <a:t>!</a:t>
            </a:r>
          </a:p>
          <a:p>
            <a:r>
              <a:rPr lang="ko-KR" altLang="en-US" sz="3200" dirty="0" smtClean="0"/>
              <a:t>실전을 통해 알아봅시다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6732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Hello, Little Turtles!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&gt;&gt;&gt;import turtle</a:t>
            </a:r>
          </a:p>
          <a:p>
            <a:pPr marL="0" indent="0">
              <a:buNone/>
            </a:pPr>
            <a:r>
              <a:rPr lang="en-US" altLang="ko-KR" dirty="0" smtClean="0"/>
              <a:t>a = turtle</a:t>
            </a:r>
          </a:p>
          <a:p>
            <a:pPr marL="0" indent="0">
              <a:buNone/>
            </a:pPr>
            <a:r>
              <a:rPr lang="en-US" altLang="ko-KR" dirty="0" err="1" smtClean="0"/>
              <a:t>a.forward</a:t>
            </a:r>
            <a:r>
              <a:rPr lang="en-US" altLang="ko-KR" dirty="0" smtClean="0"/>
              <a:t>(30</a:t>
            </a:r>
            <a:r>
              <a:rPr lang="en-US" altLang="ko-KR" dirty="0" smtClean="0"/>
              <a:t>) </a:t>
            </a:r>
            <a:r>
              <a:rPr lang="en-US" altLang="ko-KR" dirty="0" smtClean="0">
                <a:solidFill>
                  <a:srgbClr val="FF0000"/>
                </a:solidFill>
              </a:rPr>
              <a:t># distance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err="1" smtClean="0"/>
              <a:t>a.left</a:t>
            </a:r>
            <a:r>
              <a:rPr lang="en-US" altLang="ko-KR" dirty="0" smtClean="0"/>
              <a:t>(90</a:t>
            </a:r>
            <a:r>
              <a:rPr lang="en-US" altLang="ko-KR" dirty="0" smtClean="0"/>
              <a:t>)      </a:t>
            </a:r>
            <a:r>
              <a:rPr lang="en-US" altLang="ko-KR" dirty="0" smtClean="0">
                <a:solidFill>
                  <a:srgbClr val="FF0000"/>
                </a:solidFill>
              </a:rPr>
              <a:t># angle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err="1" smtClean="0"/>
              <a:t>a.forward</a:t>
            </a:r>
            <a:r>
              <a:rPr lang="en-US" altLang="ko-KR" dirty="0" smtClean="0"/>
              <a:t>(50)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2828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한 변의 길이가 </a:t>
            </a:r>
            <a:r>
              <a:rPr lang="en-US" altLang="ko-KR" dirty="0" smtClean="0"/>
              <a:t>60</a:t>
            </a:r>
            <a:r>
              <a:rPr lang="ko-KR" altLang="en-US" dirty="0" smtClean="0"/>
              <a:t>인 정사각형을 만들어봅시다</a:t>
            </a:r>
            <a:r>
              <a:rPr lang="en-US" altLang="ko-KR" dirty="0" smtClean="0"/>
              <a:t>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141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예제답안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</a:t>
            </a:r>
            <a:r>
              <a:rPr lang="ko-KR" altLang="en-US" dirty="0"/>
              <a:t>습</a:t>
            </a:r>
            <a:r>
              <a:rPr lang="ko-KR" altLang="en-US" dirty="0" smtClean="0"/>
              <a:t> </a:t>
            </a:r>
            <a:r>
              <a:rPr lang="en-US" altLang="ko-KR" dirty="0" smtClean="0"/>
              <a:t>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turtle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= turtle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a.forward</a:t>
            </a:r>
            <a:r>
              <a:rPr lang="en-US" altLang="ko-KR" dirty="0"/>
              <a:t>(60)</a:t>
            </a:r>
          </a:p>
          <a:p>
            <a:pPr marL="0" indent="0">
              <a:buNone/>
            </a:pPr>
            <a:r>
              <a:rPr lang="en-US" altLang="ko-KR" dirty="0" err="1"/>
              <a:t>a.left</a:t>
            </a:r>
            <a:r>
              <a:rPr lang="en-US" altLang="ko-KR" dirty="0"/>
              <a:t>(120)</a:t>
            </a:r>
          </a:p>
          <a:p>
            <a:pPr marL="0" indent="0">
              <a:buNone/>
            </a:pPr>
            <a:r>
              <a:rPr lang="en-US" altLang="ko-KR" dirty="0" err="1"/>
              <a:t>a.forward</a:t>
            </a:r>
            <a:r>
              <a:rPr lang="en-US" altLang="ko-KR" dirty="0"/>
              <a:t>(60)</a:t>
            </a:r>
          </a:p>
          <a:p>
            <a:pPr marL="0" indent="0">
              <a:buNone/>
            </a:pPr>
            <a:r>
              <a:rPr lang="en-US" altLang="ko-KR" dirty="0" err="1"/>
              <a:t>a.left</a:t>
            </a:r>
            <a:r>
              <a:rPr lang="en-US" altLang="ko-KR" dirty="0"/>
              <a:t>(120)</a:t>
            </a:r>
          </a:p>
          <a:p>
            <a:pPr marL="0" indent="0">
              <a:buNone/>
            </a:pPr>
            <a:r>
              <a:rPr lang="en-US" altLang="ko-KR" dirty="0" err="1" smtClean="0"/>
              <a:t>a.forward</a:t>
            </a:r>
            <a:r>
              <a:rPr lang="en-US" altLang="ko-KR" dirty="0" smtClean="0"/>
              <a:t>(60)</a:t>
            </a:r>
          </a:p>
          <a:p>
            <a:pPr marL="0" indent="0">
              <a:buNone/>
            </a:pPr>
            <a:r>
              <a:rPr lang="en-US" altLang="ko-KR" dirty="0" err="1" smtClean="0"/>
              <a:t>a.left</a:t>
            </a:r>
            <a:r>
              <a:rPr lang="en-US" altLang="ko-KR" dirty="0" smtClean="0"/>
              <a:t>(120)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97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loop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앞서의 코드는 너무나 반복적임</a:t>
            </a:r>
            <a:endParaRPr lang="en-US" altLang="ko-KR" dirty="0" smtClean="0"/>
          </a:p>
          <a:p>
            <a:r>
              <a:rPr lang="ko-KR" altLang="en-US" dirty="0" smtClean="0"/>
              <a:t>좀 더 쉽게 할 수 있는 방법이 없을까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For loop</a:t>
            </a:r>
            <a:r>
              <a:rPr lang="ko-KR" altLang="en-US" dirty="0" smtClean="0"/>
              <a:t>를 이용하면 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import </a:t>
            </a:r>
            <a:r>
              <a:rPr lang="en-US" altLang="ko-KR" dirty="0"/>
              <a:t>turtle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= turtle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range(3</a:t>
            </a:r>
            <a:r>
              <a:rPr lang="en-US" altLang="ko-KR" dirty="0" smtClean="0"/>
              <a:t>): </a:t>
            </a:r>
            <a:r>
              <a:rPr lang="en-US" altLang="ko-KR" dirty="0" smtClean="0">
                <a:solidFill>
                  <a:srgbClr val="FF0000"/>
                </a:solidFill>
              </a:rPr>
              <a:t>#</a:t>
            </a:r>
            <a:r>
              <a:rPr lang="en-US" altLang="ko-KR" dirty="0" err="1" smtClean="0">
                <a:solidFill>
                  <a:srgbClr val="FF0000"/>
                </a:solidFill>
              </a:rPr>
              <a:t>identation</a:t>
            </a:r>
            <a:r>
              <a:rPr lang="en-US" altLang="ko-KR" dirty="0" smtClean="0">
                <a:solidFill>
                  <a:srgbClr val="FF0000"/>
                </a:solidFill>
              </a:rPr>
              <a:t> is very important!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a.forward</a:t>
            </a:r>
            <a:r>
              <a:rPr lang="en-US" altLang="ko-KR" dirty="0"/>
              <a:t>(60)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a.left</a:t>
            </a:r>
            <a:r>
              <a:rPr lang="en-US" altLang="ko-KR" dirty="0"/>
              <a:t>(120)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39552" y="4509120"/>
            <a:ext cx="2448272" cy="136815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520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loop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19872" y="1700808"/>
            <a:ext cx="5266928" cy="4425355"/>
          </a:xfrm>
        </p:spPr>
        <p:txBody>
          <a:bodyPr/>
          <a:lstStyle/>
          <a:p>
            <a:r>
              <a:rPr lang="ko-KR" altLang="en-US" dirty="0" smtClean="0"/>
              <a:t>기본적으로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주어진 횟수만큼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반복</a:t>
            </a:r>
            <a:endParaRPr lang="en-US" altLang="ko-KR" dirty="0" smtClean="0"/>
          </a:p>
          <a:p>
            <a:r>
              <a:rPr lang="en-US" altLang="ko-KR" dirty="0" smtClean="0"/>
              <a:t>Iterator(</a:t>
            </a:r>
            <a:r>
              <a:rPr lang="ko-KR" altLang="en-US" dirty="0" smtClean="0"/>
              <a:t>반복자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개념이 굉장히 중요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기본적으로 몇 번째 루프인가를 알려주는 개념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Iterator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시작함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332105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580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</a:t>
            </a:r>
            <a:r>
              <a:rPr lang="ko-KR" altLang="en-US" dirty="0" err="1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961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습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10000</a:t>
            </a:r>
            <a:r>
              <a:rPr lang="ko-KR" altLang="en-US" dirty="0" smtClean="0"/>
              <a:t>까지의 숫자의 합을 계산하는 프로그램을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문을 이용하여 만드세요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까지의 숫자의 제곱의 합을 계산하는 프로그램을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문을 이용하여 만드세요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156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409</Words>
  <Application>Microsoft Office PowerPoint</Application>
  <PresentationFormat>화면 슬라이드 쇼(4:3)</PresentationFormat>
  <Paragraphs>106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Introduction to Programming : Program Flow(3)</vt:lpstr>
      <vt:lpstr>Program Flow(프로그램 순서)</vt:lpstr>
      <vt:lpstr>Hello, Little Turtles!</vt:lpstr>
      <vt:lpstr>실습 1</vt:lpstr>
      <vt:lpstr>예제답안(실습 1)</vt:lpstr>
      <vt:lpstr>For loop</vt:lpstr>
      <vt:lpstr>For loop</vt:lpstr>
      <vt:lpstr>반복문</vt:lpstr>
      <vt:lpstr>실습 2</vt:lpstr>
      <vt:lpstr>While loop</vt:lpstr>
      <vt:lpstr>If statement</vt:lpstr>
      <vt:lpstr>Comparison Operator</vt:lpstr>
      <vt:lpstr>Break</vt:lpstr>
      <vt:lpstr>List</vt:lpstr>
      <vt:lpstr>실습 3</vt:lpstr>
      <vt:lpstr>예시답안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: Program Flow(3)</dc:title>
  <dc:creator>Gul</dc:creator>
  <cp:lastModifiedBy>Gul</cp:lastModifiedBy>
  <cp:revision>59</cp:revision>
  <dcterms:created xsi:type="dcterms:W3CDTF">2017-06-19T14:59:33Z</dcterms:created>
  <dcterms:modified xsi:type="dcterms:W3CDTF">2017-06-21T06:37:38Z</dcterms:modified>
</cp:coreProperties>
</file>