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2" name="Google Shape;32;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5"/>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7" name="Google Shape;37;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6"/>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42" name="Google Shape;42;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4" name="Google Shape;44;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7"/>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8" name="Google Shape;48;p7"/>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9" name="Google Shape;49;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1" name="Google Shape;51;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2" name="Shape 52"/>
        <p:cNvGrpSpPr/>
        <p:nvPr/>
      </p:nvGrpSpPr>
      <p:grpSpPr>
        <a:xfrm>
          <a:off x="0" y="0"/>
          <a:ext cx="0" cy="0"/>
          <a:chOff x="0" y="0"/>
          <a:chExt cx="0" cy="0"/>
        </a:xfrm>
      </p:grpSpPr>
      <p:sp>
        <p:nvSpPr>
          <p:cNvPr id="53" name="Google Shape;53;p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5" name="Google Shape;55;p8"/>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6" name="Google Shape;56;p8"/>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7" name="Google Shape;57;p8"/>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
          <p:cNvSpPr txBox="1"/>
          <p:nvPr>
            <p:ph type="ctrTitle"/>
          </p:nvPr>
        </p:nvSpPr>
        <p:spPr>
          <a:xfrm>
            <a:off x="1359108" y="1821635"/>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a:t>
            </a:r>
            <a:endParaRPr/>
          </a:p>
        </p:txBody>
      </p:sp>
      <p:sp>
        <p:nvSpPr>
          <p:cNvPr id="173" name="Google Shape;173;p1"/>
          <p:cNvSpPr txBox="1"/>
          <p:nvPr/>
        </p:nvSpPr>
        <p:spPr>
          <a:xfrm>
            <a:off x="-329782" y="1034321"/>
            <a:ext cx="12726600" cy="584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IN" sz="3200" u="none" cap="none" strike="noStrike">
                <a:solidFill>
                  <a:srgbClr val="1482AB"/>
                </a:solidFill>
                <a:latin typeface="Arial"/>
                <a:ea typeface="Arial"/>
                <a:cs typeface="Arial"/>
                <a:sym typeface="Arial"/>
              </a:rPr>
              <a:t>CAPSTONE PROJECT</a:t>
            </a:r>
            <a:endParaRPr b="0" i="0" sz="1400" u="none" cap="none" strike="noStrike">
              <a:solidFill>
                <a:srgbClr val="000000"/>
              </a:solidFill>
              <a:latin typeface="Arial"/>
              <a:ea typeface="Arial"/>
              <a:cs typeface="Arial"/>
              <a:sym typeface="Arial"/>
            </a:endParaRPr>
          </a:p>
        </p:txBody>
      </p:sp>
      <p:sp>
        <p:nvSpPr>
          <p:cNvPr id="174" name="Google Shape;174;p1"/>
          <p:cNvSpPr txBox="1"/>
          <p:nvPr/>
        </p:nvSpPr>
        <p:spPr>
          <a:xfrm>
            <a:off x="1814051" y="4429049"/>
            <a:ext cx="8563800" cy="118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rgbClr val="1482AB"/>
                </a:solidFill>
                <a:latin typeface="Arial"/>
                <a:ea typeface="Arial"/>
                <a:cs typeface="Arial"/>
                <a:sym typeface="Arial"/>
              </a:rPr>
              <a:t>Presented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rgbClr val="1482AB"/>
                </a:solidFill>
                <a:latin typeface="Arial"/>
                <a:ea typeface="Arial"/>
                <a:cs typeface="Arial"/>
                <a:sym typeface="Arial"/>
              </a:rPr>
              <a:t>S</a:t>
            </a:r>
            <a:r>
              <a:rPr b="1" lang="en-IN" sz="2400">
                <a:solidFill>
                  <a:srgbClr val="1482AB"/>
                </a:solidFill>
              </a:rPr>
              <a:t>imon Raj </a:t>
            </a:r>
            <a:r>
              <a:rPr b="1" i="0" lang="en-IN" sz="2400" u="none" cap="none" strike="noStrike">
                <a:solidFill>
                  <a:srgbClr val="1482AB"/>
                </a:solidFill>
                <a:latin typeface="Arial"/>
                <a:ea typeface="Arial"/>
                <a:cs typeface="Arial"/>
                <a:sym typeface="Arial"/>
              </a:rPr>
              <a:t>- Jeppiaar Institute of Technology - B.Tech- AI &amp; DS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idx="1" type="body"/>
          </p:nvPr>
        </p:nvSpPr>
        <p:spPr>
          <a:xfrm>
            <a:off x="581193" y="2004654"/>
            <a:ext cx="11029615" cy="2848692"/>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b="0" i="0" lang="en-IN" sz="2000">
                <a:solidFill>
                  <a:schemeClr val="dk1"/>
                </a:solidFill>
                <a:latin typeface="Arial"/>
                <a:ea typeface="Arial"/>
                <a:cs typeface="Arial"/>
                <a:sym typeface="Arial"/>
              </a:rPr>
              <a:t>Enhancing Security Measures: Implement encryption techniques to secure logged data.</a:t>
            </a:r>
            <a:endParaRPr/>
          </a:p>
          <a:p>
            <a:pPr indent="-306000" lvl="0" marL="306000" rtl="0" algn="l">
              <a:lnSpc>
                <a:spcPct val="110000"/>
              </a:lnSpc>
              <a:spcBef>
                <a:spcPts val="1000"/>
              </a:spcBef>
              <a:spcAft>
                <a:spcPts val="0"/>
              </a:spcAft>
              <a:buSzPts val="1840"/>
              <a:buChar char="◼"/>
            </a:pPr>
            <a:r>
              <a:rPr b="0" i="0" lang="en-IN" sz="2000">
                <a:solidFill>
                  <a:schemeClr val="dk1"/>
                </a:solidFill>
                <a:latin typeface="Arial"/>
                <a:ea typeface="Arial"/>
                <a:cs typeface="Arial"/>
                <a:sym typeface="Arial"/>
              </a:rPr>
              <a:t>User Authentication: Integrate user authentication mechanisms to prevent unauthorized access.</a:t>
            </a:r>
            <a:endParaRPr/>
          </a:p>
          <a:p>
            <a:pPr indent="-306000" lvl="0" marL="306000" rtl="0" algn="l">
              <a:lnSpc>
                <a:spcPct val="110000"/>
              </a:lnSpc>
              <a:spcBef>
                <a:spcPts val="1000"/>
              </a:spcBef>
              <a:spcAft>
                <a:spcPts val="0"/>
              </a:spcAft>
              <a:buSzPts val="1840"/>
              <a:buChar char="◼"/>
            </a:pPr>
            <a:r>
              <a:rPr b="0" i="0" lang="en-IN" sz="200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IN" sz="4400"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164" name="Google Shape;164;p23"/>
          <p:cNvSpPr txBox="1"/>
          <p:nvPr>
            <p:ph idx="1" type="body"/>
          </p:nvPr>
        </p:nvSpPr>
        <p:spPr>
          <a:xfrm>
            <a:off x="581192" y="1302026"/>
            <a:ext cx="10893053" cy="4673324"/>
          </a:xfrm>
          <a:prstGeom prst="rect">
            <a:avLst/>
          </a:prstGeom>
          <a:noFill/>
          <a:ln>
            <a:noFill/>
          </a:ln>
        </p:spPr>
        <p:txBody>
          <a:bodyPr anchorCtr="0" anchor="ctr" bIns="45700" lIns="91425" spcFirstLastPara="1" rIns="91425" wrap="square" tIns="45700">
            <a:normAutofit/>
          </a:bodyPr>
          <a:lstStyle/>
          <a:p>
            <a:pPr indent="-457200" lvl="0" marL="457200" rtl="0" algn="l">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b="0" i="0" lang="en-IN" sz="200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indent="-457200" lvl="0" marL="457200" rtl="0" algn="l">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b="0" i="0" lang="en-IN" sz="200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indent="-457200" lvl="0" marL="457200" rtl="0" algn="l">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b="0" i="0" lang="en-IN" sz="200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indent="-457200" lvl="0" marL="457200" rtl="0" algn="l">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b="0" i="0" lang="en-IN" sz="200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0734368" cy="4526223"/>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2" y="1948360"/>
            <a:ext cx="11029615" cy="2961279"/>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anchorCtr="0" anchor="ctr" bIns="198375" lIns="0" spcFirstLastPara="1" rIns="0" wrap="square" tIns="198375">
            <a:noAutofit/>
          </a:bodyPr>
          <a:lstStyle/>
          <a:p>
            <a:pPr indent="-285750" lvl="0" marL="285750" marR="0" rtl="0" algn="l">
              <a:lnSpc>
                <a:spcPct val="100000"/>
              </a:lnSpc>
              <a:spcBef>
                <a:spcPts val="0"/>
              </a:spcBef>
              <a:spcAft>
                <a:spcPts val="0"/>
              </a:spcAft>
              <a:buClr>
                <a:srgbClr val="00B0F0"/>
              </a:buClr>
              <a:buSzPts val="2000"/>
              <a:buFont typeface="Noto Sans Symbols"/>
              <a:buChar char="▪"/>
            </a:pPr>
            <a:r>
              <a:rPr b="0" i="0" lang="en-IN" sz="2000" u="none" cap="none" strike="noStrik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800"/>
              <a:buFont typeface="Arial"/>
              <a:buNone/>
            </a:pPr>
            <a:br>
              <a:rPr b="0" i="0" lang="en-IN" sz="1800" u="none" cap="none" strike="noStrike">
                <a:solidFill>
                  <a:srgbClr val="FFFFFF"/>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p:nvPr>
            <p:ph idx="1" type="body"/>
          </p:nvPr>
        </p:nvSpPr>
        <p:spPr>
          <a:xfrm>
            <a:off x="482869" y="1700979"/>
            <a:ext cx="11029615" cy="3261647"/>
          </a:xfrm>
          <a:prstGeom prst="rect">
            <a:avLst/>
          </a:prstGeom>
          <a:noFill/>
          <a:ln>
            <a:noFill/>
          </a:ln>
        </p:spPr>
        <p:txBody>
          <a:bodyPr anchorCtr="0" anchor="ctr" bIns="45700" lIns="91425" spcFirstLastPara="1" rIns="91425" wrap="square" tIns="45700">
            <a:normAutofit/>
          </a:bodyPr>
          <a:lstStyle/>
          <a:p>
            <a:pPr indent="0" lvl="0" marL="0" rtl="0" algn="l">
              <a:lnSpc>
                <a:spcPct val="107000"/>
              </a:lnSpc>
              <a:spcBef>
                <a:spcPts val="0"/>
              </a:spcBef>
              <a:spcAft>
                <a:spcPts val="0"/>
              </a:spcAft>
              <a:buSzPts val="1840"/>
              <a:buNone/>
            </a:pPr>
            <a:r>
              <a:rPr b="1" lang="en-IN" sz="2000">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29" name="Google Shape;129;p1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lnSpcReduction="10000"/>
          </a:bodyPr>
          <a:lstStyle/>
          <a:p>
            <a:pPr indent="-306000" lvl="0" marL="306000" rtl="0" algn="l">
              <a:lnSpc>
                <a:spcPct val="110000"/>
              </a:lnSpc>
              <a:spcBef>
                <a:spcPts val="0"/>
              </a:spcBef>
              <a:spcAft>
                <a:spcPts val="0"/>
              </a:spcAft>
              <a:buSzPts val="2208"/>
              <a:buChar char="◼"/>
            </a:pPr>
            <a:r>
              <a:rPr b="1" i="0" lang="en-IN" sz="2400">
                <a:solidFill>
                  <a:schemeClr val="dk1"/>
                </a:solidFill>
                <a:latin typeface="Arial"/>
                <a:ea typeface="Arial"/>
                <a:cs typeface="Arial"/>
                <a:sym typeface="Arial"/>
              </a:rPr>
              <a:t>Initialization:</a:t>
            </a:r>
            <a:r>
              <a:rPr b="0" i="0" lang="en-IN" sz="2400">
                <a:solidFill>
                  <a:schemeClr val="dk1"/>
                </a:solidFill>
                <a:latin typeface="Arial"/>
                <a:ea typeface="Arial"/>
                <a:cs typeface="Arial"/>
                <a:sym typeface="Arial"/>
              </a:rPr>
              <a:t> Initialize necessary variables and flags.</a:t>
            </a:r>
            <a:endParaRPr/>
          </a:p>
          <a:p>
            <a:pPr indent="-306000" lvl="0" marL="306000" rtl="0" algn="l">
              <a:lnSpc>
                <a:spcPct val="110000"/>
              </a:lnSpc>
              <a:spcBef>
                <a:spcPts val="1080"/>
              </a:spcBef>
              <a:spcAft>
                <a:spcPts val="0"/>
              </a:spcAft>
              <a:buSzPts val="2208"/>
              <a:buChar char="◼"/>
            </a:pPr>
            <a:r>
              <a:rPr b="1" i="0" lang="en-IN" sz="2400">
                <a:solidFill>
                  <a:schemeClr val="dk1"/>
                </a:solidFill>
                <a:latin typeface="Arial"/>
                <a:ea typeface="Arial"/>
                <a:cs typeface="Arial"/>
                <a:sym typeface="Arial"/>
              </a:rPr>
              <a:t>Event Handling:</a:t>
            </a:r>
            <a:endParaRPr b="0" i="0" sz="2400">
              <a:solidFill>
                <a:schemeClr val="dk1"/>
              </a:solidFill>
              <a:latin typeface="Arial"/>
              <a:ea typeface="Arial"/>
              <a:cs typeface="Arial"/>
              <a:sym typeface="Arial"/>
            </a:endParaRPr>
          </a:p>
          <a:p>
            <a:pPr indent="-285750" lvl="1" marL="742950" rtl="0" algn="l">
              <a:spcBef>
                <a:spcPts val="1000"/>
              </a:spcBef>
              <a:spcAft>
                <a:spcPts val="0"/>
              </a:spcAft>
              <a:buSzPts val="1840"/>
              <a:buChar char="◼"/>
            </a:pPr>
            <a:r>
              <a:rPr b="0" i="1" lang="en-IN" sz="2000">
                <a:solidFill>
                  <a:schemeClr val="dk1"/>
                </a:solidFill>
                <a:latin typeface="Arial"/>
                <a:ea typeface="Arial"/>
                <a:cs typeface="Arial"/>
                <a:sym typeface="Arial"/>
              </a:rPr>
              <a:t>on_press(key):</a:t>
            </a:r>
            <a:r>
              <a:rPr b="0" i="0" lang="en-IN" sz="2000">
                <a:solidFill>
                  <a:schemeClr val="dk1"/>
                </a:solidFill>
                <a:latin typeface="Arial"/>
                <a:ea typeface="Arial"/>
                <a:cs typeface="Arial"/>
                <a:sym typeface="Arial"/>
              </a:rPr>
              <a:t> Records pressed and held keys.</a:t>
            </a:r>
            <a:endParaRPr/>
          </a:p>
          <a:p>
            <a:pPr indent="-285750" lvl="1" marL="742950" rtl="0" algn="l">
              <a:spcBef>
                <a:spcPts val="1000"/>
              </a:spcBef>
              <a:spcAft>
                <a:spcPts val="0"/>
              </a:spcAft>
              <a:buSzPts val="1840"/>
              <a:buChar char="◼"/>
            </a:pPr>
            <a:r>
              <a:rPr b="0" i="1" lang="en-IN" sz="2000">
                <a:solidFill>
                  <a:schemeClr val="dk1"/>
                </a:solidFill>
                <a:latin typeface="Arial"/>
                <a:ea typeface="Arial"/>
                <a:cs typeface="Arial"/>
                <a:sym typeface="Arial"/>
              </a:rPr>
              <a:t>on_release(key):</a:t>
            </a:r>
            <a:r>
              <a:rPr b="0" i="0" lang="en-IN" sz="2000">
                <a:solidFill>
                  <a:schemeClr val="dk1"/>
                </a:solidFill>
                <a:latin typeface="Arial"/>
                <a:ea typeface="Arial"/>
                <a:cs typeface="Arial"/>
                <a:sym typeface="Arial"/>
              </a:rPr>
              <a:t> Records released keys and manages flag state.</a:t>
            </a:r>
            <a:endParaRPr/>
          </a:p>
          <a:p>
            <a:pPr indent="-306000" lvl="0" marL="306000" rtl="0" algn="l">
              <a:lnSpc>
                <a:spcPct val="110000"/>
              </a:lnSpc>
              <a:spcBef>
                <a:spcPts val="1080"/>
              </a:spcBef>
              <a:spcAft>
                <a:spcPts val="0"/>
              </a:spcAft>
              <a:buSzPts val="2208"/>
              <a:buChar char="◼"/>
            </a:pPr>
            <a:r>
              <a:rPr b="1" i="0" lang="en-IN" sz="2400">
                <a:solidFill>
                  <a:schemeClr val="dk1"/>
                </a:solidFill>
                <a:latin typeface="Arial"/>
                <a:ea typeface="Arial"/>
                <a:cs typeface="Arial"/>
                <a:sym typeface="Arial"/>
              </a:rPr>
              <a:t>Logging:</a:t>
            </a:r>
            <a:endParaRPr b="0" i="0" sz="2400">
              <a:solidFill>
                <a:schemeClr val="dk1"/>
              </a:solidFill>
              <a:latin typeface="Arial"/>
              <a:ea typeface="Arial"/>
              <a:cs typeface="Arial"/>
              <a:sym typeface="Arial"/>
            </a:endParaRPr>
          </a:p>
          <a:p>
            <a:pPr indent="-285750" lvl="1" marL="742950" rtl="0" algn="l">
              <a:spcBef>
                <a:spcPts val="1000"/>
              </a:spcBef>
              <a:spcAft>
                <a:spcPts val="0"/>
              </a:spcAft>
              <a:buSzPts val="1840"/>
              <a:buChar char="◼"/>
            </a:pPr>
            <a:r>
              <a:rPr b="0" i="1" lang="en-IN" sz="2000">
                <a:solidFill>
                  <a:schemeClr val="dk1"/>
                </a:solidFill>
                <a:latin typeface="Arial"/>
                <a:ea typeface="Arial"/>
                <a:cs typeface="Arial"/>
                <a:sym typeface="Arial"/>
              </a:rPr>
              <a:t>generate_text_log(key):</a:t>
            </a:r>
            <a:r>
              <a:rPr b="0" i="0" lang="en-IN" sz="2000">
                <a:solidFill>
                  <a:schemeClr val="dk1"/>
                </a:solidFill>
                <a:latin typeface="Arial"/>
                <a:ea typeface="Arial"/>
                <a:cs typeface="Arial"/>
                <a:sym typeface="Arial"/>
              </a:rPr>
              <a:t> Saves keystrokes in a text file.</a:t>
            </a:r>
            <a:endParaRPr/>
          </a:p>
          <a:p>
            <a:pPr indent="-285750" lvl="1" marL="742950" rtl="0" algn="l">
              <a:spcBef>
                <a:spcPts val="1000"/>
              </a:spcBef>
              <a:spcAft>
                <a:spcPts val="0"/>
              </a:spcAft>
              <a:buSzPts val="1840"/>
              <a:buChar char="◼"/>
            </a:pPr>
            <a:r>
              <a:rPr b="0" i="1" lang="en-IN" sz="2000">
                <a:solidFill>
                  <a:schemeClr val="dk1"/>
                </a:solidFill>
                <a:latin typeface="Arial"/>
                <a:ea typeface="Arial"/>
                <a:cs typeface="Arial"/>
                <a:sym typeface="Arial"/>
              </a:rPr>
              <a:t>generate_json_file(keys_used):</a:t>
            </a:r>
            <a:r>
              <a:rPr b="0" i="0" lang="en-IN" sz="2000">
                <a:solidFill>
                  <a:schemeClr val="dk1"/>
                </a:solidFill>
                <a:latin typeface="Arial"/>
                <a:ea typeface="Arial"/>
                <a:cs typeface="Arial"/>
                <a:sym typeface="Arial"/>
              </a:rPr>
              <a:t> Saves keystrokes in a JSON file.</a:t>
            </a:r>
            <a:endParaRPr/>
          </a:p>
          <a:p>
            <a:pPr indent="-306000" lvl="0" marL="306000" rtl="0" algn="l">
              <a:lnSpc>
                <a:spcPct val="110000"/>
              </a:lnSpc>
              <a:spcBef>
                <a:spcPts val="1080"/>
              </a:spcBef>
              <a:spcAft>
                <a:spcPts val="0"/>
              </a:spcAft>
              <a:buSzPts val="2208"/>
              <a:buChar char="◼"/>
            </a:pPr>
            <a:r>
              <a:rPr b="1" i="0" lang="en-IN" sz="2400">
                <a:solidFill>
                  <a:schemeClr val="dk1"/>
                </a:solidFill>
                <a:latin typeface="Arial"/>
                <a:ea typeface="Arial"/>
                <a:cs typeface="Arial"/>
                <a:sym typeface="Arial"/>
              </a:rPr>
              <a:t>Keylogger Control:</a:t>
            </a:r>
            <a:endParaRPr b="0" i="0" sz="2400">
              <a:solidFill>
                <a:schemeClr val="dk1"/>
              </a:solidFill>
              <a:latin typeface="Arial"/>
              <a:ea typeface="Arial"/>
              <a:cs typeface="Arial"/>
              <a:sym typeface="Arial"/>
            </a:endParaRPr>
          </a:p>
          <a:p>
            <a:pPr indent="-285750" lvl="1" marL="742950" rtl="0" algn="l">
              <a:spcBef>
                <a:spcPts val="1000"/>
              </a:spcBef>
              <a:spcAft>
                <a:spcPts val="0"/>
              </a:spcAft>
              <a:buSzPts val="1840"/>
              <a:buChar char="◼"/>
            </a:pPr>
            <a:r>
              <a:rPr b="0" i="1" lang="en-IN" sz="2000">
                <a:solidFill>
                  <a:schemeClr val="dk1"/>
                </a:solidFill>
                <a:latin typeface="Arial"/>
                <a:ea typeface="Arial"/>
                <a:cs typeface="Arial"/>
                <a:sym typeface="Arial"/>
              </a:rPr>
              <a:t>start_keylogger():</a:t>
            </a:r>
            <a:r>
              <a:rPr b="0" i="0" lang="en-IN" sz="2000">
                <a:solidFill>
                  <a:schemeClr val="dk1"/>
                </a:solidFill>
                <a:latin typeface="Arial"/>
                <a:ea typeface="Arial"/>
                <a:cs typeface="Arial"/>
                <a:sym typeface="Arial"/>
              </a:rPr>
              <a:t> Initiates keylogging process.</a:t>
            </a:r>
            <a:endParaRPr/>
          </a:p>
          <a:p>
            <a:pPr indent="-285750" lvl="1" marL="742950" rtl="0" algn="l">
              <a:spcBef>
                <a:spcPts val="1000"/>
              </a:spcBef>
              <a:spcAft>
                <a:spcPts val="0"/>
              </a:spcAft>
              <a:buSzPts val="1840"/>
              <a:buChar char="◼"/>
            </a:pPr>
            <a:r>
              <a:rPr b="0" i="1" lang="en-IN" sz="2000">
                <a:solidFill>
                  <a:schemeClr val="dk1"/>
                </a:solidFill>
                <a:latin typeface="Arial"/>
                <a:ea typeface="Arial"/>
                <a:cs typeface="Arial"/>
                <a:sym typeface="Arial"/>
              </a:rPr>
              <a:t>stop_keylogger():</a:t>
            </a:r>
            <a:r>
              <a:rPr b="0" i="0" lang="en-IN" sz="200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idx="4294967295" type="title"/>
          </p:nvPr>
        </p:nvSpPr>
        <p:spPr>
          <a:xfrm>
            <a:off x="581025" y="771525"/>
            <a:ext cx="11029950" cy="53022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36" name="Google Shape;136;p19"/>
          <p:cNvSpPr txBox="1"/>
          <p:nvPr>
            <p:ph idx="4294967295" type="body"/>
          </p:nvPr>
        </p:nvSpPr>
        <p:spPr>
          <a:xfrm>
            <a:off x="0" y="1301750"/>
            <a:ext cx="11029950" cy="1392238"/>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b="0" i="0" lang="en-IN" sz="200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b="0" l="0" r="0" t="0"/>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b="0" l="0" r="0" t="0"/>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b="0" l="0" r="0" t="0"/>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b="0" l="0" r="0" t="0"/>
          <a:stretch/>
        </p:blipFill>
        <p:spPr>
          <a:xfrm>
            <a:off x="6096000" y="1877423"/>
            <a:ext cx="4312791" cy="3974226"/>
          </a:xfrm>
          <a:prstGeom prst="rect">
            <a:avLst/>
          </a:prstGeom>
          <a:noFill/>
          <a:ln>
            <a:noFill/>
          </a:ln>
        </p:spPr>
      </p:pic>
      <p:pic>
        <p:nvPicPr>
          <p:cNvPr id="145" name="Google Shape;145;p20"/>
          <p:cNvPicPr preferRelativeResize="0"/>
          <p:nvPr/>
        </p:nvPicPr>
        <p:blipFill rotWithShape="1">
          <a:blip r:embed="rId4">
            <a:alphaModFix/>
          </a:blip>
          <a:srcRect b="0" l="0" r="0" t="0"/>
          <a:stretch/>
        </p:blipFill>
        <p:spPr>
          <a:xfrm>
            <a:off x="1370243" y="1877960"/>
            <a:ext cx="4312791" cy="4030841"/>
          </a:xfrm>
          <a:prstGeom prst="rect">
            <a:avLst/>
          </a:prstGeom>
          <a:noFill/>
          <a:ln>
            <a:noFill/>
          </a:ln>
        </p:spPr>
      </p:pic>
      <p:sp>
        <p:nvSpPr>
          <p:cNvPr id="146" name="Google Shape;146;p20"/>
          <p:cNvSpPr txBox="1"/>
          <p:nvPr/>
        </p:nvSpPr>
        <p:spPr>
          <a:xfrm>
            <a:off x="465461" y="652408"/>
            <a:ext cx="1126107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52" name="Google Shape;152;p21"/>
          <p:cNvSpPr txBox="1"/>
          <p:nvPr>
            <p:ph idx="1" type="body"/>
          </p:nvPr>
        </p:nvSpPr>
        <p:spPr>
          <a:xfrm>
            <a:off x="581191" y="1946787"/>
            <a:ext cx="11029615" cy="2091608"/>
          </a:xfrm>
          <a:prstGeom prst="rect">
            <a:avLst/>
          </a:prstGeom>
          <a:noFill/>
          <a:ln>
            <a:noFill/>
          </a:ln>
        </p:spPr>
        <p:txBody>
          <a:bodyPr anchorCtr="0" anchor="ctr" bIns="45700" lIns="91425" spcFirstLastPara="1" rIns="91425" wrap="square" tIns="45700">
            <a:normAutofit/>
          </a:bodyPr>
          <a:lstStyle/>
          <a:p>
            <a:pPr indent="-306000" lvl="0" marL="306000" rtl="0" algn="l">
              <a:lnSpc>
                <a:spcPct val="107000"/>
              </a:lnSpc>
              <a:spcBef>
                <a:spcPts val="0"/>
              </a:spcBef>
              <a:spcAft>
                <a:spcPts val="0"/>
              </a:spcAft>
              <a:buSzPts val="1840"/>
              <a:buChar char="◼"/>
            </a:pPr>
            <a:r>
              <a:rPr b="0" i="0" lang="en-IN" sz="200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