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6d429868e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 txBox="1"/>
          <p:nvPr/>
        </p:nvSpPr>
        <p:spPr>
          <a:xfrm>
            <a:off x="2270000" y="4615600"/>
            <a:ext cx="8363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IN" sz="2000">
                <a:solidFill>
                  <a:srgbClr val="1482AB"/>
                </a:solidFill>
              </a:rPr>
              <a:t>IMON RAJ -</a:t>
            </a:r>
            <a:r>
              <a:rPr b="1" i="0" lang="en-IN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JEPPIAAR INSTITUTE OF TECHNOLOGY - AI &amp; 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700"/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49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844" lvl="0" marL="3060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i="1"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 sz="47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300"/>
          </a:p>
          <a:p>
            <a:pPr indent="-3151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51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7704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b="1"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784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