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Lst>
  <p:sldSz cx="30275213" cy="427672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p:restoredTop sz="94558"/>
  </p:normalViewPr>
  <p:slideViewPr>
    <p:cSldViewPr snapToGrid="0" snapToObjects="1">
      <p:cViewPr varScale="1">
        <p:scale>
          <a:sx n="19" d="100"/>
          <a:sy n="19" d="100"/>
        </p:scale>
        <p:origin x="2496"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94073A-9C0D-D14A-B509-D2C0386F5585}" type="doc">
      <dgm:prSet loTypeId="urn:microsoft.com/office/officeart/2005/8/layout/radial1" loCatId="" qsTypeId="urn:microsoft.com/office/officeart/2005/8/quickstyle/simple5" qsCatId="simple" csTypeId="urn:microsoft.com/office/officeart/2005/8/colors/colorful2" csCatId="colorful" phldr="1"/>
      <dgm:spPr/>
      <dgm:t>
        <a:bodyPr/>
        <a:lstStyle/>
        <a:p>
          <a:endParaRPr lang="en-US"/>
        </a:p>
      </dgm:t>
    </dgm:pt>
    <dgm:pt modelId="{D876BAA7-77CB-134C-834C-3C8DA6896267}">
      <dgm:prSet phldrT="[Text]" custT="1"/>
      <dgm:spPr/>
      <dgm:t>
        <a:bodyPr/>
        <a:lstStyle/>
        <a:p>
          <a:r>
            <a:rPr lang="en-US" sz="4400" b="0" dirty="0"/>
            <a:t>Sources</a:t>
          </a:r>
        </a:p>
      </dgm:t>
    </dgm:pt>
    <dgm:pt modelId="{23D0A27A-D49B-2D41-A6E2-3A4AE68C16C5}" type="parTrans" cxnId="{3BE1F7FB-671D-674E-8040-789359ECB2C6}">
      <dgm:prSet/>
      <dgm:spPr/>
      <dgm:t>
        <a:bodyPr/>
        <a:lstStyle/>
        <a:p>
          <a:endParaRPr lang="en-US"/>
        </a:p>
      </dgm:t>
    </dgm:pt>
    <dgm:pt modelId="{10E6D954-BF8C-5D49-8B49-C484D218739F}" type="sibTrans" cxnId="{3BE1F7FB-671D-674E-8040-789359ECB2C6}">
      <dgm:prSet/>
      <dgm:spPr/>
      <dgm:t>
        <a:bodyPr/>
        <a:lstStyle/>
        <a:p>
          <a:endParaRPr lang="en-US"/>
        </a:p>
      </dgm:t>
    </dgm:pt>
    <dgm:pt modelId="{B66C8548-81C9-CA48-B7D5-CBF17A7E5208}">
      <dgm:prSet phldrT="[Text]" custT="1"/>
      <dgm:spPr/>
      <dgm:t>
        <a:bodyPr/>
        <a:lstStyle/>
        <a:p>
          <a:r>
            <a:rPr lang="en-US" sz="1500" dirty="0"/>
            <a:t>Photometry</a:t>
          </a:r>
        </a:p>
      </dgm:t>
    </dgm:pt>
    <dgm:pt modelId="{3D5C6D42-5134-374E-8824-01DF23BEBEB6}" type="parTrans" cxnId="{7053271F-EB53-A64A-97DB-F7E031CCF4CC}">
      <dgm:prSet/>
      <dgm:spPr/>
      <dgm:t>
        <a:bodyPr/>
        <a:lstStyle/>
        <a:p>
          <a:endParaRPr lang="en-US"/>
        </a:p>
      </dgm:t>
    </dgm:pt>
    <dgm:pt modelId="{02E53D8E-6173-C644-BA82-41E31319A040}" type="sibTrans" cxnId="{7053271F-EB53-A64A-97DB-F7E031CCF4CC}">
      <dgm:prSet/>
      <dgm:spPr/>
      <dgm:t>
        <a:bodyPr/>
        <a:lstStyle/>
        <a:p>
          <a:endParaRPr lang="en-US"/>
        </a:p>
      </dgm:t>
    </dgm:pt>
    <dgm:pt modelId="{3D4463B0-F412-5242-8BAD-822A3A1F3D3E}">
      <dgm:prSet phldrT="[Text]" custT="1"/>
      <dgm:spPr/>
      <dgm:t>
        <a:bodyPr/>
        <a:lstStyle/>
        <a:p>
          <a:r>
            <a:rPr lang="en-US" sz="1500" dirty="0"/>
            <a:t>Spectra</a:t>
          </a:r>
        </a:p>
      </dgm:t>
    </dgm:pt>
    <dgm:pt modelId="{2EA6535C-71F8-CA45-AEA0-FA942AB411E4}" type="parTrans" cxnId="{B3E7999F-DCC0-784E-8C1A-EEDBCC53151B}">
      <dgm:prSet/>
      <dgm:spPr/>
      <dgm:t>
        <a:bodyPr/>
        <a:lstStyle/>
        <a:p>
          <a:endParaRPr lang="en-US"/>
        </a:p>
      </dgm:t>
    </dgm:pt>
    <dgm:pt modelId="{F76179A2-10D7-9F44-8401-5E9C1FE08B73}" type="sibTrans" cxnId="{B3E7999F-DCC0-784E-8C1A-EEDBCC53151B}">
      <dgm:prSet/>
      <dgm:spPr/>
      <dgm:t>
        <a:bodyPr/>
        <a:lstStyle/>
        <a:p>
          <a:endParaRPr lang="en-US"/>
        </a:p>
      </dgm:t>
    </dgm:pt>
    <dgm:pt modelId="{24238DA7-FCE4-2649-8D5E-8F70E6812484}">
      <dgm:prSet phldrT="[Text]" custT="1"/>
      <dgm:spPr/>
      <dgm:t>
        <a:bodyPr/>
        <a:lstStyle/>
        <a:p>
          <a:r>
            <a:rPr lang="en-US" sz="1500" dirty="0"/>
            <a:t>Parallaxes</a:t>
          </a:r>
        </a:p>
      </dgm:t>
    </dgm:pt>
    <dgm:pt modelId="{ED845214-08A2-6541-A4E5-9EA3CD975BF3}" type="parTrans" cxnId="{B94F08FC-9B47-C64A-8500-612FF44AAB47}">
      <dgm:prSet/>
      <dgm:spPr/>
      <dgm:t>
        <a:bodyPr/>
        <a:lstStyle/>
        <a:p>
          <a:endParaRPr lang="en-US"/>
        </a:p>
      </dgm:t>
    </dgm:pt>
    <dgm:pt modelId="{F321D66B-4D4E-EC43-ABE5-3A8F85AC39C0}" type="sibTrans" cxnId="{B94F08FC-9B47-C64A-8500-612FF44AAB47}">
      <dgm:prSet/>
      <dgm:spPr/>
      <dgm:t>
        <a:bodyPr/>
        <a:lstStyle/>
        <a:p>
          <a:endParaRPr lang="en-US"/>
        </a:p>
      </dgm:t>
    </dgm:pt>
    <dgm:pt modelId="{B0707926-A368-6847-8F9C-5C137A795A82}">
      <dgm:prSet custT="1"/>
      <dgm:spPr/>
      <dgm:t>
        <a:bodyPr/>
        <a:lstStyle/>
        <a:p>
          <a:r>
            <a:rPr lang="en-US" sz="1500" dirty="0"/>
            <a:t>Proper Motions</a:t>
          </a:r>
        </a:p>
      </dgm:t>
    </dgm:pt>
    <dgm:pt modelId="{D5C6C600-A6C6-4B45-890F-1744C3B53AC3}" type="parTrans" cxnId="{F260C456-B28D-AB47-AABC-10978E5D3881}">
      <dgm:prSet/>
      <dgm:spPr/>
      <dgm:t>
        <a:bodyPr/>
        <a:lstStyle/>
        <a:p>
          <a:endParaRPr lang="en-US"/>
        </a:p>
      </dgm:t>
    </dgm:pt>
    <dgm:pt modelId="{EAD93789-0109-B74B-8568-1402EB10AC6D}" type="sibTrans" cxnId="{F260C456-B28D-AB47-AABC-10978E5D3881}">
      <dgm:prSet/>
      <dgm:spPr/>
      <dgm:t>
        <a:bodyPr/>
        <a:lstStyle/>
        <a:p>
          <a:endParaRPr lang="en-US"/>
        </a:p>
      </dgm:t>
    </dgm:pt>
    <dgm:pt modelId="{44BD5DF8-DF63-D447-B147-6820F14F49D0}">
      <dgm:prSet custT="1"/>
      <dgm:spPr/>
      <dgm:t>
        <a:bodyPr/>
        <a:lstStyle/>
        <a:p>
          <a:r>
            <a:rPr lang="en-US" sz="1500" dirty="0"/>
            <a:t>Radial Velocities</a:t>
          </a:r>
        </a:p>
      </dgm:t>
    </dgm:pt>
    <dgm:pt modelId="{D4B5C174-9D97-6D4F-ABFD-21D344C9E248}" type="parTrans" cxnId="{E90BE993-837B-A542-A2BA-7317EB9850FB}">
      <dgm:prSet/>
      <dgm:spPr/>
      <dgm:t>
        <a:bodyPr/>
        <a:lstStyle/>
        <a:p>
          <a:endParaRPr lang="en-US"/>
        </a:p>
      </dgm:t>
    </dgm:pt>
    <dgm:pt modelId="{EECC6B96-4BBF-F544-8306-527767D3AC98}" type="sibTrans" cxnId="{E90BE993-837B-A542-A2BA-7317EB9850FB}">
      <dgm:prSet/>
      <dgm:spPr/>
      <dgm:t>
        <a:bodyPr/>
        <a:lstStyle/>
        <a:p>
          <a:endParaRPr lang="en-US"/>
        </a:p>
      </dgm:t>
    </dgm:pt>
    <dgm:pt modelId="{AB739DFC-4752-4949-9289-1B47B6F04E38}">
      <dgm:prSet custT="1"/>
      <dgm:spPr/>
      <dgm:t>
        <a:bodyPr/>
        <a:lstStyle/>
        <a:p>
          <a:r>
            <a:rPr lang="en-US" sz="1500" dirty="0"/>
            <a:t>Names</a:t>
          </a:r>
        </a:p>
      </dgm:t>
    </dgm:pt>
    <dgm:pt modelId="{1BA493DF-FF9A-6C42-BBB9-FFC1F58F070F}" type="parTrans" cxnId="{C77FA05E-95D9-0E4D-9A1E-7812551A2E06}">
      <dgm:prSet/>
      <dgm:spPr/>
      <dgm:t>
        <a:bodyPr/>
        <a:lstStyle/>
        <a:p>
          <a:endParaRPr lang="en-US"/>
        </a:p>
      </dgm:t>
    </dgm:pt>
    <dgm:pt modelId="{DD984D72-7CFC-C14D-BCD0-9C692D156D96}" type="sibTrans" cxnId="{C77FA05E-95D9-0E4D-9A1E-7812551A2E06}">
      <dgm:prSet/>
      <dgm:spPr/>
      <dgm:t>
        <a:bodyPr/>
        <a:lstStyle/>
        <a:p>
          <a:endParaRPr lang="en-US"/>
        </a:p>
      </dgm:t>
    </dgm:pt>
    <dgm:pt modelId="{CF4D3C83-F918-864A-8C1C-C2B4F95BA890}">
      <dgm:prSet custT="1"/>
      <dgm:spPr/>
      <dgm:t>
        <a:bodyPr/>
        <a:lstStyle/>
        <a:p>
          <a:r>
            <a:rPr lang="en-US" sz="1500" dirty="0"/>
            <a:t>Spectral Types</a:t>
          </a:r>
        </a:p>
      </dgm:t>
    </dgm:pt>
    <dgm:pt modelId="{12E7D6E9-338F-A249-BC67-0D82D287471F}" type="parTrans" cxnId="{97891288-9F70-684F-8CBC-CBBF149252B0}">
      <dgm:prSet/>
      <dgm:spPr/>
      <dgm:t>
        <a:bodyPr/>
        <a:lstStyle/>
        <a:p>
          <a:endParaRPr lang="en-US"/>
        </a:p>
      </dgm:t>
    </dgm:pt>
    <dgm:pt modelId="{322E05AA-C268-2247-836D-00B95DD03D5C}" type="sibTrans" cxnId="{97891288-9F70-684F-8CBC-CBBF149252B0}">
      <dgm:prSet/>
      <dgm:spPr/>
      <dgm:t>
        <a:bodyPr/>
        <a:lstStyle/>
        <a:p>
          <a:endParaRPr lang="en-US"/>
        </a:p>
      </dgm:t>
    </dgm:pt>
    <dgm:pt modelId="{61A5E94F-0142-D24C-B23A-229427C996D5}">
      <dgm:prSet custT="1"/>
      <dgm:spPr/>
      <dgm:t>
        <a:bodyPr/>
        <a:lstStyle/>
        <a:p>
          <a:r>
            <a:rPr lang="en-US" sz="1500" dirty="0"/>
            <a:t>Gravities</a:t>
          </a:r>
        </a:p>
      </dgm:t>
    </dgm:pt>
    <dgm:pt modelId="{FE493AD6-1820-AE4A-A74B-B6025D977AFA}" type="parTrans" cxnId="{3DDFB266-599C-0746-A52E-296F18BEFFEA}">
      <dgm:prSet/>
      <dgm:spPr/>
      <dgm:t>
        <a:bodyPr/>
        <a:lstStyle/>
        <a:p>
          <a:endParaRPr lang="en-US"/>
        </a:p>
      </dgm:t>
    </dgm:pt>
    <dgm:pt modelId="{48F92D8E-466F-BE4F-BC1F-1D46281B208C}" type="sibTrans" cxnId="{3DDFB266-599C-0746-A52E-296F18BEFFEA}">
      <dgm:prSet/>
      <dgm:spPr/>
      <dgm:t>
        <a:bodyPr/>
        <a:lstStyle/>
        <a:p>
          <a:endParaRPr lang="en-US"/>
        </a:p>
      </dgm:t>
    </dgm:pt>
    <dgm:pt modelId="{0D1C6061-063B-F64F-BDFE-51BE65333205}" type="pres">
      <dgm:prSet presAssocID="{0794073A-9C0D-D14A-B509-D2C0386F5585}" presName="cycle" presStyleCnt="0">
        <dgm:presLayoutVars>
          <dgm:chMax val="1"/>
          <dgm:dir/>
          <dgm:animLvl val="ctr"/>
          <dgm:resizeHandles val="exact"/>
        </dgm:presLayoutVars>
      </dgm:prSet>
      <dgm:spPr/>
    </dgm:pt>
    <dgm:pt modelId="{49BD4D40-94B7-D846-9472-C1D082B55430}" type="pres">
      <dgm:prSet presAssocID="{D876BAA7-77CB-134C-834C-3C8DA6896267}" presName="centerShape" presStyleLbl="node0" presStyleIdx="0" presStyleCnt="1" custScaleX="166411" custScaleY="166411"/>
      <dgm:spPr/>
    </dgm:pt>
    <dgm:pt modelId="{414A7B7A-EB31-F543-9C5A-79CAAA8F02C3}" type="pres">
      <dgm:prSet presAssocID="{3D5C6D42-5134-374E-8824-01DF23BEBEB6}" presName="Name9" presStyleLbl="parChTrans1D2" presStyleIdx="0" presStyleCnt="8"/>
      <dgm:spPr/>
    </dgm:pt>
    <dgm:pt modelId="{E73219D5-843E-EB49-B2A9-AD6A68DBE21A}" type="pres">
      <dgm:prSet presAssocID="{3D5C6D42-5134-374E-8824-01DF23BEBEB6}" presName="connTx" presStyleLbl="parChTrans1D2" presStyleIdx="0" presStyleCnt="8"/>
      <dgm:spPr/>
    </dgm:pt>
    <dgm:pt modelId="{53DED7A5-8E0B-BD47-A50E-400AAA56D09A}" type="pres">
      <dgm:prSet presAssocID="{B66C8548-81C9-CA48-B7D5-CBF17A7E5208}" presName="node" presStyleLbl="node1" presStyleIdx="0" presStyleCnt="8" custScaleX="86991" custScaleY="86991">
        <dgm:presLayoutVars>
          <dgm:bulletEnabled val="1"/>
        </dgm:presLayoutVars>
      </dgm:prSet>
      <dgm:spPr/>
    </dgm:pt>
    <dgm:pt modelId="{8D99DAE4-15A2-A848-9262-97BE09B736AD}" type="pres">
      <dgm:prSet presAssocID="{2EA6535C-71F8-CA45-AEA0-FA942AB411E4}" presName="Name9" presStyleLbl="parChTrans1D2" presStyleIdx="1" presStyleCnt="8"/>
      <dgm:spPr/>
    </dgm:pt>
    <dgm:pt modelId="{24A6269E-7754-E04E-B56C-7F0B17A0E720}" type="pres">
      <dgm:prSet presAssocID="{2EA6535C-71F8-CA45-AEA0-FA942AB411E4}" presName="connTx" presStyleLbl="parChTrans1D2" presStyleIdx="1" presStyleCnt="8"/>
      <dgm:spPr/>
    </dgm:pt>
    <dgm:pt modelId="{47A9594A-3C7F-6849-BE67-15C7FCE7FBD0}" type="pres">
      <dgm:prSet presAssocID="{3D4463B0-F412-5242-8BAD-822A3A1F3D3E}" presName="node" presStyleLbl="node1" presStyleIdx="1" presStyleCnt="8" custScaleX="86991" custScaleY="86991">
        <dgm:presLayoutVars>
          <dgm:bulletEnabled val="1"/>
        </dgm:presLayoutVars>
      </dgm:prSet>
      <dgm:spPr/>
    </dgm:pt>
    <dgm:pt modelId="{1A92A3D5-31F5-E24E-8A95-E163B87F691C}" type="pres">
      <dgm:prSet presAssocID="{ED845214-08A2-6541-A4E5-9EA3CD975BF3}" presName="Name9" presStyleLbl="parChTrans1D2" presStyleIdx="2" presStyleCnt="8"/>
      <dgm:spPr/>
    </dgm:pt>
    <dgm:pt modelId="{E713F1E6-028B-9840-B2D8-CB360E538532}" type="pres">
      <dgm:prSet presAssocID="{ED845214-08A2-6541-A4E5-9EA3CD975BF3}" presName="connTx" presStyleLbl="parChTrans1D2" presStyleIdx="2" presStyleCnt="8"/>
      <dgm:spPr/>
    </dgm:pt>
    <dgm:pt modelId="{5485828E-52AF-4B44-8CD1-75C740149CA7}" type="pres">
      <dgm:prSet presAssocID="{24238DA7-FCE4-2649-8D5E-8F70E6812484}" presName="node" presStyleLbl="node1" presStyleIdx="2" presStyleCnt="8" custScaleX="86991" custScaleY="86991">
        <dgm:presLayoutVars>
          <dgm:bulletEnabled val="1"/>
        </dgm:presLayoutVars>
      </dgm:prSet>
      <dgm:spPr/>
    </dgm:pt>
    <dgm:pt modelId="{20031C32-BD31-9B4D-8399-B83EDB96D9C2}" type="pres">
      <dgm:prSet presAssocID="{D5C6C600-A6C6-4B45-890F-1744C3B53AC3}" presName="Name9" presStyleLbl="parChTrans1D2" presStyleIdx="3" presStyleCnt="8"/>
      <dgm:spPr/>
    </dgm:pt>
    <dgm:pt modelId="{59AD5EA6-3025-6342-B5E9-C3BCE4D25652}" type="pres">
      <dgm:prSet presAssocID="{D5C6C600-A6C6-4B45-890F-1744C3B53AC3}" presName="connTx" presStyleLbl="parChTrans1D2" presStyleIdx="3" presStyleCnt="8"/>
      <dgm:spPr/>
    </dgm:pt>
    <dgm:pt modelId="{699B1A13-A5E2-8647-BBC0-760D5B5162D6}" type="pres">
      <dgm:prSet presAssocID="{B0707926-A368-6847-8F9C-5C137A795A82}" presName="node" presStyleLbl="node1" presStyleIdx="3" presStyleCnt="8" custScaleX="86991" custScaleY="86991">
        <dgm:presLayoutVars>
          <dgm:bulletEnabled val="1"/>
        </dgm:presLayoutVars>
      </dgm:prSet>
      <dgm:spPr/>
    </dgm:pt>
    <dgm:pt modelId="{2F6EFD2D-5DD8-944A-82D8-BD11AC436988}" type="pres">
      <dgm:prSet presAssocID="{D4B5C174-9D97-6D4F-ABFD-21D344C9E248}" presName="Name9" presStyleLbl="parChTrans1D2" presStyleIdx="4" presStyleCnt="8"/>
      <dgm:spPr/>
    </dgm:pt>
    <dgm:pt modelId="{CA441BFC-1B22-544E-A892-361239048F60}" type="pres">
      <dgm:prSet presAssocID="{D4B5C174-9D97-6D4F-ABFD-21D344C9E248}" presName="connTx" presStyleLbl="parChTrans1D2" presStyleIdx="4" presStyleCnt="8"/>
      <dgm:spPr/>
    </dgm:pt>
    <dgm:pt modelId="{FA7A58C3-FC1D-A141-A898-6B54186E70D3}" type="pres">
      <dgm:prSet presAssocID="{44BD5DF8-DF63-D447-B147-6820F14F49D0}" presName="node" presStyleLbl="node1" presStyleIdx="4" presStyleCnt="8" custScaleX="86991" custScaleY="86991">
        <dgm:presLayoutVars>
          <dgm:bulletEnabled val="1"/>
        </dgm:presLayoutVars>
      </dgm:prSet>
      <dgm:spPr/>
    </dgm:pt>
    <dgm:pt modelId="{16D97F8B-3345-FF4F-B0DC-7674CC6BF95F}" type="pres">
      <dgm:prSet presAssocID="{1BA493DF-FF9A-6C42-BBB9-FFC1F58F070F}" presName="Name9" presStyleLbl="parChTrans1D2" presStyleIdx="5" presStyleCnt="8"/>
      <dgm:spPr/>
    </dgm:pt>
    <dgm:pt modelId="{102339A8-CD99-7844-8D5D-474C9EE20027}" type="pres">
      <dgm:prSet presAssocID="{1BA493DF-FF9A-6C42-BBB9-FFC1F58F070F}" presName="connTx" presStyleLbl="parChTrans1D2" presStyleIdx="5" presStyleCnt="8"/>
      <dgm:spPr/>
    </dgm:pt>
    <dgm:pt modelId="{41B1872D-1F98-A34B-B03D-CE53E594A64B}" type="pres">
      <dgm:prSet presAssocID="{AB739DFC-4752-4949-9289-1B47B6F04E38}" presName="node" presStyleLbl="node1" presStyleIdx="5" presStyleCnt="8">
        <dgm:presLayoutVars>
          <dgm:bulletEnabled val="1"/>
        </dgm:presLayoutVars>
      </dgm:prSet>
      <dgm:spPr/>
    </dgm:pt>
    <dgm:pt modelId="{02615ED9-33E7-9146-B819-FC76090360BC}" type="pres">
      <dgm:prSet presAssocID="{12E7D6E9-338F-A249-BC67-0D82D287471F}" presName="Name9" presStyleLbl="parChTrans1D2" presStyleIdx="6" presStyleCnt="8"/>
      <dgm:spPr/>
    </dgm:pt>
    <dgm:pt modelId="{0666CF20-0291-8946-A792-50BC606025C3}" type="pres">
      <dgm:prSet presAssocID="{12E7D6E9-338F-A249-BC67-0D82D287471F}" presName="connTx" presStyleLbl="parChTrans1D2" presStyleIdx="6" presStyleCnt="8"/>
      <dgm:spPr/>
    </dgm:pt>
    <dgm:pt modelId="{E1ABEA67-300D-DF4E-B66B-131DA682B6DD}" type="pres">
      <dgm:prSet presAssocID="{CF4D3C83-F918-864A-8C1C-C2B4F95BA890}" presName="node" presStyleLbl="node1" presStyleIdx="6" presStyleCnt="8">
        <dgm:presLayoutVars>
          <dgm:bulletEnabled val="1"/>
        </dgm:presLayoutVars>
      </dgm:prSet>
      <dgm:spPr/>
    </dgm:pt>
    <dgm:pt modelId="{9A4E7874-AFBB-6A4B-AED4-D3ABBA0F8682}" type="pres">
      <dgm:prSet presAssocID="{FE493AD6-1820-AE4A-A74B-B6025D977AFA}" presName="Name9" presStyleLbl="parChTrans1D2" presStyleIdx="7" presStyleCnt="8"/>
      <dgm:spPr/>
    </dgm:pt>
    <dgm:pt modelId="{1D456F46-F9FD-FF4D-9571-517835D777DA}" type="pres">
      <dgm:prSet presAssocID="{FE493AD6-1820-AE4A-A74B-B6025D977AFA}" presName="connTx" presStyleLbl="parChTrans1D2" presStyleIdx="7" presStyleCnt="8"/>
      <dgm:spPr/>
    </dgm:pt>
    <dgm:pt modelId="{2C616BF3-758A-AB4E-8978-FD0AD6C3CE72}" type="pres">
      <dgm:prSet presAssocID="{61A5E94F-0142-D24C-B23A-229427C996D5}" presName="node" presStyleLbl="node1" presStyleIdx="7" presStyleCnt="8">
        <dgm:presLayoutVars>
          <dgm:bulletEnabled val="1"/>
        </dgm:presLayoutVars>
      </dgm:prSet>
      <dgm:spPr/>
    </dgm:pt>
  </dgm:ptLst>
  <dgm:cxnLst>
    <dgm:cxn modelId="{D234AD04-2D68-8E4D-A209-8CCCBA355A50}" type="presOf" srcId="{3D5C6D42-5134-374E-8824-01DF23BEBEB6}" destId="{E73219D5-843E-EB49-B2A9-AD6A68DBE21A}" srcOrd="1" destOrd="0" presId="urn:microsoft.com/office/officeart/2005/8/layout/radial1"/>
    <dgm:cxn modelId="{9FAAEC10-23CA-B24B-A2F3-859C4850C95E}" type="presOf" srcId="{ED845214-08A2-6541-A4E5-9EA3CD975BF3}" destId="{E713F1E6-028B-9840-B2D8-CB360E538532}" srcOrd="1" destOrd="0" presId="urn:microsoft.com/office/officeart/2005/8/layout/radial1"/>
    <dgm:cxn modelId="{7053271F-EB53-A64A-97DB-F7E031CCF4CC}" srcId="{D876BAA7-77CB-134C-834C-3C8DA6896267}" destId="{B66C8548-81C9-CA48-B7D5-CBF17A7E5208}" srcOrd="0" destOrd="0" parTransId="{3D5C6D42-5134-374E-8824-01DF23BEBEB6}" sibTransId="{02E53D8E-6173-C644-BA82-41E31319A040}"/>
    <dgm:cxn modelId="{DB23A31F-7D45-8241-88E4-5724726AF45C}" type="presOf" srcId="{B66C8548-81C9-CA48-B7D5-CBF17A7E5208}" destId="{53DED7A5-8E0B-BD47-A50E-400AAA56D09A}" srcOrd="0" destOrd="0" presId="urn:microsoft.com/office/officeart/2005/8/layout/radial1"/>
    <dgm:cxn modelId="{731A3F2C-5185-8D4A-869C-F8911E27CEED}" type="presOf" srcId="{3D5C6D42-5134-374E-8824-01DF23BEBEB6}" destId="{414A7B7A-EB31-F543-9C5A-79CAAA8F02C3}" srcOrd="0" destOrd="0" presId="urn:microsoft.com/office/officeart/2005/8/layout/radial1"/>
    <dgm:cxn modelId="{5CB4622C-AA57-7742-949A-36DB8315CF10}" type="presOf" srcId="{44BD5DF8-DF63-D447-B147-6820F14F49D0}" destId="{FA7A58C3-FC1D-A141-A898-6B54186E70D3}" srcOrd="0" destOrd="0" presId="urn:microsoft.com/office/officeart/2005/8/layout/radial1"/>
    <dgm:cxn modelId="{7687FD2D-E648-4E4A-ABCB-47A9D611A245}" type="presOf" srcId="{2EA6535C-71F8-CA45-AEA0-FA942AB411E4}" destId="{24A6269E-7754-E04E-B56C-7F0B17A0E720}" srcOrd="1" destOrd="0" presId="urn:microsoft.com/office/officeart/2005/8/layout/radial1"/>
    <dgm:cxn modelId="{4A09282F-5152-D74E-BEFB-391B3FBA1F60}" type="presOf" srcId="{D5C6C600-A6C6-4B45-890F-1744C3B53AC3}" destId="{59AD5EA6-3025-6342-B5E9-C3BCE4D25652}" srcOrd="1" destOrd="0" presId="urn:microsoft.com/office/officeart/2005/8/layout/radial1"/>
    <dgm:cxn modelId="{2D56DE37-1954-3A44-B709-CEF4B2D22573}" type="presOf" srcId="{24238DA7-FCE4-2649-8D5E-8F70E6812484}" destId="{5485828E-52AF-4B44-8CD1-75C740149CA7}" srcOrd="0" destOrd="0" presId="urn:microsoft.com/office/officeart/2005/8/layout/radial1"/>
    <dgm:cxn modelId="{6344CE3A-E448-634A-8447-D2A5A9FFF04C}" type="presOf" srcId="{12E7D6E9-338F-A249-BC67-0D82D287471F}" destId="{02615ED9-33E7-9146-B819-FC76090360BC}" srcOrd="0" destOrd="0" presId="urn:microsoft.com/office/officeart/2005/8/layout/radial1"/>
    <dgm:cxn modelId="{1295663C-F355-D34B-B20A-0FD9B403B905}" type="presOf" srcId="{FE493AD6-1820-AE4A-A74B-B6025D977AFA}" destId="{9A4E7874-AFBB-6A4B-AED4-D3ABBA0F8682}" srcOrd="0" destOrd="0" presId="urn:microsoft.com/office/officeart/2005/8/layout/radial1"/>
    <dgm:cxn modelId="{720FDF43-2C02-C249-8F4F-42E5AB13CC88}" type="presOf" srcId="{D4B5C174-9D97-6D4F-ABFD-21D344C9E248}" destId="{CA441BFC-1B22-544E-A892-361239048F60}" srcOrd="1" destOrd="0" presId="urn:microsoft.com/office/officeart/2005/8/layout/radial1"/>
    <dgm:cxn modelId="{58A89150-230D-D346-9D5F-8314098F1C43}" type="presOf" srcId="{3D4463B0-F412-5242-8BAD-822A3A1F3D3E}" destId="{47A9594A-3C7F-6849-BE67-15C7FCE7FBD0}" srcOrd="0" destOrd="0" presId="urn:microsoft.com/office/officeart/2005/8/layout/radial1"/>
    <dgm:cxn modelId="{F260C456-B28D-AB47-AABC-10978E5D3881}" srcId="{D876BAA7-77CB-134C-834C-3C8DA6896267}" destId="{B0707926-A368-6847-8F9C-5C137A795A82}" srcOrd="3" destOrd="0" parTransId="{D5C6C600-A6C6-4B45-890F-1744C3B53AC3}" sibTransId="{EAD93789-0109-B74B-8568-1402EB10AC6D}"/>
    <dgm:cxn modelId="{029C875D-D1CE-654B-BC44-822FA19EAD5B}" type="presOf" srcId="{12E7D6E9-338F-A249-BC67-0D82D287471F}" destId="{0666CF20-0291-8946-A792-50BC606025C3}" srcOrd="1" destOrd="0" presId="urn:microsoft.com/office/officeart/2005/8/layout/radial1"/>
    <dgm:cxn modelId="{C77FA05E-95D9-0E4D-9A1E-7812551A2E06}" srcId="{D876BAA7-77CB-134C-834C-3C8DA6896267}" destId="{AB739DFC-4752-4949-9289-1B47B6F04E38}" srcOrd="5" destOrd="0" parTransId="{1BA493DF-FF9A-6C42-BBB9-FFC1F58F070F}" sibTransId="{DD984D72-7CFC-C14D-BCD0-9C692D156D96}"/>
    <dgm:cxn modelId="{3DDFB266-599C-0746-A52E-296F18BEFFEA}" srcId="{D876BAA7-77CB-134C-834C-3C8DA6896267}" destId="{61A5E94F-0142-D24C-B23A-229427C996D5}" srcOrd="7" destOrd="0" parTransId="{FE493AD6-1820-AE4A-A74B-B6025D977AFA}" sibTransId="{48F92D8E-466F-BE4F-BC1F-1D46281B208C}"/>
    <dgm:cxn modelId="{D01A5569-118E-6D43-9E7A-75FF9201B383}" type="presOf" srcId="{2EA6535C-71F8-CA45-AEA0-FA942AB411E4}" destId="{8D99DAE4-15A2-A848-9262-97BE09B736AD}" srcOrd="0" destOrd="0" presId="urn:microsoft.com/office/officeart/2005/8/layout/radial1"/>
    <dgm:cxn modelId="{0FA3AC70-FCEC-914B-A190-B18491528CD9}" type="presOf" srcId="{61A5E94F-0142-D24C-B23A-229427C996D5}" destId="{2C616BF3-758A-AB4E-8978-FD0AD6C3CE72}" srcOrd="0" destOrd="0" presId="urn:microsoft.com/office/officeart/2005/8/layout/radial1"/>
    <dgm:cxn modelId="{9F92C372-60E7-9A47-B56C-8174CB0CF618}" type="presOf" srcId="{D4B5C174-9D97-6D4F-ABFD-21D344C9E248}" destId="{2F6EFD2D-5DD8-944A-82D8-BD11AC436988}" srcOrd="0" destOrd="0" presId="urn:microsoft.com/office/officeart/2005/8/layout/radial1"/>
    <dgm:cxn modelId="{97891288-9F70-684F-8CBC-CBBF149252B0}" srcId="{D876BAA7-77CB-134C-834C-3C8DA6896267}" destId="{CF4D3C83-F918-864A-8C1C-C2B4F95BA890}" srcOrd="6" destOrd="0" parTransId="{12E7D6E9-338F-A249-BC67-0D82D287471F}" sibTransId="{322E05AA-C268-2247-836D-00B95DD03D5C}"/>
    <dgm:cxn modelId="{E90BE993-837B-A542-A2BA-7317EB9850FB}" srcId="{D876BAA7-77CB-134C-834C-3C8DA6896267}" destId="{44BD5DF8-DF63-D447-B147-6820F14F49D0}" srcOrd="4" destOrd="0" parTransId="{D4B5C174-9D97-6D4F-ABFD-21D344C9E248}" sibTransId="{EECC6B96-4BBF-F544-8306-527767D3AC98}"/>
    <dgm:cxn modelId="{B3E7999F-DCC0-784E-8C1A-EEDBCC53151B}" srcId="{D876BAA7-77CB-134C-834C-3C8DA6896267}" destId="{3D4463B0-F412-5242-8BAD-822A3A1F3D3E}" srcOrd="1" destOrd="0" parTransId="{2EA6535C-71F8-CA45-AEA0-FA942AB411E4}" sibTransId="{F76179A2-10D7-9F44-8401-5E9C1FE08B73}"/>
    <dgm:cxn modelId="{A55A33A7-A938-9B48-A5D5-641BED6318DE}" type="presOf" srcId="{1BA493DF-FF9A-6C42-BBB9-FFC1F58F070F}" destId="{102339A8-CD99-7844-8D5D-474C9EE20027}" srcOrd="1" destOrd="0" presId="urn:microsoft.com/office/officeart/2005/8/layout/radial1"/>
    <dgm:cxn modelId="{80B87CAC-D2D4-1D45-8247-6E9523AE4B5C}" type="presOf" srcId="{CF4D3C83-F918-864A-8C1C-C2B4F95BA890}" destId="{E1ABEA67-300D-DF4E-B66B-131DA682B6DD}" srcOrd="0" destOrd="0" presId="urn:microsoft.com/office/officeart/2005/8/layout/radial1"/>
    <dgm:cxn modelId="{4A49B0AC-D723-0C46-BE15-6A631A811184}" type="presOf" srcId="{ED845214-08A2-6541-A4E5-9EA3CD975BF3}" destId="{1A92A3D5-31F5-E24E-8A95-E163B87F691C}" srcOrd="0" destOrd="0" presId="urn:microsoft.com/office/officeart/2005/8/layout/radial1"/>
    <dgm:cxn modelId="{C83BB0B5-4438-1742-A521-91E3A6512C5F}" type="presOf" srcId="{AB739DFC-4752-4949-9289-1B47B6F04E38}" destId="{41B1872D-1F98-A34B-B03D-CE53E594A64B}" srcOrd="0" destOrd="0" presId="urn:microsoft.com/office/officeart/2005/8/layout/radial1"/>
    <dgm:cxn modelId="{197995C9-63BD-4744-B2EB-7BE2598710F4}" type="presOf" srcId="{D876BAA7-77CB-134C-834C-3C8DA6896267}" destId="{49BD4D40-94B7-D846-9472-C1D082B55430}" srcOrd="0" destOrd="0" presId="urn:microsoft.com/office/officeart/2005/8/layout/radial1"/>
    <dgm:cxn modelId="{CBF977D0-57E4-7644-BE06-CA2000D6E4B3}" type="presOf" srcId="{0794073A-9C0D-D14A-B509-D2C0386F5585}" destId="{0D1C6061-063B-F64F-BDFE-51BE65333205}" srcOrd="0" destOrd="0" presId="urn:microsoft.com/office/officeart/2005/8/layout/radial1"/>
    <dgm:cxn modelId="{82B17CE2-C78A-114A-A6F5-51889C8E7EBE}" type="presOf" srcId="{1BA493DF-FF9A-6C42-BBB9-FFC1F58F070F}" destId="{16D97F8B-3345-FF4F-B0DC-7674CC6BF95F}" srcOrd="0" destOrd="0" presId="urn:microsoft.com/office/officeart/2005/8/layout/radial1"/>
    <dgm:cxn modelId="{BA4C8CE7-EAE0-AA4C-A5D4-0C23BD892FEF}" type="presOf" srcId="{B0707926-A368-6847-8F9C-5C137A795A82}" destId="{699B1A13-A5E2-8647-BBC0-760D5B5162D6}" srcOrd="0" destOrd="0" presId="urn:microsoft.com/office/officeart/2005/8/layout/radial1"/>
    <dgm:cxn modelId="{60BD5AF6-0C74-0241-AA06-A64B31DA3844}" type="presOf" srcId="{D5C6C600-A6C6-4B45-890F-1744C3B53AC3}" destId="{20031C32-BD31-9B4D-8399-B83EDB96D9C2}" srcOrd="0" destOrd="0" presId="urn:microsoft.com/office/officeart/2005/8/layout/radial1"/>
    <dgm:cxn modelId="{3BE1F7FB-671D-674E-8040-789359ECB2C6}" srcId="{0794073A-9C0D-D14A-B509-D2C0386F5585}" destId="{D876BAA7-77CB-134C-834C-3C8DA6896267}" srcOrd="0" destOrd="0" parTransId="{23D0A27A-D49B-2D41-A6E2-3A4AE68C16C5}" sibTransId="{10E6D954-BF8C-5D49-8B49-C484D218739F}"/>
    <dgm:cxn modelId="{B94F08FC-9B47-C64A-8500-612FF44AAB47}" srcId="{D876BAA7-77CB-134C-834C-3C8DA6896267}" destId="{24238DA7-FCE4-2649-8D5E-8F70E6812484}" srcOrd="2" destOrd="0" parTransId="{ED845214-08A2-6541-A4E5-9EA3CD975BF3}" sibTransId="{F321D66B-4D4E-EC43-ABE5-3A8F85AC39C0}"/>
    <dgm:cxn modelId="{6EF4E7FE-7C08-FF4A-9125-9C5E029A4F15}" type="presOf" srcId="{FE493AD6-1820-AE4A-A74B-B6025D977AFA}" destId="{1D456F46-F9FD-FF4D-9571-517835D777DA}" srcOrd="1" destOrd="0" presId="urn:microsoft.com/office/officeart/2005/8/layout/radial1"/>
    <dgm:cxn modelId="{E5B30ECC-827B-E146-A749-FF76D44F1D0A}" type="presParOf" srcId="{0D1C6061-063B-F64F-BDFE-51BE65333205}" destId="{49BD4D40-94B7-D846-9472-C1D082B55430}" srcOrd="0" destOrd="0" presId="urn:microsoft.com/office/officeart/2005/8/layout/radial1"/>
    <dgm:cxn modelId="{609DC43D-7F31-B34B-B1F9-DF91F3627FDC}" type="presParOf" srcId="{0D1C6061-063B-F64F-BDFE-51BE65333205}" destId="{414A7B7A-EB31-F543-9C5A-79CAAA8F02C3}" srcOrd="1" destOrd="0" presId="urn:microsoft.com/office/officeart/2005/8/layout/radial1"/>
    <dgm:cxn modelId="{E3C40C86-77DF-384A-89D5-88C1A19FD6C3}" type="presParOf" srcId="{414A7B7A-EB31-F543-9C5A-79CAAA8F02C3}" destId="{E73219D5-843E-EB49-B2A9-AD6A68DBE21A}" srcOrd="0" destOrd="0" presId="urn:microsoft.com/office/officeart/2005/8/layout/radial1"/>
    <dgm:cxn modelId="{C104CBA9-5BA1-9E43-A618-0ED4FEC132F8}" type="presParOf" srcId="{0D1C6061-063B-F64F-BDFE-51BE65333205}" destId="{53DED7A5-8E0B-BD47-A50E-400AAA56D09A}" srcOrd="2" destOrd="0" presId="urn:microsoft.com/office/officeart/2005/8/layout/radial1"/>
    <dgm:cxn modelId="{A56C5A53-0C30-2448-A97A-1C4E3A5F862B}" type="presParOf" srcId="{0D1C6061-063B-F64F-BDFE-51BE65333205}" destId="{8D99DAE4-15A2-A848-9262-97BE09B736AD}" srcOrd="3" destOrd="0" presId="urn:microsoft.com/office/officeart/2005/8/layout/radial1"/>
    <dgm:cxn modelId="{75D96DC0-BCD4-B94C-813A-9CD078E7E636}" type="presParOf" srcId="{8D99DAE4-15A2-A848-9262-97BE09B736AD}" destId="{24A6269E-7754-E04E-B56C-7F0B17A0E720}" srcOrd="0" destOrd="0" presId="urn:microsoft.com/office/officeart/2005/8/layout/radial1"/>
    <dgm:cxn modelId="{9C9B06E0-DF24-994F-9EC9-335370B2E663}" type="presParOf" srcId="{0D1C6061-063B-F64F-BDFE-51BE65333205}" destId="{47A9594A-3C7F-6849-BE67-15C7FCE7FBD0}" srcOrd="4" destOrd="0" presId="urn:microsoft.com/office/officeart/2005/8/layout/radial1"/>
    <dgm:cxn modelId="{E637334F-723A-6540-BD5F-D11EFB5FD518}" type="presParOf" srcId="{0D1C6061-063B-F64F-BDFE-51BE65333205}" destId="{1A92A3D5-31F5-E24E-8A95-E163B87F691C}" srcOrd="5" destOrd="0" presId="urn:microsoft.com/office/officeart/2005/8/layout/radial1"/>
    <dgm:cxn modelId="{0FB7E1FF-B15C-C74F-8E8F-23CFF1D02708}" type="presParOf" srcId="{1A92A3D5-31F5-E24E-8A95-E163B87F691C}" destId="{E713F1E6-028B-9840-B2D8-CB360E538532}" srcOrd="0" destOrd="0" presId="urn:microsoft.com/office/officeart/2005/8/layout/radial1"/>
    <dgm:cxn modelId="{FE4FB1F7-7651-F246-851D-FFFBB3304CCD}" type="presParOf" srcId="{0D1C6061-063B-F64F-BDFE-51BE65333205}" destId="{5485828E-52AF-4B44-8CD1-75C740149CA7}" srcOrd="6" destOrd="0" presId="urn:microsoft.com/office/officeart/2005/8/layout/radial1"/>
    <dgm:cxn modelId="{95C80D25-1C0D-4D43-8351-CD07F1D43E53}" type="presParOf" srcId="{0D1C6061-063B-F64F-BDFE-51BE65333205}" destId="{20031C32-BD31-9B4D-8399-B83EDB96D9C2}" srcOrd="7" destOrd="0" presId="urn:microsoft.com/office/officeart/2005/8/layout/radial1"/>
    <dgm:cxn modelId="{601A1393-1B49-8E44-BC1F-852EDF0858B5}" type="presParOf" srcId="{20031C32-BD31-9B4D-8399-B83EDB96D9C2}" destId="{59AD5EA6-3025-6342-B5E9-C3BCE4D25652}" srcOrd="0" destOrd="0" presId="urn:microsoft.com/office/officeart/2005/8/layout/radial1"/>
    <dgm:cxn modelId="{CECDD0EE-449F-9D48-AFB0-818A030417C2}" type="presParOf" srcId="{0D1C6061-063B-F64F-BDFE-51BE65333205}" destId="{699B1A13-A5E2-8647-BBC0-760D5B5162D6}" srcOrd="8" destOrd="0" presId="urn:microsoft.com/office/officeart/2005/8/layout/radial1"/>
    <dgm:cxn modelId="{8AC24ADD-105E-134E-8DC4-94530F5AF677}" type="presParOf" srcId="{0D1C6061-063B-F64F-BDFE-51BE65333205}" destId="{2F6EFD2D-5DD8-944A-82D8-BD11AC436988}" srcOrd="9" destOrd="0" presId="urn:microsoft.com/office/officeart/2005/8/layout/radial1"/>
    <dgm:cxn modelId="{E32A7F0F-85D1-8048-8BBE-C02E37F27C7A}" type="presParOf" srcId="{2F6EFD2D-5DD8-944A-82D8-BD11AC436988}" destId="{CA441BFC-1B22-544E-A892-361239048F60}" srcOrd="0" destOrd="0" presId="urn:microsoft.com/office/officeart/2005/8/layout/radial1"/>
    <dgm:cxn modelId="{16059D57-9EBD-0344-B7A4-5B528FF605F4}" type="presParOf" srcId="{0D1C6061-063B-F64F-BDFE-51BE65333205}" destId="{FA7A58C3-FC1D-A141-A898-6B54186E70D3}" srcOrd="10" destOrd="0" presId="urn:microsoft.com/office/officeart/2005/8/layout/radial1"/>
    <dgm:cxn modelId="{C53EACA6-67EA-2F4E-93B6-9BAF58D8FD09}" type="presParOf" srcId="{0D1C6061-063B-F64F-BDFE-51BE65333205}" destId="{16D97F8B-3345-FF4F-B0DC-7674CC6BF95F}" srcOrd="11" destOrd="0" presId="urn:microsoft.com/office/officeart/2005/8/layout/radial1"/>
    <dgm:cxn modelId="{4585A659-83AE-6E43-94FA-ABD0DC8C4B2E}" type="presParOf" srcId="{16D97F8B-3345-FF4F-B0DC-7674CC6BF95F}" destId="{102339A8-CD99-7844-8D5D-474C9EE20027}" srcOrd="0" destOrd="0" presId="urn:microsoft.com/office/officeart/2005/8/layout/radial1"/>
    <dgm:cxn modelId="{93DD77E7-879C-E446-9739-377333878C4E}" type="presParOf" srcId="{0D1C6061-063B-F64F-BDFE-51BE65333205}" destId="{41B1872D-1F98-A34B-B03D-CE53E594A64B}" srcOrd="12" destOrd="0" presId="urn:microsoft.com/office/officeart/2005/8/layout/radial1"/>
    <dgm:cxn modelId="{A4560648-2567-7742-B6C9-D6D5A057DF74}" type="presParOf" srcId="{0D1C6061-063B-F64F-BDFE-51BE65333205}" destId="{02615ED9-33E7-9146-B819-FC76090360BC}" srcOrd="13" destOrd="0" presId="urn:microsoft.com/office/officeart/2005/8/layout/radial1"/>
    <dgm:cxn modelId="{8CB55129-25F3-3C49-9F74-E4DF894D3987}" type="presParOf" srcId="{02615ED9-33E7-9146-B819-FC76090360BC}" destId="{0666CF20-0291-8946-A792-50BC606025C3}" srcOrd="0" destOrd="0" presId="urn:microsoft.com/office/officeart/2005/8/layout/radial1"/>
    <dgm:cxn modelId="{3ED19259-9227-B040-B6C3-9FDB4B8C4D65}" type="presParOf" srcId="{0D1C6061-063B-F64F-BDFE-51BE65333205}" destId="{E1ABEA67-300D-DF4E-B66B-131DA682B6DD}" srcOrd="14" destOrd="0" presId="urn:microsoft.com/office/officeart/2005/8/layout/radial1"/>
    <dgm:cxn modelId="{9EE51EB4-1435-A148-A956-BD1F12A19166}" type="presParOf" srcId="{0D1C6061-063B-F64F-BDFE-51BE65333205}" destId="{9A4E7874-AFBB-6A4B-AED4-D3ABBA0F8682}" srcOrd="15" destOrd="0" presId="urn:microsoft.com/office/officeart/2005/8/layout/radial1"/>
    <dgm:cxn modelId="{F53F7499-7FE1-954E-934F-90203409D427}" type="presParOf" srcId="{9A4E7874-AFBB-6A4B-AED4-D3ABBA0F8682}" destId="{1D456F46-F9FD-FF4D-9571-517835D777DA}" srcOrd="0" destOrd="0" presId="urn:microsoft.com/office/officeart/2005/8/layout/radial1"/>
    <dgm:cxn modelId="{06D93707-048C-3046-8F59-655F7B23E7BB}" type="presParOf" srcId="{0D1C6061-063B-F64F-BDFE-51BE65333205}" destId="{2C616BF3-758A-AB4E-8978-FD0AD6C3CE72}" srcOrd="16" destOrd="0" presId="urn:microsoft.com/office/officeart/2005/8/layout/radial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842B66-E062-F44C-A285-7DD99BAE7DE0}" type="doc">
      <dgm:prSet loTypeId="urn:microsoft.com/office/officeart/2008/layout/HorizontalMultiLevelHierarchy" loCatId="" qsTypeId="urn:microsoft.com/office/officeart/2005/8/quickstyle/simple5" qsCatId="simple" csTypeId="urn:microsoft.com/office/officeart/2005/8/colors/colorful1" csCatId="colorful" phldr="1"/>
      <dgm:spPr/>
      <dgm:t>
        <a:bodyPr/>
        <a:lstStyle/>
        <a:p>
          <a:endParaRPr lang="en-US"/>
        </a:p>
      </dgm:t>
    </dgm:pt>
    <dgm:pt modelId="{98CAE5EA-726F-BF4D-B2A4-A5F950AE201A}">
      <dgm:prSet phldrT="[Text]"/>
      <dgm:spPr/>
      <dgm:t>
        <a:bodyPr/>
        <a:lstStyle/>
        <a:p>
          <a:r>
            <a:rPr lang="en-US" dirty="0"/>
            <a:t>Reference Tables</a:t>
          </a:r>
        </a:p>
      </dgm:t>
    </dgm:pt>
    <dgm:pt modelId="{49F00558-0B93-1043-9997-C78011A74797}" type="parTrans" cxnId="{4340CC75-45D1-D143-BCF1-36468EF87B8A}">
      <dgm:prSet/>
      <dgm:spPr/>
      <dgm:t>
        <a:bodyPr/>
        <a:lstStyle/>
        <a:p>
          <a:endParaRPr lang="en-US"/>
        </a:p>
      </dgm:t>
    </dgm:pt>
    <dgm:pt modelId="{45FCDA79-CB53-2645-A78F-5634F32627A5}" type="sibTrans" cxnId="{4340CC75-45D1-D143-BCF1-36468EF87B8A}">
      <dgm:prSet/>
      <dgm:spPr/>
      <dgm:t>
        <a:bodyPr/>
        <a:lstStyle/>
        <a:p>
          <a:endParaRPr lang="en-US"/>
        </a:p>
      </dgm:t>
    </dgm:pt>
    <dgm:pt modelId="{3D4CC942-D6EA-AA46-BBD2-21F4AA10C5D6}">
      <dgm:prSet phldrT="[Text]" custT="1"/>
      <dgm:spPr/>
      <dgm:t>
        <a:bodyPr/>
        <a:lstStyle/>
        <a:p>
          <a:r>
            <a:rPr lang="en-US" sz="2800" dirty="0"/>
            <a:t>Telescopes</a:t>
          </a:r>
        </a:p>
      </dgm:t>
    </dgm:pt>
    <dgm:pt modelId="{00B060C4-BD30-664C-9017-266F21D22871}" type="parTrans" cxnId="{FCB926B7-1CAB-604F-A841-100E42DB9413}">
      <dgm:prSet/>
      <dgm:spPr/>
      <dgm:t>
        <a:bodyPr/>
        <a:lstStyle/>
        <a:p>
          <a:endParaRPr lang="en-US"/>
        </a:p>
      </dgm:t>
    </dgm:pt>
    <dgm:pt modelId="{0A750A8C-9497-9046-B78C-4DA57D2409F4}" type="sibTrans" cxnId="{FCB926B7-1CAB-604F-A841-100E42DB9413}">
      <dgm:prSet/>
      <dgm:spPr/>
      <dgm:t>
        <a:bodyPr/>
        <a:lstStyle/>
        <a:p>
          <a:endParaRPr lang="en-US"/>
        </a:p>
      </dgm:t>
    </dgm:pt>
    <dgm:pt modelId="{C87E5564-E4C1-7848-A52E-C95CAA3A0F76}">
      <dgm:prSet phldrT="[Text]" custT="1"/>
      <dgm:spPr/>
      <dgm:t>
        <a:bodyPr/>
        <a:lstStyle/>
        <a:p>
          <a:r>
            <a:rPr lang="en-US" sz="2800" dirty="0"/>
            <a:t>Instruments</a:t>
          </a:r>
        </a:p>
      </dgm:t>
    </dgm:pt>
    <dgm:pt modelId="{033EF668-2E7F-1547-BB1F-2F5AB71258FB}" type="parTrans" cxnId="{418A35E4-613A-FA47-93A9-0E6398FD41AB}">
      <dgm:prSet/>
      <dgm:spPr/>
      <dgm:t>
        <a:bodyPr/>
        <a:lstStyle/>
        <a:p>
          <a:endParaRPr lang="en-US"/>
        </a:p>
      </dgm:t>
    </dgm:pt>
    <dgm:pt modelId="{552AD1FF-2553-4B46-841C-8B49FF3363F6}" type="sibTrans" cxnId="{418A35E4-613A-FA47-93A9-0E6398FD41AB}">
      <dgm:prSet/>
      <dgm:spPr/>
      <dgm:t>
        <a:bodyPr/>
        <a:lstStyle/>
        <a:p>
          <a:endParaRPr lang="en-US"/>
        </a:p>
      </dgm:t>
    </dgm:pt>
    <dgm:pt modelId="{8D2C38E3-C395-CE4B-8F58-31BAF905159A}">
      <dgm:prSet custT="1"/>
      <dgm:spPr/>
      <dgm:t>
        <a:bodyPr/>
        <a:lstStyle/>
        <a:p>
          <a:r>
            <a:rPr lang="en-US" sz="2800" dirty="0"/>
            <a:t>Publications</a:t>
          </a:r>
        </a:p>
      </dgm:t>
    </dgm:pt>
    <dgm:pt modelId="{6E7003A6-23C1-7443-978E-F099DEBA1B33}" type="parTrans" cxnId="{005B24E6-3A2E-D744-92F3-BF71D4BA3C53}">
      <dgm:prSet/>
      <dgm:spPr/>
      <dgm:t>
        <a:bodyPr/>
        <a:lstStyle/>
        <a:p>
          <a:endParaRPr lang="en-US"/>
        </a:p>
      </dgm:t>
    </dgm:pt>
    <dgm:pt modelId="{C507CFF8-ADD1-B948-9219-E876B3BCAD61}" type="sibTrans" cxnId="{005B24E6-3A2E-D744-92F3-BF71D4BA3C53}">
      <dgm:prSet/>
      <dgm:spPr/>
      <dgm:t>
        <a:bodyPr/>
        <a:lstStyle/>
        <a:p>
          <a:endParaRPr lang="en-US"/>
        </a:p>
      </dgm:t>
    </dgm:pt>
    <dgm:pt modelId="{6E349E31-2510-F041-8608-BA540080E155}">
      <dgm:prSet custT="1"/>
      <dgm:spPr/>
      <dgm:t>
        <a:bodyPr/>
        <a:lstStyle/>
        <a:p>
          <a:r>
            <a:rPr lang="en-US" sz="2800" dirty="0"/>
            <a:t>Modes</a:t>
          </a:r>
        </a:p>
      </dgm:t>
    </dgm:pt>
    <dgm:pt modelId="{5CF068E5-BDE7-EC41-A028-1B2D5B97995F}" type="parTrans" cxnId="{66A534AC-D217-4140-93DF-B030CF417340}">
      <dgm:prSet/>
      <dgm:spPr/>
      <dgm:t>
        <a:bodyPr/>
        <a:lstStyle/>
        <a:p>
          <a:endParaRPr lang="en-US"/>
        </a:p>
      </dgm:t>
    </dgm:pt>
    <dgm:pt modelId="{3CD31500-AF07-2B41-B78A-B88D6E6AFEEF}" type="sibTrans" cxnId="{66A534AC-D217-4140-93DF-B030CF417340}">
      <dgm:prSet/>
      <dgm:spPr/>
      <dgm:t>
        <a:bodyPr/>
        <a:lstStyle/>
        <a:p>
          <a:endParaRPr lang="en-US"/>
        </a:p>
      </dgm:t>
    </dgm:pt>
    <dgm:pt modelId="{91C1AEA7-2D83-DA44-9C17-A0636672546B}">
      <dgm:prSet custT="1"/>
      <dgm:spPr/>
      <dgm:t>
        <a:bodyPr/>
        <a:lstStyle/>
        <a:p>
          <a:r>
            <a:rPr lang="en-US" sz="2800" dirty="0"/>
            <a:t>Photometry Filters</a:t>
          </a:r>
        </a:p>
      </dgm:t>
    </dgm:pt>
    <dgm:pt modelId="{AA283465-6BEA-7147-A4AF-37ADD4486259}" type="parTrans" cxnId="{96EA86C2-4C73-0944-BE9D-9FF80B7B444A}">
      <dgm:prSet/>
      <dgm:spPr/>
      <dgm:t>
        <a:bodyPr/>
        <a:lstStyle/>
        <a:p>
          <a:endParaRPr lang="en-US"/>
        </a:p>
      </dgm:t>
    </dgm:pt>
    <dgm:pt modelId="{75AE2991-25AB-F649-92FF-2BB73B254476}" type="sibTrans" cxnId="{96EA86C2-4C73-0944-BE9D-9FF80B7B444A}">
      <dgm:prSet/>
      <dgm:spPr/>
      <dgm:t>
        <a:bodyPr/>
        <a:lstStyle/>
        <a:p>
          <a:endParaRPr lang="en-US"/>
        </a:p>
      </dgm:t>
    </dgm:pt>
    <dgm:pt modelId="{0867314C-581F-B048-A921-92D3D717EDA6}" type="pres">
      <dgm:prSet presAssocID="{42842B66-E062-F44C-A285-7DD99BAE7DE0}" presName="Name0" presStyleCnt="0">
        <dgm:presLayoutVars>
          <dgm:chPref val="1"/>
          <dgm:dir val="rev"/>
          <dgm:animOne val="branch"/>
          <dgm:animLvl val="lvl"/>
          <dgm:resizeHandles val="exact"/>
        </dgm:presLayoutVars>
      </dgm:prSet>
      <dgm:spPr/>
    </dgm:pt>
    <dgm:pt modelId="{C9E0CFAD-CE11-0945-AC86-CE50CAB40AEB}" type="pres">
      <dgm:prSet presAssocID="{98CAE5EA-726F-BF4D-B2A4-A5F950AE201A}" presName="root1" presStyleCnt="0"/>
      <dgm:spPr/>
    </dgm:pt>
    <dgm:pt modelId="{57E80A1D-EE4C-1540-BA87-EFCB8F6FA0E7}" type="pres">
      <dgm:prSet presAssocID="{98CAE5EA-726F-BF4D-B2A4-A5F950AE201A}" presName="LevelOneTextNode" presStyleLbl="node0" presStyleIdx="0" presStyleCnt="1">
        <dgm:presLayoutVars>
          <dgm:chPref val="3"/>
        </dgm:presLayoutVars>
      </dgm:prSet>
      <dgm:spPr/>
    </dgm:pt>
    <dgm:pt modelId="{97ECF24A-EAB7-A046-9F87-6B739CF459FB}" type="pres">
      <dgm:prSet presAssocID="{98CAE5EA-726F-BF4D-B2A4-A5F950AE201A}" presName="level2hierChild" presStyleCnt="0"/>
      <dgm:spPr/>
    </dgm:pt>
    <dgm:pt modelId="{A15F4709-61F1-4746-8564-D44E0DAFE567}" type="pres">
      <dgm:prSet presAssocID="{00B060C4-BD30-664C-9017-266F21D22871}" presName="conn2-1" presStyleLbl="parChTrans1D2" presStyleIdx="0" presStyleCnt="5"/>
      <dgm:spPr/>
    </dgm:pt>
    <dgm:pt modelId="{68DB27C3-6316-104F-919B-51AFDAC9717A}" type="pres">
      <dgm:prSet presAssocID="{00B060C4-BD30-664C-9017-266F21D22871}" presName="connTx" presStyleLbl="parChTrans1D2" presStyleIdx="0" presStyleCnt="5"/>
      <dgm:spPr/>
    </dgm:pt>
    <dgm:pt modelId="{3EB55AC2-5857-3749-8335-CBE09B38CEBE}" type="pres">
      <dgm:prSet presAssocID="{3D4CC942-D6EA-AA46-BBD2-21F4AA10C5D6}" presName="root2" presStyleCnt="0"/>
      <dgm:spPr/>
    </dgm:pt>
    <dgm:pt modelId="{7B492B34-491A-EA4C-A5DC-5394104B2E5E}" type="pres">
      <dgm:prSet presAssocID="{3D4CC942-D6EA-AA46-BBD2-21F4AA10C5D6}" presName="LevelTwoTextNode" presStyleLbl="node2" presStyleIdx="0" presStyleCnt="5">
        <dgm:presLayoutVars>
          <dgm:chPref val="3"/>
        </dgm:presLayoutVars>
      </dgm:prSet>
      <dgm:spPr/>
    </dgm:pt>
    <dgm:pt modelId="{4C7BEF1D-37FE-3D4E-AEA9-B86ECAB421E3}" type="pres">
      <dgm:prSet presAssocID="{3D4CC942-D6EA-AA46-BBD2-21F4AA10C5D6}" presName="level3hierChild" presStyleCnt="0"/>
      <dgm:spPr/>
    </dgm:pt>
    <dgm:pt modelId="{A018C7ED-C3F8-1847-9BED-1B601DB16746}" type="pres">
      <dgm:prSet presAssocID="{033EF668-2E7F-1547-BB1F-2F5AB71258FB}" presName="conn2-1" presStyleLbl="parChTrans1D2" presStyleIdx="1" presStyleCnt="5"/>
      <dgm:spPr/>
    </dgm:pt>
    <dgm:pt modelId="{5BB6B98B-6701-2F44-9069-9948537131A6}" type="pres">
      <dgm:prSet presAssocID="{033EF668-2E7F-1547-BB1F-2F5AB71258FB}" presName="connTx" presStyleLbl="parChTrans1D2" presStyleIdx="1" presStyleCnt="5"/>
      <dgm:spPr/>
    </dgm:pt>
    <dgm:pt modelId="{D9D1FE80-C81B-904C-991E-EFD86CD399F8}" type="pres">
      <dgm:prSet presAssocID="{C87E5564-E4C1-7848-A52E-C95CAA3A0F76}" presName="root2" presStyleCnt="0"/>
      <dgm:spPr/>
    </dgm:pt>
    <dgm:pt modelId="{1A500406-97F5-544C-A746-5688051C9F8C}" type="pres">
      <dgm:prSet presAssocID="{C87E5564-E4C1-7848-A52E-C95CAA3A0F76}" presName="LevelTwoTextNode" presStyleLbl="node2" presStyleIdx="1" presStyleCnt="5">
        <dgm:presLayoutVars>
          <dgm:chPref val="3"/>
        </dgm:presLayoutVars>
      </dgm:prSet>
      <dgm:spPr/>
    </dgm:pt>
    <dgm:pt modelId="{0BB235B1-3E7E-E342-8746-3F0E3C42120A}" type="pres">
      <dgm:prSet presAssocID="{C87E5564-E4C1-7848-A52E-C95CAA3A0F76}" presName="level3hierChild" presStyleCnt="0"/>
      <dgm:spPr/>
    </dgm:pt>
    <dgm:pt modelId="{DFE687BA-2699-E440-BCD7-40B15E0DEA79}" type="pres">
      <dgm:prSet presAssocID="{6E7003A6-23C1-7443-978E-F099DEBA1B33}" presName="conn2-1" presStyleLbl="parChTrans1D2" presStyleIdx="2" presStyleCnt="5"/>
      <dgm:spPr/>
    </dgm:pt>
    <dgm:pt modelId="{FE4327AE-8113-0740-832B-F9987E589381}" type="pres">
      <dgm:prSet presAssocID="{6E7003A6-23C1-7443-978E-F099DEBA1B33}" presName="connTx" presStyleLbl="parChTrans1D2" presStyleIdx="2" presStyleCnt="5"/>
      <dgm:spPr/>
    </dgm:pt>
    <dgm:pt modelId="{DC56EC5F-DEFB-7F4C-A7C3-86E035806258}" type="pres">
      <dgm:prSet presAssocID="{8D2C38E3-C395-CE4B-8F58-31BAF905159A}" presName="root2" presStyleCnt="0"/>
      <dgm:spPr/>
    </dgm:pt>
    <dgm:pt modelId="{E8E51F91-0F7D-6340-8D80-D01D9162DCA2}" type="pres">
      <dgm:prSet presAssocID="{8D2C38E3-C395-CE4B-8F58-31BAF905159A}" presName="LevelTwoTextNode" presStyleLbl="node2" presStyleIdx="2" presStyleCnt="5">
        <dgm:presLayoutVars>
          <dgm:chPref val="3"/>
        </dgm:presLayoutVars>
      </dgm:prSet>
      <dgm:spPr/>
    </dgm:pt>
    <dgm:pt modelId="{721F5710-1CF2-A641-B5E2-5A26E6811DA1}" type="pres">
      <dgm:prSet presAssocID="{8D2C38E3-C395-CE4B-8F58-31BAF905159A}" presName="level3hierChild" presStyleCnt="0"/>
      <dgm:spPr/>
    </dgm:pt>
    <dgm:pt modelId="{5F282325-197D-A946-A9EC-C170907B6B44}" type="pres">
      <dgm:prSet presAssocID="{5CF068E5-BDE7-EC41-A028-1B2D5B97995F}" presName="conn2-1" presStyleLbl="parChTrans1D2" presStyleIdx="3" presStyleCnt="5"/>
      <dgm:spPr/>
    </dgm:pt>
    <dgm:pt modelId="{D5BD74A9-B89A-8E43-AE00-939CA384FB65}" type="pres">
      <dgm:prSet presAssocID="{5CF068E5-BDE7-EC41-A028-1B2D5B97995F}" presName="connTx" presStyleLbl="parChTrans1D2" presStyleIdx="3" presStyleCnt="5"/>
      <dgm:spPr/>
    </dgm:pt>
    <dgm:pt modelId="{73F5A979-B6F1-2643-97D8-B7BD3861C876}" type="pres">
      <dgm:prSet presAssocID="{6E349E31-2510-F041-8608-BA540080E155}" presName="root2" presStyleCnt="0"/>
      <dgm:spPr/>
    </dgm:pt>
    <dgm:pt modelId="{F6DBB2FF-E5FF-E945-92A9-313D50EFA7CA}" type="pres">
      <dgm:prSet presAssocID="{6E349E31-2510-F041-8608-BA540080E155}" presName="LevelTwoTextNode" presStyleLbl="node2" presStyleIdx="3" presStyleCnt="5">
        <dgm:presLayoutVars>
          <dgm:chPref val="3"/>
        </dgm:presLayoutVars>
      </dgm:prSet>
      <dgm:spPr/>
    </dgm:pt>
    <dgm:pt modelId="{EED8DA04-1528-EB4B-973B-4877C14DB69E}" type="pres">
      <dgm:prSet presAssocID="{6E349E31-2510-F041-8608-BA540080E155}" presName="level3hierChild" presStyleCnt="0"/>
      <dgm:spPr/>
    </dgm:pt>
    <dgm:pt modelId="{608A69CE-550E-0A4C-A903-C054B8E0E3E5}" type="pres">
      <dgm:prSet presAssocID="{AA283465-6BEA-7147-A4AF-37ADD4486259}" presName="conn2-1" presStyleLbl="parChTrans1D2" presStyleIdx="4" presStyleCnt="5"/>
      <dgm:spPr/>
    </dgm:pt>
    <dgm:pt modelId="{C05C8750-E45B-1740-91D4-35B1254BB8F1}" type="pres">
      <dgm:prSet presAssocID="{AA283465-6BEA-7147-A4AF-37ADD4486259}" presName="connTx" presStyleLbl="parChTrans1D2" presStyleIdx="4" presStyleCnt="5"/>
      <dgm:spPr/>
    </dgm:pt>
    <dgm:pt modelId="{74C207B3-ED53-6A41-A268-26F94A5F39A0}" type="pres">
      <dgm:prSet presAssocID="{91C1AEA7-2D83-DA44-9C17-A0636672546B}" presName="root2" presStyleCnt="0"/>
      <dgm:spPr/>
    </dgm:pt>
    <dgm:pt modelId="{4F8E6642-FA20-5744-B9B1-35F3002819E2}" type="pres">
      <dgm:prSet presAssocID="{91C1AEA7-2D83-DA44-9C17-A0636672546B}" presName="LevelTwoTextNode" presStyleLbl="node2" presStyleIdx="4" presStyleCnt="5">
        <dgm:presLayoutVars>
          <dgm:chPref val="3"/>
        </dgm:presLayoutVars>
      </dgm:prSet>
      <dgm:spPr/>
    </dgm:pt>
    <dgm:pt modelId="{28854488-EE92-AF45-B8A7-5933B548689F}" type="pres">
      <dgm:prSet presAssocID="{91C1AEA7-2D83-DA44-9C17-A0636672546B}" presName="level3hierChild" presStyleCnt="0"/>
      <dgm:spPr/>
    </dgm:pt>
  </dgm:ptLst>
  <dgm:cxnLst>
    <dgm:cxn modelId="{A90E7522-A919-9F49-9023-65261040205B}" type="presOf" srcId="{6E7003A6-23C1-7443-978E-F099DEBA1B33}" destId="{DFE687BA-2699-E440-BCD7-40B15E0DEA79}" srcOrd="0" destOrd="0" presId="urn:microsoft.com/office/officeart/2008/layout/HorizontalMultiLevelHierarchy"/>
    <dgm:cxn modelId="{56D92526-6077-D14D-AA99-B9DFAA21EBED}" type="presOf" srcId="{6E7003A6-23C1-7443-978E-F099DEBA1B33}" destId="{FE4327AE-8113-0740-832B-F9987E589381}" srcOrd="1" destOrd="0" presId="urn:microsoft.com/office/officeart/2008/layout/HorizontalMultiLevelHierarchy"/>
    <dgm:cxn modelId="{D9DAD029-04DC-504C-B998-CDD8C6A32404}" type="presOf" srcId="{5CF068E5-BDE7-EC41-A028-1B2D5B97995F}" destId="{D5BD74A9-B89A-8E43-AE00-939CA384FB65}" srcOrd="1" destOrd="0" presId="urn:microsoft.com/office/officeart/2008/layout/HorizontalMultiLevelHierarchy"/>
    <dgm:cxn modelId="{475C6B46-D3D9-294A-B99E-1C311E5C1FAF}" type="presOf" srcId="{00B060C4-BD30-664C-9017-266F21D22871}" destId="{A15F4709-61F1-4746-8564-D44E0DAFE567}" srcOrd="0" destOrd="0" presId="urn:microsoft.com/office/officeart/2008/layout/HorizontalMultiLevelHierarchy"/>
    <dgm:cxn modelId="{EEBF2F53-4E0E-AB44-96F4-909A1E9B3A78}" type="presOf" srcId="{42842B66-E062-F44C-A285-7DD99BAE7DE0}" destId="{0867314C-581F-B048-A921-92D3D717EDA6}" srcOrd="0" destOrd="0" presId="urn:microsoft.com/office/officeart/2008/layout/HorizontalMultiLevelHierarchy"/>
    <dgm:cxn modelId="{783C935F-B6F9-4E40-84AD-4522A994594D}" type="presOf" srcId="{98CAE5EA-726F-BF4D-B2A4-A5F950AE201A}" destId="{57E80A1D-EE4C-1540-BA87-EFCB8F6FA0E7}" srcOrd="0" destOrd="0" presId="urn:microsoft.com/office/officeart/2008/layout/HorizontalMultiLevelHierarchy"/>
    <dgm:cxn modelId="{FDDDD260-94C9-C841-BDF0-89B8875E92E7}" type="presOf" srcId="{033EF668-2E7F-1547-BB1F-2F5AB71258FB}" destId="{5BB6B98B-6701-2F44-9069-9948537131A6}" srcOrd="1" destOrd="0" presId="urn:microsoft.com/office/officeart/2008/layout/HorizontalMultiLevelHierarchy"/>
    <dgm:cxn modelId="{5F34936E-E3A9-7042-B062-2BA1D929B560}" type="presOf" srcId="{3D4CC942-D6EA-AA46-BBD2-21F4AA10C5D6}" destId="{7B492B34-491A-EA4C-A5DC-5394104B2E5E}" srcOrd="0" destOrd="0" presId="urn:microsoft.com/office/officeart/2008/layout/HorizontalMultiLevelHierarchy"/>
    <dgm:cxn modelId="{700AB36E-B56C-DA47-BEE4-429E6C145624}" type="presOf" srcId="{C87E5564-E4C1-7848-A52E-C95CAA3A0F76}" destId="{1A500406-97F5-544C-A746-5688051C9F8C}" srcOrd="0" destOrd="0" presId="urn:microsoft.com/office/officeart/2008/layout/HorizontalMultiLevelHierarchy"/>
    <dgm:cxn modelId="{4340CC75-45D1-D143-BCF1-36468EF87B8A}" srcId="{42842B66-E062-F44C-A285-7DD99BAE7DE0}" destId="{98CAE5EA-726F-BF4D-B2A4-A5F950AE201A}" srcOrd="0" destOrd="0" parTransId="{49F00558-0B93-1043-9997-C78011A74797}" sibTransId="{45FCDA79-CB53-2645-A78F-5634F32627A5}"/>
    <dgm:cxn modelId="{9A3CA48A-35A0-3947-BD2B-2A62352BE6D6}" type="presOf" srcId="{033EF668-2E7F-1547-BB1F-2F5AB71258FB}" destId="{A018C7ED-C3F8-1847-9BED-1B601DB16746}" srcOrd="0" destOrd="0" presId="urn:microsoft.com/office/officeart/2008/layout/HorizontalMultiLevelHierarchy"/>
    <dgm:cxn modelId="{67859D8E-2C95-9E4C-A6B0-59E50CA4D630}" type="presOf" srcId="{91C1AEA7-2D83-DA44-9C17-A0636672546B}" destId="{4F8E6642-FA20-5744-B9B1-35F3002819E2}" srcOrd="0" destOrd="0" presId="urn:microsoft.com/office/officeart/2008/layout/HorizontalMultiLevelHierarchy"/>
    <dgm:cxn modelId="{AFA5749C-1C96-3445-8581-FE6D83F373BF}" type="presOf" srcId="{6E349E31-2510-F041-8608-BA540080E155}" destId="{F6DBB2FF-E5FF-E945-92A9-313D50EFA7CA}" srcOrd="0" destOrd="0" presId="urn:microsoft.com/office/officeart/2008/layout/HorizontalMultiLevelHierarchy"/>
    <dgm:cxn modelId="{66A534AC-D217-4140-93DF-B030CF417340}" srcId="{98CAE5EA-726F-BF4D-B2A4-A5F950AE201A}" destId="{6E349E31-2510-F041-8608-BA540080E155}" srcOrd="3" destOrd="0" parTransId="{5CF068E5-BDE7-EC41-A028-1B2D5B97995F}" sibTransId="{3CD31500-AF07-2B41-B78A-B88D6E6AFEEF}"/>
    <dgm:cxn modelId="{FCB926B7-1CAB-604F-A841-100E42DB9413}" srcId="{98CAE5EA-726F-BF4D-B2A4-A5F950AE201A}" destId="{3D4CC942-D6EA-AA46-BBD2-21F4AA10C5D6}" srcOrd="0" destOrd="0" parTransId="{00B060C4-BD30-664C-9017-266F21D22871}" sibTransId="{0A750A8C-9497-9046-B78C-4DA57D2409F4}"/>
    <dgm:cxn modelId="{7A8606BA-B4E7-A745-8B30-A1C129237DE3}" type="presOf" srcId="{AA283465-6BEA-7147-A4AF-37ADD4486259}" destId="{C05C8750-E45B-1740-91D4-35B1254BB8F1}" srcOrd="1" destOrd="0" presId="urn:microsoft.com/office/officeart/2008/layout/HorizontalMultiLevelHierarchy"/>
    <dgm:cxn modelId="{96EA86C2-4C73-0944-BE9D-9FF80B7B444A}" srcId="{98CAE5EA-726F-BF4D-B2A4-A5F950AE201A}" destId="{91C1AEA7-2D83-DA44-9C17-A0636672546B}" srcOrd="4" destOrd="0" parTransId="{AA283465-6BEA-7147-A4AF-37ADD4486259}" sibTransId="{75AE2991-25AB-F649-92FF-2BB73B254476}"/>
    <dgm:cxn modelId="{B0917ADD-985F-D84B-9017-C552D1DDA10F}" type="presOf" srcId="{5CF068E5-BDE7-EC41-A028-1B2D5B97995F}" destId="{5F282325-197D-A946-A9EC-C170907B6B44}" srcOrd="0" destOrd="0" presId="urn:microsoft.com/office/officeart/2008/layout/HorizontalMultiLevelHierarchy"/>
    <dgm:cxn modelId="{418A35E4-613A-FA47-93A9-0E6398FD41AB}" srcId="{98CAE5EA-726F-BF4D-B2A4-A5F950AE201A}" destId="{C87E5564-E4C1-7848-A52E-C95CAA3A0F76}" srcOrd="1" destOrd="0" parTransId="{033EF668-2E7F-1547-BB1F-2F5AB71258FB}" sibTransId="{552AD1FF-2553-4B46-841C-8B49FF3363F6}"/>
    <dgm:cxn modelId="{005B24E6-3A2E-D744-92F3-BF71D4BA3C53}" srcId="{98CAE5EA-726F-BF4D-B2A4-A5F950AE201A}" destId="{8D2C38E3-C395-CE4B-8F58-31BAF905159A}" srcOrd="2" destOrd="0" parTransId="{6E7003A6-23C1-7443-978E-F099DEBA1B33}" sibTransId="{C507CFF8-ADD1-B948-9219-E876B3BCAD61}"/>
    <dgm:cxn modelId="{6819D7FD-C3AB-1D4B-8F74-02FBAFEE173B}" type="presOf" srcId="{00B060C4-BD30-664C-9017-266F21D22871}" destId="{68DB27C3-6316-104F-919B-51AFDAC9717A}" srcOrd="1" destOrd="0" presId="urn:microsoft.com/office/officeart/2008/layout/HorizontalMultiLevelHierarchy"/>
    <dgm:cxn modelId="{80F984FE-D6F7-0D49-ABAB-EE3750BD69A3}" type="presOf" srcId="{8D2C38E3-C395-CE4B-8F58-31BAF905159A}" destId="{E8E51F91-0F7D-6340-8D80-D01D9162DCA2}" srcOrd="0" destOrd="0" presId="urn:microsoft.com/office/officeart/2008/layout/HorizontalMultiLevelHierarchy"/>
    <dgm:cxn modelId="{783AFFFE-CC66-F34A-9566-81A0FC8D931A}" type="presOf" srcId="{AA283465-6BEA-7147-A4AF-37ADD4486259}" destId="{608A69CE-550E-0A4C-A903-C054B8E0E3E5}" srcOrd="0" destOrd="0" presId="urn:microsoft.com/office/officeart/2008/layout/HorizontalMultiLevelHierarchy"/>
    <dgm:cxn modelId="{87D2C301-BEEB-674F-8D7D-9BA82B56387D}" type="presParOf" srcId="{0867314C-581F-B048-A921-92D3D717EDA6}" destId="{C9E0CFAD-CE11-0945-AC86-CE50CAB40AEB}" srcOrd="0" destOrd="0" presId="urn:microsoft.com/office/officeart/2008/layout/HorizontalMultiLevelHierarchy"/>
    <dgm:cxn modelId="{B9C9CBD6-C034-CA48-BAF5-E1CBC4B00AF2}" type="presParOf" srcId="{C9E0CFAD-CE11-0945-AC86-CE50CAB40AEB}" destId="{57E80A1D-EE4C-1540-BA87-EFCB8F6FA0E7}" srcOrd="0" destOrd="0" presId="urn:microsoft.com/office/officeart/2008/layout/HorizontalMultiLevelHierarchy"/>
    <dgm:cxn modelId="{20598246-5028-E747-9B68-B205DA0CB5DE}" type="presParOf" srcId="{C9E0CFAD-CE11-0945-AC86-CE50CAB40AEB}" destId="{97ECF24A-EAB7-A046-9F87-6B739CF459FB}" srcOrd="1" destOrd="0" presId="urn:microsoft.com/office/officeart/2008/layout/HorizontalMultiLevelHierarchy"/>
    <dgm:cxn modelId="{9986E4B2-155A-644B-AFFC-DD623BA8F1DB}" type="presParOf" srcId="{97ECF24A-EAB7-A046-9F87-6B739CF459FB}" destId="{A15F4709-61F1-4746-8564-D44E0DAFE567}" srcOrd="0" destOrd="0" presId="urn:microsoft.com/office/officeart/2008/layout/HorizontalMultiLevelHierarchy"/>
    <dgm:cxn modelId="{0D63F930-A99C-C44C-AB79-7915BF74D2F3}" type="presParOf" srcId="{A15F4709-61F1-4746-8564-D44E0DAFE567}" destId="{68DB27C3-6316-104F-919B-51AFDAC9717A}" srcOrd="0" destOrd="0" presId="urn:microsoft.com/office/officeart/2008/layout/HorizontalMultiLevelHierarchy"/>
    <dgm:cxn modelId="{3B58A6B7-E224-3546-A2E2-F0B73FE35447}" type="presParOf" srcId="{97ECF24A-EAB7-A046-9F87-6B739CF459FB}" destId="{3EB55AC2-5857-3749-8335-CBE09B38CEBE}" srcOrd="1" destOrd="0" presId="urn:microsoft.com/office/officeart/2008/layout/HorizontalMultiLevelHierarchy"/>
    <dgm:cxn modelId="{1FE01AC4-D36D-C542-9101-53C13320CD5D}" type="presParOf" srcId="{3EB55AC2-5857-3749-8335-CBE09B38CEBE}" destId="{7B492B34-491A-EA4C-A5DC-5394104B2E5E}" srcOrd="0" destOrd="0" presId="urn:microsoft.com/office/officeart/2008/layout/HorizontalMultiLevelHierarchy"/>
    <dgm:cxn modelId="{D5D94662-001D-A44F-B25D-71BC1711E66A}" type="presParOf" srcId="{3EB55AC2-5857-3749-8335-CBE09B38CEBE}" destId="{4C7BEF1D-37FE-3D4E-AEA9-B86ECAB421E3}" srcOrd="1" destOrd="0" presId="urn:microsoft.com/office/officeart/2008/layout/HorizontalMultiLevelHierarchy"/>
    <dgm:cxn modelId="{E0B756C5-9A0C-E545-9455-B70AF26FB4FE}" type="presParOf" srcId="{97ECF24A-EAB7-A046-9F87-6B739CF459FB}" destId="{A018C7ED-C3F8-1847-9BED-1B601DB16746}" srcOrd="2" destOrd="0" presId="urn:microsoft.com/office/officeart/2008/layout/HorizontalMultiLevelHierarchy"/>
    <dgm:cxn modelId="{7F1C19AB-AA58-6B4C-8202-86A186C3BB86}" type="presParOf" srcId="{A018C7ED-C3F8-1847-9BED-1B601DB16746}" destId="{5BB6B98B-6701-2F44-9069-9948537131A6}" srcOrd="0" destOrd="0" presId="urn:microsoft.com/office/officeart/2008/layout/HorizontalMultiLevelHierarchy"/>
    <dgm:cxn modelId="{6CA20B74-D360-E248-A612-D7C3C08BF3CB}" type="presParOf" srcId="{97ECF24A-EAB7-A046-9F87-6B739CF459FB}" destId="{D9D1FE80-C81B-904C-991E-EFD86CD399F8}" srcOrd="3" destOrd="0" presId="urn:microsoft.com/office/officeart/2008/layout/HorizontalMultiLevelHierarchy"/>
    <dgm:cxn modelId="{A2D6E188-DBEB-7F47-88DF-AFA77B3A3259}" type="presParOf" srcId="{D9D1FE80-C81B-904C-991E-EFD86CD399F8}" destId="{1A500406-97F5-544C-A746-5688051C9F8C}" srcOrd="0" destOrd="0" presId="urn:microsoft.com/office/officeart/2008/layout/HorizontalMultiLevelHierarchy"/>
    <dgm:cxn modelId="{FB7278F9-98CA-8647-BAED-0707143D553C}" type="presParOf" srcId="{D9D1FE80-C81B-904C-991E-EFD86CD399F8}" destId="{0BB235B1-3E7E-E342-8746-3F0E3C42120A}" srcOrd="1" destOrd="0" presId="urn:microsoft.com/office/officeart/2008/layout/HorizontalMultiLevelHierarchy"/>
    <dgm:cxn modelId="{F5A8CCB5-ED87-9145-B308-48DA889F7BB9}" type="presParOf" srcId="{97ECF24A-EAB7-A046-9F87-6B739CF459FB}" destId="{DFE687BA-2699-E440-BCD7-40B15E0DEA79}" srcOrd="4" destOrd="0" presId="urn:microsoft.com/office/officeart/2008/layout/HorizontalMultiLevelHierarchy"/>
    <dgm:cxn modelId="{D13330C0-5828-C24A-8C75-9DEA19BB392E}" type="presParOf" srcId="{DFE687BA-2699-E440-BCD7-40B15E0DEA79}" destId="{FE4327AE-8113-0740-832B-F9987E589381}" srcOrd="0" destOrd="0" presId="urn:microsoft.com/office/officeart/2008/layout/HorizontalMultiLevelHierarchy"/>
    <dgm:cxn modelId="{4ED37E9E-74AE-7F4E-8AAB-533A8312EBE8}" type="presParOf" srcId="{97ECF24A-EAB7-A046-9F87-6B739CF459FB}" destId="{DC56EC5F-DEFB-7F4C-A7C3-86E035806258}" srcOrd="5" destOrd="0" presId="urn:microsoft.com/office/officeart/2008/layout/HorizontalMultiLevelHierarchy"/>
    <dgm:cxn modelId="{1F032D1B-FDC3-5246-9A57-7FBBB58FE983}" type="presParOf" srcId="{DC56EC5F-DEFB-7F4C-A7C3-86E035806258}" destId="{E8E51F91-0F7D-6340-8D80-D01D9162DCA2}" srcOrd="0" destOrd="0" presId="urn:microsoft.com/office/officeart/2008/layout/HorizontalMultiLevelHierarchy"/>
    <dgm:cxn modelId="{12DC29E2-9B68-8C41-926E-0C9871756553}" type="presParOf" srcId="{DC56EC5F-DEFB-7F4C-A7C3-86E035806258}" destId="{721F5710-1CF2-A641-B5E2-5A26E6811DA1}" srcOrd="1" destOrd="0" presId="urn:microsoft.com/office/officeart/2008/layout/HorizontalMultiLevelHierarchy"/>
    <dgm:cxn modelId="{0E173EF9-6E4F-D04F-A5DC-E04AC2C14E51}" type="presParOf" srcId="{97ECF24A-EAB7-A046-9F87-6B739CF459FB}" destId="{5F282325-197D-A946-A9EC-C170907B6B44}" srcOrd="6" destOrd="0" presId="urn:microsoft.com/office/officeart/2008/layout/HorizontalMultiLevelHierarchy"/>
    <dgm:cxn modelId="{7950E8A9-F7CA-EC4C-81F4-7C0C73F13FCE}" type="presParOf" srcId="{5F282325-197D-A946-A9EC-C170907B6B44}" destId="{D5BD74A9-B89A-8E43-AE00-939CA384FB65}" srcOrd="0" destOrd="0" presId="urn:microsoft.com/office/officeart/2008/layout/HorizontalMultiLevelHierarchy"/>
    <dgm:cxn modelId="{C9B849C1-4898-834D-8AD4-1C50E3470395}" type="presParOf" srcId="{97ECF24A-EAB7-A046-9F87-6B739CF459FB}" destId="{73F5A979-B6F1-2643-97D8-B7BD3861C876}" srcOrd="7" destOrd="0" presId="urn:microsoft.com/office/officeart/2008/layout/HorizontalMultiLevelHierarchy"/>
    <dgm:cxn modelId="{11AA65EA-1CE3-9B4A-AC76-B08F99A2C045}" type="presParOf" srcId="{73F5A979-B6F1-2643-97D8-B7BD3861C876}" destId="{F6DBB2FF-E5FF-E945-92A9-313D50EFA7CA}" srcOrd="0" destOrd="0" presId="urn:microsoft.com/office/officeart/2008/layout/HorizontalMultiLevelHierarchy"/>
    <dgm:cxn modelId="{2E85EC92-5777-FC49-8097-BFA41BE227AA}" type="presParOf" srcId="{73F5A979-B6F1-2643-97D8-B7BD3861C876}" destId="{EED8DA04-1528-EB4B-973B-4877C14DB69E}" srcOrd="1" destOrd="0" presId="urn:microsoft.com/office/officeart/2008/layout/HorizontalMultiLevelHierarchy"/>
    <dgm:cxn modelId="{716577FA-B557-494E-BE9D-0716C9852EBB}" type="presParOf" srcId="{97ECF24A-EAB7-A046-9F87-6B739CF459FB}" destId="{608A69CE-550E-0A4C-A903-C054B8E0E3E5}" srcOrd="8" destOrd="0" presId="urn:microsoft.com/office/officeart/2008/layout/HorizontalMultiLevelHierarchy"/>
    <dgm:cxn modelId="{B2DE7D35-B7C7-3042-830D-40F5B1B16AFB}" type="presParOf" srcId="{608A69CE-550E-0A4C-A903-C054B8E0E3E5}" destId="{C05C8750-E45B-1740-91D4-35B1254BB8F1}" srcOrd="0" destOrd="0" presId="urn:microsoft.com/office/officeart/2008/layout/HorizontalMultiLevelHierarchy"/>
    <dgm:cxn modelId="{0F4D7A37-4D95-BF4F-B4E9-B3E728EF7B6B}" type="presParOf" srcId="{97ECF24A-EAB7-A046-9F87-6B739CF459FB}" destId="{74C207B3-ED53-6A41-A268-26F94A5F39A0}" srcOrd="9" destOrd="0" presId="urn:microsoft.com/office/officeart/2008/layout/HorizontalMultiLevelHierarchy"/>
    <dgm:cxn modelId="{8D74484F-DB90-F241-B3A6-FFBF7CA64306}" type="presParOf" srcId="{74C207B3-ED53-6A41-A268-26F94A5F39A0}" destId="{4F8E6642-FA20-5744-B9B1-35F3002819E2}" srcOrd="0" destOrd="0" presId="urn:microsoft.com/office/officeart/2008/layout/HorizontalMultiLevelHierarchy"/>
    <dgm:cxn modelId="{F2E5B802-006D-0B45-9D1C-C16C7C3718D3}" type="presParOf" srcId="{74C207B3-ED53-6A41-A268-26F94A5F39A0}" destId="{28854488-EE92-AF45-B8A7-5933B548689F}" srcOrd="1" destOrd="0" presId="urn:microsoft.com/office/officeart/2008/layout/HorizontalMultiLevelHierarchy"/>
  </dgm:cxnLst>
  <dgm:bg/>
  <dgm:whole/>
  <dgm:extLst>
    <a:ext uri="http://schemas.microsoft.com/office/drawing/2008/diagram">
      <dsp:dataModelExt xmlns:dsp="http://schemas.microsoft.com/office/drawing/2008/diagram" relId="rId14"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CEB9AB7A-8A98-574D-A17E-473D95058C6A}" type="doc">
      <dgm:prSet loTypeId="urn:microsoft.com/office/officeart/2005/8/layout/cycle1" loCatId="" qsTypeId="urn:microsoft.com/office/officeart/2005/8/quickstyle/3d1" qsCatId="3D" csTypeId="urn:microsoft.com/office/officeart/2005/8/colors/accent1_2" csCatId="accent1" phldr="1"/>
      <dgm:spPr/>
      <dgm:t>
        <a:bodyPr/>
        <a:lstStyle/>
        <a:p>
          <a:endParaRPr lang="en-US"/>
        </a:p>
      </dgm:t>
    </dgm:pt>
    <dgm:pt modelId="{2C71CEEA-980C-4E41-897E-CDFB9970F305}">
      <dgm:prSet phldrT="[Text]"/>
      <dgm:spPr/>
      <dgm:t>
        <a:bodyPr/>
        <a:lstStyle/>
        <a:p>
          <a:r>
            <a:rPr lang="en-US" dirty="0"/>
            <a:t>Relational Database</a:t>
          </a:r>
        </a:p>
      </dgm:t>
    </dgm:pt>
    <dgm:pt modelId="{099D43FE-FCDB-B54E-ACAA-03EAAD9E2114}" type="parTrans" cxnId="{4178A24C-6495-554B-BA66-69D63BC2753E}">
      <dgm:prSet/>
      <dgm:spPr/>
      <dgm:t>
        <a:bodyPr/>
        <a:lstStyle/>
        <a:p>
          <a:endParaRPr lang="en-US"/>
        </a:p>
      </dgm:t>
    </dgm:pt>
    <dgm:pt modelId="{9FAFA8D1-886E-BB45-BC1A-C6C764242B5C}" type="sibTrans" cxnId="{4178A24C-6495-554B-BA66-69D63BC2753E}">
      <dgm:prSet/>
      <dgm:spPr/>
      <dgm:t>
        <a:bodyPr/>
        <a:lstStyle/>
        <a:p>
          <a:endParaRPr lang="en-US"/>
        </a:p>
      </dgm:t>
    </dgm:pt>
    <dgm:pt modelId="{69499350-597D-7E43-8E82-4EEAAC494D67}">
      <dgm:prSet phldrT="[Text]"/>
      <dgm:spPr/>
      <dgm:t>
        <a:bodyPr/>
        <a:lstStyle/>
        <a:p>
          <a:r>
            <a:rPr lang="en-US" dirty="0"/>
            <a:t>Document Store</a:t>
          </a:r>
        </a:p>
      </dgm:t>
    </dgm:pt>
    <dgm:pt modelId="{44C437A6-6AD2-BD4D-B56B-BD921619BF3B}" type="parTrans" cxnId="{03CD25EE-2668-D54A-8B77-131F4C0BBF44}">
      <dgm:prSet/>
      <dgm:spPr/>
      <dgm:t>
        <a:bodyPr/>
        <a:lstStyle/>
        <a:p>
          <a:endParaRPr lang="en-US"/>
        </a:p>
      </dgm:t>
    </dgm:pt>
    <dgm:pt modelId="{F8231CF7-08DC-3243-B5B4-BBAC333D7DBF}" type="sibTrans" cxnId="{03CD25EE-2668-D54A-8B77-131F4C0BBF44}">
      <dgm:prSet/>
      <dgm:spPr/>
      <dgm:t>
        <a:bodyPr/>
        <a:lstStyle/>
        <a:p>
          <a:endParaRPr lang="en-US"/>
        </a:p>
      </dgm:t>
    </dgm:pt>
    <dgm:pt modelId="{38226795-189C-6843-92CD-E6CDE6DC7483}" type="pres">
      <dgm:prSet presAssocID="{CEB9AB7A-8A98-574D-A17E-473D95058C6A}" presName="cycle" presStyleCnt="0">
        <dgm:presLayoutVars>
          <dgm:dir/>
          <dgm:resizeHandles val="exact"/>
        </dgm:presLayoutVars>
      </dgm:prSet>
      <dgm:spPr/>
    </dgm:pt>
    <dgm:pt modelId="{4C8A3193-4963-2249-A4A5-6D5AFDAAEFD7}" type="pres">
      <dgm:prSet presAssocID="{2C71CEEA-980C-4E41-897E-CDFB9970F305}" presName="dummy" presStyleCnt="0"/>
      <dgm:spPr/>
    </dgm:pt>
    <dgm:pt modelId="{4DDD9EC2-07D6-AC48-9FC9-CEFCA8E69DDE}" type="pres">
      <dgm:prSet presAssocID="{2C71CEEA-980C-4E41-897E-CDFB9970F305}" presName="node" presStyleLbl="revTx" presStyleIdx="0" presStyleCnt="2">
        <dgm:presLayoutVars>
          <dgm:bulletEnabled val="1"/>
        </dgm:presLayoutVars>
      </dgm:prSet>
      <dgm:spPr/>
    </dgm:pt>
    <dgm:pt modelId="{847843C2-E2E3-EF4B-982D-41C294F83D0B}" type="pres">
      <dgm:prSet presAssocID="{9FAFA8D1-886E-BB45-BC1A-C6C764242B5C}" presName="sibTrans" presStyleLbl="node1" presStyleIdx="0" presStyleCnt="2"/>
      <dgm:spPr/>
    </dgm:pt>
    <dgm:pt modelId="{7D7E0C3A-E697-B840-83DF-289A5B7ABBF9}" type="pres">
      <dgm:prSet presAssocID="{69499350-597D-7E43-8E82-4EEAAC494D67}" presName="dummy" presStyleCnt="0"/>
      <dgm:spPr/>
    </dgm:pt>
    <dgm:pt modelId="{83675E16-FAD6-C443-A10D-8D619E267F9E}" type="pres">
      <dgm:prSet presAssocID="{69499350-597D-7E43-8E82-4EEAAC494D67}" presName="node" presStyleLbl="revTx" presStyleIdx="1" presStyleCnt="2">
        <dgm:presLayoutVars>
          <dgm:bulletEnabled val="1"/>
        </dgm:presLayoutVars>
      </dgm:prSet>
      <dgm:spPr/>
    </dgm:pt>
    <dgm:pt modelId="{BB81D6A5-0007-BC49-A267-E57D582C4F25}" type="pres">
      <dgm:prSet presAssocID="{F8231CF7-08DC-3243-B5B4-BBAC333D7DBF}" presName="sibTrans" presStyleLbl="node1" presStyleIdx="1" presStyleCnt="2"/>
      <dgm:spPr/>
    </dgm:pt>
  </dgm:ptLst>
  <dgm:cxnLst>
    <dgm:cxn modelId="{EDCE1144-0511-F645-9953-5AAC5CB25C17}" type="presOf" srcId="{2C71CEEA-980C-4E41-897E-CDFB9970F305}" destId="{4DDD9EC2-07D6-AC48-9FC9-CEFCA8E69DDE}" srcOrd="0" destOrd="0" presId="urn:microsoft.com/office/officeart/2005/8/layout/cycle1"/>
    <dgm:cxn modelId="{4178A24C-6495-554B-BA66-69D63BC2753E}" srcId="{CEB9AB7A-8A98-574D-A17E-473D95058C6A}" destId="{2C71CEEA-980C-4E41-897E-CDFB9970F305}" srcOrd="0" destOrd="0" parTransId="{099D43FE-FCDB-B54E-ACAA-03EAAD9E2114}" sibTransId="{9FAFA8D1-886E-BB45-BC1A-C6C764242B5C}"/>
    <dgm:cxn modelId="{A2DB045B-C63D-144D-B070-1313E429293F}" type="presOf" srcId="{F8231CF7-08DC-3243-B5B4-BBAC333D7DBF}" destId="{BB81D6A5-0007-BC49-A267-E57D582C4F25}" srcOrd="0" destOrd="0" presId="urn:microsoft.com/office/officeart/2005/8/layout/cycle1"/>
    <dgm:cxn modelId="{D8D8815C-69A2-CF4E-B0AE-3F243BD9D8C9}" type="presOf" srcId="{69499350-597D-7E43-8E82-4EEAAC494D67}" destId="{83675E16-FAD6-C443-A10D-8D619E267F9E}" srcOrd="0" destOrd="0" presId="urn:microsoft.com/office/officeart/2005/8/layout/cycle1"/>
    <dgm:cxn modelId="{AFE23A68-C1ED-784B-A0FE-5C076B82D6F6}" type="presOf" srcId="{CEB9AB7A-8A98-574D-A17E-473D95058C6A}" destId="{38226795-189C-6843-92CD-E6CDE6DC7483}" srcOrd="0" destOrd="0" presId="urn:microsoft.com/office/officeart/2005/8/layout/cycle1"/>
    <dgm:cxn modelId="{C97446B7-E9F6-B140-9512-F53052625C79}" type="presOf" srcId="{9FAFA8D1-886E-BB45-BC1A-C6C764242B5C}" destId="{847843C2-E2E3-EF4B-982D-41C294F83D0B}" srcOrd="0" destOrd="0" presId="urn:microsoft.com/office/officeart/2005/8/layout/cycle1"/>
    <dgm:cxn modelId="{03CD25EE-2668-D54A-8B77-131F4C0BBF44}" srcId="{CEB9AB7A-8A98-574D-A17E-473D95058C6A}" destId="{69499350-597D-7E43-8E82-4EEAAC494D67}" srcOrd="1" destOrd="0" parTransId="{44C437A6-6AD2-BD4D-B56B-BD921619BF3B}" sibTransId="{F8231CF7-08DC-3243-B5B4-BBAC333D7DBF}"/>
    <dgm:cxn modelId="{1A9D8957-E1B1-FA4D-923D-32A3D4584BA5}" type="presParOf" srcId="{38226795-189C-6843-92CD-E6CDE6DC7483}" destId="{4C8A3193-4963-2249-A4A5-6D5AFDAAEFD7}" srcOrd="0" destOrd="0" presId="urn:microsoft.com/office/officeart/2005/8/layout/cycle1"/>
    <dgm:cxn modelId="{4B585AB4-E765-2842-9000-8D4600F422EB}" type="presParOf" srcId="{38226795-189C-6843-92CD-E6CDE6DC7483}" destId="{4DDD9EC2-07D6-AC48-9FC9-CEFCA8E69DDE}" srcOrd="1" destOrd="0" presId="urn:microsoft.com/office/officeart/2005/8/layout/cycle1"/>
    <dgm:cxn modelId="{1CF26309-ECA3-2B43-9EE1-1436463BE646}" type="presParOf" srcId="{38226795-189C-6843-92CD-E6CDE6DC7483}" destId="{847843C2-E2E3-EF4B-982D-41C294F83D0B}" srcOrd="2" destOrd="0" presId="urn:microsoft.com/office/officeart/2005/8/layout/cycle1"/>
    <dgm:cxn modelId="{3855748E-4835-A944-AE00-C8883CC223BA}" type="presParOf" srcId="{38226795-189C-6843-92CD-E6CDE6DC7483}" destId="{7D7E0C3A-E697-B840-83DF-289A5B7ABBF9}" srcOrd="3" destOrd="0" presId="urn:microsoft.com/office/officeart/2005/8/layout/cycle1"/>
    <dgm:cxn modelId="{A0B7A4B1-30AA-9F4D-B2B8-12825616E5DD}" type="presParOf" srcId="{38226795-189C-6843-92CD-E6CDE6DC7483}" destId="{83675E16-FAD6-C443-A10D-8D619E267F9E}" srcOrd="4" destOrd="0" presId="urn:microsoft.com/office/officeart/2005/8/layout/cycle1"/>
    <dgm:cxn modelId="{3C7C65D7-4480-684A-BD90-356036C0CE50}" type="presParOf" srcId="{38226795-189C-6843-92CD-E6CDE6DC7483}" destId="{BB81D6A5-0007-BC49-A267-E57D582C4F25}" srcOrd="5" destOrd="0" presId="urn:microsoft.com/office/officeart/2005/8/layout/cycle1"/>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2A147D4-02D6-E646-846F-BC1B91AA1053}" type="doc">
      <dgm:prSet loTypeId="urn:microsoft.com/office/officeart/2005/8/layout/process1" loCatId="" qsTypeId="urn:microsoft.com/office/officeart/2005/8/quickstyle/simple5" qsCatId="simple" csTypeId="urn:microsoft.com/office/officeart/2005/8/colors/accent1_2" csCatId="accent1" phldr="1"/>
      <dgm:spPr/>
      <dgm:t>
        <a:bodyPr/>
        <a:lstStyle/>
        <a:p>
          <a:endParaRPr lang="en-US"/>
        </a:p>
      </dgm:t>
    </dgm:pt>
    <dgm:pt modelId="{2350DCB8-3F7C-1D4A-B502-F92EB20F9AC9}">
      <dgm:prSet phldrT="[Text]"/>
      <dgm:spPr/>
      <dgm:t>
        <a:bodyPr/>
        <a:lstStyle/>
        <a:p>
          <a:r>
            <a:rPr lang="en-US" dirty="0"/>
            <a:t>Develop</a:t>
          </a:r>
        </a:p>
      </dgm:t>
    </dgm:pt>
    <dgm:pt modelId="{5FAFBB8B-870B-7E41-886E-AD715966B48E}" type="parTrans" cxnId="{ED9C2B16-0AD3-F347-A737-B031514C9228}">
      <dgm:prSet/>
      <dgm:spPr/>
      <dgm:t>
        <a:bodyPr/>
        <a:lstStyle/>
        <a:p>
          <a:endParaRPr lang="en-US"/>
        </a:p>
      </dgm:t>
    </dgm:pt>
    <dgm:pt modelId="{041C1855-CA9D-2945-9499-771FE9E9E9D5}" type="sibTrans" cxnId="{ED9C2B16-0AD3-F347-A737-B031514C9228}">
      <dgm:prSet/>
      <dgm:spPr/>
      <dgm:t>
        <a:bodyPr/>
        <a:lstStyle/>
        <a:p>
          <a:endParaRPr lang="en-US"/>
        </a:p>
      </dgm:t>
    </dgm:pt>
    <dgm:pt modelId="{BDBA1B0B-E420-D54D-970E-CDD754AAA698}">
      <dgm:prSet phldrT="[Text]"/>
      <dgm:spPr/>
      <dgm:t>
        <a:bodyPr/>
        <a:lstStyle/>
        <a:p>
          <a:r>
            <a:rPr lang="en-US" dirty="0"/>
            <a:t>Work on local instance</a:t>
          </a:r>
        </a:p>
      </dgm:t>
    </dgm:pt>
    <dgm:pt modelId="{1AAF71FF-5966-6245-A19B-1979EF662B31}" type="parTrans" cxnId="{D22E9DB8-3A7A-D94F-962B-1EA1AAD7C9EE}">
      <dgm:prSet/>
      <dgm:spPr/>
      <dgm:t>
        <a:bodyPr/>
        <a:lstStyle/>
        <a:p>
          <a:endParaRPr lang="en-US"/>
        </a:p>
      </dgm:t>
    </dgm:pt>
    <dgm:pt modelId="{53980A75-0548-EE4B-BA4D-21DFB2F57396}" type="sibTrans" cxnId="{D22E9DB8-3A7A-D94F-962B-1EA1AAD7C9EE}">
      <dgm:prSet/>
      <dgm:spPr/>
      <dgm:t>
        <a:bodyPr/>
        <a:lstStyle/>
        <a:p>
          <a:endParaRPr lang="en-US"/>
        </a:p>
      </dgm:t>
    </dgm:pt>
    <dgm:pt modelId="{C4BDF747-936A-1F44-BCA9-77A7A1EFFC75}">
      <dgm:prSet phldrT="[Text]"/>
      <dgm:spPr/>
      <dgm:t>
        <a:bodyPr/>
        <a:lstStyle/>
        <a:p>
          <a:r>
            <a:rPr lang="en-US" dirty="0"/>
            <a:t>Export to JSON</a:t>
          </a:r>
        </a:p>
      </dgm:t>
    </dgm:pt>
    <dgm:pt modelId="{2D905090-75FB-CC47-A9AB-869D277E63B5}" type="parTrans" cxnId="{1C5BA518-1786-4248-9F7E-EE0A2B4BF0AE}">
      <dgm:prSet/>
      <dgm:spPr/>
      <dgm:t>
        <a:bodyPr/>
        <a:lstStyle/>
        <a:p>
          <a:endParaRPr lang="en-US"/>
        </a:p>
      </dgm:t>
    </dgm:pt>
    <dgm:pt modelId="{28C6E4AC-8100-6843-BE0B-4D414BA336D7}" type="sibTrans" cxnId="{1C5BA518-1786-4248-9F7E-EE0A2B4BF0AE}">
      <dgm:prSet/>
      <dgm:spPr/>
      <dgm:t>
        <a:bodyPr/>
        <a:lstStyle/>
        <a:p>
          <a:endParaRPr lang="en-US"/>
        </a:p>
      </dgm:t>
    </dgm:pt>
    <dgm:pt modelId="{DB0D4826-DC17-F248-AB37-2D149D0A77BD}">
      <dgm:prSet phldrT="[Text]"/>
      <dgm:spPr/>
      <dgm:t>
        <a:bodyPr/>
        <a:lstStyle/>
        <a:p>
          <a:r>
            <a:rPr lang="en-US" dirty="0"/>
            <a:t>Review</a:t>
          </a:r>
        </a:p>
      </dgm:t>
    </dgm:pt>
    <dgm:pt modelId="{CED9C279-A45E-444A-9233-D22398FEEAFB}" type="parTrans" cxnId="{0E5FBEC8-8737-AF4C-997A-F00B6863241C}">
      <dgm:prSet/>
      <dgm:spPr/>
      <dgm:t>
        <a:bodyPr/>
        <a:lstStyle/>
        <a:p>
          <a:endParaRPr lang="en-US"/>
        </a:p>
      </dgm:t>
    </dgm:pt>
    <dgm:pt modelId="{2B8AC434-1D5C-9545-B753-DA3F8D60D295}" type="sibTrans" cxnId="{0E5FBEC8-8737-AF4C-997A-F00B6863241C}">
      <dgm:prSet/>
      <dgm:spPr/>
      <dgm:t>
        <a:bodyPr/>
        <a:lstStyle/>
        <a:p>
          <a:endParaRPr lang="en-US"/>
        </a:p>
      </dgm:t>
    </dgm:pt>
    <dgm:pt modelId="{00CF32DA-E303-6847-9BB5-AA687E543B0C}">
      <dgm:prSet phldrT="[Text]"/>
      <dgm:spPr/>
      <dgm:t>
        <a:bodyPr/>
        <a:lstStyle/>
        <a:p>
          <a:r>
            <a:rPr lang="en-US" dirty="0"/>
            <a:t>Run validation tests</a:t>
          </a:r>
        </a:p>
      </dgm:t>
    </dgm:pt>
    <dgm:pt modelId="{82419ABA-276A-FA44-B230-1FF3B463BC5E}" type="parTrans" cxnId="{07E1B8F5-14CB-3945-836B-54B1324582BF}">
      <dgm:prSet/>
      <dgm:spPr/>
      <dgm:t>
        <a:bodyPr/>
        <a:lstStyle/>
        <a:p>
          <a:endParaRPr lang="en-US"/>
        </a:p>
      </dgm:t>
    </dgm:pt>
    <dgm:pt modelId="{2E1C4FD8-AF52-144F-ADC5-3692B31AAF91}" type="sibTrans" cxnId="{07E1B8F5-14CB-3945-836B-54B1324582BF}">
      <dgm:prSet/>
      <dgm:spPr/>
      <dgm:t>
        <a:bodyPr/>
        <a:lstStyle/>
        <a:p>
          <a:endParaRPr lang="en-US"/>
        </a:p>
      </dgm:t>
    </dgm:pt>
    <dgm:pt modelId="{9564506E-AA08-AF46-BCA8-F9E4E31AF8E0}">
      <dgm:prSet phldrT="[Text]"/>
      <dgm:spPr/>
      <dgm:t>
        <a:bodyPr/>
        <a:lstStyle/>
        <a:p>
          <a:r>
            <a:rPr lang="en-US" dirty="0"/>
            <a:t>Merge changes</a:t>
          </a:r>
        </a:p>
      </dgm:t>
    </dgm:pt>
    <dgm:pt modelId="{4BE4BAE1-042B-E044-9F8C-94CED738989F}" type="parTrans" cxnId="{0DDD3B63-9583-FF4E-A50B-11D3A6010061}">
      <dgm:prSet/>
      <dgm:spPr/>
      <dgm:t>
        <a:bodyPr/>
        <a:lstStyle/>
        <a:p>
          <a:endParaRPr lang="en-US"/>
        </a:p>
      </dgm:t>
    </dgm:pt>
    <dgm:pt modelId="{DE1FFB78-4518-9046-A537-298AFD571B9B}" type="sibTrans" cxnId="{0DDD3B63-9583-FF4E-A50B-11D3A6010061}">
      <dgm:prSet/>
      <dgm:spPr/>
      <dgm:t>
        <a:bodyPr/>
        <a:lstStyle/>
        <a:p>
          <a:endParaRPr lang="en-US"/>
        </a:p>
      </dgm:t>
    </dgm:pt>
    <dgm:pt modelId="{E82B1D27-872B-6D45-9BC5-32E86A96477A}">
      <dgm:prSet phldrT="[Text]"/>
      <dgm:spPr/>
      <dgm:t>
        <a:bodyPr/>
        <a:lstStyle/>
        <a:p>
          <a:r>
            <a:rPr lang="en-US" dirty="0"/>
            <a:t>Publish</a:t>
          </a:r>
        </a:p>
      </dgm:t>
    </dgm:pt>
    <dgm:pt modelId="{6828B8BF-8D50-D546-B8F0-04020F9DA585}" type="parTrans" cxnId="{5496E718-ABB0-D84B-B971-876066BA53B2}">
      <dgm:prSet/>
      <dgm:spPr/>
      <dgm:t>
        <a:bodyPr/>
        <a:lstStyle/>
        <a:p>
          <a:endParaRPr lang="en-US"/>
        </a:p>
      </dgm:t>
    </dgm:pt>
    <dgm:pt modelId="{9417BCBA-28DA-BB4C-AF53-C2DFBC9A0291}" type="sibTrans" cxnId="{5496E718-ABB0-D84B-B971-876066BA53B2}">
      <dgm:prSet/>
      <dgm:spPr/>
      <dgm:t>
        <a:bodyPr/>
        <a:lstStyle/>
        <a:p>
          <a:endParaRPr lang="en-US"/>
        </a:p>
      </dgm:t>
    </dgm:pt>
    <dgm:pt modelId="{DF96EE91-1EC3-BB43-B794-E066A9A9257D}">
      <dgm:prSet phldrT="[Text]"/>
      <dgm:spPr/>
      <dgm:t>
        <a:bodyPr/>
        <a:lstStyle/>
        <a:p>
          <a:r>
            <a:rPr lang="en-US" dirty="0"/>
            <a:t>Commit to branch</a:t>
          </a:r>
        </a:p>
      </dgm:t>
    </dgm:pt>
    <dgm:pt modelId="{69BEDA79-D53A-234F-9041-395EA861BBE2}" type="parTrans" cxnId="{CF302211-E6F5-8C40-A043-1318EE26074C}">
      <dgm:prSet/>
      <dgm:spPr/>
      <dgm:t>
        <a:bodyPr/>
        <a:lstStyle/>
        <a:p>
          <a:endParaRPr lang="en-US"/>
        </a:p>
      </dgm:t>
    </dgm:pt>
    <dgm:pt modelId="{7EB6C2DE-CB71-244C-9F9F-DEE2BAA2D7A4}" type="sibTrans" cxnId="{CF302211-E6F5-8C40-A043-1318EE26074C}">
      <dgm:prSet/>
      <dgm:spPr/>
      <dgm:t>
        <a:bodyPr/>
        <a:lstStyle/>
        <a:p>
          <a:endParaRPr lang="en-US"/>
        </a:p>
      </dgm:t>
    </dgm:pt>
    <dgm:pt modelId="{90630D69-9EFC-E944-A055-CEF77935286C}">
      <dgm:prSet phldrT="[Text]"/>
      <dgm:spPr/>
      <dgm:t>
        <a:bodyPr/>
        <a:lstStyle/>
        <a:p>
          <a:r>
            <a:rPr lang="en-US" dirty="0"/>
            <a:t>Issue pull request</a:t>
          </a:r>
        </a:p>
      </dgm:t>
    </dgm:pt>
    <dgm:pt modelId="{19C835EF-5021-BD4F-B757-59B6250B9E26}" type="parTrans" cxnId="{43437BF2-4640-BE46-B092-B1693F5A2760}">
      <dgm:prSet/>
      <dgm:spPr/>
      <dgm:t>
        <a:bodyPr/>
        <a:lstStyle/>
        <a:p>
          <a:endParaRPr lang="en-US"/>
        </a:p>
      </dgm:t>
    </dgm:pt>
    <dgm:pt modelId="{3590BD3B-9204-1A4F-99E8-5374D3985EFD}" type="sibTrans" cxnId="{43437BF2-4640-BE46-B092-B1693F5A2760}">
      <dgm:prSet/>
      <dgm:spPr/>
      <dgm:t>
        <a:bodyPr/>
        <a:lstStyle/>
        <a:p>
          <a:endParaRPr lang="en-US"/>
        </a:p>
      </dgm:t>
    </dgm:pt>
    <dgm:pt modelId="{688C7E19-22DB-4145-838C-29F3C19AE006}">
      <dgm:prSet phldrT="[Text]"/>
      <dgm:spPr/>
      <dgm:t>
        <a:bodyPr/>
        <a:lstStyle/>
        <a:p>
          <a:r>
            <a:rPr lang="en-US" dirty="0"/>
            <a:t>Run GitHub actions</a:t>
          </a:r>
        </a:p>
      </dgm:t>
    </dgm:pt>
    <dgm:pt modelId="{80CE0510-AFEB-2944-9E20-E83F20F0C503}" type="parTrans" cxnId="{8318ECD1-BD6A-3B4D-B2A6-9B772CC9140B}">
      <dgm:prSet/>
      <dgm:spPr/>
      <dgm:t>
        <a:bodyPr/>
        <a:lstStyle/>
        <a:p>
          <a:endParaRPr lang="en-US"/>
        </a:p>
      </dgm:t>
    </dgm:pt>
    <dgm:pt modelId="{1EFB93D7-FDBA-6F40-A236-B51022E5D79F}" type="sibTrans" cxnId="{8318ECD1-BD6A-3B4D-B2A6-9B772CC9140B}">
      <dgm:prSet/>
      <dgm:spPr/>
      <dgm:t>
        <a:bodyPr/>
        <a:lstStyle/>
        <a:p>
          <a:endParaRPr lang="en-US"/>
        </a:p>
      </dgm:t>
    </dgm:pt>
    <dgm:pt modelId="{C513F7D4-6F7E-D148-9BF2-297A01E91B01}">
      <dgm:prSet phldrT="[Text]"/>
      <dgm:spPr/>
      <dgm:t>
        <a:bodyPr/>
        <a:lstStyle/>
        <a:p>
          <a:r>
            <a:rPr lang="en-US" dirty="0"/>
            <a:t>Load DB from JSON</a:t>
          </a:r>
        </a:p>
      </dgm:t>
    </dgm:pt>
    <dgm:pt modelId="{494D220E-6E2A-C849-A86D-5DDBD36B0EF1}" type="parTrans" cxnId="{0B19764C-071C-B542-BD0F-67BA74C96CE8}">
      <dgm:prSet/>
      <dgm:spPr/>
      <dgm:t>
        <a:bodyPr/>
        <a:lstStyle/>
        <a:p>
          <a:endParaRPr lang="en-US"/>
        </a:p>
      </dgm:t>
    </dgm:pt>
    <dgm:pt modelId="{CC7DD2DD-B9A9-5F46-846C-9137C0F55475}" type="sibTrans" cxnId="{0B19764C-071C-B542-BD0F-67BA74C96CE8}">
      <dgm:prSet/>
      <dgm:spPr/>
      <dgm:t>
        <a:bodyPr/>
        <a:lstStyle/>
        <a:p>
          <a:endParaRPr lang="en-US"/>
        </a:p>
      </dgm:t>
    </dgm:pt>
    <dgm:pt modelId="{78A648D5-9769-C647-B255-3878247793A6}">
      <dgm:prSet/>
      <dgm:spPr/>
      <dgm:t>
        <a:bodyPr/>
        <a:lstStyle/>
        <a:p>
          <a:r>
            <a:rPr lang="en-US" dirty="0"/>
            <a:t>Deploy to website</a:t>
          </a:r>
        </a:p>
      </dgm:t>
    </dgm:pt>
    <dgm:pt modelId="{00DBE750-2FEE-6D4B-B558-2C01DADBF73A}" type="parTrans" cxnId="{28362AB2-DE54-9D41-949B-B9AEC8EE31C0}">
      <dgm:prSet/>
      <dgm:spPr/>
      <dgm:t>
        <a:bodyPr/>
        <a:lstStyle/>
        <a:p>
          <a:endParaRPr lang="en-US"/>
        </a:p>
      </dgm:t>
    </dgm:pt>
    <dgm:pt modelId="{2D1DDE51-383B-9E42-891E-FFEA506661E0}" type="sibTrans" cxnId="{28362AB2-DE54-9D41-949B-B9AEC8EE31C0}">
      <dgm:prSet/>
      <dgm:spPr/>
      <dgm:t>
        <a:bodyPr/>
        <a:lstStyle/>
        <a:p>
          <a:endParaRPr lang="en-US"/>
        </a:p>
      </dgm:t>
    </dgm:pt>
    <dgm:pt modelId="{51C24024-76EE-E945-A2F5-10344E2AE44F}" type="pres">
      <dgm:prSet presAssocID="{22A147D4-02D6-E646-846F-BC1B91AA1053}" presName="Name0" presStyleCnt="0">
        <dgm:presLayoutVars>
          <dgm:dir/>
          <dgm:resizeHandles val="exact"/>
        </dgm:presLayoutVars>
      </dgm:prSet>
      <dgm:spPr/>
    </dgm:pt>
    <dgm:pt modelId="{A1FEBACE-4A04-544C-B18B-943CD15B53B4}" type="pres">
      <dgm:prSet presAssocID="{2350DCB8-3F7C-1D4A-B502-F92EB20F9AC9}" presName="node" presStyleLbl="node1" presStyleIdx="0" presStyleCnt="3">
        <dgm:presLayoutVars>
          <dgm:bulletEnabled val="1"/>
        </dgm:presLayoutVars>
      </dgm:prSet>
      <dgm:spPr/>
    </dgm:pt>
    <dgm:pt modelId="{FF06E9CF-520B-B74D-B2AB-8C682A2FF287}" type="pres">
      <dgm:prSet presAssocID="{041C1855-CA9D-2945-9499-771FE9E9E9D5}" presName="sibTrans" presStyleLbl="sibTrans2D1" presStyleIdx="0" presStyleCnt="2"/>
      <dgm:spPr/>
    </dgm:pt>
    <dgm:pt modelId="{01FF9C8E-1870-184D-A36A-63041CFDF6DE}" type="pres">
      <dgm:prSet presAssocID="{041C1855-CA9D-2945-9499-771FE9E9E9D5}" presName="connectorText" presStyleLbl="sibTrans2D1" presStyleIdx="0" presStyleCnt="2"/>
      <dgm:spPr/>
    </dgm:pt>
    <dgm:pt modelId="{179120AE-A0F5-4B40-A971-D2F3437F1297}" type="pres">
      <dgm:prSet presAssocID="{DB0D4826-DC17-F248-AB37-2D149D0A77BD}" presName="node" presStyleLbl="node1" presStyleIdx="1" presStyleCnt="3">
        <dgm:presLayoutVars>
          <dgm:bulletEnabled val="1"/>
        </dgm:presLayoutVars>
      </dgm:prSet>
      <dgm:spPr/>
    </dgm:pt>
    <dgm:pt modelId="{AE4FC568-A897-7D41-AFC6-BC1F0A8F3EC6}" type="pres">
      <dgm:prSet presAssocID="{2B8AC434-1D5C-9545-B753-DA3F8D60D295}" presName="sibTrans" presStyleLbl="sibTrans2D1" presStyleIdx="1" presStyleCnt="2"/>
      <dgm:spPr/>
    </dgm:pt>
    <dgm:pt modelId="{73A70384-4916-D24A-9753-4609ACBAF114}" type="pres">
      <dgm:prSet presAssocID="{2B8AC434-1D5C-9545-B753-DA3F8D60D295}" presName="connectorText" presStyleLbl="sibTrans2D1" presStyleIdx="1" presStyleCnt="2"/>
      <dgm:spPr/>
    </dgm:pt>
    <dgm:pt modelId="{B35610AB-30C5-5F4A-9BB4-7277F6B00094}" type="pres">
      <dgm:prSet presAssocID="{E82B1D27-872B-6D45-9BC5-32E86A96477A}" presName="node" presStyleLbl="node1" presStyleIdx="2" presStyleCnt="3">
        <dgm:presLayoutVars>
          <dgm:bulletEnabled val="1"/>
        </dgm:presLayoutVars>
      </dgm:prSet>
      <dgm:spPr/>
    </dgm:pt>
  </dgm:ptLst>
  <dgm:cxnLst>
    <dgm:cxn modelId="{2C89C20D-6AD8-9A4F-BD3B-264B9F5B200F}" type="presOf" srcId="{C4BDF747-936A-1F44-BCA9-77A7A1EFFC75}" destId="{A1FEBACE-4A04-544C-B18B-943CD15B53B4}" srcOrd="0" destOrd="2" presId="urn:microsoft.com/office/officeart/2005/8/layout/process1"/>
    <dgm:cxn modelId="{CF302211-E6F5-8C40-A043-1318EE26074C}" srcId="{2350DCB8-3F7C-1D4A-B502-F92EB20F9AC9}" destId="{DF96EE91-1EC3-BB43-B794-E066A9A9257D}" srcOrd="2" destOrd="0" parTransId="{69BEDA79-D53A-234F-9041-395EA861BBE2}" sibTransId="{7EB6C2DE-CB71-244C-9F9F-DEE2BAA2D7A4}"/>
    <dgm:cxn modelId="{2F242412-3217-3643-A468-CC1A7332B907}" type="presOf" srcId="{041C1855-CA9D-2945-9499-771FE9E9E9D5}" destId="{FF06E9CF-520B-B74D-B2AB-8C682A2FF287}" srcOrd="0" destOrd="0" presId="urn:microsoft.com/office/officeart/2005/8/layout/process1"/>
    <dgm:cxn modelId="{ED9C2B16-0AD3-F347-A737-B031514C9228}" srcId="{22A147D4-02D6-E646-846F-BC1B91AA1053}" destId="{2350DCB8-3F7C-1D4A-B502-F92EB20F9AC9}" srcOrd="0" destOrd="0" parTransId="{5FAFBB8B-870B-7E41-886E-AD715966B48E}" sibTransId="{041C1855-CA9D-2945-9499-771FE9E9E9D5}"/>
    <dgm:cxn modelId="{8E876C17-E16C-B741-9145-42843C850044}" type="presOf" srcId="{22A147D4-02D6-E646-846F-BC1B91AA1053}" destId="{51C24024-76EE-E945-A2F5-10344E2AE44F}" srcOrd="0" destOrd="0" presId="urn:microsoft.com/office/officeart/2005/8/layout/process1"/>
    <dgm:cxn modelId="{1C5BA518-1786-4248-9F7E-EE0A2B4BF0AE}" srcId="{2350DCB8-3F7C-1D4A-B502-F92EB20F9AC9}" destId="{C4BDF747-936A-1F44-BCA9-77A7A1EFFC75}" srcOrd="1" destOrd="0" parTransId="{2D905090-75FB-CC47-A9AB-869D277E63B5}" sibTransId="{28C6E4AC-8100-6843-BE0B-4D414BA336D7}"/>
    <dgm:cxn modelId="{5496E718-ABB0-D84B-B971-876066BA53B2}" srcId="{22A147D4-02D6-E646-846F-BC1B91AA1053}" destId="{E82B1D27-872B-6D45-9BC5-32E86A96477A}" srcOrd="2" destOrd="0" parTransId="{6828B8BF-8D50-D546-B8F0-04020F9DA585}" sibTransId="{9417BCBA-28DA-BB4C-AF53-C2DFBC9A0291}"/>
    <dgm:cxn modelId="{93F45F23-F1E5-2E4D-8CA8-8A4FCBDD5246}" type="presOf" srcId="{00CF32DA-E303-6847-9BB5-AA687E543B0C}" destId="{179120AE-A0F5-4B40-A971-D2F3437F1297}" srcOrd="0" destOrd="2" presId="urn:microsoft.com/office/officeart/2005/8/layout/process1"/>
    <dgm:cxn modelId="{E9EDCF45-4611-5840-A477-9FAEEAA9FA5B}" type="presOf" srcId="{2B8AC434-1D5C-9545-B753-DA3F8D60D295}" destId="{73A70384-4916-D24A-9753-4609ACBAF114}" srcOrd="1" destOrd="0" presId="urn:microsoft.com/office/officeart/2005/8/layout/process1"/>
    <dgm:cxn modelId="{0B19764C-071C-B542-BD0F-67BA74C96CE8}" srcId="{E82B1D27-872B-6D45-9BC5-32E86A96477A}" destId="{C513F7D4-6F7E-D148-9BF2-297A01E91B01}" srcOrd="1" destOrd="0" parTransId="{494D220E-6E2A-C849-A86D-5DDBD36B0EF1}" sibTransId="{CC7DD2DD-B9A9-5F46-846C-9137C0F55475}"/>
    <dgm:cxn modelId="{D927AA54-D2EE-974B-8B5E-03E75EAC8AD9}" type="presOf" srcId="{E82B1D27-872B-6D45-9BC5-32E86A96477A}" destId="{B35610AB-30C5-5F4A-9BB4-7277F6B00094}" srcOrd="0" destOrd="0" presId="urn:microsoft.com/office/officeart/2005/8/layout/process1"/>
    <dgm:cxn modelId="{52898F59-0BB1-FD44-9F06-605E3AA222DF}" type="presOf" srcId="{C513F7D4-6F7E-D148-9BF2-297A01E91B01}" destId="{B35610AB-30C5-5F4A-9BB4-7277F6B00094}" srcOrd="0" destOrd="2" presId="urn:microsoft.com/office/officeart/2005/8/layout/process1"/>
    <dgm:cxn modelId="{0DDD3B63-9583-FF4E-A50B-11D3A6010061}" srcId="{DB0D4826-DC17-F248-AB37-2D149D0A77BD}" destId="{9564506E-AA08-AF46-BCA8-F9E4E31AF8E0}" srcOrd="2" destOrd="0" parTransId="{4BE4BAE1-042B-E044-9F8C-94CED738989F}" sibTransId="{DE1FFB78-4518-9046-A537-298AFD571B9B}"/>
    <dgm:cxn modelId="{7C909074-08D5-CD41-B7DA-35EA103B0035}" type="presOf" srcId="{9564506E-AA08-AF46-BCA8-F9E4E31AF8E0}" destId="{179120AE-A0F5-4B40-A971-D2F3437F1297}" srcOrd="0" destOrd="3" presId="urn:microsoft.com/office/officeart/2005/8/layout/process1"/>
    <dgm:cxn modelId="{9FFA9E79-9FB2-EF4D-8C10-C5D84C67D6B5}" type="presOf" srcId="{78A648D5-9769-C647-B255-3878247793A6}" destId="{B35610AB-30C5-5F4A-9BB4-7277F6B00094}" srcOrd="0" destOrd="3" presId="urn:microsoft.com/office/officeart/2005/8/layout/process1"/>
    <dgm:cxn modelId="{67F3327A-F1F6-2743-882C-D49547253075}" type="presOf" srcId="{DB0D4826-DC17-F248-AB37-2D149D0A77BD}" destId="{179120AE-A0F5-4B40-A971-D2F3437F1297}" srcOrd="0" destOrd="0" presId="urn:microsoft.com/office/officeart/2005/8/layout/process1"/>
    <dgm:cxn modelId="{13F5A47B-B494-3B4A-8507-9F5BAE077F10}" type="presOf" srcId="{2B8AC434-1D5C-9545-B753-DA3F8D60D295}" destId="{AE4FC568-A897-7D41-AFC6-BC1F0A8F3EC6}" srcOrd="0" destOrd="0" presId="urn:microsoft.com/office/officeart/2005/8/layout/process1"/>
    <dgm:cxn modelId="{BC9AFFA2-6ACD-8B49-ADF9-FF1A36EBAFD3}" type="presOf" srcId="{DF96EE91-1EC3-BB43-B794-E066A9A9257D}" destId="{A1FEBACE-4A04-544C-B18B-943CD15B53B4}" srcOrd="0" destOrd="3" presId="urn:microsoft.com/office/officeart/2005/8/layout/process1"/>
    <dgm:cxn modelId="{E12782A6-93D6-934C-A4D9-371FD86BCC70}" type="presOf" srcId="{BDBA1B0B-E420-D54D-970E-CDD754AAA698}" destId="{A1FEBACE-4A04-544C-B18B-943CD15B53B4}" srcOrd="0" destOrd="1" presId="urn:microsoft.com/office/officeart/2005/8/layout/process1"/>
    <dgm:cxn modelId="{C9A0E2A7-E118-B245-8723-95B3ADF3A354}" type="presOf" srcId="{90630D69-9EFC-E944-A055-CEF77935286C}" destId="{179120AE-A0F5-4B40-A971-D2F3437F1297}" srcOrd="0" destOrd="1" presId="urn:microsoft.com/office/officeart/2005/8/layout/process1"/>
    <dgm:cxn modelId="{28362AB2-DE54-9D41-949B-B9AEC8EE31C0}" srcId="{E82B1D27-872B-6D45-9BC5-32E86A96477A}" destId="{78A648D5-9769-C647-B255-3878247793A6}" srcOrd="2" destOrd="0" parTransId="{00DBE750-2FEE-6D4B-B558-2C01DADBF73A}" sibTransId="{2D1DDE51-383B-9E42-891E-FFEA506661E0}"/>
    <dgm:cxn modelId="{6815FAB2-B72E-7649-B3B1-A429B9A2C61C}" type="presOf" srcId="{2350DCB8-3F7C-1D4A-B502-F92EB20F9AC9}" destId="{A1FEBACE-4A04-544C-B18B-943CD15B53B4}" srcOrd="0" destOrd="0" presId="urn:microsoft.com/office/officeart/2005/8/layout/process1"/>
    <dgm:cxn modelId="{D22E9DB8-3A7A-D94F-962B-1EA1AAD7C9EE}" srcId="{2350DCB8-3F7C-1D4A-B502-F92EB20F9AC9}" destId="{BDBA1B0B-E420-D54D-970E-CDD754AAA698}" srcOrd="0" destOrd="0" parTransId="{1AAF71FF-5966-6245-A19B-1979EF662B31}" sibTransId="{53980A75-0548-EE4B-BA4D-21DFB2F57396}"/>
    <dgm:cxn modelId="{193600C2-19F2-3E4E-9360-991296389FD4}" type="presOf" srcId="{688C7E19-22DB-4145-838C-29F3C19AE006}" destId="{B35610AB-30C5-5F4A-9BB4-7277F6B00094}" srcOrd="0" destOrd="1" presId="urn:microsoft.com/office/officeart/2005/8/layout/process1"/>
    <dgm:cxn modelId="{0E5FBEC8-8737-AF4C-997A-F00B6863241C}" srcId="{22A147D4-02D6-E646-846F-BC1B91AA1053}" destId="{DB0D4826-DC17-F248-AB37-2D149D0A77BD}" srcOrd="1" destOrd="0" parTransId="{CED9C279-A45E-444A-9233-D22398FEEAFB}" sibTransId="{2B8AC434-1D5C-9545-B753-DA3F8D60D295}"/>
    <dgm:cxn modelId="{8318ECD1-BD6A-3B4D-B2A6-9B772CC9140B}" srcId="{E82B1D27-872B-6D45-9BC5-32E86A96477A}" destId="{688C7E19-22DB-4145-838C-29F3C19AE006}" srcOrd="0" destOrd="0" parTransId="{80CE0510-AFEB-2944-9E20-E83F20F0C503}" sibTransId="{1EFB93D7-FDBA-6F40-A236-B51022E5D79F}"/>
    <dgm:cxn modelId="{BCAFD1EE-F176-9C44-9900-30B9D0CB710A}" type="presOf" srcId="{041C1855-CA9D-2945-9499-771FE9E9E9D5}" destId="{01FF9C8E-1870-184D-A36A-63041CFDF6DE}" srcOrd="1" destOrd="0" presId="urn:microsoft.com/office/officeart/2005/8/layout/process1"/>
    <dgm:cxn modelId="{43437BF2-4640-BE46-B092-B1693F5A2760}" srcId="{DB0D4826-DC17-F248-AB37-2D149D0A77BD}" destId="{90630D69-9EFC-E944-A055-CEF77935286C}" srcOrd="0" destOrd="0" parTransId="{19C835EF-5021-BD4F-B757-59B6250B9E26}" sibTransId="{3590BD3B-9204-1A4F-99E8-5374D3985EFD}"/>
    <dgm:cxn modelId="{07E1B8F5-14CB-3945-836B-54B1324582BF}" srcId="{DB0D4826-DC17-F248-AB37-2D149D0A77BD}" destId="{00CF32DA-E303-6847-9BB5-AA687E543B0C}" srcOrd="1" destOrd="0" parTransId="{82419ABA-276A-FA44-B230-1FF3B463BC5E}" sibTransId="{2E1C4FD8-AF52-144F-ADC5-3692B31AAF91}"/>
    <dgm:cxn modelId="{D52AC106-6706-F64E-B06B-7B7B531BA9DE}" type="presParOf" srcId="{51C24024-76EE-E945-A2F5-10344E2AE44F}" destId="{A1FEBACE-4A04-544C-B18B-943CD15B53B4}" srcOrd="0" destOrd="0" presId="urn:microsoft.com/office/officeart/2005/8/layout/process1"/>
    <dgm:cxn modelId="{951371DC-445B-9342-AE85-9558F7EADD6D}" type="presParOf" srcId="{51C24024-76EE-E945-A2F5-10344E2AE44F}" destId="{FF06E9CF-520B-B74D-B2AB-8C682A2FF287}" srcOrd="1" destOrd="0" presId="urn:microsoft.com/office/officeart/2005/8/layout/process1"/>
    <dgm:cxn modelId="{6C8D94A6-3859-E145-B295-5B8975136207}" type="presParOf" srcId="{FF06E9CF-520B-B74D-B2AB-8C682A2FF287}" destId="{01FF9C8E-1870-184D-A36A-63041CFDF6DE}" srcOrd="0" destOrd="0" presId="urn:microsoft.com/office/officeart/2005/8/layout/process1"/>
    <dgm:cxn modelId="{782F8492-5B37-D54B-90B3-2A388032A0FD}" type="presParOf" srcId="{51C24024-76EE-E945-A2F5-10344E2AE44F}" destId="{179120AE-A0F5-4B40-A971-D2F3437F1297}" srcOrd="2" destOrd="0" presId="urn:microsoft.com/office/officeart/2005/8/layout/process1"/>
    <dgm:cxn modelId="{BBDE875A-E57A-E14F-9837-F4F7A8989432}" type="presParOf" srcId="{51C24024-76EE-E945-A2F5-10344E2AE44F}" destId="{AE4FC568-A897-7D41-AFC6-BC1F0A8F3EC6}" srcOrd="3" destOrd="0" presId="urn:microsoft.com/office/officeart/2005/8/layout/process1"/>
    <dgm:cxn modelId="{4C480C4E-9F12-8145-A60F-4924FBCD0061}" type="presParOf" srcId="{AE4FC568-A897-7D41-AFC6-BC1F0A8F3EC6}" destId="{73A70384-4916-D24A-9753-4609ACBAF114}" srcOrd="0" destOrd="0" presId="urn:microsoft.com/office/officeart/2005/8/layout/process1"/>
    <dgm:cxn modelId="{0C2523CC-CC04-084F-BDD4-1358CBBA543F}" type="presParOf" srcId="{51C24024-76EE-E945-A2F5-10344E2AE44F}" destId="{B35610AB-30C5-5F4A-9BB4-7277F6B00094}" srcOrd="4" destOrd="0" presId="urn:microsoft.com/office/officeart/2005/8/layout/process1"/>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2A147D4-02D6-E646-846F-BC1B91AA1053}" type="doc">
      <dgm:prSet loTypeId="urn:microsoft.com/office/officeart/2005/8/layout/process1" loCatId="" qsTypeId="urn:microsoft.com/office/officeart/2005/8/quickstyle/simple5" qsCatId="simple" csTypeId="urn:microsoft.com/office/officeart/2005/8/colors/accent1_2" csCatId="accent1" phldr="1"/>
      <dgm:spPr/>
      <dgm:t>
        <a:bodyPr/>
        <a:lstStyle/>
        <a:p>
          <a:endParaRPr lang="en-US"/>
        </a:p>
      </dgm:t>
    </dgm:pt>
    <dgm:pt modelId="{2350DCB8-3F7C-1D4A-B502-F92EB20F9AC9}">
      <dgm:prSet phldrT="[Text]"/>
      <dgm:spPr/>
      <dgm:t>
        <a:bodyPr/>
        <a:lstStyle/>
        <a:p>
          <a:r>
            <a:rPr lang="en-US" dirty="0"/>
            <a:t>Develop</a:t>
          </a:r>
        </a:p>
      </dgm:t>
    </dgm:pt>
    <dgm:pt modelId="{5FAFBB8B-870B-7E41-886E-AD715966B48E}" type="parTrans" cxnId="{ED9C2B16-0AD3-F347-A737-B031514C9228}">
      <dgm:prSet/>
      <dgm:spPr/>
      <dgm:t>
        <a:bodyPr/>
        <a:lstStyle/>
        <a:p>
          <a:endParaRPr lang="en-US"/>
        </a:p>
      </dgm:t>
    </dgm:pt>
    <dgm:pt modelId="{041C1855-CA9D-2945-9499-771FE9E9E9D5}" type="sibTrans" cxnId="{ED9C2B16-0AD3-F347-A737-B031514C9228}">
      <dgm:prSet/>
      <dgm:spPr/>
      <dgm:t>
        <a:bodyPr/>
        <a:lstStyle/>
        <a:p>
          <a:endParaRPr lang="en-US"/>
        </a:p>
      </dgm:t>
    </dgm:pt>
    <dgm:pt modelId="{BDBA1B0B-E420-D54D-970E-CDD754AAA698}">
      <dgm:prSet phldrT="[Text]"/>
      <dgm:spPr/>
      <dgm:t>
        <a:bodyPr/>
        <a:lstStyle/>
        <a:p>
          <a:r>
            <a:rPr lang="en-US" dirty="0"/>
            <a:t>Work on local instance</a:t>
          </a:r>
        </a:p>
      </dgm:t>
    </dgm:pt>
    <dgm:pt modelId="{1AAF71FF-5966-6245-A19B-1979EF662B31}" type="parTrans" cxnId="{D22E9DB8-3A7A-D94F-962B-1EA1AAD7C9EE}">
      <dgm:prSet/>
      <dgm:spPr/>
      <dgm:t>
        <a:bodyPr/>
        <a:lstStyle/>
        <a:p>
          <a:endParaRPr lang="en-US"/>
        </a:p>
      </dgm:t>
    </dgm:pt>
    <dgm:pt modelId="{53980A75-0548-EE4B-BA4D-21DFB2F57396}" type="sibTrans" cxnId="{D22E9DB8-3A7A-D94F-962B-1EA1AAD7C9EE}">
      <dgm:prSet/>
      <dgm:spPr/>
      <dgm:t>
        <a:bodyPr/>
        <a:lstStyle/>
        <a:p>
          <a:endParaRPr lang="en-US"/>
        </a:p>
      </dgm:t>
    </dgm:pt>
    <dgm:pt modelId="{C4BDF747-936A-1F44-BCA9-77A7A1EFFC75}">
      <dgm:prSet phldrT="[Text]"/>
      <dgm:spPr/>
      <dgm:t>
        <a:bodyPr/>
        <a:lstStyle/>
        <a:p>
          <a:r>
            <a:rPr lang="en-US" dirty="0"/>
            <a:t>Export to JSON</a:t>
          </a:r>
        </a:p>
      </dgm:t>
    </dgm:pt>
    <dgm:pt modelId="{2D905090-75FB-CC47-A9AB-869D277E63B5}" type="parTrans" cxnId="{1C5BA518-1786-4248-9F7E-EE0A2B4BF0AE}">
      <dgm:prSet/>
      <dgm:spPr/>
      <dgm:t>
        <a:bodyPr/>
        <a:lstStyle/>
        <a:p>
          <a:endParaRPr lang="en-US"/>
        </a:p>
      </dgm:t>
    </dgm:pt>
    <dgm:pt modelId="{28C6E4AC-8100-6843-BE0B-4D414BA336D7}" type="sibTrans" cxnId="{1C5BA518-1786-4248-9F7E-EE0A2B4BF0AE}">
      <dgm:prSet/>
      <dgm:spPr/>
      <dgm:t>
        <a:bodyPr/>
        <a:lstStyle/>
        <a:p>
          <a:endParaRPr lang="en-US"/>
        </a:p>
      </dgm:t>
    </dgm:pt>
    <dgm:pt modelId="{DF96EE91-1EC3-BB43-B794-E066A9A9257D}">
      <dgm:prSet phldrT="[Text]"/>
      <dgm:spPr/>
      <dgm:t>
        <a:bodyPr/>
        <a:lstStyle/>
        <a:p>
          <a:r>
            <a:rPr lang="en-US" dirty="0"/>
            <a:t>Commit to branch</a:t>
          </a:r>
        </a:p>
      </dgm:t>
    </dgm:pt>
    <dgm:pt modelId="{69BEDA79-D53A-234F-9041-395EA861BBE2}" type="parTrans" cxnId="{CF302211-E6F5-8C40-A043-1318EE26074C}">
      <dgm:prSet/>
      <dgm:spPr/>
      <dgm:t>
        <a:bodyPr/>
        <a:lstStyle/>
        <a:p>
          <a:endParaRPr lang="en-US"/>
        </a:p>
      </dgm:t>
    </dgm:pt>
    <dgm:pt modelId="{7EB6C2DE-CB71-244C-9F9F-DEE2BAA2D7A4}" type="sibTrans" cxnId="{CF302211-E6F5-8C40-A043-1318EE26074C}">
      <dgm:prSet/>
      <dgm:spPr/>
      <dgm:t>
        <a:bodyPr/>
        <a:lstStyle/>
        <a:p>
          <a:endParaRPr lang="en-US"/>
        </a:p>
      </dgm:t>
    </dgm:pt>
    <dgm:pt modelId="{51C24024-76EE-E945-A2F5-10344E2AE44F}" type="pres">
      <dgm:prSet presAssocID="{22A147D4-02D6-E646-846F-BC1B91AA1053}" presName="Name0" presStyleCnt="0">
        <dgm:presLayoutVars>
          <dgm:dir/>
          <dgm:resizeHandles val="exact"/>
        </dgm:presLayoutVars>
      </dgm:prSet>
      <dgm:spPr/>
    </dgm:pt>
    <dgm:pt modelId="{A1FEBACE-4A04-544C-B18B-943CD15B53B4}" type="pres">
      <dgm:prSet presAssocID="{2350DCB8-3F7C-1D4A-B502-F92EB20F9AC9}" presName="node" presStyleLbl="node1" presStyleIdx="0" presStyleCnt="1" custLinFactX="67034" custLinFactNeighborX="100000" custLinFactNeighborY="50371">
        <dgm:presLayoutVars>
          <dgm:bulletEnabled val="1"/>
        </dgm:presLayoutVars>
      </dgm:prSet>
      <dgm:spPr/>
    </dgm:pt>
  </dgm:ptLst>
  <dgm:cxnLst>
    <dgm:cxn modelId="{2C89C20D-6AD8-9A4F-BD3B-264B9F5B200F}" type="presOf" srcId="{C4BDF747-936A-1F44-BCA9-77A7A1EFFC75}" destId="{A1FEBACE-4A04-544C-B18B-943CD15B53B4}" srcOrd="0" destOrd="2" presId="urn:microsoft.com/office/officeart/2005/8/layout/process1"/>
    <dgm:cxn modelId="{CF302211-E6F5-8C40-A043-1318EE26074C}" srcId="{2350DCB8-3F7C-1D4A-B502-F92EB20F9AC9}" destId="{DF96EE91-1EC3-BB43-B794-E066A9A9257D}" srcOrd="2" destOrd="0" parTransId="{69BEDA79-D53A-234F-9041-395EA861BBE2}" sibTransId="{7EB6C2DE-CB71-244C-9F9F-DEE2BAA2D7A4}"/>
    <dgm:cxn modelId="{ED9C2B16-0AD3-F347-A737-B031514C9228}" srcId="{22A147D4-02D6-E646-846F-BC1B91AA1053}" destId="{2350DCB8-3F7C-1D4A-B502-F92EB20F9AC9}" srcOrd="0" destOrd="0" parTransId="{5FAFBB8B-870B-7E41-886E-AD715966B48E}" sibTransId="{041C1855-CA9D-2945-9499-771FE9E9E9D5}"/>
    <dgm:cxn modelId="{8E876C17-E16C-B741-9145-42843C850044}" type="presOf" srcId="{22A147D4-02D6-E646-846F-BC1B91AA1053}" destId="{51C24024-76EE-E945-A2F5-10344E2AE44F}" srcOrd="0" destOrd="0" presId="urn:microsoft.com/office/officeart/2005/8/layout/process1"/>
    <dgm:cxn modelId="{1C5BA518-1786-4248-9F7E-EE0A2B4BF0AE}" srcId="{2350DCB8-3F7C-1D4A-B502-F92EB20F9AC9}" destId="{C4BDF747-936A-1F44-BCA9-77A7A1EFFC75}" srcOrd="1" destOrd="0" parTransId="{2D905090-75FB-CC47-A9AB-869D277E63B5}" sibTransId="{28C6E4AC-8100-6843-BE0B-4D414BA336D7}"/>
    <dgm:cxn modelId="{BC9AFFA2-6ACD-8B49-ADF9-FF1A36EBAFD3}" type="presOf" srcId="{DF96EE91-1EC3-BB43-B794-E066A9A9257D}" destId="{A1FEBACE-4A04-544C-B18B-943CD15B53B4}" srcOrd="0" destOrd="3" presId="urn:microsoft.com/office/officeart/2005/8/layout/process1"/>
    <dgm:cxn modelId="{E12782A6-93D6-934C-A4D9-371FD86BCC70}" type="presOf" srcId="{BDBA1B0B-E420-D54D-970E-CDD754AAA698}" destId="{A1FEBACE-4A04-544C-B18B-943CD15B53B4}" srcOrd="0" destOrd="1" presId="urn:microsoft.com/office/officeart/2005/8/layout/process1"/>
    <dgm:cxn modelId="{6815FAB2-B72E-7649-B3B1-A429B9A2C61C}" type="presOf" srcId="{2350DCB8-3F7C-1D4A-B502-F92EB20F9AC9}" destId="{A1FEBACE-4A04-544C-B18B-943CD15B53B4}" srcOrd="0" destOrd="0" presId="urn:microsoft.com/office/officeart/2005/8/layout/process1"/>
    <dgm:cxn modelId="{D22E9DB8-3A7A-D94F-962B-1EA1AAD7C9EE}" srcId="{2350DCB8-3F7C-1D4A-B502-F92EB20F9AC9}" destId="{BDBA1B0B-E420-D54D-970E-CDD754AAA698}" srcOrd="0" destOrd="0" parTransId="{1AAF71FF-5966-6245-A19B-1979EF662B31}" sibTransId="{53980A75-0548-EE4B-BA4D-21DFB2F57396}"/>
    <dgm:cxn modelId="{D52AC106-6706-F64E-B06B-7B7B531BA9DE}" type="presParOf" srcId="{51C24024-76EE-E945-A2F5-10344E2AE44F}" destId="{A1FEBACE-4A04-544C-B18B-943CD15B53B4}"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BD4D40-94B7-D846-9472-C1D082B55430}">
      <dsp:nvSpPr>
        <dsp:cNvPr id="0" name=""/>
        <dsp:cNvSpPr/>
      </dsp:nvSpPr>
      <dsp:spPr>
        <a:xfrm>
          <a:off x="3215071" y="2201010"/>
          <a:ext cx="2643174" cy="2643174"/>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b="0" kern="1200" dirty="0"/>
            <a:t>Sources</a:t>
          </a:r>
        </a:p>
      </dsp:txBody>
      <dsp:txXfrm>
        <a:off x="3602155" y="2588094"/>
        <a:ext cx="1869006" cy="1869006"/>
      </dsp:txXfrm>
    </dsp:sp>
    <dsp:sp modelId="{414A7B7A-EB31-F543-9C5A-79CAAA8F02C3}">
      <dsp:nvSpPr>
        <dsp:cNvPr id="0" name=""/>
        <dsp:cNvSpPr/>
      </dsp:nvSpPr>
      <dsp:spPr>
        <a:xfrm rot="16200000">
          <a:off x="4192567" y="1840983"/>
          <a:ext cx="688180" cy="31873"/>
        </a:xfrm>
        <a:custGeom>
          <a:avLst/>
          <a:gdLst/>
          <a:ahLst/>
          <a:cxnLst/>
          <a:rect l="0" t="0" r="0" b="0"/>
          <a:pathLst>
            <a:path>
              <a:moveTo>
                <a:pt x="0" y="15936"/>
              </a:moveTo>
              <a:lnTo>
                <a:pt x="688180" y="1593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19453" y="1839715"/>
        <a:ext cx="34409" cy="34409"/>
      </dsp:txXfrm>
    </dsp:sp>
    <dsp:sp modelId="{53DED7A5-8E0B-BD47-A50E-400AAA56D09A}">
      <dsp:nvSpPr>
        <dsp:cNvPr id="0" name=""/>
        <dsp:cNvSpPr/>
      </dsp:nvSpPr>
      <dsp:spPr>
        <a:xfrm>
          <a:off x="3845801" y="131115"/>
          <a:ext cx="1381713" cy="1381713"/>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Photometry</a:t>
          </a:r>
        </a:p>
      </dsp:txBody>
      <dsp:txXfrm>
        <a:off x="4048148" y="333462"/>
        <a:ext cx="977019" cy="977019"/>
      </dsp:txXfrm>
    </dsp:sp>
    <dsp:sp modelId="{8D99DAE4-15A2-A848-9262-97BE09B736AD}">
      <dsp:nvSpPr>
        <dsp:cNvPr id="0" name=""/>
        <dsp:cNvSpPr/>
      </dsp:nvSpPr>
      <dsp:spPr>
        <a:xfrm rot="18900000">
          <a:off x="5370379" y="2328849"/>
          <a:ext cx="688180" cy="31873"/>
        </a:xfrm>
        <a:custGeom>
          <a:avLst/>
          <a:gdLst/>
          <a:ahLst/>
          <a:cxnLst/>
          <a:rect l="0" t="0" r="0" b="0"/>
          <a:pathLst>
            <a:path>
              <a:moveTo>
                <a:pt x="0" y="15936"/>
              </a:moveTo>
              <a:lnTo>
                <a:pt x="688180" y="1593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97265" y="2327581"/>
        <a:ext cx="34409" cy="34409"/>
      </dsp:txXfrm>
    </dsp:sp>
    <dsp:sp modelId="{47A9594A-3C7F-6849-BE67-15C7FCE7FBD0}">
      <dsp:nvSpPr>
        <dsp:cNvPr id="0" name=""/>
        <dsp:cNvSpPr/>
      </dsp:nvSpPr>
      <dsp:spPr>
        <a:xfrm>
          <a:off x="5755431" y="922110"/>
          <a:ext cx="1381713" cy="1381713"/>
        </a:xfrm>
        <a:prstGeom prst="ellipse">
          <a:avLst/>
        </a:prstGeom>
        <a:gradFill rotWithShape="0">
          <a:gsLst>
            <a:gs pos="0">
              <a:schemeClr val="accent2">
                <a:hueOff val="-207909"/>
                <a:satOff val="-11990"/>
                <a:lumOff val="1233"/>
                <a:alphaOff val="0"/>
                <a:satMod val="103000"/>
                <a:lumMod val="102000"/>
                <a:tint val="94000"/>
              </a:schemeClr>
            </a:gs>
            <a:gs pos="50000">
              <a:schemeClr val="accent2">
                <a:hueOff val="-207909"/>
                <a:satOff val="-11990"/>
                <a:lumOff val="1233"/>
                <a:alphaOff val="0"/>
                <a:satMod val="110000"/>
                <a:lumMod val="100000"/>
                <a:shade val="100000"/>
              </a:schemeClr>
            </a:gs>
            <a:gs pos="100000">
              <a:schemeClr val="accent2">
                <a:hueOff val="-207909"/>
                <a:satOff val="-11990"/>
                <a:lumOff val="123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Spectra</a:t>
          </a:r>
        </a:p>
      </dsp:txBody>
      <dsp:txXfrm>
        <a:off x="5957778" y="1124457"/>
        <a:ext cx="977019" cy="977019"/>
      </dsp:txXfrm>
    </dsp:sp>
    <dsp:sp modelId="{1A92A3D5-31F5-E24E-8A95-E163B87F691C}">
      <dsp:nvSpPr>
        <dsp:cNvPr id="0" name=""/>
        <dsp:cNvSpPr/>
      </dsp:nvSpPr>
      <dsp:spPr>
        <a:xfrm>
          <a:off x="5858245" y="3506660"/>
          <a:ext cx="688180" cy="31873"/>
        </a:xfrm>
        <a:custGeom>
          <a:avLst/>
          <a:gdLst/>
          <a:ahLst/>
          <a:cxnLst/>
          <a:rect l="0" t="0" r="0" b="0"/>
          <a:pathLst>
            <a:path>
              <a:moveTo>
                <a:pt x="0" y="15936"/>
              </a:moveTo>
              <a:lnTo>
                <a:pt x="688180" y="1593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185131" y="3505392"/>
        <a:ext cx="34409" cy="34409"/>
      </dsp:txXfrm>
    </dsp:sp>
    <dsp:sp modelId="{5485828E-52AF-4B44-8CD1-75C740149CA7}">
      <dsp:nvSpPr>
        <dsp:cNvPr id="0" name=""/>
        <dsp:cNvSpPr/>
      </dsp:nvSpPr>
      <dsp:spPr>
        <a:xfrm>
          <a:off x="6546426" y="2831740"/>
          <a:ext cx="1381713" cy="1381713"/>
        </a:xfrm>
        <a:prstGeom prst="ellipse">
          <a:avLst/>
        </a:prstGeom>
        <a:gradFill rotWithShape="0">
          <a:gsLst>
            <a:gs pos="0">
              <a:schemeClr val="accent2">
                <a:hueOff val="-415818"/>
                <a:satOff val="-23979"/>
                <a:lumOff val="2465"/>
                <a:alphaOff val="0"/>
                <a:satMod val="103000"/>
                <a:lumMod val="102000"/>
                <a:tint val="94000"/>
              </a:schemeClr>
            </a:gs>
            <a:gs pos="50000">
              <a:schemeClr val="accent2">
                <a:hueOff val="-415818"/>
                <a:satOff val="-23979"/>
                <a:lumOff val="2465"/>
                <a:alphaOff val="0"/>
                <a:satMod val="110000"/>
                <a:lumMod val="100000"/>
                <a:shade val="100000"/>
              </a:schemeClr>
            </a:gs>
            <a:gs pos="100000">
              <a:schemeClr val="accent2">
                <a:hueOff val="-415818"/>
                <a:satOff val="-23979"/>
                <a:lumOff val="24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Parallaxes</a:t>
          </a:r>
        </a:p>
      </dsp:txBody>
      <dsp:txXfrm>
        <a:off x="6748773" y="3034087"/>
        <a:ext cx="977019" cy="977019"/>
      </dsp:txXfrm>
    </dsp:sp>
    <dsp:sp modelId="{20031C32-BD31-9B4D-8399-B83EDB96D9C2}">
      <dsp:nvSpPr>
        <dsp:cNvPr id="0" name=""/>
        <dsp:cNvSpPr/>
      </dsp:nvSpPr>
      <dsp:spPr>
        <a:xfrm rot="2700000">
          <a:off x="5370379" y="4684472"/>
          <a:ext cx="688180" cy="31873"/>
        </a:xfrm>
        <a:custGeom>
          <a:avLst/>
          <a:gdLst/>
          <a:ahLst/>
          <a:cxnLst/>
          <a:rect l="0" t="0" r="0" b="0"/>
          <a:pathLst>
            <a:path>
              <a:moveTo>
                <a:pt x="0" y="15936"/>
              </a:moveTo>
              <a:lnTo>
                <a:pt x="688180" y="1593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97265" y="4683204"/>
        <a:ext cx="34409" cy="34409"/>
      </dsp:txXfrm>
    </dsp:sp>
    <dsp:sp modelId="{699B1A13-A5E2-8647-BBC0-760D5B5162D6}">
      <dsp:nvSpPr>
        <dsp:cNvPr id="0" name=""/>
        <dsp:cNvSpPr/>
      </dsp:nvSpPr>
      <dsp:spPr>
        <a:xfrm>
          <a:off x="5755431" y="4741370"/>
          <a:ext cx="1381713" cy="1381713"/>
        </a:xfrm>
        <a:prstGeom prst="ellipse">
          <a:avLst/>
        </a:prstGeom>
        <a:gradFill rotWithShape="0">
          <a:gsLst>
            <a:gs pos="0">
              <a:schemeClr val="accent2">
                <a:hueOff val="-623727"/>
                <a:satOff val="-35969"/>
                <a:lumOff val="3698"/>
                <a:alphaOff val="0"/>
                <a:satMod val="103000"/>
                <a:lumMod val="102000"/>
                <a:tint val="94000"/>
              </a:schemeClr>
            </a:gs>
            <a:gs pos="50000">
              <a:schemeClr val="accent2">
                <a:hueOff val="-623727"/>
                <a:satOff val="-35969"/>
                <a:lumOff val="3698"/>
                <a:alphaOff val="0"/>
                <a:satMod val="110000"/>
                <a:lumMod val="100000"/>
                <a:shade val="100000"/>
              </a:schemeClr>
            </a:gs>
            <a:gs pos="100000">
              <a:schemeClr val="accent2">
                <a:hueOff val="-623727"/>
                <a:satOff val="-35969"/>
                <a:lumOff val="369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Proper Motions</a:t>
          </a:r>
        </a:p>
      </dsp:txBody>
      <dsp:txXfrm>
        <a:off x="5957778" y="4943717"/>
        <a:ext cx="977019" cy="977019"/>
      </dsp:txXfrm>
    </dsp:sp>
    <dsp:sp modelId="{2F6EFD2D-5DD8-944A-82D8-BD11AC436988}">
      <dsp:nvSpPr>
        <dsp:cNvPr id="0" name=""/>
        <dsp:cNvSpPr/>
      </dsp:nvSpPr>
      <dsp:spPr>
        <a:xfrm rot="5400000">
          <a:off x="4192567" y="5172338"/>
          <a:ext cx="688180" cy="31873"/>
        </a:xfrm>
        <a:custGeom>
          <a:avLst/>
          <a:gdLst/>
          <a:ahLst/>
          <a:cxnLst/>
          <a:rect l="0" t="0" r="0" b="0"/>
          <a:pathLst>
            <a:path>
              <a:moveTo>
                <a:pt x="0" y="15936"/>
              </a:moveTo>
              <a:lnTo>
                <a:pt x="688180" y="1593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19453" y="5171070"/>
        <a:ext cx="34409" cy="34409"/>
      </dsp:txXfrm>
    </dsp:sp>
    <dsp:sp modelId="{FA7A58C3-FC1D-A141-A898-6B54186E70D3}">
      <dsp:nvSpPr>
        <dsp:cNvPr id="0" name=""/>
        <dsp:cNvSpPr/>
      </dsp:nvSpPr>
      <dsp:spPr>
        <a:xfrm>
          <a:off x="3845801" y="5532365"/>
          <a:ext cx="1381713" cy="1381713"/>
        </a:xfrm>
        <a:prstGeom prst="ellipse">
          <a:avLst/>
        </a:prstGeom>
        <a:gradFill rotWithShape="0">
          <a:gsLst>
            <a:gs pos="0">
              <a:schemeClr val="accent2">
                <a:hueOff val="-831636"/>
                <a:satOff val="-47959"/>
                <a:lumOff val="4930"/>
                <a:alphaOff val="0"/>
                <a:satMod val="103000"/>
                <a:lumMod val="102000"/>
                <a:tint val="94000"/>
              </a:schemeClr>
            </a:gs>
            <a:gs pos="50000">
              <a:schemeClr val="accent2">
                <a:hueOff val="-831636"/>
                <a:satOff val="-47959"/>
                <a:lumOff val="4930"/>
                <a:alphaOff val="0"/>
                <a:satMod val="110000"/>
                <a:lumMod val="100000"/>
                <a:shade val="100000"/>
              </a:schemeClr>
            </a:gs>
            <a:gs pos="100000">
              <a:schemeClr val="accent2">
                <a:hueOff val="-831636"/>
                <a:satOff val="-47959"/>
                <a:lumOff val="493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Radial Velocities</a:t>
          </a:r>
        </a:p>
      </dsp:txBody>
      <dsp:txXfrm>
        <a:off x="4048148" y="5734712"/>
        <a:ext cx="977019" cy="977019"/>
      </dsp:txXfrm>
    </dsp:sp>
    <dsp:sp modelId="{16D97F8B-3345-FF4F-B0DC-7674CC6BF95F}">
      <dsp:nvSpPr>
        <dsp:cNvPr id="0" name=""/>
        <dsp:cNvSpPr/>
      </dsp:nvSpPr>
      <dsp:spPr>
        <a:xfrm rot="8100000">
          <a:off x="3102939" y="4647946"/>
          <a:ext cx="584867" cy="31873"/>
        </a:xfrm>
        <a:custGeom>
          <a:avLst/>
          <a:gdLst/>
          <a:ahLst/>
          <a:cxnLst/>
          <a:rect l="0" t="0" r="0" b="0"/>
          <a:pathLst>
            <a:path>
              <a:moveTo>
                <a:pt x="0" y="15936"/>
              </a:moveTo>
              <a:lnTo>
                <a:pt x="584867" y="1593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380751" y="4649260"/>
        <a:ext cx="29243" cy="29243"/>
      </dsp:txXfrm>
    </dsp:sp>
    <dsp:sp modelId="{41B1872D-1F98-A34B-B03D-CE53E594A64B}">
      <dsp:nvSpPr>
        <dsp:cNvPr id="0" name=""/>
        <dsp:cNvSpPr/>
      </dsp:nvSpPr>
      <dsp:spPr>
        <a:xfrm>
          <a:off x="1832857" y="4638057"/>
          <a:ext cx="1588341" cy="1588341"/>
        </a:xfrm>
        <a:prstGeom prst="ellipse">
          <a:avLst/>
        </a:prstGeom>
        <a:gradFill rotWithShape="0">
          <a:gsLst>
            <a:gs pos="0">
              <a:schemeClr val="accent2">
                <a:hueOff val="-1039545"/>
                <a:satOff val="-59949"/>
                <a:lumOff val="6163"/>
                <a:alphaOff val="0"/>
                <a:satMod val="103000"/>
                <a:lumMod val="102000"/>
                <a:tint val="94000"/>
              </a:schemeClr>
            </a:gs>
            <a:gs pos="50000">
              <a:schemeClr val="accent2">
                <a:hueOff val="-1039545"/>
                <a:satOff val="-59949"/>
                <a:lumOff val="6163"/>
                <a:alphaOff val="0"/>
                <a:satMod val="110000"/>
                <a:lumMod val="100000"/>
                <a:shade val="100000"/>
              </a:schemeClr>
            </a:gs>
            <a:gs pos="100000">
              <a:schemeClr val="accent2">
                <a:hueOff val="-1039545"/>
                <a:satOff val="-59949"/>
                <a:lumOff val="616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Names</a:t>
          </a:r>
        </a:p>
      </dsp:txBody>
      <dsp:txXfrm>
        <a:off x="2065464" y="4870664"/>
        <a:ext cx="1123127" cy="1123127"/>
      </dsp:txXfrm>
    </dsp:sp>
    <dsp:sp modelId="{02615ED9-33E7-9146-B819-FC76090360BC}">
      <dsp:nvSpPr>
        <dsp:cNvPr id="0" name=""/>
        <dsp:cNvSpPr/>
      </dsp:nvSpPr>
      <dsp:spPr>
        <a:xfrm rot="10800000">
          <a:off x="2630203" y="3506660"/>
          <a:ext cx="584867" cy="31873"/>
        </a:xfrm>
        <a:custGeom>
          <a:avLst/>
          <a:gdLst/>
          <a:ahLst/>
          <a:cxnLst/>
          <a:rect l="0" t="0" r="0" b="0"/>
          <a:pathLst>
            <a:path>
              <a:moveTo>
                <a:pt x="0" y="15936"/>
              </a:moveTo>
              <a:lnTo>
                <a:pt x="584867" y="1593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2908015" y="3507975"/>
        <a:ext cx="29243" cy="29243"/>
      </dsp:txXfrm>
    </dsp:sp>
    <dsp:sp modelId="{E1ABEA67-300D-DF4E-B66B-131DA682B6DD}">
      <dsp:nvSpPr>
        <dsp:cNvPr id="0" name=""/>
        <dsp:cNvSpPr/>
      </dsp:nvSpPr>
      <dsp:spPr>
        <a:xfrm>
          <a:off x="1041862" y="2728426"/>
          <a:ext cx="1588341" cy="1588341"/>
        </a:xfrm>
        <a:prstGeom prst="ellipse">
          <a:avLst/>
        </a:prstGeom>
        <a:gradFill rotWithShape="0">
          <a:gsLst>
            <a:gs pos="0">
              <a:schemeClr val="accent2">
                <a:hueOff val="-1247454"/>
                <a:satOff val="-71938"/>
                <a:lumOff val="7395"/>
                <a:alphaOff val="0"/>
                <a:satMod val="103000"/>
                <a:lumMod val="102000"/>
                <a:tint val="94000"/>
              </a:schemeClr>
            </a:gs>
            <a:gs pos="50000">
              <a:schemeClr val="accent2">
                <a:hueOff val="-1247454"/>
                <a:satOff val="-71938"/>
                <a:lumOff val="7395"/>
                <a:alphaOff val="0"/>
                <a:satMod val="110000"/>
                <a:lumMod val="100000"/>
                <a:shade val="100000"/>
              </a:schemeClr>
            </a:gs>
            <a:gs pos="100000">
              <a:schemeClr val="accent2">
                <a:hueOff val="-1247454"/>
                <a:satOff val="-71938"/>
                <a:lumOff val="739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Spectral Types</a:t>
          </a:r>
        </a:p>
      </dsp:txBody>
      <dsp:txXfrm>
        <a:off x="1274469" y="2961033"/>
        <a:ext cx="1123127" cy="1123127"/>
      </dsp:txXfrm>
    </dsp:sp>
    <dsp:sp modelId="{9A4E7874-AFBB-6A4B-AED4-D3ABBA0F8682}">
      <dsp:nvSpPr>
        <dsp:cNvPr id="0" name=""/>
        <dsp:cNvSpPr/>
      </dsp:nvSpPr>
      <dsp:spPr>
        <a:xfrm rot="13500000">
          <a:off x="3102939" y="2365375"/>
          <a:ext cx="584867" cy="31873"/>
        </a:xfrm>
        <a:custGeom>
          <a:avLst/>
          <a:gdLst/>
          <a:ahLst/>
          <a:cxnLst/>
          <a:rect l="0" t="0" r="0" b="0"/>
          <a:pathLst>
            <a:path>
              <a:moveTo>
                <a:pt x="0" y="15936"/>
              </a:moveTo>
              <a:lnTo>
                <a:pt x="584867" y="1593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380751" y="2366690"/>
        <a:ext cx="29243" cy="29243"/>
      </dsp:txXfrm>
    </dsp:sp>
    <dsp:sp modelId="{2C616BF3-758A-AB4E-8978-FD0AD6C3CE72}">
      <dsp:nvSpPr>
        <dsp:cNvPr id="0" name=""/>
        <dsp:cNvSpPr/>
      </dsp:nvSpPr>
      <dsp:spPr>
        <a:xfrm>
          <a:off x="1832857" y="818796"/>
          <a:ext cx="1588341" cy="1588341"/>
        </a:xfrm>
        <a:prstGeom prst="ellipse">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Gravities</a:t>
          </a:r>
        </a:p>
      </dsp:txBody>
      <dsp:txXfrm>
        <a:off x="2065464" y="1051403"/>
        <a:ext cx="1123127" cy="11231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A69CE-550E-0A4C-A903-C054B8E0E3E5}">
      <dsp:nvSpPr>
        <dsp:cNvPr id="0" name=""/>
        <dsp:cNvSpPr/>
      </dsp:nvSpPr>
      <dsp:spPr>
        <a:xfrm>
          <a:off x="4233970" y="2754721"/>
          <a:ext cx="602200" cy="2294973"/>
        </a:xfrm>
        <a:custGeom>
          <a:avLst/>
          <a:gdLst/>
          <a:ahLst/>
          <a:cxnLst/>
          <a:rect l="0" t="0" r="0" b="0"/>
          <a:pathLst>
            <a:path>
              <a:moveTo>
                <a:pt x="602200" y="0"/>
              </a:moveTo>
              <a:lnTo>
                <a:pt x="301100" y="0"/>
              </a:lnTo>
              <a:lnTo>
                <a:pt x="301100" y="2294973"/>
              </a:lnTo>
              <a:lnTo>
                <a:pt x="0" y="229497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4475754" y="3842890"/>
        <a:ext cx="118633" cy="118633"/>
      </dsp:txXfrm>
    </dsp:sp>
    <dsp:sp modelId="{5F282325-197D-A946-A9EC-C170907B6B44}">
      <dsp:nvSpPr>
        <dsp:cNvPr id="0" name=""/>
        <dsp:cNvSpPr/>
      </dsp:nvSpPr>
      <dsp:spPr>
        <a:xfrm>
          <a:off x="4233970" y="2754721"/>
          <a:ext cx="602200" cy="1147486"/>
        </a:xfrm>
        <a:custGeom>
          <a:avLst/>
          <a:gdLst/>
          <a:ahLst/>
          <a:cxnLst/>
          <a:rect l="0" t="0" r="0" b="0"/>
          <a:pathLst>
            <a:path>
              <a:moveTo>
                <a:pt x="602200" y="0"/>
              </a:moveTo>
              <a:lnTo>
                <a:pt x="301100" y="0"/>
              </a:lnTo>
              <a:lnTo>
                <a:pt x="301100" y="1147486"/>
              </a:lnTo>
              <a:lnTo>
                <a:pt x="0" y="114748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02673" y="3296066"/>
        <a:ext cx="64795" cy="64795"/>
      </dsp:txXfrm>
    </dsp:sp>
    <dsp:sp modelId="{DFE687BA-2699-E440-BCD7-40B15E0DEA79}">
      <dsp:nvSpPr>
        <dsp:cNvPr id="0" name=""/>
        <dsp:cNvSpPr/>
      </dsp:nvSpPr>
      <dsp:spPr>
        <a:xfrm>
          <a:off x="4233970" y="2709001"/>
          <a:ext cx="602200" cy="91440"/>
        </a:xfrm>
        <a:custGeom>
          <a:avLst/>
          <a:gdLst/>
          <a:ahLst/>
          <a:cxnLst/>
          <a:rect l="0" t="0" r="0" b="0"/>
          <a:pathLst>
            <a:path>
              <a:moveTo>
                <a:pt x="602200" y="45720"/>
              </a:moveTo>
              <a:lnTo>
                <a:pt x="0" y="4572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20016" y="2739665"/>
        <a:ext cx="30110" cy="30110"/>
      </dsp:txXfrm>
    </dsp:sp>
    <dsp:sp modelId="{A018C7ED-C3F8-1847-9BED-1B601DB16746}">
      <dsp:nvSpPr>
        <dsp:cNvPr id="0" name=""/>
        <dsp:cNvSpPr/>
      </dsp:nvSpPr>
      <dsp:spPr>
        <a:xfrm>
          <a:off x="4233970" y="1607234"/>
          <a:ext cx="602200" cy="1147486"/>
        </a:xfrm>
        <a:custGeom>
          <a:avLst/>
          <a:gdLst/>
          <a:ahLst/>
          <a:cxnLst/>
          <a:rect l="0" t="0" r="0" b="0"/>
          <a:pathLst>
            <a:path>
              <a:moveTo>
                <a:pt x="602200" y="1147486"/>
              </a:moveTo>
              <a:lnTo>
                <a:pt x="301100" y="1147486"/>
              </a:lnTo>
              <a:lnTo>
                <a:pt x="301100" y="0"/>
              </a:lnTo>
              <a:lnTo>
                <a:pt x="0"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02673" y="2148580"/>
        <a:ext cx="64795" cy="64795"/>
      </dsp:txXfrm>
    </dsp:sp>
    <dsp:sp modelId="{A15F4709-61F1-4746-8564-D44E0DAFE567}">
      <dsp:nvSpPr>
        <dsp:cNvPr id="0" name=""/>
        <dsp:cNvSpPr/>
      </dsp:nvSpPr>
      <dsp:spPr>
        <a:xfrm>
          <a:off x="4233970" y="459747"/>
          <a:ext cx="602200" cy="2294973"/>
        </a:xfrm>
        <a:custGeom>
          <a:avLst/>
          <a:gdLst/>
          <a:ahLst/>
          <a:cxnLst/>
          <a:rect l="0" t="0" r="0" b="0"/>
          <a:pathLst>
            <a:path>
              <a:moveTo>
                <a:pt x="602200" y="2294973"/>
              </a:moveTo>
              <a:lnTo>
                <a:pt x="301100" y="2294973"/>
              </a:lnTo>
              <a:lnTo>
                <a:pt x="301100" y="0"/>
              </a:lnTo>
              <a:lnTo>
                <a:pt x="0"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4475754" y="1547917"/>
        <a:ext cx="118633" cy="118633"/>
      </dsp:txXfrm>
    </dsp:sp>
    <dsp:sp modelId="{57E80A1D-EE4C-1540-BA87-EFCB8F6FA0E7}">
      <dsp:nvSpPr>
        <dsp:cNvPr id="0" name=""/>
        <dsp:cNvSpPr/>
      </dsp:nvSpPr>
      <dsp:spPr>
        <a:xfrm rot="5400000">
          <a:off x="2879405" y="2295726"/>
          <a:ext cx="4831522" cy="91798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2400300">
            <a:lnSpc>
              <a:spcPct val="90000"/>
            </a:lnSpc>
            <a:spcBef>
              <a:spcPct val="0"/>
            </a:spcBef>
            <a:spcAft>
              <a:spcPct val="35000"/>
            </a:spcAft>
            <a:buNone/>
          </a:pPr>
          <a:r>
            <a:rPr lang="en-US" sz="5400" kern="1200" dirty="0"/>
            <a:t>Reference Tables</a:t>
          </a:r>
        </a:p>
      </dsp:txBody>
      <dsp:txXfrm>
        <a:off x="2879405" y="2295726"/>
        <a:ext cx="4831522" cy="917989"/>
      </dsp:txXfrm>
    </dsp:sp>
    <dsp:sp modelId="{7B492B34-491A-EA4C-A5DC-5394104B2E5E}">
      <dsp:nvSpPr>
        <dsp:cNvPr id="0" name=""/>
        <dsp:cNvSpPr/>
      </dsp:nvSpPr>
      <dsp:spPr>
        <a:xfrm>
          <a:off x="1222966" y="753"/>
          <a:ext cx="3011004" cy="917989"/>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Telescopes</a:t>
          </a:r>
        </a:p>
      </dsp:txBody>
      <dsp:txXfrm>
        <a:off x="1222966" y="753"/>
        <a:ext cx="3011004" cy="917989"/>
      </dsp:txXfrm>
    </dsp:sp>
    <dsp:sp modelId="{1A500406-97F5-544C-A746-5688051C9F8C}">
      <dsp:nvSpPr>
        <dsp:cNvPr id="0" name=""/>
        <dsp:cNvSpPr/>
      </dsp:nvSpPr>
      <dsp:spPr>
        <a:xfrm>
          <a:off x="1222966" y="1148239"/>
          <a:ext cx="3011004" cy="917989"/>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Instruments</a:t>
          </a:r>
        </a:p>
      </dsp:txBody>
      <dsp:txXfrm>
        <a:off x="1222966" y="1148239"/>
        <a:ext cx="3011004" cy="917989"/>
      </dsp:txXfrm>
    </dsp:sp>
    <dsp:sp modelId="{E8E51F91-0F7D-6340-8D80-D01D9162DCA2}">
      <dsp:nvSpPr>
        <dsp:cNvPr id="0" name=""/>
        <dsp:cNvSpPr/>
      </dsp:nvSpPr>
      <dsp:spPr>
        <a:xfrm>
          <a:off x="1222966" y="2295726"/>
          <a:ext cx="3011004" cy="917989"/>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Publications</a:t>
          </a:r>
        </a:p>
      </dsp:txBody>
      <dsp:txXfrm>
        <a:off x="1222966" y="2295726"/>
        <a:ext cx="3011004" cy="917989"/>
      </dsp:txXfrm>
    </dsp:sp>
    <dsp:sp modelId="{F6DBB2FF-E5FF-E945-92A9-313D50EFA7CA}">
      <dsp:nvSpPr>
        <dsp:cNvPr id="0" name=""/>
        <dsp:cNvSpPr/>
      </dsp:nvSpPr>
      <dsp:spPr>
        <a:xfrm>
          <a:off x="1222966" y="3443212"/>
          <a:ext cx="3011004" cy="917989"/>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Modes</a:t>
          </a:r>
        </a:p>
      </dsp:txBody>
      <dsp:txXfrm>
        <a:off x="1222966" y="3443212"/>
        <a:ext cx="3011004" cy="917989"/>
      </dsp:txXfrm>
    </dsp:sp>
    <dsp:sp modelId="{4F8E6642-FA20-5744-B9B1-35F3002819E2}">
      <dsp:nvSpPr>
        <dsp:cNvPr id="0" name=""/>
        <dsp:cNvSpPr/>
      </dsp:nvSpPr>
      <dsp:spPr>
        <a:xfrm>
          <a:off x="1222966" y="4590699"/>
          <a:ext cx="3011004" cy="917989"/>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Photometry Filters</a:t>
          </a:r>
        </a:p>
      </dsp:txBody>
      <dsp:txXfrm>
        <a:off x="1222966" y="4590699"/>
        <a:ext cx="3011004" cy="9179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DD9EC2-07D6-AC48-9FC9-CEFCA8E69DDE}">
      <dsp:nvSpPr>
        <dsp:cNvPr id="0" name=""/>
        <dsp:cNvSpPr/>
      </dsp:nvSpPr>
      <dsp:spPr>
        <a:xfrm>
          <a:off x="7952226" y="1671641"/>
          <a:ext cx="3168502" cy="3168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2489200">
            <a:lnSpc>
              <a:spcPct val="90000"/>
            </a:lnSpc>
            <a:spcBef>
              <a:spcPct val="0"/>
            </a:spcBef>
            <a:spcAft>
              <a:spcPct val="35000"/>
            </a:spcAft>
            <a:buNone/>
          </a:pPr>
          <a:r>
            <a:rPr lang="en-US" sz="5600" kern="1200" dirty="0"/>
            <a:t>Relational Database</a:t>
          </a:r>
        </a:p>
      </dsp:txBody>
      <dsp:txXfrm>
        <a:off x="7952226" y="1671641"/>
        <a:ext cx="3168502" cy="3168502"/>
      </dsp:txXfrm>
    </dsp:sp>
    <dsp:sp modelId="{847843C2-E2E3-EF4B-982D-41C294F83D0B}">
      <dsp:nvSpPr>
        <dsp:cNvPr id="0" name=""/>
        <dsp:cNvSpPr/>
      </dsp:nvSpPr>
      <dsp:spPr>
        <a:xfrm>
          <a:off x="3689450" y="-2294"/>
          <a:ext cx="6516373" cy="6516373"/>
        </a:xfrm>
        <a:prstGeom prst="circularArrow">
          <a:avLst>
            <a:gd name="adj1" fmla="val 9482"/>
            <a:gd name="adj2" fmla="val 684848"/>
            <a:gd name="adj3" fmla="val 7851297"/>
            <a:gd name="adj4" fmla="val 2263855"/>
            <a:gd name="adj5" fmla="val 11062"/>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3675E16-FAD6-C443-A10D-8D619E267F9E}">
      <dsp:nvSpPr>
        <dsp:cNvPr id="0" name=""/>
        <dsp:cNvSpPr/>
      </dsp:nvSpPr>
      <dsp:spPr>
        <a:xfrm>
          <a:off x="2774545" y="1671641"/>
          <a:ext cx="3168502" cy="3168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2489200">
            <a:lnSpc>
              <a:spcPct val="90000"/>
            </a:lnSpc>
            <a:spcBef>
              <a:spcPct val="0"/>
            </a:spcBef>
            <a:spcAft>
              <a:spcPct val="35000"/>
            </a:spcAft>
            <a:buNone/>
          </a:pPr>
          <a:r>
            <a:rPr lang="en-US" sz="5600" kern="1200" dirty="0"/>
            <a:t>Document Store</a:t>
          </a:r>
        </a:p>
      </dsp:txBody>
      <dsp:txXfrm>
        <a:off x="2774545" y="1671641"/>
        <a:ext cx="3168502" cy="3168502"/>
      </dsp:txXfrm>
    </dsp:sp>
    <dsp:sp modelId="{BB81D6A5-0007-BC49-A267-E57D582C4F25}">
      <dsp:nvSpPr>
        <dsp:cNvPr id="0" name=""/>
        <dsp:cNvSpPr/>
      </dsp:nvSpPr>
      <dsp:spPr>
        <a:xfrm>
          <a:off x="3689450" y="-2294"/>
          <a:ext cx="6516373" cy="6516373"/>
        </a:xfrm>
        <a:prstGeom prst="circularArrow">
          <a:avLst>
            <a:gd name="adj1" fmla="val 9482"/>
            <a:gd name="adj2" fmla="val 684848"/>
            <a:gd name="adj3" fmla="val 18651297"/>
            <a:gd name="adj4" fmla="val 13063855"/>
            <a:gd name="adj5" fmla="val 11062"/>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FEBACE-4A04-544C-B18B-943CD15B53B4}">
      <dsp:nvSpPr>
        <dsp:cNvPr id="0" name=""/>
        <dsp:cNvSpPr/>
      </dsp:nvSpPr>
      <dsp:spPr>
        <a:xfrm>
          <a:off x="17739" y="903868"/>
          <a:ext cx="5302104" cy="318126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US" sz="4700" kern="1200" dirty="0"/>
            <a:t>Develop</a:t>
          </a:r>
        </a:p>
        <a:p>
          <a:pPr marL="285750" lvl="1" indent="-285750" algn="l" defTabSz="1644650">
            <a:lnSpc>
              <a:spcPct val="90000"/>
            </a:lnSpc>
            <a:spcBef>
              <a:spcPct val="0"/>
            </a:spcBef>
            <a:spcAft>
              <a:spcPct val="15000"/>
            </a:spcAft>
            <a:buChar char="•"/>
          </a:pPr>
          <a:r>
            <a:rPr lang="en-US" sz="3700" kern="1200" dirty="0"/>
            <a:t>Work on local instance</a:t>
          </a:r>
        </a:p>
        <a:p>
          <a:pPr marL="285750" lvl="1" indent="-285750" algn="l" defTabSz="1644650">
            <a:lnSpc>
              <a:spcPct val="90000"/>
            </a:lnSpc>
            <a:spcBef>
              <a:spcPct val="0"/>
            </a:spcBef>
            <a:spcAft>
              <a:spcPct val="15000"/>
            </a:spcAft>
            <a:buChar char="•"/>
          </a:pPr>
          <a:r>
            <a:rPr lang="en-US" sz="3700" kern="1200" dirty="0"/>
            <a:t>Export to JSON</a:t>
          </a:r>
        </a:p>
        <a:p>
          <a:pPr marL="285750" lvl="1" indent="-285750" algn="l" defTabSz="1644650">
            <a:lnSpc>
              <a:spcPct val="90000"/>
            </a:lnSpc>
            <a:spcBef>
              <a:spcPct val="0"/>
            </a:spcBef>
            <a:spcAft>
              <a:spcPct val="15000"/>
            </a:spcAft>
            <a:buChar char="•"/>
          </a:pPr>
          <a:r>
            <a:rPr lang="en-US" sz="3700" kern="1200" dirty="0"/>
            <a:t>Commit to branch</a:t>
          </a:r>
        </a:p>
      </dsp:txBody>
      <dsp:txXfrm>
        <a:off x="110915" y="997044"/>
        <a:ext cx="5115752" cy="2994910"/>
      </dsp:txXfrm>
    </dsp:sp>
    <dsp:sp modelId="{FF06E9CF-520B-B74D-B2AB-8C682A2FF287}">
      <dsp:nvSpPr>
        <dsp:cNvPr id="0" name=""/>
        <dsp:cNvSpPr/>
      </dsp:nvSpPr>
      <dsp:spPr>
        <a:xfrm>
          <a:off x="5850054" y="1837038"/>
          <a:ext cx="1124046" cy="1314921"/>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89100">
            <a:lnSpc>
              <a:spcPct val="90000"/>
            </a:lnSpc>
            <a:spcBef>
              <a:spcPct val="0"/>
            </a:spcBef>
            <a:spcAft>
              <a:spcPct val="35000"/>
            </a:spcAft>
            <a:buNone/>
          </a:pPr>
          <a:endParaRPr lang="en-US" sz="3800" kern="1200"/>
        </a:p>
      </dsp:txBody>
      <dsp:txXfrm>
        <a:off x="5850054" y="2100022"/>
        <a:ext cx="786832" cy="788953"/>
      </dsp:txXfrm>
    </dsp:sp>
    <dsp:sp modelId="{179120AE-A0F5-4B40-A971-D2F3437F1297}">
      <dsp:nvSpPr>
        <dsp:cNvPr id="0" name=""/>
        <dsp:cNvSpPr/>
      </dsp:nvSpPr>
      <dsp:spPr>
        <a:xfrm>
          <a:off x="7440685" y="903868"/>
          <a:ext cx="5302104" cy="318126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US" sz="4700" kern="1200" dirty="0"/>
            <a:t>Review</a:t>
          </a:r>
        </a:p>
        <a:p>
          <a:pPr marL="285750" lvl="1" indent="-285750" algn="l" defTabSz="1644650">
            <a:lnSpc>
              <a:spcPct val="90000"/>
            </a:lnSpc>
            <a:spcBef>
              <a:spcPct val="0"/>
            </a:spcBef>
            <a:spcAft>
              <a:spcPct val="15000"/>
            </a:spcAft>
            <a:buChar char="•"/>
          </a:pPr>
          <a:r>
            <a:rPr lang="en-US" sz="3700" kern="1200" dirty="0"/>
            <a:t>Issue pull request</a:t>
          </a:r>
        </a:p>
        <a:p>
          <a:pPr marL="285750" lvl="1" indent="-285750" algn="l" defTabSz="1644650">
            <a:lnSpc>
              <a:spcPct val="90000"/>
            </a:lnSpc>
            <a:spcBef>
              <a:spcPct val="0"/>
            </a:spcBef>
            <a:spcAft>
              <a:spcPct val="15000"/>
            </a:spcAft>
            <a:buChar char="•"/>
          </a:pPr>
          <a:r>
            <a:rPr lang="en-US" sz="3700" kern="1200" dirty="0"/>
            <a:t>Run validation tests</a:t>
          </a:r>
        </a:p>
        <a:p>
          <a:pPr marL="285750" lvl="1" indent="-285750" algn="l" defTabSz="1644650">
            <a:lnSpc>
              <a:spcPct val="90000"/>
            </a:lnSpc>
            <a:spcBef>
              <a:spcPct val="0"/>
            </a:spcBef>
            <a:spcAft>
              <a:spcPct val="15000"/>
            </a:spcAft>
            <a:buChar char="•"/>
          </a:pPr>
          <a:r>
            <a:rPr lang="en-US" sz="3700" kern="1200" dirty="0"/>
            <a:t>Merge changes</a:t>
          </a:r>
        </a:p>
      </dsp:txBody>
      <dsp:txXfrm>
        <a:off x="7533861" y="997044"/>
        <a:ext cx="5115752" cy="2994910"/>
      </dsp:txXfrm>
    </dsp:sp>
    <dsp:sp modelId="{AE4FC568-A897-7D41-AFC6-BC1F0A8F3EC6}">
      <dsp:nvSpPr>
        <dsp:cNvPr id="0" name=""/>
        <dsp:cNvSpPr/>
      </dsp:nvSpPr>
      <dsp:spPr>
        <a:xfrm>
          <a:off x="13273000" y="1837038"/>
          <a:ext cx="1124046" cy="1314921"/>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89100">
            <a:lnSpc>
              <a:spcPct val="90000"/>
            </a:lnSpc>
            <a:spcBef>
              <a:spcPct val="0"/>
            </a:spcBef>
            <a:spcAft>
              <a:spcPct val="35000"/>
            </a:spcAft>
            <a:buNone/>
          </a:pPr>
          <a:endParaRPr lang="en-US" sz="3800" kern="1200"/>
        </a:p>
      </dsp:txBody>
      <dsp:txXfrm>
        <a:off x="13273000" y="2100022"/>
        <a:ext cx="786832" cy="788953"/>
      </dsp:txXfrm>
    </dsp:sp>
    <dsp:sp modelId="{B35610AB-30C5-5F4A-9BB4-7277F6B00094}">
      <dsp:nvSpPr>
        <dsp:cNvPr id="0" name=""/>
        <dsp:cNvSpPr/>
      </dsp:nvSpPr>
      <dsp:spPr>
        <a:xfrm>
          <a:off x="14863631" y="903868"/>
          <a:ext cx="5302104" cy="318126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US" sz="4700" kern="1200" dirty="0"/>
            <a:t>Publish</a:t>
          </a:r>
        </a:p>
        <a:p>
          <a:pPr marL="285750" lvl="1" indent="-285750" algn="l" defTabSz="1644650">
            <a:lnSpc>
              <a:spcPct val="90000"/>
            </a:lnSpc>
            <a:spcBef>
              <a:spcPct val="0"/>
            </a:spcBef>
            <a:spcAft>
              <a:spcPct val="15000"/>
            </a:spcAft>
            <a:buChar char="•"/>
          </a:pPr>
          <a:r>
            <a:rPr lang="en-US" sz="3700" kern="1200" dirty="0"/>
            <a:t>Run GitHub actions</a:t>
          </a:r>
        </a:p>
        <a:p>
          <a:pPr marL="285750" lvl="1" indent="-285750" algn="l" defTabSz="1644650">
            <a:lnSpc>
              <a:spcPct val="90000"/>
            </a:lnSpc>
            <a:spcBef>
              <a:spcPct val="0"/>
            </a:spcBef>
            <a:spcAft>
              <a:spcPct val="15000"/>
            </a:spcAft>
            <a:buChar char="•"/>
          </a:pPr>
          <a:r>
            <a:rPr lang="en-US" sz="3700" kern="1200" dirty="0"/>
            <a:t>Load DB from JSON</a:t>
          </a:r>
        </a:p>
        <a:p>
          <a:pPr marL="285750" lvl="1" indent="-285750" algn="l" defTabSz="1644650">
            <a:lnSpc>
              <a:spcPct val="90000"/>
            </a:lnSpc>
            <a:spcBef>
              <a:spcPct val="0"/>
            </a:spcBef>
            <a:spcAft>
              <a:spcPct val="15000"/>
            </a:spcAft>
            <a:buChar char="•"/>
          </a:pPr>
          <a:r>
            <a:rPr lang="en-US" sz="3700" kern="1200" dirty="0"/>
            <a:t>Deploy to website</a:t>
          </a:r>
        </a:p>
      </dsp:txBody>
      <dsp:txXfrm>
        <a:off x="14956807" y="997044"/>
        <a:ext cx="5115752" cy="29949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FEBACE-4A04-544C-B18B-943CD15B53B4}">
      <dsp:nvSpPr>
        <dsp:cNvPr id="0" name=""/>
        <dsp:cNvSpPr/>
      </dsp:nvSpPr>
      <dsp:spPr>
        <a:xfrm>
          <a:off x="0" y="31099"/>
          <a:ext cx="8037090" cy="4822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t>Develop</a:t>
          </a:r>
        </a:p>
        <a:p>
          <a:pPr marL="285750" lvl="1" indent="-285750" algn="l" defTabSz="2266950">
            <a:lnSpc>
              <a:spcPct val="90000"/>
            </a:lnSpc>
            <a:spcBef>
              <a:spcPct val="0"/>
            </a:spcBef>
            <a:spcAft>
              <a:spcPct val="15000"/>
            </a:spcAft>
            <a:buChar char="•"/>
          </a:pPr>
          <a:r>
            <a:rPr lang="en-US" sz="5100" kern="1200" dirty="0"/>
            <a:t>Work on local instance</a:t>
          </a:r>
        </a:p>
        <a:p>
          <a:pPr marL="285750" lvl="1" indent="-285750" algn="l" defTabSz="2266950">
            <a:lnSpc>
              <a:spcPct val="90000"/>
            </a:lnSpc>
            <a:spcBef>
              <a:spcPct val="0"/>
            </a:spcBef>
            <a:spcAft>
              <a:spcPct val="15000"/>
            </a:spcAft>
            <a:buChar char="•"/>
          </a:pPr>
          <a:r>
            <a:rPr lang="en-US" sz="5100" kern="1200" dirty="0"/>
            <a:t>Export to JSON</a:t>
          </a:r>
        </a:p>
        <a:p>
          <a:pPr marL="285750" lvl="1" indent="-285750" algn="l" defTabSz="2266950">
            <a:lnSpc>
              <a:spcPct val="90000"/>
            </a:lnSpc>
            <a:spcBef>
              <a:spcPct val="0"/>
            </a:spcBef>
            <a:spcAft>
              <a:spcPct val="15000"/>
            </a:spcAft>
            <a:buChar char="•"/>
          </a:pPr>
          <a:r>
            <a:rPr lang="en-US" sz="5100" kern="1200" dirty="0"/>
            <a:t>Commit to branch</a:t>
          </a:r>
        </a:p>
      </dsp:txBody>
      <dsp:txXfrm>
        <a:off x="141239" y="172338"/>
        <a:ext cx="7754612" cy="4539776"/>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6999180"/>
            <a:ext cx="25733931" cy="14889339"/>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62709"/>
            <a:ext cx="22706410" cy="10325516"/>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2B7D9E-06E8-004F-8CE9-7CBE6228923B}" type="datetimeFigureOut">
              <a:rPr lang="en-US" smtClean="0"/>
              <a:t>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5A817-EA9B-174D-9F51-38AA8704365D}" type="slidenum">
              <a:rPr lang="en-US" smtClean="0"/>
              <a:t>‹#›</a:t>
            </a:fld>
            <a:endParaRPr lang="en-US"/>
          </a:p>
        </p:txBody>
      </p:sp>
    </p:spTree>
    <p:extLst>
      <p:ext uri="{BB962C8B-B14F-4D97-AF65-F5344CB8AC3E}">
        <p14:creationId xmlns:p14="http://schemas.microsoft.com/office/powerpoint/2010/main" val="4231010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2B7D9E-06E8-004F-8CE9-7CBE6228923B}" type="datetimeFigureOut">
              <a:rPr lang="en-US" smtClean="0"/>
              <a:t>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5A817-EA9B-174D-9F51-38AA8704365D}" type="slidenum">
              <a:rPr lang="en-US" smtClean="0"/>
              <a:t>‹#›</a:t>
            </a:fld>
            <a:endParaRPr lang="en-US"/>
          </a:p>
        </p:txBody>
      </p:sp>
    </p:spTree>
    <p:extLst>
      <p:ext uri="{BB962C8B-B14F-4D97-AF65-F5344CB8AC3E}">
        <p14:creationId xmlns:p14="http://schemas.microsoft.com/office/powerpoint/2010/main" val="2671719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6960"/>
            <a:ext cx="6528093" cy="3624326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6960"/>
            <a:ext cx="19205838" cy="3624326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2B7D9E-06E8-004F-8CE9-7CBE6228923B}" type="datetimeFigureOut">
              <a:rPr lang="en-US" smtClean="0"/>
              <a:t>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5A817-EA9B-174D-9F51-38AA8704365D}" type="slidenum">
              <a:rPr lang="en-US" smtClean="0"/>
              <a:t>‹#›</a:t>
            </a:fld>
            <a:endParaRPr lang="en-US"/>
          </a:p>
        </p:txBody>
      </p:sp>
    </p:spTree>
    <p:extLst>
      <p:ext uri="{BB962C8B-B14F-4D97-AF65-F5344CB8AC3E}">
        <p14:creationId xmlns:p14="http://schemas.microsoft.com/office/powerpoint/2010/main" val="244037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2B7D9E-06E8-004F-8CE9-7CBE6228923B}" type="datetimeFigureOut">
              <a:rPr lang="en-US" smtClean="0"/>
              <a:t>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5A817-EA9B-174D-9F51-38AA8704365D}" type="slidenum">
              <a:rPr lang="en-US" smtClean="0"/>
              <a:t>‹#›</a:t>
            </a:fld>
            <a:endParaRPr lang="en-US"/>
          </a:p>
        </p:txBody>
      </p:sp>
    </p:spTree>
    <p:extLst>
      <p:ext uri="{BB962C8B-B14F-4D97-AF65-F5344CB8AC3E}">
        <p14:creationId xmlns:p14="http://schemas.microsoft.com/office/powerpoint/2010/main" val="3355370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62125"/>
            <a:ext cx="26112371" cy="17789985"/>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20410"/>
            <a:ext cx="26112371" cy="9355333"/>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2B7D9E-06E8-004F-8CE9-7CBE6228923B}" type="datetimeFigureOut">
              <a:rPr lang="en-US" smtClean="0"/>
              <a:t>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5A817-EA9B-174D-9F51-38AA8704365D}" type="slidenum">
              <a:rPr lang="en-US" smtClean="0"/>
              <a:t>‹#›</a:t>
            </a:fld>
            <a:endParaRPr lang="en-US"/>
          </a:p>
        </p:txBody>
      </p:sp>
    </p:spTree>
    <p:extLst>
      <p:ext uri="{BB962C8B-B14F-4D97-AF65-F5344CB8AC3E}">
        <p14:creationId xmlns:p14="http://schemas.microsoft.com/office/powerpoint/2010/main" val="798259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84800"/>
            <a:ext cx="12866966"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84800"/>
            <a:ext cx="12866966"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2B7D9E-06E8-004F-8CE9-7CBE6228923B}" type="datetimeFigureOut">
              <a:rPr lang="en-US" smtClean="0"/>
              <a:t>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5A817-EA9B-174D-9F51-38AA8704365D}" type="slidenum">
              <a:rPr lang="en-US" smtClean="0"/>
              <a:t>‹#›</a:t>
            </a:fld>
            <a:endParaRPr lang="en-US"/>
          </a:p>
        </p:txBody>
      </p:sp>
    </p:spTree>
    <p:extLst>
      <p:ext uri="{BB962C8B-B14F-4D97-AF65-F5344CB8AC3E}">
        <p14:creationId xmlns:p14="http://schemas.microsoft.com/office/powerpoint/2010/main" val="1257103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6970"/>
            <a:ext cx="26112371" cy="82663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83919"/>
            <a:ext cx="12807832" cy="5138007"/>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21926"/>
            <a:ext cx="12807832"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83919"/>
            <a:ext cx="12870909" cy="5138007"/>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21926"/>
            <a:ext cx="12870909"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2B7D9E-06E8-004F-8CE9-7CBE6228923B}" type="datetimeFigureOut">
              <a:rPr lang="en-US" smtClean="0"/>
              <a:t>1/2/24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A5A817-EA9B-174D-9F51-38AA8704365D}" type="slidenum">
              <a:rPr lang="en-US" smtClean="0"/>
              <a:t>‹#›</a:t>
            </a:fld>
            <a:endParaRPr lang="en-US"/>
          </a:p>
        </p:txBody>
      </p:sp>
    </p:spTree>
    <p:extLst>
      <p:ext uri="{BB962C8B-B14F-4D97-AF65-F5344CB8AC3E}">
        <p14:creationId xmlns:p14="http://schemas.microsoft.com/office/powerpoint/2010/main" val="158435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2B7D9E-06E8-004F-8CE9-7CBE6228923B}" type="datetimeFigureOut">
              <a:rPr lang="en-US" smtClean="0"/>
              <a:t>1/2/24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A5A817-EA9B-174D-9F51-38AA8704365D}" type="slidenum">
              <a:rPr lang="en-US" smtClean="0"/>
              <a:t>‹#›</a:t>
            </a:fld>
            <a:endParaRPr lang="en-US"/>
          </a:p>
        </p:txBody>
      </p:sp>
    </p:spTree>
    <p:extLst>
      <p:ext uri="{BB962C8B-B14F-4D97-AF65-F5344CB8AC3E}">
        <p14:creationId xmlns:p14="http://schemas.microsoft.com/office/powerpoint/2010/main" val="3358752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2B7D9E-06E8-004F-8CE9-7CBE6228923B}" type="datetimeFigureOut">
              <a:rPr lang="en-US" smtClean="0"/>
              <a:t>1/2/24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A5A817-EA9B-174D-9F51-38AA8704365D}" type="slidenum">
              <a:rPr lang="en-US" smtClean="0"/>
              <a:t>‹#›</a:t>
            </a:fld>
            <a:endParaRPr lang="en-US"/>
          </a:p>
        </p:txBody>
      </p:sp>
    </p:spTree>
    <p:extLst>
      <p:ext uri="{BB962C8B-B14F-4D97-AF65-F5344CB8AC3E}">
        <p14:creationId xmlns:p14="http://schemas.microsoft.com/office/powerpoint/2010/main" val="2823846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1150"/>
            <a:ext cx="9764544" cy="997902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57701"/>
            <a:ext cx="15326827" cy="30392467"/>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30175"/>
            <a:ext cx="9764544" cy="23769486"/>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C92B7D9E-06E8-004F-8CE9-7CBE6228923B}" type="datetimeFigureOut">
              <a:rPr lang="en-US" smtClean="0"/>
              <a:t>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5A817-EA9B-174D-9F51-38AA8704365D}" type="slidenum">
              <a:rPr lang="en-US" smtClean="0"/>
              <a:t>‹#›</a:t>
            </a:fld>
            <a:endParaRPr lang="en-US"/>
          </a:p>
        </p:txBody>
      </p:sp>
    </p:spTree>
    <p:extLst>
      <p:ext uri="{BB962C8B-B14F-4D97-AF65-F5344CB8AC3E}">
        <p14:creationId xmlns:p14="http://schemas.microsoft.com/office/powerpoint/2010/main" val="4118340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1150"/>
            <a:ext cx="9764544" cy="997902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57701"/>
            <a:ext cx="15326827" cy="30392467"/>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30175"/>
            <a:ext cx="9764544" cy="23769486"/>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C92B7D9E-06E8-004F-8CE9-7CBE6228923B}" type="datetimeFigureOut">
              <a:rPr lang="en-US" smtClean="0"/>
              <a:t>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5A817-EA9B-174D-9F51-38AA8704365D}" type="slidenum">
              <a:rPr lang="en-US" smtClean="0"/>
              <a:t>‹#›</a:t>
            </a:fld>
            <a:endParaRPr lang="en-US"/>
          </a:p>
        </p:txBody>
      </p:sp>
    </p:spTree>
    <p:extLst>
      <p:ext uri="{BB962C8B-B14F-4D97-AF65-F5344CB8AC3E}">
        <p14:creationId xmlns:p14="http://schemas.microsoft.com/office/powerpoint/2010/main" val="2766624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6970"/>
            <a:ext cx="26112371" cy="82663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84800"/>
            <a:ext cx="26112371" cy="271354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38914"/>
            <a:ext cx="6811923" cy="2276960"/>
          </a:xfrm>
          <a:prstGeom prst="rect">
            <a:avLst/>
          </a:prstGeom>
        </p:spPr>
        <p:txBody>
          <a:bodyPr vert="horz" lIns="91440" tIns="45720" rIns="91440" bIns="45720" rtlCol="0" anchor="ctr"/>
          <a:lstStyle>
            <a:lvl1pPr algn="l">
              <a:defRPr sz="3973">
                <a:solidFill>
                  <a:schemeClr val="tx1">
                    <a:tint val="75000"/>
                  </a:schemeClr>
                </a:solidFill>
              </a:defRPr>
            </a:lvl1pPr>
          </a:lstStyle>
          <a:p>
            <a:fld id="{C92B7D9E-06E8-004F-8CE9-7CBE6228923B}" type="datetimeFigureOut">
              <a:rPr lang="en-US" smtClean="0"/>
              <a:t>1/2/24</a:t>
            </a:fld>
            <a:endParaRPr lang="en-US"/>
          </a:p>
        </p:txBody>
      </p:sp>
      <p:sp>
        <p:nvSpPr>
          <p:cNvPr id="5" name="Footer Placeholder 4"/>
          <p:cNvSpPr>
            <a:spLocks noGrp="1"/>
          </p:cNvSpPr>
          <p:nvPr>
            <p:ph type="ftr" sz="quarter" idx="3"/>
          </p:nvPr>
        </p:nvSpPr>
        <p:spPr>
          <a:xfrm>
            <a:off x="10028665" y="39638914"/>
            <a:ext cx="10217884" cy="2276960"/>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38914"/>
            <a:ext cx="6811923" cy="2276960"/>
          </a:xfrm>
          <a:prstGeom prst="rect">
            <a:avLst/>
          </a:prstGeom>
        </p:spPr>
        <p:txBody>
          <a:bodyPr vert="horz" lIns="91440" tIns="45720" rIns="91440" bIns="45720" rtlCol="0" anchor="ctr"/>
          <a:lstStyle>
            <a:lvl1pPr algn="r">
              <a:defRPr sz="3973">
                <a:solidFill>
                  <a:schemeClr val="tx1">
                    <a:tint val="75000"/>
                  </a:schemeClr>
                </a:solidFill>
              </a:defRPr>
            </a:lvl1pPr>
          </a:lstStyle>
          <a:p>
            <a:fld id="{DFA5A817-EA9B-174D-9F51-38AA8704365D}" type="slidenum">
              <a:rPr lang="en-US" smtClean="0"/>
              <a:t>‹#›</a:t>
            </a:fld>
            <a:endParaRPr lang="en-US"/>
          </a:p>
        </p:txBody>
      </p:sp>
    </p:spTree>
    <p:extLst>
      <p:ext uri="{BB962C8B-B14F-4D97-AF65-F5344CB8AC3E}">
        <p14:creationId xmlns:p14="http://schemas.microsoft.com/office/powerpoint/2010/main" val="16829621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diagramColors" Target="../diagrams/colors2.xml"/><Relationship Id="rId18" Type="http://schemas.openxmlformats.org/officeDocument/2006/relationships/diagramColors" Target="../diagrams/colors3.xml"/><Relationship Id="rId26" Type="http://schemas.openxmlformats.org/officeDocument/2006/relationships/image" Target="../media/image8.png"/><Relationship Id="rId3" Type="http://schemas.openxmlformats.org/officeDocument/2006/relationships/hyperlink" Target="https://github.com/SIMPLE-AstroDB/SIMPLE-db" TargetMode="External"/><Relationship Id="rId21" Type="http://schemas.openxmlformats.org/officeDocument/2006/relationships/image" Target="../media/image3.png"/><Relationship Id="rId7" Type="http://schemas.openxmlformats.org/officeDocument/2006/relationships/diagramQuickStyle" Target="../diagrams/quickStyle1.xml"/><Relationship Id="rId12" Type="http://schemas.openxmlformats.org/officeDocument/2006/relationships/diagramQuickStyle" Target="../diagrams/quickStyle2.xml"/><Relationship Id="rId17" Type="http://schemas.openxmlformats.org/officeDocument/2006/relationships/diagramQuickStyle" Target="../diagrams/quickStyle3.xml"/><Relationship Id="rId25" Type="http://schemas.openxmlformats.org/officeDocument/2006/relationships/image" Target="../media/image7.png"/><Relationship Id="rId2" Type="http://schemas.openxmlformats.org/officeDocument/2006/relationships/image" Target="../media/image1.png"/><Relationship Id="rId16" Type="http://schemas.openxmlformats.org/officeDocument/2006/relationships/diagramLayout" Target="../diagrams/layout3.xml"/><Relationship Id="rId20" Type="http://schemas.openxmlformats.org/officeDocument/2006/relationships/image" Target="../media/image2.png"/><Relationship Id="rId29" Type="http://schemas.openxmlformats.org/officeDocument/2006/relationships/diagramQuickStyle" Target="../diagrams/quickStyle4.xml"/><Relationship Id="rId1" Type="http://schemas.openxmlformats.org/officeDocument/2006/relationships/slideLayout" Target="../slideLayouts/slideLayout1.xml"/><Relationship Id="rId6" Type="http://schemas.openxmlformats.org/officeDocument/2006/relationships/diagramLayout" Target="../diagrams/layout1.xml"/><Relationship Id="rId11" Type="http://schemas.openxmlformats.org/officeDocument/2006/relationships/diagramLayout" Target="../diagrams/layout2.xml"/><Relationship Id="rId24" Type="http://schemas.openxmlformats.org/officeDocument/2006/relationships/image" Target="../media/image6.png"/><Relationship Id="rId5" Type="http://schemas.openxmlformats.org/officeDocument/2006/relationships/diagramData" Target="../diagrams/data1.xml"/><Relationship Id="rId15" Type="http://schemas.openxmlformats.org/officeDocument/2006/relationships/diagramData" Target="../diagrams/data3.xml"/><Relationship Id="rId23" Type="http://schemas.openxmlformats.org/officeDocument/2006/relationships/image" Target="../media/image5.png"/><Relationship Id="rId28" Type="http://schemas.openxmlformats.org/officeDocument/2006/relationships/diagramLayout" Target="../diagrams/layout4.xml"/><Relationship Id="rId10" Type="http://schemas.openxmlformats.org/officeDocument/2006/relationships/diagramData" Target="../diagrams/data2.xml"/><Relationship Id="rId19" Type="http://schemas.microsoft.com/office/2007/relationships/diagramDrawing" Target="../diagrams/drawing3.xml"/><Relationship Id="rId31" Type="http://schemas.microsoft.com/office/2007/relationships/diagramDrawing" Target="../diagrams/drawing4.xml"/><Relationship Id="rId4" Type="http://schemas.openxmlformats.org/officeDocument/2006/relationships/hyperlink" Target="https://github.com/dr-rodriguez/AstrodbKit2" TargetMode="External"/><Relationship Id="rId9" Type="http://schemas.microsoft.com/office/2007/relationships/diagramDrawing" Target="../diagrams/drawing1.xml"/><Relationship Id="rId14" Type="http://schemas.microsoft.com/office/2007/relationships/diagramDrawing" Target="../diagrams/drawing2.xml"/><Relationship Id="rId22" Type="http://schemas.openxmlformats.org/officeDocument/2006/relationships/image" Target="../media/image4.png"/><Relationship Id="rId27" Type="http://schemas.openxmlformats.org/officeDocument/2006/relationships/diagramData" Target="../diagrams/data4.xml"/><Relationship Id="rId30" Type="http://schemas.openxmlformats.org/officeDocument/2006/relationships/diagramColors" Target="../diagrams/colors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72D302EA-08DE-D84F-B7B1-32447BC51822}"/>
              </a:ext>
            </a:extLst>
          </p:cNvPr>
          <p:cNvPicPr>
            <a:picLocks noChangeAspect="1"/>
          </p:cNvPicPr>
          <p:nvPr/>
        </p:nvPicPr>
        <p:blipFill>
          <a:blip r:embed="rId2"/>
          <a:stretch>
            <a:fillRect/>
          </a:stretch>
        </p:blipFill>
        <p:spPr>
          <a:xfrm>
            <a:off x="1065213" y="12136613"/>
            <a:ext cx="8752078" cy="6605691"/>
          </a:xfrm>
          <a:prstGeom prst="rect">
            <a:avLst/>
          </a:prstGeom>
          <a:ln w="9525">
            <a:solidFill>
              <a:schemeClr val="accent1"/>
            </a:solidFill>
          </a:ln>
        </p:spPr>
      </p:pic>
      <p:sp>
        <p:nvSpPr>
          <p:cNvPr id="4" name="TextBox 3">
            <a:extLst>
              <a:ext uri="{FF2B5EF4-FFF2-40B4-BE49-F238E27FC236}">
                <a16:creationId xmlns:a16="http://schemas.microsoft.com/office/drawing/2014/main" id="{80347432-D9A0-354E-8AE3-F308E702C514}"/>
              </a:ext>
            </a:extLst>
          </p:cNvPr>
          <p:cNvSpPr txBox="1"/>
          <p:nvPr/>
        </p:nvSpPr>
        <p:spPr>
          <a:xfrm>
            <a:off x="11002089" y="402373"/>
            <a:ext cx="8271034" cy="1200329"/>
          </a:xfrm>
          <a:prstGeom prst="rect">
            <a:avLst/>
          </a:prstGeom>
          <a:noFill/>
        </p:spPr>
        <p:txBody>
          <a:bodyPr wrap="square" rtlCol="0">
            <a:spAutoFit/>
          </a:bodyPr>
          <a:lstStyle/>
          <a:p>
            <a:pPr algn="ctr"/>
            <a:r>
              <a:rPr lang="en-US" sz="7200" b="1" dirty="0"/>
              <a:t>The SIMPLE Archive</a:t>
            </a:r>
          </a:p>
        </p:txBody>
      </p:sp>
      <p:sp>
        <p:nvSpPr>
          <p:cNvPr id="5" name="TextBox 4">
            <a:extLst>
              <a:ext uri="{FF2B5EF4-FFF2-40B4-BE49-F238E27FC236}">
                <a16:creationId xmlns:a16="http://schemas.microsoft.com/office/drawing/2014/main" id="{6CD4CFB6-83A8-5E44-889B-DBCD1E8BBFB1}"/>
              </a:ext>
            </a:extLst>
          </p:cNvPr>
          <p:cNvSpPr txBox="1"/>
          <p:nvPr/>
        </p:nvSpPr>
        <p:spPr>
          <a:xfrm>
            <a:off x="787400" y="3886563"/>
            <a:ext cx="28539188" cy="3970318"/>
          </a:xfrm>
          <a:prstGeom prst="rect">
            <a:avLst/>
          </a:prstGeom>
          <a:noFill/>
        </p:spPr>
        <p:txBody>
          <a:bodyPr wrap="square" rtlCol="0">
            <a:spAutoFit/>
          </a:bodyPr>
          <a:lstStyle/>
          <a:p>
            <a:r>
              <a:rPr lang="en-US" sz="3600" dirty="0"/>
              <a:t>We present the SIMPLE Archive alongside its database management tool, AstrodbKit2. SIMPLE is an archive of low mass stars, brown dwarfs, and exoplanets driven by community curation and review using GitHub. SIMPLE relies on AstrodbKit2 to convert back and forth from a document-store model of the database, to a more standard relational database that can be used with established packages like </a:t>
            </a:r>
            <a:r>
              <a:rPr lang="en-US" sz="3600" dirty="0" err="1"/>
              <a:t>SQLAlchemy</a:t>
            </a:r>
            <a:r>
              <a:rPr lang="en-US" sz="3600" dirty="0"/>
              <a:t>. In this poster, we present the architecture of the SIMPLE database and how using AstrodbKit2 facilitates a git workflow for reviewing and approving database modifications.</a:t>
            </a:r>
          </a:p>
          <a:p>
            <a:endParaRPr lang="en-US" sz="3600" dirty="0"/>
          </a:p>
          <a:p>
            <a:r>
              <a:rPr lang="en-US" sz="3600" dirty="0"/>
              <a:t>SIMPLE is available at </a:t>
            </a:r>
            <a:r>
              <a:rPr lang="en-US" sz="3600" dirty="0">
                <a:hlinkClick r:id="rId3"/>
              </a:rPr>
              <a:t>https://github.com/SIMPLE-AstroDB/SIMPLE-db</a:t>
            </a:r>
            <a:r>
              <a:rPr lang="en-US" sz="3600" dirty="0"/>
              <a:t> </a:t>
            </a:r>
          </a:p>
          <a:p>
            <a:r>
              <a:rPr lang="en-US" sz="3600" dirty="0"/>
              <a:t>AstrodbKit2 is available at </a:t>
            </a:r>
            <a:r>
              <a:rPr lang="en-US" sz="3600" dirty="0">
                <a:hlinkClick r:id="rId4"/>
              </a:rPr>
              <a:t>https://github.com/dr-rodriguez/AstrodbKit2</a:t>
            </a:r>
            <a:r>
              <a:rPr lang="en-US" sz="3600" dirty="0"/>
              <a:t> </a:t>
            </a:r>
          </a:p>
        </p:txBody>
      </p:sp>
      <p:graphicFrame>
        <p:nvGraphicFramePr>
          <p:cNvPr id="7" name="Diagram 6">
            <a:extLst>
              <a:ext uri="{FF2B5EF4-FFF2-40B4-BE49-F238E27FC236}">
                <a16:creationId xmlns:a16="http://schemas.microsoft.com/office/drawing/2014/main" id="{BDA8E03F-D84B-F74C-B40A-6D57D2A66239}"/>
              </a:ext>
            </a:extLst>
          </p:cNvPr>
          <p:cNvGraphicFramePr/>
          <p:nvPr>
            <p:extLst>
              <p:ext uri="{D42A27DB-BD31-4B8C-83A1-F6EECF244321}">
                <p14:modId xmlns:p14="http://schemas.microsoft.com/office/powerpoint/2010/main" val="3801425046"/>
              </p:ext>
            </p:extLst>
          </p:nvPr>
        </p:nvGraphicFramePr>
        <p:xfrm>
          <a:off x="12017828" y="11760821"/>
          <a:ext cx="8970003" cy="704519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8" name="Diagram 7">
            <a:extLst>
              <a:ext uri="{FF2B5EF4-FFF2-40B4-BE49-F238E27FC236}">
                <a16:creationId xmlns:a16="http://schemas.microsoft.com/office/drawing/2014/main" id="{294CF21C-5626-5049-94C9-97E65072E4FD}"/>
              </a:ext>
            </a:extLst>
          </p:cNvPr>
          <p:cNvGraphicFramePr/>
          <p:nvPr>
            <p:extLst>
              <p:ext uri="{D42A27DB-BD31-4B8C-83A1-F6EECF244321}">
                <p14:modId xmlns:p14="http://schemas.microsoft.com/office/powerpoint/2010/main" val="2598406557"/>
              </p:ext>
            </p:extLst>
          </p:nvPr>
        </p:nvGraphicFramePr>
        <p:xfrm>
          <a:off x="21443956" y="12283690"/>
          <a:ext cx="6977127" cy="5509442"/>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10" name="Diagram 9">
            <a:extLst>
              <a:ext uri="{FF2B5EF4-FFF2-40B4-BE49-F238E27FC236}">
                <a16:creationId xmlns:a16="http://schemas.microsoft.com/office/drawing/2014/main" id="{C7BC9FB4-6C46-104C-98C9-F894CC5BA2DA}"/>
              </a:ext>
            </a:extLst>
          </p:cNvPr>
          <p:cNvGraphicFramePr/>
          <p:nvPr>
            <p:extLst>
              <p:ext uri="{D42A27DB-BD31-4B8C-83A1-F6EECF244321}">
                <p14:modId xmlns:p14="http://schemas.microsoft.com/office/powerpoint/2010/main" val="281181230"/>
              </p:ext>
            </p:extLst>
          </p:nvPr>
        </p:nvGraphicFramePr>
        <p:xfrm>
          <a:off x="8802360" y="23587295"/>
          <a:ext cx="13895274" cy="6511785"/>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
        <p:nvSpPr>
          <p:cNvPr id="2" name="TextBox 1">
            <a:extLst>
              <a:ext uri="{FF2B5EF4-FFF2-40B4-BE49-F238E27FC236}">
                <a16:creationId xmlns:a16="http://schemas.microsoft.com/office/drawing/2014/main" id="{2267B4A5-6908-A649-BA41-78900B110AE9}"/>
              </a:ext>
            </a:extLst>
          </p:cNvPr>
          <p:cNvSpPr txBox="1"/>
          <p:nvPr/>
        </p:nvSpPr>
        <p:spPr>
          <a:xfrm>
            <a:off x="787400" y="20828882"/>
            <a:ext cx="19168948" cy="2308324"/>
          </a:xfrm>
          <a:prstGeom prst="rect">
            <a:avLst/>
          </a:prstGeom>
          <a:noFill/>
        </p:spPr>
        <p:txBody>
          <a:bodyPr wrap="square" rtlCol="0">
            <a:spAutoFit/>
          </a:bodyPr>
          <a:lstStyle/>
          <a:p>
            <a:r>
              <a:rPr lang="en-US" sz="3600" dirty="0"/>
              <a:t>Using AstrodbKit2, we can convert the SIMPLE database from a document store mode, where individual Sources are stored as JSON files (which can in turn be loaded into NoSQL databases like MongoDB), to a relational database such as SQLite or Postgres that can be accessed with standard tools. JSON files serve as the definitive copy of the database for purposes of version control.</a:t>
            </a:r>
          </a:p>
        </p:txBody>
      </p:sp>
      <p:pic>
        <p:nvPicPr>
          <p:cNvPr id="15" name="Picture 14">
            <a:extLst>
              <a:ext uri="{FF2B5EF4-FFF2-40B4-BE49-F238E27FC236}">
                <a16:creationId xmlns:a16="http://schemas.microsoft.com/office/drawing/2014/main" id="{3EA8AF97-6B2B-6645-9C32-6374757843E0}"/>
              </a:ext>
            </a:extLst>
          </p:cNvPr>
          <p:cNvPicPr>
            <a:picLocks noChangeAspect="1"/>
          </p:cNvPicPr>
          <p:nvPr/>
        </p:nvPicPr>
        <p:blipFill>
          <a:blip r:embed="rId20"/>
          <a:stretch>
            <a:fillRect/>
          </a:stretch>
        </p:blipFill>
        <p:spPr>
          <a:xfrm>
            <a:off x="1094694" y="23643608"/>
            <a:ext cx="8404510" cy="4834785"/>
          </a:xfrm>
          <a:prstGeom prst="rect">
            <a:avLst/>
          </a:prstGeom>
          <a:ln>
            <a:solidFill>
              <a:schemeClr val="accent1"/>
            </a:solidFill>
          </a:ln>
        </p:spPr>
      </p:pic>
      <p:pic>
        <p:nvPicPr>
          <p:cNvPr id="19" name="Picture 18">
            <a:extLst>
              <a:ext uri="{FF2B5EF4-FFF2-40B4-BE49-F238E27FC236}">
                <a16:creationId xmlns:a16="http://schemas.microsoft.com/office/drawing/2014/main" id="{7D246229-81FE-E84B-A9F0-1FB161651496}"/>
              </a:ext>
            </a:extLst>
          </p:cNvPr>
          <p:cNvPicPr>
            <a:picLocks noChangeAspect="1"/>
          </p:cNvPicPr>
          <p:nvPr/>
        </p:nvPicPr>
        <p:blipFill>
          <a:blip r:embed="rId21"/>
          <a:stretch>
            <a:fillRect/>
          </a:stretch>
        </p:blipFill>
        <p:spPr>
          <a:xfrm>
            <a:off x="5173663" y="25769511"/>
            <a:ext cx="5828422" cy="3492883"/>
          </a:xfrm>
          <a:prstGeom prst="rect">
            <a:avLst/>
          </a:prstGeom>
          <a:ln>
            <a:solidFill>
              <a:schemeClr val="accent1"/>
            </a:solidFill>
          </a:ln>
        </p:spPr>
      </p:pic>
      <p:pic>
        <p:nvPicPr>
          <p:cNvPr id="21" name="Picture 20">
            <a:extLst>
              <a:ext uri="{FF2B5EF4-FFF2-40B4-BE49-F238E27FC236}">
                <a16:creationId xmlns:a16="http://schemas.microsoft.com/office/drawing/2014/main" id="{71A44BE5-161D-0346-BECE-8BE8E6CA8D5E}"/>
              </a:ext>
            </a:extLst>
          </p:cNvPr>
          <p:cNvPicPr>
            <a:picLocks noChangeAspect="1"/>
          </p:cNvPicPr>
          <p:nvPr/>
        </p:nvPicPr>
        <p:blipFill>
          <a:blip r:embed="rId22"/>
          <a:stretch>
            <a:fillRect/>
          </a:stretch>
        </p:blipFill>
        <p:spPr>
          <a:xfrm>
            <a:off x="20440606" y="21969187"/>
            <a:ext cx="8025668" cy="4604311"/>
          </a:xfrm>
          <a:prstGeom prst="rect">
            <a:avLst/>
          </a:prstGeom>
          <a:ln>
            <a:solidFill>
              <a:schemeClr val="accent1"/>
            </a:solidFill>
          </a:ln>
        </p:spPr>
      </p:pic>
      <p:pic>
        <p:nvPicPr>
          <p:cNvPr id="23" name="Picture 22">
            <a:extLst>
              <a:ext uri="{FF2B5EF4-FFF2-40B4-BE49-F238E27FC236}">
                <a16:creationId xmlns:a16="http://schemas.microsoft.com/office/drawing/2014/main" id="{F09733B0-C731-0846-874E-8846F7AA83A2}"/>
              </a:ext>
            </a:extLst>
          </p:cNvPr>
          <p:cNvPicPr>
            <a:picLocks noChangeAspect="1"/>
          </p:cNvPicPr>
          <p:nvPr/>
        </p:nvPicPr>
        <p:blipFill>
          <a:blip r:embed="rId23"/>
          <a:stretch>
            <a:fillRect/>
          </a:stretch>
        </p:blipFill>
        <p:spPr>
          <a:xfrm>
            <a:off x="23065305" y="24954465"/>
            <a:ext cx="6144696" cy="4649618"/>
          </a:xfrm>
          <a:prstGeom prst="rect">
            <a:avLst/>
          </a:prstGeom>
          <a:ln>
            <a:solidFill>
              <a:schemeClr val="accent1"/>
            </a:solidFill>
          </a:ln>
        </p:spPr>
      </p:pic>
      <p:pic>
        <p:nvPicPr>
          <p:cNvPr id="16" name="Picture 15">
            <a:extLst>
              <a:ext uri="{FF2B5EF4-FFF2-40B4-BE49-F238E27FC236}">
                <a16:creationId xmlns:a16="http://schemas.microsoft.com/office/drawing/2014/main" id="{09883904-189E-AE41-9DB5-1F6D008F34DC}"/>
              </a:ext>
            </a:extLst>
          </p:cNvPr>
          <p:cNvPicPr>
            <a:picLocks noChangeAspect="1"/>
          </p:cNvPicPr>
          <p:nvPr/>
        </p:nvPicPr>
        <p:blipFill>
          <a:blip r:embed="rId24"/>
          <a:stretch>
            <a:fillRect/>
          </a:stretch>
        </p:blipFill>
        <p:spPr>
          <a:xfrm>
            <a:off x="20664997" y="33803695"/>
            <a:ext cx="8661590" cy="6330523"/>
          </a:xfrm>
          <a:prstGeom prst="rect">
            <a:avLst/>
          </a:prstGeom>
          <a:ln>
            <a:solidFill>
              <a:schemeClr val="accent1"/>
            </a:solidFill>
          </a:ln>
        </p:spPr>
      </p:pic>
      <p:pic>
        <p:nvPicPr>
          <p:cNvPr id="18" name="Picture 17">
            <a:extLst>
              <a:ext uri="{FF2B5EF4-FFF2-40B4-BE49-F238E27FC236}">
                <a16:creationId xmlns:a16="http://schemas.microsoft.com/office/drawing/2014/main" id="{A3766C5E-9304-304A-A9D9-25C2F53F9E92}"/>
              </a:ext>
            </a:extLst>
          </p:cNvPr>
          <p:cNvPicPr>
            <a:picLocks noChangeAspect="1"/>
          </p:cNvPicPr>
          <p:nvPr/>
        </p:nvPicPr>
        <p:blipFill>
          <a:blip r:embed="rId25"/>
          <a:stretch>
            <a:fillRect/>
          </a:stretch>
        </p:blipFill>
        <p:spPr>
          <a:xfrm>
            <a:off x="1094694" y="33803695"/>
            <a:ext cx="6211868" cy="8084344"/>
          </a:xfrm>
          <a:prstGeom prst="rect">
            <a:avLst/>
          </a:prstGeom>
          <a:ln>
            <a:solidFill>
              <a:schemeClr val="accent1"/>
            </a:solidFill>
          </a:ln>
        </p:spPr>
      </p:pic>
      <p:pic>
        <p:nvPicPr>
          <p:cNvPr id="22" name="Picture 21">
            <a:extLst>
              <a:ext uri="{FF2B5EF4-FFF2-40B4-BE49-F238E27FC236}">
                <a16:creationId xmlns:a16="http://schemas.microsoft.com/office/drawing/2014/main" id="{D8846A0F-25EB-8640-B609-AD8362EB7CDE}"/>
              </a:ext>
            </a:extLst>
          </p:cNvPr>
          <p:cNvPicPr>
            <a:picLocks noChangeAspect="1"/>
          </p:cNvPicPr>
          <p:nvPr/>
        </p:nvPicPr>
        <p:blipFill>
          <a:blip r:embed="rId26"/>
          <a:stretch>
            <a:fillRect/>
          </a:stretch>
        </p:blipFill>
        <p:spPr>
          <a:xfrm>
            <a:off x="9070868" y="33803695"/>
            <a:ext cx="9890650" cy="4586390"/>
          </a:xfrm>
          <a:prstGeom prst="rect">
            <a:avLst/>
          </a:prstGeom>
          <a:ln>
            <a:solidFill>
              <a:schemeClr val="accent1"/>
            </a:solidFill>
          </a:ln>
        </p:spPr>
      </p:pic>
      <p:graphicFrame>
        <p:nvGraphicFramePr>
          <p:cNvPr id="9" name="Diagram 8">
            <a:extLst>
              <a:ext uri="{FF2B5EF4-FFF2-40B4-BE49-F238E27FC236}">
                <a16:creationId xmlns:a16="http://schemas.microsoft.com/office/drawing/2014/main" id="{2E45AB34-A93A-7D44-9746-5A3F287268C2}"/>
              </a:ext>
            </a:extLst>
          </p:cNvPr>
          <p:cNvGraphicFramePr/>
          <p:nvPr>
            <p:extLst>
              <p:ext uri="{D42A27DB-BD31-4B8C-83A1-F6EECF244321}">
                <p14:modId xmlns:p14="http://schemas.microsoft.com/office/powerpoint/2010/main" val="1536189868"/>
              </p:ext>
            </p:extLst>
          </p:nvPr>
        </p:nvGraphicFramePr>
        <p:xfrm>
          <a:off x="5045864" y="37339466"/>
          <a:ext cx="20183475" cy="4988999"/>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
        <p:nvSpPr>
          <p:cNvPr id="26" name="TextBox 25">
            <a:extLst>
              <a:ext uri="{FF2B5EF4-FFF2-40B4-BE49-F238E27FC236}">
                <a16:creationId xmlns:a16="http://schemas.microsoft.com/office/drawing/2014/main" id="{EA278F58-8514-0645-A013-430BF3517E7F}"/>
              </a:ext>
            </a:extLst>
          </p:cNvPr>
          <p:cNvSpPr txBox="1"/>
          <p:nvPr/>
        </p:nvSpPr>
        <p:spPr>
          <a:xfrm>
            <a:off x="787399" y="8425092"/>
            <a:ext cx="28539189" cy="2862322"/>
          </a:xfrm>
          <a:prstGeom prst="rect">
            <a:avLst/>
          </a:prstGeom>
          <a:noFill/>
        </p:spPr>
        <p:txBody>
          <a:bodyPr wrap="square" rtlCol="0">
            <a:spAutoFit/>
          </a:bodyPr>
          <a:lstStyle/>
          <a:p>
            <a:r>
              <a:rPr lang="en-US" sz="3600" dirty="0"/>
              <a:t>AstrodbKit2 is a Python package that uses </a:t>
            </a:r>
            <a:r>
              <a:rPr lang="en-US" sz="3600" dirty="0" err="1"/>
              <a:t>SQLAlchemy</a:t>
            </a:r>
            <a:r>
              <a:rPr lang="en-US" sz="3600" dirty="0"/>
              <a:t> to create and connect to a variety of relational databases (</a:t>
            </a:r>
            <a:r>
              <a:rPr lang="en-US" sz="3600" dirty="0" err="1"/>
              <a:t>eg</a:t>
            </a:r>
            <a:r>
              <a:rPr lang="en-US" sz="3600" dirty="0"/>
              <a:t>, SQLite, Postgres, MSSQL, </a:t>
            </a:r>
            <a:r>
              <a:rPr lang="en-US" sz="3600" dirty="0" err="1"/>
              <a:t>etc</a:t>
            </a:r>
            <a:r>
              <a:rPr lang="en-US" sz="3600" dirty="0"/>
              <a:t>). Tables in AstrodbKit2 are organized into two types: </a:t>
            </a:r>
            <a:r>
              <a:rPr lang="en-US" sz="3600" i="1" dirty="0"/>
              <a:t>Object</a:t>
            </a:r>
            <a:r>
              <a:rPr lang="en-US" sz="3600" dirty="0"/>
              <a:t> tables, which have one-to-many relationships to a single primary object table (</a:t>
            </a:r>
            <a:r>
              <a:rPr lang="en-US" sz="3600" dirty="0" err="1"/>
              <a:t>ie</a:t>
            </a:r>
            <a:r>
              <a:rPr lang="en-US" sz="3600" dirty="0"/>
              <a:t>, Sources in the SIMPLE database); and </a:t>
            </a:r>
            <a:r>
              <a:rPr lang="en-US" sz="3600" i="1" dirty="0"/>
              <a:t>Reference</a:t>
            </a:r>
            <a:r>
              <a:rPr lang="en-US" sz="3600" dirty="0"/>
              <a:t> Tables, which have many-to-many relationships against the object tables and are used to store lookup information like publications, telescopes, or instruments. The SIMPLE Archive gathers measurements for low mass objects into a variety of tables all associated to the primary Sources table by their source name, as can be seen below.</a:t>
            </a:r>
          </a:p>
        </p:txBody>
      </p:sp>
      <p:sp>
        <p:nvSpPr>
          <p:cNvPr id="27" name="TextBox 26">
            <a:extLst>
              <a:ext uri="{FF2B5EF4-FFF2-40B4-BE49-F238E27FC236}">
                <a16:creationId xmlns:a16="http://schemas.microsoft.com/office/drawing/2014/main" id="{A77DF149-530C-0341-9D11-C8B2800FF8B3}"/>
              </a:ext>
            </a:extLst>
          </p:cNvPr>
          <p:cNvSpPr txBox="1"/>
          <p:nvPr/>
        </p:nvSpPr>
        <p:spPr>
          <a:xfrm>
            <a:off x="1094694" y="18987787"/>
            <a:ext cx="8722597" cy="523220"/>
          </a:xfrm>
          <a:prstGeom prst="rect">
            <a:avLst/>
          </a:prstGeom>
          <a:noFill/>
        </p:spPr>
        <p:txBody>
          <a:bodyPr wrap="square" rtlCol="0">
            <a:spAutoFit/>
          </a:bodyPr>
          <a:lstStyle/>
          <a:p>
            <a:r>
              <a:rPr lang="en-US" sz="2800" dirty="0"/>
              <a:t>Snippet of SIMPLE schema as defined with </a:t>
            </a:r>
            <a:r>
              <a:rPr lang="en-US" sz="2800" dirty="0" err="1"/>
              <a:t>SQLAlchemy</a:t>
            </a:r>
            <a:endParaRPr lang="en-US" sz="2800" dirty="0"/>
          </a:p>
        </p:txBody>
      </p:sp>
      <p:sp>
        <p:nvSpPr>
          <p:cNvPr id="28" name="Rectangle 27">
            <a:extLst>
              <a:ext uri="{FF2B5EF4-FFF2-40B4-BE49-F238E27FC236}">
                <a16:creationId xmlns:a16="http://schemas.microsoft.com/office/drawing/2014/main" id="{9B4D9B57-04ED-454A-AD94-E2EEC4B0A85E}"/>
              </a:ext>
            </a:extLst>
          </p:cNvPr>
          <p:cNvSpPr/>
          <p:nvPr/>
        </p:nvSpPr>
        <p:spPr>
          <a:xfrm>
            <a:off x="10580914" y="11474785"/>
            <a:ext cx="18254337" cy="840227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4601A8D9-5953-6149-A28D-CC897A9FB208}"/>
              </a:ext>
            </a:extLst>
          </p:cNvPr>
          <p:cNvSpPr txBox="1"/>
          <p:nvPr/>
        </p:nvSpPr>
        <p:spPr>
          <a:xfrm>
            <a:off x="12654139" y="19129408"/>
            <a:ext cx="14107886" cy="523220"/>
          </a:xfrm>
          <a:prstGeom prst="rect">
            <a:avLst/>
          </a:prstGeom>
          <a:noFill/>
        </p:spPr>
        <p:txBody>
          <a:bodyPr wrap="square" rtlCol="0">
            <a:spAutoFit/>
          </a:bodyPr>
          <a:lstStyle/>
          <a:p>
            <a:r>
              <a:rPr lang="en-US" sz="2800" dirty="0"/>
              <a:t>Schematic representation of the SIMPLE database as split between Object and Reference tables</a:t>
            </a:r>
          </a:p>
        </p:txBody>
      </p:sp>
      <p:sp>
        <p:nvSpPr>
          <p:cNvPr id="31" name="TextBox 30">
            <a:extLst>
              <a:ext uri="{FF2B5EF4-FFF2-40B4-BE49-F238E27FC236}">
                <a16:creationId xmlns:a16="http://schemas.microsoft.com/office/drawing/2014/main" id="{D0DB7F80-C23F-7843-90E2-B23C2AB6C4CF}"/>
              </a:ext>
            </a:extLst>
          </p:cNvPr>
          <p:cNvSpPr txBox="1"/>
          <p:nvPr/>
        </p:nvSpPr>
        <p:spPr>
          <a:xfrm>
            <a:off x="787398" y="31601854"/>
            <a:ext cx="28539189" cy="1754326"/>
          </a:xfrm>
          <a:prstGeom prst="rect">
            <a:avLst/>
          </a:prstGeom>
          <a:noFill/>
        </p:spPr>
        <p:txBody>
          <a:bodyPr wrap="square" rtlCol="0">
            <a:spAutoFit/>
          </a:bodyPr>
          <a:lstStyle/>
          <a:p>
            <a:r>
              <a:rPr lang="en-US" sz="3600" dirty="0"/>
              <a:t>By exporting a database to a JSON document store, we can use git and GitHub to handle version control for our database as well as curate commits via pull requests. The chart below illustrates the workflow from inserting new data to a local database instance via Python, review of database modifications in GitHub, and then pushing changes to external uses of the database, such as a GUI.</a:t>
            </a:r>
          </a:p>
        </p:txBody>
      </p:sp>
      <p:sp>
        <p:nvSpPr>
          <p:cNvPr id="32" name="TextBox 31">
            <a:extLst>
              <a:ext uri="{FF2B5EF4-FFF2-40B4-BE49-F238E27FC236}">
                <a16:creationId xmlns:a16="http://schemas.microsoft.com/office/drawing/2014/main" id="{A8EF5CB4-261F-EC4F-8805-A41EE689A520}"/>
              </a:ext>
            </a:extLst>
          </p:cNvPr>
          <p:cNvSpPr txBox="1"/>
          <p:nvPr/>
        </p:nvSpPr>
        <p:spPr>
          <a:xfrm>
            <a:off x="2145699" y="1928869"/>
            <a:ext cx="25983814" cy="1754326"/>
          </a:xfrm>
          <a:prstGeom prst="rect">
            <a:avLst/>
          </a:prstGeom>
          <a:noFill/>
        </p:spPr>
        <p:txBody>
          <a:bodyPr wrap="square" rtlCol="0">
            <a:spAutoFit/>
          </a:bodyPr>
          <a:lstStyle/>
          <a:p>
            <a:pPr algn="ctr"/>
            <a:r>
              <a:rPr lang="en-US" sz="3600" dirty="0"/>
              <a:t>David R. Rodriguez (</a:t>
            </a:r>
            <a:r>
              <a:rPr lang="en-US" sz="3600" dirty="0" err="1"/>
              <a:t>STScI</a:t>
            </a:r>
            <a:r>
              <a:rPr lang="en-US" sz="3600" dirty="0"/>
              <a:t>), Kelle Cruz (CUNY Hunter College), Will Cooper (University of Hertfordshire), Niall Whiteford (University of Edinburgh), Clemence </a:t>
            </a:r>
            <a:r>
              <a:rPr lang="en-US" sz="3600" dirty="0" err="1"/>
              <a:t>Fontanive</a:t>
            </a:r>
            <a:r>
              <a:rPr lang="en-US" sz="3600" dirty="0"/>
              <a:t> (CSH, University of Bern), Ella </a:t>
            </a:r>
            <a:r>
              <a:rPr lang="en-US" sz="3600" dirty="0" err="1"/>
              <a:t>Hort</a:t>
            </a:r>
            <a:r>
              <a:rPr lang="en-US" sz="3600" dirty="0"/>
              <a:t> (Pomona College), </a:t>
            </a:r>
            <a:r>
              <a:rPr lang="en-US" sz="3600" dirty="0" err="1"/>
              <a:t>Sherelyn</a:t>
            </a:r>
            <a:r>
              <a:rPr lang="en-US" sz="3600" dirty="0"/>
              <a:t> Alejandro (Hunter College), Robert Blackwell (Flatiron Institute), Daniel </a:t>
            </a:r>
            <a:r>
              <a:rPr lang="en-US" sz="3600" dirty="0" err="1"/>
              <a:t>Terach</a:t>
            </a:r>
            <a:r>
              <a:rPr lang="en-US" sz="3600" dirty="0"/>
              <a:t> (Pace University)</a:t>
            </a:r>
          </a:p>
        </p:txBody>
      </p:sp>
      <p:sp>
        <p:nvSpPr>
          <p:cNvPr id="33" name="TextBox 32">
            <a:extLst>
              <a:ext uri="{FF2B5EF4-FFF2-40B4-BE49-F238E27FC236}">
                <a16:creationId xmlns:a16="http://schemas.microsoft.com/office/drawing/2014/main" id="{665CBFE8-F929-BF46-A8F6-AC93FBE8ABC3}"/>
              </a:ext>
            </a:extLst>
          </p:cNvPr>
          <p:cNvSpPr txBox="1"/>
          <p:nvPr/>
        </p:nvSpPr>
        <p:spPr>
          <a:xfrm>
            <a:off x="1797598" y="29923367"/>
            <a:ext cx="8552213" cy="523220"/>
          </a:xfrm>
          <a:prstGeom prst="rect">
            <a:avLst/>
          </a:prstGeom>
          <a:noFill/>
        </p:spPr>
        <p:txBody>
          <a:bodyPr wrap="square" rtlCol="0">
            <a:spAutoFit/>
          </a:bodyPr>
          <a:lstStyle/>
          <a:p>
            <a:r>
              <a:rPr lang="en-US" sz="2800" dirty="0"/>
              <a:t>Examples of handling SIMPLE as a document store</a:t>
            </a:r>
          </a:p>
        </p:txBody>
      </p:sp>
      <p:sp>
        <p:nvSpPr>
          <p:cNvPr id="34" name="TextBox 33">
            <a:extLst>
              <a:ext uri="{FF2B5EF4-FFF2-40B4-BE49-F238E27FC236}">
                <a16:creationId xmlns:a16="http://schemas.microsoft.com/office/drawing/2014/main" id="{92314716-8DB7-6142-92AA-C5C6628D495E}"/>
              </a:ext>
            </a:extLst>
          </p:cNvPr>
          <p:cNvSpPr txBox="1"/>
          <p:nvPr/>
        </p:nvSpPr>
        <p:spPr>
          <a:xfrm>
            <a:off x="20489212" y="29923367"/>
            <a:ext cx="8252692" cy="523220"/>
          </a:xfrm>
          <a:prstGeom prst="rect">
            <a:avLst/>
          </a:prstGeom>
          <a:noFill/>
        </p:spPr>
        <p:txBody>
          <a:bodyPr wrap="square" rtlCol="0">
            <a:spAutoFit/>
          </a:bodyPr>
          <a:lstStyle/>
          <a:p>
            <a:r>
              <a:rPr lang="en-US" sz="2800" dirty="0"/>
              <a:t>Examples of handling SIMPLE as a relational database</a:t>
            </a:r>
          </a:p>
        </p:txBody>
      </p:sp>
      <p:cxnSp>
        <p:nvCxnSpPr>
          <p:cNvPr id="36" name="Straight Connector 35">
            <a:extLst>
              <a:ext uri="{FF2B5EF4-FFF2-40B4-BE49-F238E27FC236}">
                <a16:creationId xmlns:a16="http://schemas.microsoft.com/office/drawing/2014/main" id="{9C330146-D2E2-C042-AB53-F5345D719A1E}"/>
              </a:ext>
            </a:extLst>
          </p:cNvPr>
          <p:cNvCxnSpPr>
            <a:cxnSpLocks/>
          </p:cNvCxnSpPr>
          <p:nvPr/>
        </p:nvCxnSpPr>
        <p:spPr>
          <a:xfrm>
            <a:off x="0" y="8161468"/>
            <a:ext cx="30275213" cy="0"/>
          </a:xfrm>
          <a:prstGeom prst="line">
            <a:avLst/>
          </a:prstGeom>
          <a:ln w="76200" cap="rnd">
            <a:round/>
          </a:ln>
        </p:spPr>
        <p:style>
          <a:lnRef idx="2">
            <a:schemeClr val="accent2"/>
          </a:lnRef>
          <a:fillRef idx="0">
            <a:schemeClr val="accent2"/>
          </a:fillRef>
          <a:effectRef idx="1">
            <a:schemeClr val="accent2"/>
          </a:effectRef>
          <a:fontRef idx="minor">
            <a:schemeClr val="tx1"/>
          </a:fontRef>
        </p:style>
      </p:cxnSp>
      <p:cxnSp>
        <p:nvCxnSpPr>
          <p:cNvPr id="37" name="Straight Connector 36">
            <a:extLst>
              <a:ext uri="{FF2B5EF4-FFF2-40B4-BE49-F238E27FC236}">
                <a16:creationId xmlns:a16="http://schemas.microsoft.com/office/drawing/2014/main" id="{0DB033E2-A95A-6141-B569-5289EE3C2AD2}"/>
              </a:ext>
            </a:extLst>
          </p:cNvPr>
          <p:cNvCxnSpPr>
            <a:cxnSpLocks/>
          </p:cNvCxnSpPr>
          <p:nvPr/>
        </p:nvCxnSpPr>
        <p:spPr>
          <a:xfrm>
            <a:off x="0" y="20314734"/>
            <a:ext cx="30275213" cy="0"/>
          </a:xfrm>
          <a:prstGeom prst="line">
            <a:avLst/>
          </a:prstGeom>
          <a:ln w="76200" cap="rnd">
            <a:round/>
          </a:ln>
        </p:spPr>
        <p:style>
          <a:lnRef idx="2">
            <a:schemeClr val="accent2"/>
          </a:lnRef>
          <a:fillRef idx="0">
            <a:schemeClr val="accent2"/>
          </a:fillRef>
          <a:effectRef idx="1">
            <a:schemeClr val="accent2"/>
          </a:effectRef>
          <a:fontRef idx="minor">
            <a:schemeClr val="tx1"/>
          </a:fontRef>
        </p:style>
      </p:cxnSp>
      <p:cxnSp>
        <p:nvCxnSpPr>
          <p:cNvPr id="38" name="Straight Connector 37">
            <a:extLst>
              <a:ext uri="{FF2B5EF4-FFF2-40B4-BE49-F238E27FC236}">
                <a16:creationId xmlns:a16="http://schemas.microsoft.com/office/drawing/2014/main" id="{13FA810A-6685-594C-8DAF-8A4E30498AEA}"/>
              </a:ext>
            </a:extLst>
          </p:cNvPr>
          <p:cNvCxnSpPr>
            <a:cxnSpLocks/>
          </p:cNvCxnSpPr>
          <p:nvPr/>
        </p:nvCxnSpPr>
        <p:spPr>
          <a:xfrm>
            <a:off x="14741" y="31080704"/>
            <a:ext cx="30275213" cy="0"/>
          </a:xfrm>
          <a:prstGeom prst="line">
            <a:avLst/>
          </a:prstGeom>
          <a:ln w="76200" cap="rnd">
            <a:roun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290464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DF1B2-3D76-DF47-BADE-996BCBDE3CE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7CF7D0D-F329-4E44-A7C2-449C36A66D45}"/>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F0AE7CBA-1841-7B41-8157-DB97BE1F9E8F}"/>
              </a:ext>
            </a:extLst>
          </p:cNvPr>
          <p:cNvPicPr>
            <a:picLocks noChangeAspect="1"/>
          </p:cNvPicPr>
          <p:nvPr/>
        </p:nvPicPr>
        <p:blipFill>
          <a:blip r:embed="rId2"/>
          <a:stretch>
            <a:fillRect/>
          </a:stretch>
        </p:blipFill>
        <p:spPr>
          <a:xfrm>
            <a:off x="3767555" y="12517257"/>
            <a:ext cx="19110065" cy="24870512"/>
          </a:xfrm>
          <a:prstGeom prst="rect">
            <a:avLst/>
          </a:prstGeom>
          <a:ln>
            <a:solidFill>
              <a:schemeClr val="accent1"/>
            </a:solidFill>
          </a:ln>
        </p:spPr>
      </p:pic>
      <p:graphicFrame>
        <p:nvGraphicFramePr>
          <p:cNvPr id="5" name="Diagram 4">
            <a:extLst>
              <a:ext uri="{FF2B5EF4-FFF2-40B4-BE49-F238E27FC236}">
                <a16:creationId xmlns:a16="http://schemas.microsoft.com/office/drawing/2014/main" id="{7F0FC6B0-4D85-B846-8363-5C07B7D81FC9}"/>
              </a:ext>
            </a:extLst>
          </p:cNvPr>
          <p:cNvGraphicFramePr/>
          <p:nvPr>
            <p:extLst>
              <p:ext uri="{D42A27DB-BD31-4B8C-83A1-F6EECF244321}">
                <p14:modId xmlns:p14="http://schemas.microsoft.com/office/powerpoint/2010/main" val="1165115995"/>
              </p:ext>
            </p:extLst>
          </p:nvPr>
        </p:nvGraphicFramePr>
        <p:xfrm>
          <a:off x="5045865" y="28276062"/>
          <a:ext cx="8037090" cy="48533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3049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CFA3E-02B3-FF46-8EFA-0549323B00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24F206-2BFF-0E40-A9F9-33FEC98DB080}"/>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5AE59DC4-A238-AF4E-A49E-EE16662B9ADF}"/>
              </a:ext>
            </a:extLst>
          </p:cNvPr>
          <p:cNvPicPr>
            <a:picLocks noChangeAspect="1"/>
          </p:cNvPicPr>
          <p:nvPr/>
        </p:nvPicPr>
        <p:blipFill>
          <a:blip r:embed="rId2"/>
          <a:stretch>
            <a:fillRect/>
          </a:stretch>
        </p:blipFill>
        <p:spPr>
          <a:xfrm>
            <a:off x="6862091" y="0"/>
            <a:ext cx="18377486" cy="48312174"/>
          </a:xfrm>
          <a:prstGeom prst="rect">
            <a:avLst/>
          </a:prstGeom>
        </p:spPr>
      </p:pic>
    </p:spTree>
    <p:extLst>
      <p:ext uri="{BB962C8B-B14F-4D97-AF65-F5344CB8AC3E}">
        <p14:creationId xmlns:p14="http://schemas.microsoft.com/office/powerpoint/2010/main" val="752472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D3B55-8DEA-0745-BEEA-EAC80BC136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3859A0-FCF1-D747-94C5-1C456331647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441C4E8-CBC8-154A-8117-7520FD1783BD}"/>
              </a:ext>
            </a:extLst>
          </p:cNvPr>
          <p:cNvPicPr>
            <a:picLocks noChangeAspect="1"/>
          </p:cNvPicPr>
          <p:nvPr/>
        </p:nvPicPr>
        <p:blipFill>
          <a:blip r:embed="rId2"/>
          <a:stretch>
            <a:fillRect/>
          </a:stretch>
        </p:blipFill>
        <p:spPr>
          <a:xfrm>
            <a:off x="2672862" y="13382624"/>
            <a:ext cx="25520930" cy="22822124"/>
          </a:xfrm>
          <a:prstGeom prst="rect">
            <a:avLst/>
          </a:prstGeom>
        </p:spPr>
      </p:pic>
    </p:spTree>
    <p:extLst>
      <p:ext uri="{BB962C8B-B14F-4D97-AF65-F5344CB8AC3E}">
        <p14:creationId xmlns:p14="http://schemas.microsoft.com/office/powerpoint/2010/main" val="19089286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1061</TotalTime>
  <Words>550</Words>
  <Application>Microsoft Macintosh PowerPoint</Application>
  <PresentationFormat>Custom</PresentationFormat>
  <Paragraphs>46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Kelle Cruz</cp:lastModifiedBy>
  <cp:revision>47</cp:revision>
  <dcterms:created xsi:type="dcterms:W3CDTF">2021-10-05T15:55:10Z</dcterms:created>
  <dcterms:modified xsi:type="dcterms:W3CDTF">2024-01-02T22:57:10Z</dcterms:modified>
</cp:coreProperties>
</file>