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2E0C9E-FDC9-4AEE-8D26-560E45A2E911}" type="doc">
      <dgm:prSet loTypeId="urn:microsoft.com/office/officeart/2005/8/layout/lProcess2" loCatId="list" qsTypeId="urn:microsoft.com/office/officeart/2005/8/quickstyle/simple2" qsCatId="simple" csTypeId="urn:microsoft.com/office/officeart/2005/8/colors/accent4_1" csCatId="accent4" phldr="1"/>
      <dgm:spPr/>
      <dgm:t>
        <a:bodyPr/>
        <a:lstStyle/>
        <a:p>
          <a:endParaRPr lang="en-IN"/>
        </a:p>
      </dgm:t>
    </dgm:pt>
    <dgm:pt modelId="{2F991708-06C5-4B40-912E-1D3DEC6552BF}">
      <dgm:prSet phldrT="[Text]"/>
      <dgm:spPr/>
      <dgm:t>
        <a:bodyPr/>
        <a:lstStyle/>
        <a:p>
          <a:r>
            <a:rPr lang="en-IN" dirty="0"/>
            <a:t>SCENCE PREDICTION </a:t>
          </a:r>
        </a:p>
      </dgm:t>
    </dgm:pt>
    <dgm:pt modelId="{294D6D14-E09B-4574-A7FA-9A56BA146DC4}" type="parTrans" cxnId="{E2D60D9F-BA41-4B43-86C5-3FE64F776CF5}">
      <dgm:prSet/>
      <dgm:spPr/>
      <dgm:t>
        <a:bodyPr/>
        <a:lstStyle/>
        <a:p>
          <a:endParaRPr lang="en-IN"/>
        </a:p>
      </dgm:t>
    </dgm:pt>
    <dgm:pt modelId="{0CB3C783-24FC-47DF-B9D9-75701FB116D3}" type="sibTrans" cxnId="{E2D60D9F-BA41-4B43-86C5-3FE64F776CF5}">
      <dgm:prSet/>
      <dgm:spPr/>
      <dgm:t>
        <a:bodyPr/>
        <a:lstStyle/>
        <a:p>
          <a:endParaRPr lang="en-IN"/>
        </a:p>
      </dgm:t>
    </dgm:pt>
    <dgm:pt modelId="{1B447827-C4B9-4CE6-9A4D-0A0E1B0D00EB}">
      <dgm:prSet phldrT="[Text]"/>
      <dgm:spPr/>
      <dgm:t>
        <a:bodyPr/>
        <a:lstStyle/>
        <a:p>
          <a:r>
            <a:rPr lang="en-IN" dirty="0"/>
            <a:t>MobileNetV2</a:t>
          </a:r>
        </a:p>
      </dgm:t>
    </dgm:pt>
    <dgm:pt modelId="{F7CFD44B-F3E8-4900-82F0-8F55B3D7962D}" type="parTrans" cxnId="{81F6D865-F4D3-4EBC-80B4-E17C79F2A19B}">
      <dgm:prSet/>
      <dgm:spPr/>
      <dgm:t>
        <a:bodyPr/>
        <a:lstStyle/>
        <a:p>
          <a:endParaRPr lang="en-IN"/>
        </a:p>
      </dgm:t>
    </dgm:pt>
    <dgm:pt modelId="{92043A0A-B170-42EF-B298-65BDF0256278}" type="sibTrans" cxnId="{81F6D865-F4D3-4EBC-80B4-E17C79F2A19B}">
      <dgm:prSet/>
      <dgm:spPr/>
      <dgm:t>
        <a:bodyPr/>
        <a:lstStyle/>
        <a:p>
          <a:endParaRPr lang="en-IN"/>
        </a:p>
      </dgm:t>
    </dgm:pt>
    <dgm:pt modelId="{C32A42C3-C9DF-4AC7-A4E9-0447A05CF440}">
      <dgm:prSet phldrT="[Text]"/>
      <dgm:spPr/>
      <dgm:t>
        <a:bodyPr/>
        <a:lstStyle/>
        <a:p>
          <a:r>
            <a:rPr lang="en-IN" dirty="0"/>
            <a:t>The model has been pre-trained on the ImageNet dataset and is used for object recognition.</a:t>
          </a:r>
        </a:p>
      </dgm:t>
    </dgm:pt>
    <dgm:pt modelId="{2E1C337D-C36D-49BE-A00B-6DB4B5871ACB}" type="parTrans" cxnId="{269E7535-7CE8-43F2-BC2A-C15DE9CAF99D}">
      <dgm:prSet/>
      <dgm:spPr/>
      <dgm:t>
        <a:bodyPr/>
        <a:lstStyle/>
        <a:p>
          <a:endParaRPr lang="en-IN"/>
        </a:p>
      </dgm:t>
    </dgm:pt>
    <dgm:pt modelId="{0F0E94EF-3EFB-4340-B94A-5B3657CBE5FB}" type="sibTrans" cxnId="{269E7535-7CE8-43F2-BC2A-C15DE9CAF99D}">
      <dgm:prSet/>
      <dgm:spPr/>
      <dgm:t>
        <a:bodyPr/>
        <a:lstStyle/>
        <a:p>
          <a:endParaRPr lang="en-IN"/>
        </a:p>
      </dgm:t>
    </dgm:pt>
    <dgm:pt modelId="{45B1EA0D-B726-44A3-B0A9-EE3A0B9512C5}">
      <dgm:prSet phldrT="[Text]"/>
      <dgm:spPr/>
      <dgm:t>
        <a:bodyPr/>
        <a:lstStyle/>
        <a:p>
          <a:r>
            <a:rPr lang="en-IN" dirty="0"/>
            <a:t>LANGUAGE MODEL </a:t>
          </a:r>
        </a:p>
      </dgm:t>
    </dgm:pt>
    <dgm:pt modelId="{BE0C79B8-C43C-4BBA-AEC6-9C935B870DDD}" type="parTrans" cxnId="{B12A430E-21A9-4029-A7AB-0F9F88F7C64A}">
      <dgm:prSet/>
      <dgm:spPr/>
      <dgm:t>
        <a:bodyPr/>
        <a:lstStyle/>
        <a:p>
          <a:endParaRPr lang="en-IN"/>
        </a:p>
      </dgm:t>
    </dgm:pt>
    <dgm:pt modelId="{78EEF4B0-E097-43C7-893F-EB9C2E1D2408}" type="sibTrans" cxnId="{B12A430E-21A9-4029-A7AB-0F9F88F7C64A}">
      <dgm:prSet/>
      <dgm:spPr/>
      <dgm:t>
        <a:bodyPr/>
        <a:lstStyle/>
        <a:p>
          <a:endParaRPr lang="en-IN"/>
        </a:p>
      </dgm:t>
    </dgm:pt>
    <dgm:pt modelId="{92229161-B2AA-43E8-A831-8F997DAB7767}">
      <dgm:prSet phldrT="[Text]"/>
      <dgm:spPr/>
      <dgm:t>
        <a:bodyPr/>
        <a:lstStyle/>
        <a:p>
          <a:r>
            <a:rPr lang="en-IN" dirty="0"/>
            <a:t>Chat GPT3</a:t>
          </a:r>
        </a:p>
      </dgm:t>
    </dgm:pt>
    <dgm:pt modelId="{578D0191-8DDF-4E84-95A2-F0C002AC407D}" type="parTrans" cxnId="{026289AB-E699-4C5B-ACB1-5DF167FD9052}">
      <dgm:prSet/>
      <dgm:spPr/>
      <dgm:t>
        <a:bodyPr/>
        <a:lstStyle/>
        <a:p>
          <a:endParaRPr lang="en-IN"/>
        </a:p>
      </dgm:t>
    </dgm:pt>
    <dgm:pt modelId="{65B23129-D17B-4E17-8588-2737E2D71B56}" type="sibTrans" cxnId="{026289AB-E699-4C5B-ACB1-5DF167FD9052}">
      <dgm:prSet/>
      <dgm:spPr/>
      <dgm:t>
        <a:bodyPr/>
        <a:lstStyle/>
        <a:p>
          <a:endParaRPr lang="en-IN"/>
        </a:p>
      </dgm:t>
    </dgm:pt>
    <dgm:pt modelId="{9C8228A8-B4BB-497A-AC1B-2D6FE27D5146}">
      <dgm:prSet phldrT="[Text]"/>
      <dgm:spPr/>
      <dgm:t>
        <a:bodyPr/>
        <a:lstStyle/>
        <a:p>
          <a:r>
            <a:rPr lang="en-IN" dirty="0"/>
            <a:t>The tool then takes in the scene predicted and prompts Chat GPT- 3 to generate catchy and creative captions </a:t>
          </a:r>
        </a:p>
      </dgm:t>
    </dgm:pt>
    <dgm:pt modelId="{56DA075E-E45D-4F0D-BE41-ADE068321AC3}" type="parTrans" cxnId="{5DC38112-0605-412D-9A14-24A1D4EF3739}">
      <dgm:prSet/>
      <dgm:spPr/>
      <dgm:t>
        <a:bodyPr/>
        <a:lstStyle/>
        <a:p>
          <a:endParaRPr lang="en-IN"/>
        </a:p>
      </dgm:t>
    </dgm:pt>
    <dgm:pt modelId="{DAAA00EB-3A44-4B1B-8138-D383C2A569C2}" type="sibTrans" cxnId="{5DC38112-0605-412D-9A14-24A1D4EF3739}">
      <dgm:prSet/>
      <dgm:spPr/>
      <dgm:t>
        <a:bodyPr/>
        <a:lstStyle/>
        <a:p>
          <a:endParaRPr lang="en-IN"/>
        </a:p>
      </dgm:t>
    </dgm:pt>
    <dgm:pt modelId="{9EF833BA-58FE-4C38-A9E4-B96BFD3C18C8}">
      <dgm:prSet phldrT="[Text]"/>
      <dgm:spPr/>
      <dgm:t>
        <a:bodyPr/>
        <a:lstStyle/>
        <a:p>
          <a:r>
            <a:rPr lang="en-IN" dirty="0"/>
            <a:t>INTERACTIVE USER INTERFACE </a:t>
          </a:r>
        </a:p>
      </dgm:t>
    </dgm:pt>
    <dgm:pt modelId="{F9D05202-C420-47C3-B792-DBD0B0A34CF3}" type="parTrans" cxnId="{C2170D2B-2774-4C27-B589-BAFFFB8A5699}">
      <dgm:prSet/>
      <dgm:spPr/>
      <dgm:t>
        <a:bodyPr/>
        <a:lstStyle/>
        <a:p>
          <a:endParaRPr lang="en-IN"/>
        </a:p>
      </dgm:t>
    </dgm:pt>
    <dgm:pt modelId="{9A2D0A99-67B4-4564-AAD2-E99367D37292}" type="sibTrans" cxnId="{C2170D2B-2774-4C27-B589-BAFFFB8A5699}">
      <dgm:prSet/>
      <dgm:spPr/>
      <dgm:t>
        <a:bodyPr/>
        <a:lstStyle/>
        <a:p>
          <a:endParaRPr lang="en-IN"/>
        </a:p>
      </dgm:t>
    </dgm:pt>
    <dgm:pt modelId="{DD51E78B-95CB-4C6C-95AB-98BF29189D17}">
      <dgm:prSet phldrT="[Text]"/>
      <dgm:spPr/>
      <dgm:t>
        <a:bodyPr/>
        <a:lstStyle/>
        <a:p>
          <a:r>
            <a:rPr lang="en-IN" dirty="0"/>
            <a:t>GUI</a:t>
          </a:r>
        </a:p>
      </dgm:t>
    </dgm:pt>
    <dgm:pt modelId="{FB7C0F1F-41EB-443B-8A1A-1B7D7491F144}" type="parTrans" cxnId="{F24F999F-D496-4D5B-8FE9-A163DA941576}">
      <dgm:prSet/>
      <dgm:spPr/>
      <dgm:t>
        <a:bodyPr/>
        <a:lstStyle/>
        <a:p>
          <a:endParaRPr lang="en-IN"/>
        </a:p>
      </dgm:t>
    </dgm:pt>
    <dgm:pt modelId="{73002436-942D-4F79-B7FA-2ABD368B5ADC}" type="sibTrans" cxnId="{F24F999F-D496-4D5B-8FE9-A163DA941576}">
      <dgm:prSet/>
      <dgm:spPr/>
      <dgm:t>
        <a:bodyPr/>
        <a:lstStyle/>
        <a:p>
          <a:endParaRPr lang="en-IN"/>
        </a:p>
      </dgm:t>
    </dgm:pt>
    <dgm:pt modelId="{D6A7DC29-6396-4B70-B609-62758D5553B1}">
      <dgm:prSet phldrT="[Text]"/>
      <dgm:spPr/>
      <dgm:t>
        <a:bodyPr/>
        <a:lstStyle/>
        <a:p>
          <a:r>
            <a:rPr lang="en-IN" dirty="0"/>
            <a:t>The UI has option to browse images, display image, and generate captions multiple times. </a:t>
          </a:r>
        </a:p>
      </dgm:t>
    </dgm:pt>
    <dgm:pt modelId="{88859A6C-0DF9-475E-8AE8-19BB5225CE88}" type="parTrans" cxnId="{B1690EE3-139A-40E1-89D0-0AE1768BC993}">
      <dgm:prSet/>
      <dgm:spPr/>
      <dgm:t>
        <a:bodyPr/>
        <a:lstStyle/>
        <a:p>
          <a:endParaRPr lang="en-IN"/>
        </a:p>
      </dgm:t>
    </dgm:pt>
    <dgm:pt modelId="{F40371AF-6898-47F6-94C9-D4916899E8D4}" type="sibTrans" cxnId="{B1690EE3-139A-40E1-89D0-0AE1768BC993}">
      <dgm:prSet/>
      <dgm:spPr/>
      <dgm:t>
        <a:bodyPr/>
        <a:lstStyle/>
        <a:p>
          <a:endParaRPr lang="en-IN"/>
        </a:p>
      </dgm:t>
    </dgm:pt>
    <dgm:pt modelId="{598E3282-0664-427B-8F9B-91403851AF97}">
      <dgm:prSet phldrT="[Text]"/>
      <dgm:spPr/>
      <dgm:t>
        <a:bodyPr/>
        <a:lstStyle/>
        <a:p>
          <a:r>
            <a:rPr lang="en-IN" dirty="0"/>
            <a:t>The model predicts and returns the scenes recognized in the image</a:t>
          </a:r>
        </a:p>
      </dgm:t>
    </dgm:pt>
    <dgm:pt modelId="{2FE8D978-8801-4334-AF05-CF6B7D409D04}" type="parTrans" cxnId="{DE4D0B54-C418-446F-AB08-3BEB5883926F}">
      <dgm:prSet/>
      <dgm:spPr/>
      <dgm:t>
        <a:bodyPr/>
        <a:lstStyle/>
        <a:p>
          <a:endParaRPr lang="en-IN"/>
        </a:p>
      </dgm:t>
    </dgm:pt>
    <dgm:pt modelId="{59B368FF-1E0C-48B4-A3A6-4A0BDD1EDA4D}" type="sibTrans" cxnId="{DE4D0B54-C418-446F-AB08-3BEB5883926F}">
      <dgm:prSet/>
      <dgm:spPr/>
      <dgm:t>
        <a:bodyPr/>
        <a:lstStyle/>
        <a:p>
          <a:endParaRPr lang="en-IN"/>
        </a:p>
      </dgm:t>
    </dgm:pt>
    <dgm:pt modelId="{55DB5F67-DAB2-4BF1-9EA8-C47BEBA2E11F}">
      <dgm:prSet phldrT="[Text]"/>
      <dgm:spPr/>
      <dgm:t>
        <a:bodyPr/>
        <a:lstStyle/>
        <a:p>
          <a:r>
            <a:rPr lang="en-IN" dirty="0"/>
            <a:t>It has the option to select tone of the caption to be generated such as Happy, Sad, Motivating ,etc. </a:t>
          </a:r>
        </a:p>
      </dgm:t>
    </dgm:pt>
    <dgm:pt modelId="{E1FC6B48-F0A2-407B-AC78-7EEC16B87B5D}" type="parTrans" cxnId="{09207DEE-01A3-447A-BAEA-EDA84851995B}">
      <dgm:prSet/>
      <dgm:spPr/>
      <dgm:t>
        <a:bodyPr/>
        <a:lstStyle/>
        <a:p>
          <a:endParaRPr lang="en-IN"/>
        </a:p>
      </dgm:t>
    </dgm:pt>
    <dgm:pt modelId="{05D40293-D360-44EE-B0DE-4D5CCBB81B47}" type="sibTrans" cxnId="{09207DEE-01A3-447A-BAEA-EDA84851995B}">
      <dgm:prSet/>
      <dgm:spPr/>
      <dgm:t>
        <a:bodyPr/>
        <a:lstStyle/>
        <a:p>
          <a:endParaRPr lang="en-IN"/>
        </a:p>
      </dgm:t>
    </dgm:pt>
    <dgm:pt modelId="{582FB2DF-35AA-437E-8697-CDB39B4A442B}">
      <dgm:prSet phldrT="[Text]"/>
      <dgm:spPr/>
      <dgm:t>
        <a:bodyPr/>
        <a:lstStyle/>
        <a:p>
          <a:r>
            <a:rPr lang="en-IN" dirty="0"/>
            <a:t>It returns the captions to display to the user. You can also specify to create hashtags along with captions</a:t>
          </a:r>
        </a:p>
      </dgm:t>
    </dgm:pt>
    <dgm:pt modelId="{BCC341C0-5CEE-4114-B072-3E1E7679284F}" type="parTrans" cxnId="{A87625D0-6870-46ED-A415-E68E21EE0EA0}">
      <dgm:prSet/>
      <dgm:spPr/>
      <dgm:t>
        <a:bodyPr/>
        <a:lstStyle/>
        <a:p>
          <a:endParaRPr lang="en-IN"/>
        </a:p>
      </dgm:t>
    </dgm:pt>
    <dgm:pt modelId="{40FA18AD-BE79-4F1C-834A-BF76F73CBC58}" type="sibTrans" cxnId="{A87625D0-6870-46ED-A415-E68E21EE0EA0}">
      <dgm:prSet/>
      <dgm:spPr/>
      <dgm:t>
        <a:bodyPr/>
        <a:lstStyle/>
        <a:p>
          <a:endParaRPr lang="en-IN"/>
        </a:p>
      </dgm:t>
    </dgm:pt>
    <dgm:pt modelId="{F064B476-FFB0-47E4-80BB-C3EDA535D644}" type="pres">
      <dgm:prSet presAssocID="{A32E0C9E-FDC9-4AEE-8D26-560E45A2E911}" presName="theList" presStyleCnt="0">
        <dgm:presLayoutVars>
          <dgm:dir/>
          <dgm:animLvl val="lvl"/>
          <dgm:resizeHandles val="exact"/>
        </dgm:presLayoutVars>
      </dgm:prSet>
      <dgm:spPr/>
    </dgm:pt>
    <dgm:pt modelId="{E99FC6F1-4963-4B40-9DB7-21418C5F2712}" type="pres">
      <dgm:prSet presAssocID="{2F991708-06C5-4B40-912E-1D3DEC6552BF}" presName="compNode" presStyleCnt="0"/>
      <dgm:spPr/>
    </dgm:pt>
    <dgm:pt modelId="{85A1F260-7780-4185-9018-D918BECE7A40}" type="pres">
      <dgm:prSet presAssocID="{2F991708-06C5-4B40-912E-1D3DEC6552BF}" presName="aNode" presStyleLbl="bgShp" presStyleIdx="0" presStyleCnt="3"/>
      <dgm:spPr/>
    </dgm:pt>
    <dgm:pt modelId="{8559ACA0-C83A-4290-8B36-691389722F08}" type="pres">
      <dgm:prSet presAssocID="{2F991708-06C5-4B40-912E-1D3DEC6552BF}" presName="textNode" presStyleLbl="bgShp" presStyleIdx="0" presStyleCnt="3"/>
      <dgm:spPr/>
    </dgm:pt>
    <dgm:pt modelId="{17B62F4D-0E9E-458F-9BDF-79E722A4F329}" type="pres">
      <dgm:prSet presAssocID="{2F991708-06C5-4B40-912E-1D3DEC6552BF}" presName="compChildNode" presStyleCnt="0"/>
      <dgm:spPr/>
    </dgm:pt>
    <dgm:pt modelId="{90810BE6-E585-4E8D-B0F8-FA9543D22AD5}" type="pres">
      <dgm:prSet presAssocID="{2F991708-06C5-4B40-912E-1D3DEC6552BF}" presName="theInnerList" presStyleCnt="0"/>
      <dgm:spPr/>
    </dgm:pt>
    <dgm:pt modelId="{4EDA12B4-3AB2-42EC-8FBA-7D98018EED46}" type="pres">
      <dgm:prSet presAssocID="{1B447827-C4B9-4CE6-9A4D-0A0E1B0D00EB}" presName="childNode" presStyleLbl="node1" presStyleIdx="0" presStyleCnt="9">
        <dgm:presLayoutVars>
          <dgm:bulletEnabled val="1"/>
        </dgm:presLayoutVars>
      </dgm:prSet>
      <dgm:spPr/>
    </dgm:pt>
    <dgm:pt modelId="{BE177E61-C22E-4EB5-9B31-969712F1E6B0}" type="pres">
      <dgm:prSet presAssocID="{1B447827-C4B9-4CE6-9A4D-0A0E1B0D00EB}" presName="aSpace2" presStyleCnt="0"/>
      <dgm:spPr/>
    </dgm:pt>
    <dgm:pt modelId="{5DB8484D-7FFB-49A4-81BB-02D653527FBC}" type="pres">
      <dgm:prSet presAssocID="{C32A42C3-C9DF-4AC7-A4E9-0447A05CF440}" presName="childNode" presStyleLbl="node1" presStyleIdx="1" presStyleCnt="9">
        <dgm:presLayoutVars>
          <dgm:bulletEnabled val="1"/>
        </dgm:presLayoutVars>
      </dgm:prSet>
      <dgm:spPr/>
    </dgm:pt>
    <dgm:pt modelId="{17C2ECA0-047F-442B-8D61-54B78D1E6AA5}" type="pres">
      <dgm:prSet presAssocID="{C32A42C3-C9DF-4AC7-A4E9-0447A05CF440}" presName="aSpace2" presStyleCnt="0"/>
      <dgm:spPr/>
    </dgm:pt>
    <dgm:pt modelId="{E05770CB-148B-48BD-94BA-E648A4D78038}" type="pres">
      <dgm:prSet presAssocID="{598E3282-0664-427B-8F9B-91403851AF97}" presName="childNode" presStyleLbl="node1" presStyleIdx="2" presStyleCnt="9">
        <dgm:presLayoutVars>
          <dgm:bulletEnabled val="1"/>
        </dgm:presLayoutVars>
      </dgm:prSet>
      <dgm:spPr/>
    </dgm:pt>
    <dgm:pt modelId="{F14D04B6-3B8B-4920-8853-74E44255B8E7}" type="pres">
      <dgm:prSet presAssocID="{2F991708-06C5-4B40-912E-1D3DEC6552BF}" presName="aSpace" presStyleCnt="0"/>
      <dgm:spPr/>
    </dgm:pt>
    <dgm:pt modelId="{D470D096-0271-4223-B89A-BA88741ABDA9}" type="pres">
      <dgm:prSet presAssocID="{45B1EA0D-B726-44A3-B0A9-EE3A0B9512C5}" presName="compNode" presStyleCnt="0"/>
      <dgm:spPr/>
    </dgm:pt>
    <dgm:pt modelId="{63790486-D536-46F2-860F-891E302B0F42}" type="pres">
      <dgm:prSet presAssocID="{45B1EA0D-B726-44A3-B0A9-EE3A0B9512C5}" presName="aNode" presStyleLbl="bgShp" presStyleIdx="1" presStyleCnt="3"/>
      <dgm:spPr/>
    </dgm:pt>
    <dgm:pt modelId="{C9A2B722-69C6-4124-AC36-1E8B347D21FD}" type="pres">
      <dgm:prSet presAssocID="{45B1EA0D-B726-44A3-B0A9-EE3A0B9512C5}" presName="textNode" presStyleLbl="bgShp" presStyleIdx="1" presStyleCnt="3"/>
      <dgm:spPr/>
    </dgm:pt>
    <dgm:pt modelId="{52A682FF-1B6B-4EF2-A75E-F460DC2C2F34}" type="pres">
      <dgm:prSet presAssocID="{45B1EA0D-B726-44A3-B0A9-EE3A0B9512C5}" presName="compChildNode" presStyleCnt="0"/>
      <dgm:spPr/>
    </dgm:pt>
    <dgm:pt modelId="{D8E2079E-3325-401F-B950-DBE7A0B5EB88}" type="pres">
      <dgm:prSet presAssocID="{45B1EA0D-B726-44A3-B0A9-EE3A0B9512C5}" presName="theInnerList" presStyleCnt="0"/>
      <dgm:spPr/>
    </dgm:pt>
    <dgm:pt modelId="{1BE5B4F0-C182-4990-90F0-77DD43FFD0E9}" type="pres">
      <dgm:prSet presAssocID="{92229161-B2AA-43E8-A831-8F997DAB7767}" presName="childNode" presStyleLbl="node1" presStyleIdx="3" presStyleCnt="9">
        <dgm:presLayoutVars>
          <dgm:bulletEnabled val="1"/>
        </dgm:presLayoutVars>
      </dgm:prSet>
      <dgm:spPr/>
    </dgm:pt>
    <dgm:pt modelId="{6C8253AF-03A9-427B-A7F8-B6870E89C384}" type="pres">
      <dgm:prSet presAssocID="{92229161-B2AA-43E8-A831-8F997DAB7767}" presName="aSpace2" presStyleCnt="0"/>
      <dgm:spPr/>
    </dgm:pt>
    <dgm:pt modelId="{ACDE367B-AD1E-48CE-BF61-5CE9EE7D84DB}" type="pres">
      <dgm:prSet presAssocID="{9C8228A8-B4BB-497A-AC1B-2D6FE27D5146}" presName="childNode" presStyleLbl="node1" presStyleIdx="4" presStyleCnt="9">
        <dgm:presLayoutVars>
          <dgm:bulletEnabled val="1"/>
        </dgm:presLayoutVars>
      </dgm:prSet>
      <dgm:spPr/>
    </dgm:pt>
    <dgm:pt modelId="{51199ED0-2C41-4F67-AF70-87ED765DCEE8}" type="pres">
      <dgm:prSet presAssocID="{9C8228A8-B4BB-497A-AC1B-2D6FE27D5146}" presName="aSpace2" presStyleCnt="0"/>
      <dgm:spPr/>
    </dgm:pt>
    <dgm:pt modelId="{9D489857-DAAB-44B1-9C09-A6C3A4BA3E6D}" type="pres">
      <dgm:prSet presAssocID="{582FB2DF-35AA-437E-8697-CDB39B4A442B}" presName="childNode" presStyleLbl="node1" presStyleIdx="5" presStyleCnt="9">
        <dgm:presLayoutVars>
          <dgm:bulletEnabled val="1"/>
        </dgm:presLayoutVars>
      </dgm:prSet>
      <dgm:spPr/>
    </dgm:pt>
    <dgm:pt modelId="{5482DDD8-616D-4C38-8C21-F825FE386945}" type="pres">
      <dgm:prSet presAssocID="{45B1EA0D-B726-44A3-B0A9-EE3A0B9512C5}" presName="aSpace" presStyleCnt="0"/>
      <dgm:spPr/>
    </dgm:pt>
    <dgm:pt modelId="{8AD1102D-5C72-4844-AF9A-5275F5915B32}" type="pres">
      <dgm:prSet presAssocID="{9EF833BA-58FE-4C38-A9E4-B96BFD3C18C8}" presName="compNode" presStyleCnt="0"/>
      <dgm:spPr/>
    </dgm:pt>
    <dgm:pt modelId="{89A77BB0-C12E-48B5-BEE4-0BB03C487B5D}" type="pres">
      <dgm:prSet presAssocID="{9EF833BA-58FE-4C38-A9E4-B96BFD3C18C8}" presName="aNode" presStyleLbl="bgShp" presStyleIdx="2" presStyleCnt="3"/>
      <dgm:spPr/>
    </dgm:pt>
    <dgm:pt modelId="{3CFA64D5-4D3C-46B4-95A7-AB12C829442A}" type="pres">
      <dgm:prSet presAssocID="{9EF833BA-58FE-4C38-A9E4-B96BFD3C18C8}" presName="textNode" presStyleLbl="bgShp" presStyleIdx="2" presStyleCnt="3"/>
      <dgm:spPr/>
    </dgm:pt>
    <dgm:pt modelId="{637EE02B-2238-4D8A-83DD-9C1F82595471}" type="pres">
      <dgm:prSet presAssocID="{9EF833BA-58FE-4C38-A9E4-B96BFD3C18C8}" presName="compChildNode" presStyleCnt="0"/>
      <dgm:spPr/>
    </dgm:pt>
    <dgm:pt modelId="{E82952E8-DFCE-4ED8-BE77-1B1E08B17676}" type="pres">
      <dgm:prSet presAssocID="{9EF833BA-58FE-4C38-A9E4-B96BFD3C18C8}" presName="theInnerList" presStyleCnt="0"/>
      <dgm:spPr/>
    </dgm:pt>
    <dgm:pt modelId="{51E95CAF-91CB-4878-A8A0-2E701C07656C}" type="pres">
      <dgm:prSet presAssocID="{DD51E78B-95CB-4C6C-95AB-98BF29189D17}" presName="childNode" presStyleLbl="node1" presStyleIdx="6" presStyleCnt="9">
        <dgm:presLayoutVars>
          <dgm:bulletEnabled val="1"/>
        </dgm:presLayoutVars>
      </dgm:prSet>
      <dgm:spPr/>
    </dgm:pt>
    <dgm:pt modelId="{3BB08F62-E437-4AF7-B8B1-75C7F1ADB117}" type="pres">
      <dgm:prSet presAssocID="{DD51E78B-95CB-4C6C-95AB-98BF29189D17}" presName="aSpace2" presStyleCnt="0"/>
      <dgm:spPr/>
    </dgm:pt>
    <dgm:pt modelId="{4F923B4C-CBE5-4F57-B0CD-D247A088AB8C}" type="pres">
      <dgm:prSet presAssocID="{D6A7DC29-6396-4B70-B609-62758D5553B1}" presName="childNode" presStyleLbl="node1" presStyleIdx="7" presStyleCnt="9">
        <dgm:presLayoutVars>
          <dgm:bulletEnabled val="1"/>
        </dgm:presLayoutVars>
      </dgm:prSet>
      <dgm:spPr/>
    </dgm:pt>
    <dgm:pt modelId="{5384F569-8995-454E-A94F-C82631899BA9}" type="pres">
      <dgm:prSet presAssocID="{D6A7DC29-6396-4B70-B609-62758D5553B1}" presName="aSpace2" presStyleCnt="0"/>
      <dgm:spPr/>
    </dgm:pt>
    <dgm:pt modelId="{F3FF7DF6-9AC7-425E-989E-FF02378EBF24}" type="pres">
      <dgm:prSet presAssocID="{55DB5F67-DAB2-4BF1-9EA8-C47BEBA2E11F}" presName="childNode" presStyleLbl="node1" presStyleIdx="8" presStyleCnt="9">
        <dgm:presLayoutVars>
          <dgm:bulletEnabled val="1"/>
        </dgm:presLayoutVars>
      </dgm:prSet>
      <dgm:spPr/>
    </dgm:pt>
  </dgm:ptLst>
  <dgm:cxnLst>
    <dgm:cxn modelId="{B12A430E-21A9-4029-A7AB-0F9F88F7C64A}" srcId="{A32E0C9E-FDC9-4AEE-8D26-560E45A2E911}" destId="{45B1EA0D-B726-44A3-B0A9-EE3A0B9512C5}" srcOrd="1" destOrd="0" parTransId="{BE0C79B8-C43C-4BBA-AEC6-9C935B870DDD}" sibTransId="{78EEF4B0-E097-43C7-893F-EB9C2E1D2408}"/>
    <dgm:cxn modelId="{5DC38112-0605-412D-9A14-24A1D4EF3739}" srcId="{45B1EA0D-B726-44A3-B0A9-EE3A0B9512C5}" destId="{9C8228A8-B4BB-497A-AC1B-2D6FE27D5146}" srcOrd="1" destOrd="0" parTransId="{56DA075E-E45D-4F0D-BE41-ADE068321AC3}" sibTransId="{DAAA00EB-3A44-4B1B-8138-D383C2A569C2}"/>
    <dgm:cxn modelId="{0577281F-0400-4461-835C-92AC55108060}" type="presOf" srcId="{2F991708-06C5-4B40-912E-1D3DEC6552BF}" destId="{8559ACA0-C83A-4290-8B36-691389722F08}" srcOrd="1" destOrd="0" presId="urn:microsoft.com/office/officeart/2005/8/layout/lProcess2"/>
    <dgm:cxn modelId="{5D635B23-5EB3-4CA9-A53B-B9C4FF4070A6}" type="presOf" srcId="{55DB5F67-DAB2-4BF1-9EA8-C47BEBA2E11F}" destId="{F3FF7DF6-9AC7-425E-989E-FF02378EBF24}" srcOrd="0" destOrd="0" presId="urn:microsoft.com/office/officeart/2005/8/layout/lProcess2"/>
    <dgm:cxn modelId="{C2170D2B-2774-4C27-B589-BAFFFB8A5699}" srcId="{A32E0C9E-FDC9-4AEE-8D26-560E45A2E911}" destId="{9EF833BA-58FE-4C38-A9E4-B96BFD3C18C8}" srcOrd="2" destOrd="0" parTransId="{F9D05202-C420-47C3-B792-DBD0B0A34CF3}" sibTransId="{9A2D0A99-67B4-4564-AAD2-E99367D37292}"/>
    <dgm:cxn modelId="{269E7535-7CE8-43F2-BC2A-C15DE9CAF99D}" srcId="{2F991708-06C5-4B40-912E-1D3DEC6552BF}" destId="{C32A42C3-C9DF-4AC7-A4E9-0447A05CF440}" srcOrd="1" destOrd="0" parTransId="{2E1C337D-C36D-49BE-A00B-6DB4B5871ACB}" sibTransId="{0F0E94EF-3EFB-4340-B94A-5B3657CBE5FB}"/>
    <dgm:cxn modelId="{8986093E-E56E-42A6-8414-9770DDC701E4}" type="presOf" srcId="{598E3282-0664-427B-8F9B-91403851AF97}" destId="{E05770CB-148B-48BD-94BA-E648A4D78038}" srcOrd="0" destOrd="0" presId="urn:microsoft.com/office/officeart/2005/8/layout/lProcess2"/>
    <dgm:cxn modelId="{C879813F-9831-4C44-89B2-B1EFCCF2CDB7}" type="presOf" srcId="{2F991708-06C5-4B40-912E-1D3DEC6552BF}" destId="{85A1F260-7780-4185-9018-D918BECE7A40}" srcOrd="0" destOrd="0" presId="urn:microsoft.com/office/officeart/2005/8/layout/lProcess2"/>
    <dgm:cxn modelId="{2F1E0344-46CF-414D-AAB3-2AA6178FEEF3}" type="presOf" srcId="{D6A7DC29-6396-4B70-B609-62758D5553B1}" destId="{4F923B4C-CBE5-4F57-B0CD-D247A088AB8C}" srcOrd="0" destOrd="0" presId="urn:microsoft.com/office/officeart/2005/8/layout/lProcess2"/>
    <dgm:cxn modelId="{81F6D865-F4D3-4EBC-80B4-E17C79F2A19B}" srcId="{2F991708-06C5-4B40-912E-1D3DEC6552BF}" destId="{1B447827-C4B9-4CE6-9A4D-0A0E1B0D00EB}" srcOrd="0" destOrd="0" parTransId="{F7CFD44B-F3E8-4900-82F0-8F55B3D7962D}" sibTransId="{92043A0A-B170-42EF-B298-65BDF0256278}"/>
    <dgm:cxn modelId="{DF21DA50-0D64-4183-8683-3FBBACC21D17}" type="presOf" srcId="{1B447827-C4B9-4CE6-9A4D-0A0E1B0D00EB}" destId="{4EDA12B4-3AB2-42EC-8FBA-7D98018EED46}" srcOrd="0" destOrd="0" presId="urn:microsoft.com/office/officeart/2005/8/layout/lProcess2"/>
    <dgm:cxn modelId="{DE4D0B54-C418-446F-AB08-3BEB5883926F}" srcId="{2F991708-06C5-4B40-912E-1D3DEC6552BF}" destId="{598E3282-0664-427B-8F9B-91403851AF97}" srcOrd="2" destOrd="0" parTransId="{2FE8D978-8801-4334-AF05-CF6B7D409D04}" sibTransId="{59B368FF-1E0C-48B4-A3A6-4A0BDD1EDA4D}"/>
    <dgm:cxn modelId="{6B648459-B553-464F-9F20-6225CCA9D62B}" type="presOf" srcId="{9EF833BA-58FE-4C38-A9E4-B96BFD3C18C8}" destId="{89A77BB0-C12E-48B5-BEE4-0BB03C487B5D}" srcOrd="0" destOrd="0" presId="urn:microsoft.com/office/officeart/2005/8/layout/lProcess2"/>
    <dgm:cxn modelId="{D34C3D82-37D0-4300-9736-9862B13E729F}" type="presOf" srcId="{45B1EA0D-B726-44A3-B0A9-EE3A0B9512C5}" destId="{63790486-D536-46F2-860F-891E302B0F42}" srcOrd="0" destOrd="0" presId="urn:microsoft.com/office/officeart/2005/8/layout/lProcess2"/>
    <dgm:cxn modelId="{512DC48A-E1C4-48E6-92D3-541BB9D4CEA5}" type="presOf" srcId="{DD51E78B-95CB-4C6C-95AB-98BF29189D17}" destId="{51E95CAF-91CB-4878-A8A0-2E701C07656C}" srcOrd="0" destOrd="0" presId="urn:microsoft.com/office/officeart/2005/8/layout/lProcess2"/>
    <dgm:cxn modelId="{E2D60D9F-BA41-4B43-86C5-3FE64F776CF5}" srcId="{A32E0C9E-FDC9-4AEE-8D26-560E45A2E911}" destId="{2F991708-06C5-4B40-912E-1D3DEC6552BF}" srcOrd="0" destOrd="0" parTransId="{294D6D14-E09B-4574-A7FA-9A56BA146DC4}" sibTransId="{0CB3C783-24FC-47DF-B9D9-75701FB116D3}"/>
    <dgm:cxn modelId="{F24F999F-D496-4D5B-8FE9-A163DA941576}" srcId="{9EF833BA-58FE-4C38-A9E4-B96BFD3C18C8}" destId="{DD51E78B-95CB-4C6C-95AB-98BF29189D17}" srcOrd="0" destOrd="0" parTransId="{FB7C0F1F-41EB-443B-8A1A-1B7D7491F144}" sibTransId="{73002436-942D-4F79-B7FA-2ABD368B5ADC}"/>
    <dgm:cxn modelId="{026289AB-E699-4C5B-ACB1-5DF167FD9052}" srcId="{45B1EA0D-B726-44A3-B0A9-EE3A0B9512C5}" destId="{92229161-B2AA-43E8-A831-8F997DAB7767}" srcOrd="0" destOrd="0" parTransId="{578D0191-8DDF-4E84-95A2-F0C002AC407D}" sibTransId="{65B23129-D17B-4E17-8588-2737E2D71B56}"/>
    <dgm:cxn modelId="{EB0412C2-DF16-4FEB-9679-4CE7F2439A10}" type="presOf" srcId="{A32E0C9E-FDC9-4AEE-8D26-560E45A2E911}" destId="{F064B476-FFB0-47E4-80BB-C3EDA535D644}" srcOrd="0" destOrd="0" presId="urn:microsoft.com/office/officeart/2005/8/layout/lProcess2"/>
    <dgm:cxn modelId="{D35FC2C3-95C7-41DE-9E49-D87F62C4A144}" type="presOf" srcId="{45B1EA0D-B726-44A3-B0A9-EE3A0B9512C5}" destId="{C9A2B722-69C6-4124-AC36-1E8B347D21FD}" srcOrd="1" destOrd="0" presId="urn:microsoft.com/office/officeart/2005/8/layout/lProcess2"/>
    <dgm:cxn modelId="{E70102C6-2533-4C08-BF96-DF33B19DEF74}" type="presOf" srcId="{9EF833BA-58FE-4C38-A9E4-B96BFD3C18C8}" destId="{3CFA64D5-4D3C-46B4-95A7-AB12C829442A}" srcOrd="1" destOrd="0" presId="urn:microsoft.com/office/officeart/2005/8/layout/lProcess2"/>
    <dgm:cxn modelId="{A87625D0-6870-46ED-A415-E68E21EE0EA0}" srcId="{45B1EA0D-B726-44A3-B0A9-EE3A0B9512C5}" destId="{582FB2DF-35AA-437E-8697-CDB39B4A442B}" srcOrd="2" destOrd="0" parTransId="{BCC341C0-5CEE-4114-B072-3E1E7679284F}" sibTransId="{40FA18AD-BE79-4F1C-834A-BF76F73CBC58}"/>
    <dgm:cxn modelId="{B15FE0D7-C8FB-40C3-9F80-AB58D0D8C89F}" type="presOf" srcId="{92229161-B2AA-43E8-A831-8F997DAB7767}" destId="{1BE5B4F0-C182-4990-90F0-77DD43FFD0E9}" srcOrd="0" destOrd="0" presId="urn:microsoft.com/office/officeart/2005/8/layout/lProcess2"/>
    <dgm:cxn modelId="{2626D3DB-E2D8-4C7C-8593-08FF1DDC8049}" type="presOf" srcId="{C32A42C3-C9DF-4AC7-A4E9-0447A05CF440}" destId="{5DB8484D-7FFB-49A4-81BB-02D653527FBC}" srcOrd="0" destOrd="0" presId="urn:microsoft.com/office/officeart/2005/8/layout/lProcess2"/>
    <dgm:cxn modelId="{4B91DCDE-F062-480B-9CE0-12AEA247AF77}" type="presOf" srcId="{9C8228A8-B4BB-497A-AC1B-2D6FE27D5146}" destId="{ACDE367B-AD1E-48CE-BF61-5CE9EE7D84DB}" srcOrd="0" destOrd="0" presId="urn:microsoft.com/office/officeart/2005/8/layout/lProcess2"/>
    <dgm:cxn modelId="{B1690EE3-139A-40E1-89D0-0AE1768BC993}" srcId="{9EF833BA-58FE-4C38-A9E4-B96BFD3C18C8}" destId="{D6A7DC29-6396-4B70-B609-62758D5553B1}" srcOrd="1" destOrd="0" parTransId="{88859A6C-0DF9-475E-8AE8-19BB5225CE88}" sibTransId="{F40371AF-6898-47F6-94C9-D4916899E8D4}"/>
    <dgm:cxn modelId="{D55AB2E5-0538-4393-AD10-8713A958D926}" type="presOf" srcId="{582FB2DF-35AA-437E-8697-CDB39B4A442B}" destId="{9D489857-DAAB-44B1-9C09-A6C3A4BA3E6D}" srcOrd="0" destOrd="0" presId="urn:microsoft.com/office/officeart/2005/8/layout/lProcess2"/>
    <dgm:cxn modelId="{09207DEE-01A3-447A-BAEA-EDA84851995B}" srcId="{9EF833BA-58FE-4C38-A9E4-B96BFD3C18C8}" destId="{55DB5F67-DAB2-4BF1-9EA8-C47BEBA2E11F}" srcOrd="2" destOrd="0" parTransId="{E1FC6B48-F0A2-407B-AC78-7EEC16B87B5D}" sibTransId="{05D40293-D360-44EE-B0DE-4D5CCBB81B47}"/>
    <dgm:cxn modelId="{959D2AE2-B48A-4DB0-96BD-C84EA133741D}" type="presParOf" srcId="{F064B476-FFB0-47E4-80BB-C3EDA535D644}" destId="{E99FC6F1-4963-4B40-9DB7-21418C5F2712}" srcOrd="0" destOrd="0" presId="urn:microsoft.com/office/officeart/2005/8/layout/lProcess2"/>
    <dgm:cxn modelId="{EAF5C14B-499C-4075-B48A-A3D40B5D1AC0}" type="presParOf" srcId="{E99FC6F1-4963-4B40-9DB7-21418C5F2712}" destId="{85A1F260-7780-4185-9018-D918BECE7A40}" srcOrd="0" destOrd="0" presId="urn:microsoft.com/office/officeart/2005/8/layout/lProcess2"/>
    <dgm:cxn modelId="{1BE49034-BBD4-42AE-BE29-CB26B3E6D910}" type="presParOf" srcId="{E99FC6F1-4963-4B40-9DB7-21418C5F2712}" destId="{8559ACA0-C83A-4290-8B36-691389722F08}" srcOrd="1" destOrd="0" presId="urn:microsoft.com/office/officeart/2005/8/layout/lProcess2"/>
    <dgm:cxn modelId="{AD2CA31A-D10A-4FC6-BDFB-03EB10E8C962}" type="presParOf" srcId="{E99FC6F1-4963-4B40-9DB7-21418C5F2712}" destId="{17B62F4D-0E9E-458F-9BDF-79E722A4F329}" srcOrd="2" destOrd="0" presId="urn:microsoft.com/office/officeart/2005/8/layout/lProcess2"/>
    <dgm:cxn modelId="{25ACE075-2F94-40AC-AF92-3E628F30E29C}" type="presParOf" srcId="{17B62F4D-0E9E-458F-9BDF-79E722A4F329}" destId="{90810BE6-E585-4E8D-B0F8-FA9543D22AD5}" srcOrd="0" destOrd="0" presId="urn:microsoft.com/office/officeart/2005/8/layout/lProcess2"/>
    <dgm:cxn modelId="{A865A043-18DD-4515-A1FA-8CD63CC567DD}" type="presParOf" srcId="{90810BE6-E585-4E8D-B0F8-FA9543D22AD5}" destId="{4EDA12B4-3AB2-42EC-8FBA-7D98018EED46}" srcOrd="0" destOrd="0" presId="urn:microsoft.com/office/officeart/2005/8/layout/lProcess2"/>
    <dgm:cxn modelId="{4BC10E67-B7A1-404F-889F-FE8DC57FDC92}" type="presParOf" srcId="{90810BE6-E585-4E8D-B0F8-FA9543D22AD5}" destId="{BE177E61-C22E-4EB5-9B31-969712F1E6B0}" srcOrd="1" destOrd="0" presId="urn:microsoft.com/office/officeart/2005/8/layout/lProcess2"/>
    <dgm:cxn modelId="{F6858BA1-63EE-40CE-AD4A-70BE7BA6C4D2}" type="presParOf" srcId="{90810BE6-E585-4E8D-B0F8-FA9543D22AD5}" destId="{5DB8484D-7FFB-49A4-81BB-02D653527FBC}" srcOrd="2" destOrd="0" presId="urn:microsoft.com/office/officeart/2005/8/layout/lProcess2"/>
    <dgm:cxn modelId="{EA6B9926-AC78-4EE1-8E8F-FADDCAD8119E}" type="presParOf" srcId="{90810BE6-E585-4E8D-B0F8-FA9543D22AD5}" destId="{17C2ECA0-047F-442B-8D61-54B78D1E6AA5}" srcOrd="3" destOrd="0" presId="urn:microsoft.com/office/officeart/2005/8/layout/lProcess2"/>
    <dgm:cxn modelId="{726E1047-F388-472A-9600-1C6C67A1F4F9}" type="presParOf" srcId="{90810BE6-E585-4E8D-B0F8-FA9543D22AD5}" destId="{E05770CB-148B-48BD-94BA-E648A4D78038}" srcOrd="4" destOrd="0" presId="urn:microsoft.com/office/officeart/2005/8/layout/lProcess2"/>
    <dgm:cxn modelId="{B7AAB547-CF3D-423C-BA04-8725A2EE94ED}" type="presParOf" srcId="{F064B476-FFB0-47E4-80BB-C3EDA535D644}" destId="{F14D04B6-3B8B-4920-8853-74E44255B8E7}" srcOrd="1" destOrd="0" presId="urn:microsoft.com/office/officeart/2005/8/layout/lProcess2"/>
    <dgm:cxn modelId="{C68B95FB-72F1-4550-AA17-1B751254861D}" type="presParOf" srcId="{F064B476-FFB0-47E4-80BB-C3EDA535D644}" destId="{D470D096-0271-4223-B89A-BA88741ABDA9}" srcOrd="2" destOrd="0" presId="urn:microsoft.com/office/officeart/2005/8/layout/lProcess2"/>
    <dgm:cxn modelId="{603293D2-E304-4BC2-A35B-F6001BAA3F60}" type="presParOf" srcId="{D470D096-0271-4223-B89A-BA88741ABDA9}" destId="{63790486-D536-46F2-860F-891E302B0F42}" srcOrd="0" destOrd="0" presId="urn:microsoft.com/office/officeart/2005/8/layout/lProcess2"/>
    <dgm:cxn modelId="{F3075215-2474-4B6E-9529-C7C6932A39CB}" type="presParOf" srcId="{D470D096-0271-4223-B89A-BA88741ABDA9}" destId="{C9A2B722-69C6-4124-AC36-1E8B347D21FD}" srcOrd="1" destOrd="0" presId="urn:microsoft.com/office/officeart/2005/8/layout/lProcess2"/>
    <dgm:cxn modelId="{967328E4-A6DE-4C9B-AEDD-409D092B66DA}" type="presParOf" srcId="{D470D096-0271-4223-B89A-BA88741ABDA9}" destId="{52A682FF-1B6B-4EF2-A75E-F460DC2C2F34}" srcOrd="2" destOrd="0" presId="urn:microsoft.com/office/officeart/2005/8/layout/lProcess2"/>
    <dgm:cxn modelId="{D06877A0-0567-4034-98E9-758EE52D713C}" type="presParOf" srcId="{52A682FF-1B6B-4EF2-A75E-F460DC2C2F34}" destId="{D8E2079E-3325-401F-B950-DBE7A0B5EB88}" srcOrd="0" destOrd="0" presId="urn:microsoft.com/office/officeart/2005/8/layout/lProcess2"/>
    <dgm:cxn modelId="{74702B0E-9235-40B3-A38A-C279A3DD03D5}" type="presParOf" srcId="{D8E2079E-3325-401F-B950-DBE7A0B5EB88}" destId="{1BE5B4F0-C182-4990-90F0-77DD43FFD0E9}" srcOrd="0" destOrd="0" presId="urn:microsoft.com/office/officeart/2005/8/layout/lProcess2"/>
    <dgm:cxn modelId="{4EDFC078-95AE-433F-A1FC-01CD98CEA059}" type="presParOf" srcId="{D8E2079E-3325-401F-B950-DBE7A0B5EB88}" destId="{6C8253AF-03A9-427B-A7F8-B6870E89C384}" srcOrd="1" destOrd="0" presId="urn:microsoft.com/office/officeart/2005/8/layout/lProcess2"/>
    <dgm:cxn modelId="{4DC91210-9693-4B51-82F4-29FA5CA5EA55}" type="presParOf" srcId="{D8E2079E-3325-401F-B950-DBE7A0B5EB88}" destId="{ACDE367B-AD1E-48CE-BF61-5CE9EE7D84DB}" srcOrd="2" destOrd="0" presId="urn:microsoft.com/office/officeart/2005/8/layout/lProcess2"/>
    <dgm:cxn modelId="{5A483226-7F53-40F3-8511-45F36530E7E7}" type="presParOf" srcId="{D8E2079E-3325-401F-B950-DBE7A0B5EB88}" destId="{51199ED0-2C41-4F67-AF70-87ED765DCEE8}" srcOrd="3" destOrd="0" presId="urn:microsoft.com/office/officeart/2005/8/layout/lProcess2"/>
    <dgm:cxn modelId="{E482173D-4BFB-4733-8012-ADCC9973E8BF}" type="presParOf" srcId="{D8E2079E-3325-401F-B950-DBE7A0B5EB88}" destId="{9D489857-DAAB-44B1-9C09-A6C3A4BA3E6D}" srcOrd="4" destOrd="0" presId="urn:microsoft.com/office/officeart/2005/8/layout/lProcess2"/>
    <dgm:cxn modelId="{91E364C4-81E7-4E1D-8A97-28194D1795EF}" type="presParOf" srcId="{F064B476-FFB0-47E4-80BB-C3EDA535D644}" destId="{5482DDD8-616D-4C38-8C21-F825FE386945}" srcOrd="3" destOrd="0" presId="urn:microsoft.com/office/officeart/2005/8/layout/lProcess2"/>
    <dgm:cxn modelId="{2D5F112A-45B7-4CF9-876E-E3CEBBE22D1C}" type="presParOf" srcId="{F064B476-FFB0-47E4-80BB-C3EDA535D644}" destId="{8AD1102D-5C72-4844-AF9A-5275F5915B32}" srcOrd="4" destOrd="0" presId="urn:microsoft.com/office/officeart/2005/8/layout/lProcess2"/>
    <dgm:cxn modelId="{C31FB0B8-8043-44D7-B5D5-AF5B111D963E}" type="presParOf" srcId="{8AD1102D-5C72-4844-AF9A-5275F5915B32}" destId="{89A77BB0-C12E-48B5-BEE4-0BB03C487B5D}" srcOrd="0" destOrd="0" presId="urn:microsoft.com/office/officeart/2005/8/layout/lProcess2"/>
    <dgm:cxn modelId="{A6D99202-4E64-4E60-8B2A-575A70D04D29}" type="presParOf" srcId="{8AD1102D-5C72-4844-AF9A-5275F5915B32}" destId="{3CFA64D5-4D3C-46B4-95A7-AB12C829442A}" srcOrd="1" destOrd="0" presId="urn:microsoft.com/office/officeart/2005/8/layout/lProcess2"/>
    <dgm:cxn modelId="{59984462-DA92-4A83-9977-1CDA7AE62D47}" type="presParOf" srcId="{8AD1102D-5C72-4844-AF9A-5275F5915B32}" destId="{637EE02B-2238-4D8A-83DD-9C1F82595471}" srcOrd="2" destOrd="0" presId="urn:microsoft.com/office/officeart/2005/8/layout/lProcess2"/>
    <dgm:cxn modelId="{CF94BB2D-8947-411F-9C9E-FA260568263F}" type="presParOf" srcId="{637EE02B-2238-4D8A-83DD-9C1F82595471}" destId="{E82952E8-DFCE-4ED8-BE77-1B1E08B17676}" srcOrd="0" destOrd="0" presId="urn:microsoft.com/office/officeart/2005/8/layout/lProcess2"/>
    <dgm:cxn modelId="{7897E2F9-0B8F-42B9-BC54-27C7E6556375}" type="presParOf" srcId="{E82952E8-DFCE-4ED8-BE77-1B1E08B17676}" destId="{51E95CAF-91CB-4878-A8A0-2E701C07656C}" srcOrd="0" destOrd="0" presId="urn:microsoft.com/office/officeart/2005/8/layout/lProcess2"/>
    <dgm:cxn modelId="{7BBB07A9-9D8D-4EE0-A834-22D88C04D9F3}" type="presParOf" srcId="{E82952E8-DFCE-4ED8-BE77-1B1E08B17676}" destId="{3BB08F62-E437-4AF7-B8B1-75C7F1ADB117}" srcOrd="1" destOrd="0" presId="urn:microsoft.com/office/officeart/2005/8/layout/lProcess2"/>
    <dgm:cxn modelId="{2943DD8F-5C3F-4DEF-B05C-07A7F26E3404}" type="presParOf" srcId="{E82952E8-DFCE-4ED8-BE77-1B1E08B17676}" destId="{4F923B4C-CBE5-4F57-B0CD-D247A088AB8C}" srcOrd="2" destOrd="0" presId="urn:microsoft.com/office/officeart/2005/8/layout/lProcess2"/>
    <dgm:cxn modelId="{D78A99FA-6DE5-4E68-82AC-6545000B3831}" type="presParOf" srcId="{E82952E8-DFCE-4ED8-BE77-1B1E08B17676}" destId="{5384F569-8995-454E-A94F-C82631899BA9}" srcOrd="3" destOrd="0" presId="urn:microsoft.com/office/officeart/2005/8/layout/lProcess2"/>
    <dgm:cxn modelId="{E89A2D92-C2C0-4DE8-900B-15AEE7272C34}" type="presParOf" srcId="{E82952E8-DFCE-4ED8-BE77-1B1E08B17676}" destId="{F3FF7DF6-9AC7-425E-989E-FF02378EBF24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1F260-7780-4185-9018-D918BECE7A40}">
      <dsp:nvSpPr>
        <dsp:cNvPr id="0" name=""/>
        <dsp:cNvSpPr/>
      </dsp:nvSpPr>
      <dsp:spPr>
        <a:xfrm>
          <a:off x="1283" y="0"/>
          <a:ext cx="3337470" cy="4351338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SCENCE PREDICTION </a:t>
          </a:r>
        </a:p>
      </dsp:txBody>
      <dsp:txXfrm>
        <a:off x="1283" y="0"/>
        <a:ext cx="3337470" cy="1305401"/>
      </dsp:txXfrm>
    </dsp:sp>
    <dsp:sp modelId="{4EDA12B4-3AB2-42EC-8FBA-7D98018EED46}">
      <dsp:nvSpPr>
        <dsp:cNvPr id="0" name=""/>
        <dsp:cNvSpPr/>
      </dsp:nvSpPr>
      <dsp:spPr>
        <a:xfrm>
          <a:off x="335030" y="1305773"/>
          <a:ext cx="2669976" cy="8548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MobileNetV2</a:t>
          </a:r>
        </a:p>
      </dsp:txBody>
      <dsp:txXfrm>
        <a:off x="360068" y="1330811"/>
        <a:ext cx="2619900" cy="804787"/>
      </dsp:txXfrm>
    </dsp:sp>
    <dsp:sp modelId="{5DB8484D-7FFB-49A4-81BB-02D653527FBC}">
      <dsp:nvSpPr>
        <dsp:cNvPr id="0" name=""/>
        <dsp:cNvSpPr/>
      </dsp:nvSpPr>
      <dsp:spPr>
        <a:xfrm>
          <a:off x="335030" y="2292154"/>
          <a:ext cx="2669976" cy="8548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The model has been pre-trained on the ImageNet dataset and is used for object recognition.</a:t>
          </a:r>
        </a:p>
      </dsp:txBody>
      <dsp:txXfrm>
        <a:off x="360068" y="2317192"/>
        <a:ext cx="2619900" cy="804787"/>
      </dsp:txXfrm>
    </dsp:sp>
    <dsp:sp modelId="{E05770CB-148B-48BD-94BA-E648A4D78038}">
      <dsp:nvSpPr>
        <dsp:cNvPr id="0" name=""/>
        <dsp:cNvSpPr/>
      </dsp:nvSpPr>
      <dsp:spPr>
        <a:xfrm>
          <a:off x="335030" y="3278535"/>
          <a:ext cx="2669976" cy="8548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The model predicts and returns the scenes recognized in the image</a:t>
          </a:r>
        </a:p>
      </dsp:txBody>
      <dsp:txXfrm>
        <a:off x="360068" y="3303573"/>
        <a:ext cx="2619900" cy="804787"/>
      </dsp:txXfrm>
    </dsp:sp>
    <dsp:sp modelId="{63790486-D536-46F2-860F-891E302B0F42}">
      <dsp:nvSpPr>
        <dsp:cNvPr id="0" name=""/>
        <dsp:cNvSpPr/>
      </dsp:nvSpPr>
      <dsp:spPr>
        <a:xfrm>
          <a:off x="3589064" y="0"/>
          <a:ext cx="3337470" cy="4351338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LANGUAGE MODEL </a:t>
          </a:r>
        </a:p>
      </dsp:txBody>
      <dsp:txXfrm>
        <a:off x="3589064" y="0"/>
        <a:ext cx="3337470" cy="1305401"/>
      </dsp:txXfrm>
    </dsp:sp>
    <dsp:sp modelId="{1BE5B4F0-C182-4990-90F0-77DD43FFD0E9}">
      <dsp:nvSpPr>
        <dsp:cNvPr id="0" name=""/>
        <dsp:cNvSpPr/>
      </dsp:nvSpPr>
      <dsp:spPr>
        <a:xfrm>
          <a:off x="3922811" y="1305773"/>
          <a:ext cx="2669976" cy="8548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Chat GPT3</a:t>
          </a:r>
        </a:p>
      </dsp:txBody>
      <dsp:txXfrm>
        <a:off x="3947849" y="1330811"/>
        <a:ext cx="2619900" cy="804787"/>
      </dsp:txXfrm>
    </dsp:sp>
    <dsp:sp modelId="{ACDE367B-AD1E-48CE-BF61-5CE9EE7D84DB}">
      <dsp:nvSpPr>
        <dsp:cNvPr id="0" name=""/>
        <dsp:cNvSpPr/>
      </dsp:nvSpPr>
      <dsp:spPr>
        <a:xfrm>
          <a:off x="3922811" y="2292154"/>
          <a:ext cx="2669976" cy="8548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The tool then takes in the scene predicted and prompts Chat GPT- 3 to generate catchy and creative captions </a:t>
          </a:r>
        </a:p>
      </dsp:txBody>
      <dsp:txXfrm>
        <a:off x="3947849" y="2317192"/>
        <a:ext cx="2619900" cy="804787"/>
      </dsp:txXfrm>
    </dsp:sp>
    <dsp:sp modelId="{9D489857-DAAB-44B1-9C09-A6C3A4BA3E6D}">
      <dsp:nvSpPr>
        <dsp:cNvPr id="0" name=""/>
        <dsp:cNvSpPr/>
      </dsp:nvSpPr>
      <dsp:spPr>
        <a:xfrm>
          <a:off x="3922811" y="3278535"/>
          <a:ext cx="2669976" cy="8548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It returns the captions to display to the user. You can also specify to create hashtags along with captions</a:t>
          </a:r>
        </a:p>
      </dsp:txBody>
      <dsp:txXfrm>
        <a:off x="3947849" y="3303573"/>
        <a:ext cx="2619900" cy="804787"/>
      </dsp:txXfrm>
    </dsp:sp>
    <dsp:sp modelId="{89A77BB0-C12E-48B5-BEE4-0BB03C487B5D}">
      <dsp:nvSpPr>
        <dsp:cNvPr id="0" name=""/>
        <dsp:cNvSpPr/>
      </dsp:nvSpPr>
      <dsp:spPr>
        <a:xfrm>
          <a:off x="7176845" y="0"/>
          <a:ext cx="3337470" cy="4351338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INTERACTIVE USER INTERFACE </a:t>
          </a:r>
        </a:p>
      </dsp:txBody>
      <dsp:txXfrm>
        <a:off x="7176845" y="0"/>
        <a:ext cx="3337470" cy="1305401"/>
      </dsp:txXfrm>
    </dsp:sp>
    <dsp:sp modelId="{51E95CAF-91CB-4878-A8A0-2E701C07656C}">
      <dsp:nvSpPr>
        <dsp:cNvPr id="0" name=""/>
        <dsp:cNvSpPr/>
      </dsp:nvSpPr>
      <dsp:spPr>
        <a:xfrm>
          <a:off x="7510592" y="1305773"/>
          <a:ext cx="2669976" cy="8548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GUI</a:t>
          </a:r>
        </a:p>
      </dsp:txBody>
      <dsp:txXfrm>
        <a:off x="7535630" y="1330811"/>
        <a:ext cx="2619900" cy="804787"/>
      </dsp:txXfrm>
    </dsp:sp>
    <dsp:sp modelId="{4F923B4C-CBE5-4F57-B0CD-D247A088AB8C}">
      <dsp:nvSpPr>
        <dsp:cNvPr id="0" name=""/>
        <dsp:cNvSpPr/>
      </dsp:nvSpPr>
      <dsp:spPr>
        <a:xfrm>
          <a:off x="7510592" y="2292154"/>
          <a:ext cx="2669976" cy="8548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The UI has option to browse images, display image, and generate captions multiple times. </a:t>
          </a:r>
        </a:p>
      </dsp:txBody>
      <dsp:txXfrm>
        <a:off x="7535630" y="2317192"/>
        <a:ext cx="2619900" cy="804787"/>
      </dsp:txXfrm>
    </dsp:sp>
    <dsp:sp modelId="{F3FF7DF6-9AC7-425E-989E-FF02378EBF24}">
      <dsp:nvSpPr>
        <dsp:cNvPr id="0" name=""/>
        <dsp:cNvSpPr/>
      </dsp:nvSpPr>
      <dsp:spPr>
        <a:xfrm>
          <a:off x="7510592" y="3278535"/>
          <a:ext cx="2669976" cy="8548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It has the option to select tone of the caption to be generated such as Happy, Sad, Motivating ,etc. </a:t>
          </a:r>
        </a:p>
      </dsp:txBody>
      <dsp:txXfrm>
        <a:off x="7535630" y="3303573"/>
        <a:ext cx="2619900" cy="804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C486-B43D-E2B7-581E-1D82CEB44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4AA4A-5FBE-D2A9-D0FF-E8CF65DFF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35DD6-9C57-BB55-4B2A-EA53F42A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B53F-4801-4AA0-905C-1630341F7554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00134-5807-21B7-A40C-DFC22133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CC340-5A9B-A9DE-437A-07BB6B128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C5F1-F65B-4634-830E-263E9D822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93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0FFC-5B76-090F-41E3-5CBE1E09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746AF-F73E-D51F-D7E1-83A3327F7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BC4BC-49B1-243F-2CC3-8BC2ED77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B53F-4801-4AA0-905C-1630341F7554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F1602-F08B-436C-BE2C-558515DF3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AEEF0-F19B-F613-B6F8-3F359756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C5F1-F65B-4634-830E-263E9D822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44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426432-27CE-AC15-0865-1A5998E49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5EED9-C6DC-5C2C-942E-910165C04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3E476-0E28-AD28-1011-0EB9C2357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B53F-4801-4AA0-905C-1630341F7554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9D80D-171E-2DEA-A94F-060DC0DD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7F41C-ECDC-DE18-76D4-D58BA5CB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C5F1-F65B-4634-830E-263E9D822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94A8-0EF8-9842-624C-58C2BFB78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87DEA-4A24-EA0A-CA1F-5376E763B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15820-665A-C286-3EC8-7514F449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B53F-4801-4AA0-905C-1630341F7554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AC2B0-5690-8C01-442A-0861843F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1698B-0851-E1E3-96BE-A877224D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C5F1-F65B-4634-830E-263E9D822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23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F25E4-241E-2AAA-F1BA-4489FD43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BD674-4716-C41E-DCD3-4CCCB2362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6D9BE-081C-7A4F-055D-452B179CF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B53F-4801-4AA0-905C-1630341F7554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5D9EA-B30A-ED2D-9995-14F4C1CB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8981A-CA64-EF2A-06A6-8BB2F09C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C5F1-F65B-4634-830E-263E9D822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11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A842-B8E4-A525-4099-AF7CAB6A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B5C66-E237-7283-B8FA-17ACBCE0E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D6FC3-052C-7B44-DE0F-DAF53CAFD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8A593-7D27-7414-F8C0-651F563E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B53F-4801-4AA0-905C-1630341F7554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07A62-2F92-F0BB-3E17-E378F2D79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E83DC-906F-81FE-2FEB-EBA85AE3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C5F1-F65B-4634-830E-263E9D822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66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C107-50A1-8051-90B2-697830E2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258AE-2D03-3134-BF41-B58C4BE01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5BC83-2D94-7133-4A83-87BB4600B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49F56-7F14-1FCD-0F45-0081AD6D1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FAF0A-4DA5-D9A5-6DBC-C1D44418F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11DF52-7401-198E-A08F-9C23E3EF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B53F-4801-4AA0-905C-1630341F7554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65D63-089D-1537-D761-D5EEC7B2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69C349-950C-635A-7C56-D98A54EC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C5F1-F65B-4634-830E-263E9D822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63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859CE-684A-2E5E-2F26-342FFCB7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D32895-E46F-7823-2FF4-1C96B614D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B53F-4801-4AA0-905C-1630341F7554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B461F-298B-ED6E-FF15-6116CE8A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A7666-A536-8703-B06A-DB31C2DE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C5F1-F65B-4634-830E-263E9D822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99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538A0A-1F3E-84CB-7C90-AC495C4C8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B53F-4801-4AA0-905C-1630341F7554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DBD5A-21E0-4B04-4355-598512F17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D0BDE-AE15-8D35-2B96-6E535ADFF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C5F1-F65B-4634-830E-263E9D822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90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00E5-2452-F9DB-57C7-FE200A5C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B118A-6264-7FE8-EFDC-DBA401F27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24C59-3F77-F804-9B2D-1A3EF8FBF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67634-DA3C-7FC5-827E-FF87F232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B53F-4801-4AA0-905C-1630341F7554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61BD6-F00D-34AE-353D-6219DC0C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6652E-BC31-42E6-A023-D6E2C1DC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C5F1-F65B-4634-830E-263E9D822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81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E930-DD02-9575-92CA-1A68B65F9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AFCB2F-4988-B7BC-5829-2A69AEE42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A547F-7A89-7E0C-3D54-532A5F435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9D15D-F9E0-F7F3-BAED-37B2E1EFC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B53F-4801-4AA0-905C-1630341F7554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DDDF-B68E-14E3-05C9-FF1634A6C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49F4A-A152-4B99-34FE-BCF88EB7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C5F1-F65B-4634-830E-263E9D822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76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7297C4-64B3-7391-5B48-9F8AEFD7E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FB510-CC07-AF1C-2F05-676986976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8CA71-D495-F563-1ACF-1FC404D78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AB53F-4801-4AA0-905C-1630341F7554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22952-9AF1-498F-1353-750F43F1A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8007C-4E4B-11D0-13EC-DC2B8BC1F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AC5F1-F65B-4634-830E-263E9D822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86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B1030AB-187E-49AF-26C7-F6C657B3C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IN" sz="8000" b="1"/>
              <a:t>VisualVoice: CaptivateAI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FBA7E57-2679-C864-90CD-1F6465583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0" y="4619624"/>
            <a:ext cx="5708903" cy="1038225"/>
          </a:xfrm>
        </p:spPr>
        <p:txBody>
          <a:bodyPr>
            <a:normAutofit/>
          </a:bodyPr>
          <a:lstStyle/>
          <a:p>
            <a:pPr algn="r"/>
            <a:r>
              <a:rPr lang="en-IN" sz="2200" b="1" dirty="0"/>
              <a:t>AI Tool to generate catchy captions based on user provided images </a:t>
            </a:r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A6A21A-55BA-F061-8BF9-19A047524F58}"/>
              </a:ext>
            </a:extLst>
          </p:cNvPr>
          <p:cNvSpPr txBox="1"/>
          <p:nvPr/>
        </p:nvSpPr>
        <p:spPr>
          <a:xfrm>
            <a:off x="3048778" y="32443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/>
              <a:t>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48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BDEAC-6DCC-3323-786E-3A9A21D1A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IN" sz="5400"/>
              <a:t>TASK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2A05-677C-5D1E-B0B9-A32492952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IN" sz="2200"/>
              <a:t>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Create an AI tool that creates captions based on the image provided by the user. Should also have the option to generate multiple captions based on the image.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Provide an interface where the user can come and upload images and get AI generated captions. 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Captions should be catchy, exciting, innovative, captivating, creative and engaging instead of just a description of the picture.</a:t>
            </a:r>
            <a:endParaRPr lang="en-I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80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FADB-C9A7-864A-E1C9-EDC04C1A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MY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349BAE-1D2E-D97E-E224-84DB28F923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390225"/>
              </p:ext>
            </p:extLst>
          </p:nvPr>
        </p:nvGraphicFramePr>
        <p:xfrm>
          <a:off x="838200" y="179763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661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A3E59-66C6-4700-EC65-60E2FBCC5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722B2D3-C3A1-8D49-B5A8-BAD35F8B8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0" r="8099" b="7942"/>
          <a:stretch/>
        </p:blipFill>
        <p:spPr>
          <a:xfrm>
            <a:off x="3514725" y="459341"/>
            <a:ext cx="8568438" cy="546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1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FAB8-8709-BF69-D1E8-90E79E8D5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800" dirty="0"/>
              <a:t>In case of Text in image, I have used EASYOCR to recognize the text and generate caption based on it.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331F8B-AF82-C45B-32FB-9A48B57CB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5"/>
          <a:stretch/>
        </p:blipFill>
        <p:spPr>
          <a:xfrm>
            <a:off x="1661478" y="1536376"/>
            <a:ext cx="8869044" cy="4743126"/>
          </a:xfrm>
        </p:spPr>
      </p:pic>
    </p:spTree>
    <p:extLst>
      <p:ext uri="{BB962C8B-B14F-4D97-AF65-F5344CB8AC3E}">
        <p14:creationId xmlns:p14="http://schemas.microsoft.com/office/powerpoint/2010/main" val="2964411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230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VisualVoice: CaptivateAI</vt:lpstr>
      <vt:lpstr>TASK</vt:lpstr>
      <vt:lpstr>MY APPROACH</vt:lpstr>
      <vt:lpstr>RESULT</vt:lpstr>
      <vt:lpstr>In case of Text in image, I have used EASYOCR to recognize the text and generate caption based on it.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VisualVoice: CaptivateAI</dc:title>
  <dc:creator>Simra Nazim</dc:creator>
  <cp:lastModifiedBy>Simra Nazim</cp:lastModifiedBy>
  <cp:revision>1</cp:revision>
  <dcterms:created xsi:type="dcterms:W3CDTF">2023-05-18T09:29:50Z</dcterms:created>
  <dcterms:modified xsi:type="dcterms:W3CDTF">2023-05-18T11:48:26Z</dcterms:modified>
</cp:coreProperties>
</file>