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9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435" y="2130425"/>
            <a:ext cx="7772400" cy="1470025"/>
          </a:xfrm>
        </p:spPr>
        <p:txBody>
          <a:bodyPr>
            <a:noAutofit/>
          </a:bodyPr>
          <a:lstStyle/>
          <a:p>
            <a:r>
              <a:rPr sz="3600"/>
              <a:t>P</a:t>
            </a:r>
            <a:r>
              <a:rPr lang="en-US" sz="3600"/>
              <a:t>ARTICLE SWARM OPTIMIZATION</a:t>
            </a:r>
            <a:r>
              <a:rPr sz="3600"/>
              <a:t>(PSO)</a:t>
            </a:r>
            <a:endParaRPr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0450"/>
            <a:ext cx="7815580" cy="1156970"/>
          </a:xfrm>
        </p:spPr>
        <p:txBody>
          <a:bodyPr/>
          <a:lstStyle/>
          <a:p>
            <a:r>
              <a:rPr u="sng"/>
              <a:t>A Key Component in Image Encryption</a:t>
            </a:r>
            <a:endParaRPr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Particle Swarm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Introduced by Russell Eberhart and James Kennedy in 1995, inspired by swarm behavior.</a:t>
            </a:r>
          </a:p>
          <a:p>
            <a:r>
              <a:t>- Population-based optimization algorithm used for solving complex problems.</a:t>
            </a:r>
          </a:p>
          <a:p>
            <a:r>
              <a:t>- Iteratively improves solutions based on social interactions among particles.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PSO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3140"/>
          </a:xfrm>
        </p:spPr>
        <p:txBody>
          <a:bodyPr>
            <a:noAutofit/>
          </a:bodyPr>
          <a:lstStyle/>
          <a:p>
            <a:r>
              <a:rPr sz="2600"/>
              <a:t>Initialize a population of particles (solutions) with random positions and velocities.</a:t>
            </a:r>
            <a:endParaRPr sz="2600"/>
          </a:p>
          <a:p>
            <a:r>
              <a:rPr sz="2600"/>
              <a:t>Each particle evaluates its fitness using a defined function.</a:t>
            </a:r>
            <a:endParaRPr sz="2600"/>
          </a:p>
          <a:p>
            <a:r>
              <a:rPr sz="2600"/>
              <a:t>Particles update their best position (pbest) and share the best solution (gbest).</a:t>
            </a:r>
            <a:endParaRPr sz="2600"/>
          </a:p>
          <a:p>
            <a:r>
              <a:rPr sz="2600"/>
              <a:t>Update velocity and position using:</a:t>
            </a:r>
            <a:endParaRPr sz="2600"/>
          </a:p>
          <a:p>
            <a:endParaRPr sz="2600"/>
          </a:p>
          <a:p>
            <a:r>
              <a:rPr sz="2600"/>
              <a:t>v(k+1) = v(k) + c1 * r1 * (pbest - p(k)) + c2 * r2 * (gbest - p(k))</a:t>
            </a:r>
            <a:endParaRPr sz="2600"/>
          </a:p>
          <a:p>
            <a:r>
              <a:rPr sz="2600"/>
              <a:t>   p(k+1) = p(k) + v(k+1)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Parameters in PSO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t>- Particle’s position (p): Represents a potential solution.</a:t>
            </a:r>
          </a:p>
          <a:p>
            <a:r>
              <a:t>- Particle’s velocity (v): Controls movement in search space.</a:t>
            </a:r>
          </a:p>
          <a:p>
            <a:r>
              <a:t>- Personal best (pbest): Best solution a particle has found so far.</a:t>
            </a:r>
          </a:p>
          <a:p>
            <a:r>
              <a:t>- Global best (gbest): Best solution found by any particle.</a:t>
            </a:r>
          </a:p>
          <a:p>
            <a:r>
              <a:t>- Cognitive factor (c1) &amp; Social factor (c2): Influence of personal vs. group knowledge.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PSO in Image Encryption?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Optimizes encryption quality by reducing correlation between image pixels.</a:t>
            </a:r>
          </a:p>
          <a:p>
            <a:r>
              <a:t>- Enhances randomness in encrypted images, making them more secure.</a:t>
            </a:r>
          </a:p>
          <a:p>
            <a:r>
              <a:t>- Speeds up computation compared to brute-force approaches.</a:t>
            </a:r>
          </a:p>
          <a:p>
            <a:r>
              <a:t>- Works well with chaotic maps, improving confusion and diffusion properties.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PSO-Based Image Encryption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Encrypted images are initially generated using Chaotic Logistic Map.</a:t>
            </a:r>
          </a:p>
          <a:p>
            <a:r>
              <a:t>- These encrypted images serve as particles in the PSO algorithm.</a:t>
            </a:r>
          </a:p>
          <a:p>
            <a:r>
              <a:t>- Fitness function measures correlation between adjacent pixels.</a:t>
            </a:r>
          </a:p>
          <a:p>
            <a:r>
              <a:t>- PSO optimizes encryption by minimizing correlation, resulting in highly secure images.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PSO is a powerful optimization algorithm inspired by nature.</a:t>
            </a:r>
          </a:p>
          <a:p>
            <a:r>
              <a:t>- Enhances image encryption by optimizing pixel correlation.</a:t>
            </a:r>
          </a:p>
          <a:p>
            <a:r>
              <a:t>- Combined with chaotic maps, it provides high security and efficiency.</a:t>
            </a:r>
          </a:p>
          <a:p>
            <a:r>
              <a:t>- Widely used in cryptography, AI, and engineering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1971</Words>
  <Application>WPS Presentation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Particle Swarm Optimization (PSO)</vt:lpstr>
      <vt:lpstr>Introduction to Particle Swarm Optimization</vt:lpstr>
      <vt:lpstr>How PSO Works?</vt:lpstr>
      <vt:lpstr>Parameters in PSO</vt:lpstr>
      <vt:lpstr>Why Use PSO in Image Encryption?</vt:lpstr>
      <vt:lpstr>PSO-Based Image Encryption Approach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196_SHREYANSH</cp:lastModifiedBy>
  <cp:revision>2</cp:revision>
  <dcterms:created xsi:type="dcterms:W3CDTF">2013-01-27T09:14:00Z</dcterms:created>
  <dcterms:modified xsi:type="dcterms:W3CDTF">2025-02-08T07:15:14Z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13FE20E9DAA04A578239870638B1276E_12</vt:lpwstr>
  </property>
  <property fmtid="{D5CDD505-2E9C-101B-9397-08002B2CF9AE}" pid="3" name="KSOProductBuildVer">
    <vt:lpwstr>1033-12.2.0.19805</vt:lpwstr>
  </property>
</Properties>
</file>