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4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3E"/>
    <a:srgbClr val="9A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b="1" cap="none" baseline="0"/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1" cap="none"/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First</a:t>
            </a:r>
            <a:r>
              <a:rPr lang="pt-BR" dirty="0" smtClean="0"/>
              <a:t> </a:t>
            </a:r>
            <a:r>
              <a:rPr lang="pt-BR" dirty="0" err="1" smtClean="0"/>
              <a:t>simulations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SHARC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Simulator for use in                             </a:t>
            </a:r>
            <a:r>
              <a:rPr lang="pt-BR" dirty="0" err="1" smtClean="0"/>
              <a:t>SHARing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Compatibility</a:t>
            </a:r>
            <a:r>
              <a:rPr lang="pt-BR" dirty="0" smtClean="0"/>
              <a:t> </a:t>
            </a:r>
            <a:r>
              <a:rPr lang="pt-BR" dirty="0" err="1" smtClean="0"/>
              <a:t>studies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wireless communication systems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802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SHARC </a:t>
            </a:r>
            <a:r>
              <a:rPr lang="pt-BR" dirty="0" err="1" smtClean="0"/>
              <a:t>main</a:t>
            </a:r>
            <a:r>
              <a:rPr lang="pt-BR" dirty="0" smtClean="0"/>
              <a:t> </a:t>
            </a:r>
            <a:r>
              <a:rPr lang="pt-BR" dirty="0" err="1" smtClean="0"/>
              <a:t>window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959" y="1700808"/>
            <a:ext cx="6353175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o explicativo retangular 3"/>
          <p:cNvSpPr/>
          <p:nvPr/>
        </p:nvSpPr>
        <p:spPr>
          <a:xfrm>
            <a:off x="1835696" y="3140968"/>
            <a:ext cx="3240360" cy="1440160"/>
          </a:xfrm>
          <a:prstGeom prst="wedgeRectCallout">
            <a:avLst>
              <a:gd name="adj1" fmla="val -28935"/>
              <a:gd name="adj2" fmla="val -113144"/>
            </a:avLst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Start </a:t>
            </a:r>
            <a:r>
              <a:rPr lang="pt-BR" dirty="0" err="1" smtClean="0">
                <a:solidFill>
                  <a:schemeClr val="tx1"/>
                </a:solidFill>
              </a:rPr>
              <a:t>simulation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by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clicking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this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button</a:t>
            </a:r>
            <a:r>
              <a:rPr lang="pt-BR" dirty="0" smtClean="0">
                <a:solidFill>
                  <a:schemeClr val="tx1"/>
                </a:solidFill>
              </a:rPr>
              <a:t>. </a:t>
            </a:r>
            <a:r>
              <a:rPr lang="pt-BR" dirty="0" err="1" smtClean="0">
                <a:solidFill>
                  <a:schemeClr val="tx1"/>
                </a:solidFill>
              </a:rPr>
              <a:t>Parameters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can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be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found</a:t>
            </a:r>
            <a:r>
              <a:rPr lang="pt-BR" dirty="0" smtClean="0">
                <a:solidFill>
                  <a:schemeClr val="tx1"/>
                </a:solidFill>
              </a:rPr>
              <a:t> in 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parameters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directory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09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Parameters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33" r="2833" b="14238"/>
          <a:stretch/>
        </p:blipFill>
        <p:spPr bwMode="auto">
          <a:xfrm>
            <a:off x="2128724" y="1509698"/>
            <a:ext cx="4387492" cy="5231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323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SHARC </a:t>
            </a:r>
            <a:r>
              <a:rPr lang="pt-BR" dirty="0" err="1" smtClean="0"/>
              <a:t>main</a:t>
            </a:r>
            <a:r>
              <a:rPr lang="pt-BR" dirty="0" smtClean="0"/>
              <a:t> </a:t>
            </a:r>
            <a:r>
              <a:rPr lang="pt-BR" dirty="0" err="1" smtClean="0"/>
              <a:t>window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721" y="1700807"/>
            <a:ext cx="6343650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o explicativo retangular 6"/>
          <p:cNvSpPr/>
          <p:nvPr/>
        </p:nvSpPr>
        <p:spPr>
          <a:xfrm>
            <a:off x="3995936" y="3140968"/>
            <a:ext cx="3240360" cy="1440160"/>
          </a:xfrm>
          <a:prstGeom prst="wedgeRectCallout">
            <a:avLst>
              <a:gd name="adj1" fmla="val -28935"/>
              <a:gd name="adj2" fmla="val -113144"/>
            </a:avLst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Click </a:t>
            </a:r>
            <a:r>
              <a:rPr lang="pt-BR" dirty="0" err="1" smtClean="0">
                <a:solidFill>
                  <a:schemeClr val="tx1"/>
                </a:solidFill>
              </a:rPr>
              <a:t>this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button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to</a:t>
            </a:r>
            <a:r>
              <a:rPr lang="pt-BR" dirty="0" smtClean="0">
                <a:solidFill>
                  <a:schemeClr val="tx1"/>
                </a:solidFill>
              </a:rPr>
              <a:t> display </a:t>
            </a:r>
            <a:r>
              <a:rPr lang="pt-BR" dirty="0" err="1" smtClean="0">
                <a:solidFill>
                  <a:schemeClr val="tx1"/>
                </a:solidFill>
              </a:rPr>
              <a:t>results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16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3572049"/>
            <a:ext cx="4256887" cy="31767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92387"/>
            <a:ext cx="4256886" cy="31767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406" y="392387"/>
            <a:ext cx="4251623" cy="31727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404" y="3575977"/>
            <a:ext cx="4251623" cy="31727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tângulo 8"/>
          <p:cNvSpPr/>
          <p:nvPr/>
        </p:nvSpPr>
        <p:spPr>
          <a:xfrm>
            <a:off x="3500294" y="3356992"/>
            <a:ext cx="2016224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EXAMPLE</a:t>
            </a:r>
            <a:endParaRPr lang="pt-BR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93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Simulation</a:t>
            </a:r>
            <a:r>
              <a:rPr lang="pt-BR" dirty="0" smtClean="0"/>
              <a:t> </a:t>
            </a:r>
            <a:r>
              <a:rPr lang="pt-BR" dirty="0" err="1" smtClean="0"/>
              <a:t>assumptions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IMT </a:t>
            </a:r>
            <a:r>
              <a:rPr lang="pt-BR" dirty="0" err="1" smtClean="0"/>
              <a:t>downlink</a:t>
            </a:r>
            <a:r>
              <a:rPr lang="pt-BR" dirty="0" smtClean="0"/>
              <a:t> </a:t>
            </a:r>
            <a:r>
              <a:rPr lang="pt-BR" dirty="0" err="1" smtClean="0"/>
              <a:t>only</a:t>
            </a:r>
            <a:endParaRPr lang="pt-BR" dirty="0" smtClean="0"/>
          </a:p>
          <a:p>
            <a:r>
              <a:rPr lang="pt-BR" dirty="0" err="1" smtClean="0"/>
              <a:t>Intra-system</a:t>
            </a:r>
            <a:r>
              <a:rPr lang="pt-BR" dirty="0" smtClean="0"/>
              <a:t> </a:t>
            </a:r>
            <a:r>
              <a:rPr lang="pt-BR" dirty="0" err="1" smtClean="0"/>
              <a:t>interference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taken</a:t>
            </a:r>
            <a:r>
              <a:rPr lang="pt-BR" dirty="0" smtClean="0"/>
              <a:t> </a:t>
            </a:r>
            <a:r>
              <a:rPr lang="pt-BR" dirty="0" err="1" smtClean="0"/>
              <a:t>into</a:t>
            </a:r>
            <a:r>
              <a:rPr lang="pt-BR" dirty="0" smtClean="0"/>
              <a:t> </a:t>
            </a:r>
            <a:r>
              <a:rPr lang="pt-BR" dirty="0" err="1" smtClean="0"/>
              <a:t>account</a:t>
            </a:r>
            <a:endParaRPr lang="pt-BR" dirty="0" smtClean="0"/>
          </a:p>
          <a:p>
            <a:r>
              <a:rPr lang="pt-BR" dirty="0" smtClean="0"/>
              <a:t>No </a:t>
            </a:r>
            <a:r>
              <a:rPr lang="pt-BR" dirty="0" err="1" smtClean="0"/>
              <a:t>interference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 err="1" smtClean="0"/>
              <a:t>external</a:t>
            </a:r>
            <a:r>
              <a:rPr lang="pt-BR" dirty="0" smtClean="0"/>
              <a:t> </a:t>
            </a:r>
            <a:r>
              <a:rPr lang="pt-BR" dirty="0" err="1" smtClean="0"/>
              <a:t>sources</a:t>
            </a:r>
            <a:endParaRPr lang="pt-BR" dirty="0" smtClean="0"/>
          </a:p>
          <a:p>
            <a:r>
              <a:rPr lang="pt-BR" dirty="0" err="1" smtClean="0"/>
              <a:t>Omnidirectional</a:t>
            </a:r>
            <a:r>
              <a:rPr lang="pt-BR" dirty="0" smtClean="0"/>
              <a:t> </a:t>
            </a:r>
            <a:r>
              <a:rPr lang="pt-BR" dirty="0" err="1" smtClean="0"/>
              <a:t>antennas</a:t>
            </a:r>
            <a:endParaRPr lang="pt-BR" dirty="0" smtClean="0"/>
          </a:p>
          <a:p>
            <a:r>
              <a:rPr lang="pt-BR" dirty="0" smtClean="0"/>
              <a:t>No </a:t>
            </a:r>
            <a:r>
              <a:rPr lang="pt-BR" dirty="0" err="1" smtClean="0"/>
              <a:t>power</a:t>
            </a:r>
            <a:r>
              <a:rPr lang="pt-BR" dirty="0" smtClean="0"/>
              <a:t> </a:t>
            </a:r>
            <a:r>
              <a:rPr lang="pt-BR" dirty="0" err="1" smtClean="0"/>
              <a:t>control</a:t>
            </a:r>
            <a:endParaRPr lang="pt-BR" dirty="0" smtClean="0"/>
          </a:p>
          <a:p>
            <a:r>
              <a:rPr lang="pt-BR" dirty="0" err="1" smtClean="0"/>
              <a:t>Scheduler</a:t>
            </a:r>
            <a:r>
              <a:rPr lang="pt-BR" dirty="0" smtClean="0"/>
              <a:t> </a:t>
            </a:r>
            <a:r>
              <a:rPr lang="pt-BR" dirty="0" err="1" smtClean="0"/>
              <a:t>equaly</a:t>
            </a:r>
            <a:r>
              <a:rPr lang="pt-BR" dirty="0" smtClean="0"/>
              <a:t> divides </a:t>
            </a:r>
            <a:r>
              <a:rPr lang="pt-BR" dirty="0" err="1" smtClean="0"/>
              <a:t>resources</a:t>
            </a:r>
            <a:r>
              <a:rPr lang="pt-BR" dirty="0" smtClean="0"/>
              <a:t> </a:t>
            </a:r>
            <a:r>
              <a:rPr lang="pt-BR" dirty="0" err="1" smtClean="0"/>
              <a:t>among</a:t>
            </a:r>
            <a:r>
              <a:rPr lang="pt-BR" dirty="0" smtClean="0"/>
              <a:t> </a:t>
            </a:r>
            <a:r>
              <a:rPr lang="pt-BR" dirty="0" err="1" smtClean="0"/>
              <a:t>UE’s</a:t>
            </a:r>
            <a:endParaRPr lang="pt-BR" dirty="0" smtClean="0"/>
          </a:p>
          <a:p>
            <a:r>
              <a:rPr lang="pt-BR" dirty="0" err="1" smtClean="0"/>
              <a:t>Free</a:t>
            </a:r>
            <a:r>
              <a:rPr lang="pt-BR" dirty="0" smtClean="0"/>
              <a:t> </a:t>
            </a:r>
            <a:r>
              <a:rPr lang="pt-BR" dirty="0" err="1" smtClean="0"/>
              <a:t>space</a:t>
            </a:r>
            <a:r>
              <a:rPr lang="pt-BR" dirty="0" smtClean="0"/>
              <a:t> </a:t>
            </a:r>
            <a:r>
              <a:rPr lang="pt-BR" dirty="0" err="1" smtClean="0"/>
              <a:t>propagation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endParaRPr lang="pt-BR" dirty="0" smtClean="0"/>
          </a:p>
          <a:p>
            <a:r>
              <a:rPr lang="pt-BR" dirty="0" smtClean="0"/>
              <a:t>UE </a:t>
            </a:r>
            <a:r>
              <a:rPr lang="pt-BR" dirty="0" err="1" smtClean="0"/>
              <a:t>randomly</a:t>
            </a:r>
            <a:r>
              <a:rPr lang="pt-BR" dirty="0" smtClean="0"/>
              <a:t> </a:t>
            </a:r>
            <a:r>
              <a:rPr lang="pt-BR" dirty="0" err="1" smtClean="0"/>
              <a:t>generated</a:t>
            </a:r>
            <a:r>
              <a:rPr lang="pt-BR" dirty="0" smtClean="0"/>
              <a:t> in </a:t>
            </a:r>
            <a:r>
              <a:rPr lang="pt-BR" dirty="0" err="1" smtClean="0"/>
              <a:t>simulation</a:t>
            </a:r>
            <a:r>
              <a:rPr lang="pt-BR" dirty="0" smtClean="0"/>
              <a:t> </a:t>
            </a:r>
            <a:r>
              <a:rPr lang="pt-BR" dirty="0" err="1" smtClean="0"/>
              <a:t>scenario</a:t>
            </a:r>
            <a:endParaRPr lang="pt-BR" dirty="0" smtClean="0"/>
          </a:p>
          <a:p>
            <a:pPr lvl="1"/>
            <a:r>
              <a:rPr lang="pt-BR" dirty="0" err="1" smtClean="0"/>
              <a:t>All</a:t>
            </a:r>
            <a:r>
              <a:rPr lang="pt-BR" dirty="0" smtClean="0"/>
              <a:t> </a:t>
            </a:r>
            <a:r>
              <a:rPr lang="pt-BR" dirty="0" err="1" smtClean="0"/>
              <a:t>generated</a:t>
            </a:r>
            <a:r>
              <a:rPr lang="pt-BR" dirty="0" smtClean="0"/>
              <a:t> </a:t>
            </a:r>
            <a:r>
              <a:rPr lang="pt-BR" dirty="0" err="1" smtClean="0"/>
              <a:t>EU’s</a:t>
            </a:r>
            <a:r>
              <a:rPr lang="pt-BR" dirty="0" smtClean="0"/>
              <a:t> are “</a:t>
            </a:r>
            <a:r>
              <a:rPr lang="pt-BR" dirty="0" err="1" smtClean="0"/>
              <a:t>chosen</a:t>
            </a:r>
            <a:r>
              <a:rPr lang="pt-BR" dirty="0" smtClean="0"/>
              <a:t>” (</a:t>
            </a:r>
            <a:r>
              <a:rPr lang="pt-BR" dirty="0" err="1" smtClean="0"/>
              <a:t>step</a:t>
            </a:r>
            <a:r>
              <a:rPr lang="pt-BR" dirty="0" smtClean="0"/>
              <a:t> 1.d)</a:t>
            </a:r>
          </a:p>
          <a:p>
            <a:r>
              <a:rPr lang="pt-BR" dirty="0" smtClean="0"/>
              <a:t>No base </a:t>
            </a:r>
            <a:r>
              <a:rPr lang="pt-BR" dirty="0" err="1" smtClean="0"/>
              <a:t>station</a:t>
            </a:r>
            <a:r>
              <a:rPr lang="pt-BR" dirty="0" smtClean="0"/>
              <a:t> </a:t>
            </a:r>
            <a:r>
              <a:rPr lang="pt-BR" dirty="0" err="1" smtClean="0"/>
              <a:t>activity</a:t>
            </a:r>
            <a:r>
              <a:rPr lang="pt-BR" dirty="0" smtClean="0"/>
              <a:t> </a:t>
            </a:r>
            <a:r>
              <a:rPr lang="pt-BR" dirty="0" err="1" smtClean="0"/>
              <a:t>factor</a:t>
            </a:r>
            <a:endParaRPr lang="pt-BR" dirty="0" smtClean="0"/>
          </a:p>
          <a:p>
            <a:r>
              <a:rPr lang="pt-BR" dirty="0" err="1" smtClean="0"/>
              <a:t>Macrocell</a:t>
            </a:r>
            <a:r>
              <a:rPr lang="pt-BR" dirty="0" smtClean="0"/>
              <a:t> network </a:t>
            </a:r>
            <a:r>
              <a:rPr lang="pt-BR" dirty="0" err="1" smtClean="0"/>
              <a:t>topology</a:t>
            </a:r>
            <a:r>
              <a:rPr lang="pt-BR" dirty="0" smtClean="0"/>
              <a:t> </a:t>
            </a:r>
            <a:r>
              <a:rPr lang="pt-BR" dirty="0" err="1" smtClean="0"/>
              <a:t>without</a:t>
            </a:r>
            <a:r>
              <a:rPr lang="pt-BR" dirty="0" smtClean="0"/>
              <a:t> </a:t>
            </a:r>
            <a:r>
              <a:rPr lang="pt-BR" dirty="0" err="1" smtClean="0"/>
              <a:t>wrap</a:t>
            </a:r>
            <a:r>
              <a:rPr lang="pt-BR" dirty="0" smtClean="0"/>
              <a:t> </a:t>
            </a:r>
            <a:r>
              <a:rPr lang="pt-BR" dirty="0" err="1" smtClean="0"/>
              <a:t>around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721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094" y="1356496"/>
            <a:ext cx="2520280" cy="49005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IMT </a:t>
            </a:r>
            <a:r>
              <a:rPr lang="pt-BR" dirty="0" err="1" smtClean="0"/>
              <a:t>downlink</a:t>
            </a:r>
            <a:r>
              <a:rPr lang="pt-BR" dirty="0" smtClean="0"/>
              <a:t> </a:t>
            </a:r>
            <a:r>
              <a:rPr lang="pt-BR" dirty="0" err="1" smtClean="0"/>
              <a:t>simulation</a:t>
            </a:r>
            <a:r>
              <a:rPr lang="pt-BR" dirty="0" smtClean="0"/>
              <a:t> </a:t>
            </a:r>
            <a:r>
              <a:rPr lang="pt-BR" dirty="0" err="1" smtClean="0"/>
              <a:t>method</a:t>
            </a:r>
            <a:endParaRPr lang="pt-BR" dirty="0"/>
          </a:p>
        </p:txBody>
      </p:sp>
      <p:pic>
        <p:nvPicPr>
          <p:cNvPr id="4" name="Picture 90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27644"/>
            <a:ext cx="3960440" cy="5507972"/>
          </a:xfrm>
          <a:prstGeom prst="rect">
            <a:avLst/>
          </a:prstGeom>
          <a:noFill/>
        </p:spPr>
      </p:pic>
      <p:cxnSp>
        <p:nvCxnSpPr>
          <p:cNvPr id="7" name="Conector de seta reta 6"/>
          <p:cNvCxnSpPr/>
          <p:nvPr/>
        </p:nvCxnSpPr>
        <p:spPr>
          <a:xfrm>
            <a:off x="2483768" y="1844824"/>
            <a:ext cx="3672408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2411760" y="2204864"/>
            <a:ext cx="3960440" cy="25202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691680" y="4221088"/>
            <a:ext cx="4680520" cy="50405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1691680" y="4365104"/>
            <a:ext cx="4680520" cy="28803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6090094" y="6453336"/>
            <a:ext cx="252028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classes </a:t>
            </a:r>
            <a:r>
              <a:rPr lang="pt-BR" b="1" dirty="0" err="1" smtClean="0">
                <a:solidFill>
                  <a:srgbClr val="FF0000"/>
                </a:solidFill>
              </a:rPr>
              <a:t>to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</a:rPr>
              <a:t>be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</a:rPr>
              <a:t>created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>
            <a:off x="1691680" y="5057564"/>
            <a:ext cx="4392488" cy="158043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1691680" y="4365104"/>
            <a:ext cx="468052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 flipV="1">
            <a:off x="1691680" y="4365104"/>
            <a:ext cx="4680520" cy="14826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2411760" y="3068960"/>
            <a:ext cx="3960440" cy="16561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 flipV="1">
            <a:off x="3707904" y="4149080"/>
            <a:ext cx="2664296" cy="216024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06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Testing</a:t>
            </a:r>
            <a:r>
              <a:rPr lang="pt-BR" dirty="0"/>
              <a:t> a </a:t>
            </a:r>
            <a:r>
              <a:rPr lang="pt-BR" dirty="0" err="1"/>
              <a:t>simulation</a:t>
            </a:r>
            <a:r>
              <a:rPr lang="pt-BR" dirty="0"/>
              <a:t> snapshot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Unit </a:t>
            </a:r>
            <a:r>
              <a:rPr lang="pt-BR" dirty="0" err="1" smtClean="0"/>
              <a:t>tests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SimulationDownlink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create</a:t>
            </a:r>
            <a:r>
              <a:rPr lang="pt-BR" dirty="0" smtClean="0"/>
              <a:t> </a:t>
            </a:r>
            <a:r>
              <a:rPr lang="pt-BR" dirty="0" err="1" smtClean="0"/>
              <a:t>simulation</a:t>
            </a:r>
            <a:r>
              <a:rPr lang="pt-BR" dirty="0" smtClean="0"/>
              <a:t> snapshots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"/>
          <a:stretch/>
        </p:blipFill>
        <p:spPr bwMode="auto">
          <a:xfrm>
            <a:off x="1835696" y="2645055"/>
            <a:ext cx="5084705" cy="360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521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7738</TotalTime>
  <Words>124</Words>
  <Application>Microsoft Office PowerPoint</Application>
  <PresentationFormat>Apresentação na tela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Brilho</vt:lpstr>
      <vt:lpstr>First simulations with SHARC</vt:lpstr>
      <vt:lpstr>SHARC main window</vt:lpstr>
      <vt:lpstr>Parameters</vt:lpstr>
      <vt:lpstr>SHARC main window</vt:lpstr>
      <vt:lpstr>Apresentação do PowerPoint</vt:lpstr>
      <vt:lpstr>Simulation assumptions</vt:lpstr>
      <vt:lpstr>IMT downlink simulation method</vt:lpstr>
      <vt:lpstr>Testing a simulation snapshot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Edgar Barbosa de Souza</dc:creator>
  <cp:lastModifiedBy>Edgar Barbosa de Souza</cp:lastModifiedBy>
  <cp:revision>185</cp:revision>
  <dcterms:created xsi:type="dcterms:W3CDTF">2017-02-03T18:06:27Z</dcterms:created>
  <dcterms:modified xsi:type="dcterms:W3CDTF">2017-03-23T20:05:09Z</dcterms:modified>
</cp:coreProperties>
</file>